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5"/>
  </p:notesMasterIdLst>
  <p:sldIdLst>
    <p:sldId id="256" r:id="rId2"/>
    <p:sldId id="258" r:id="rId3"/>
    <p:sldId id="263" r:id="rId4"/>
    <p:sldId id="274" r:id="rId5"/>
    <p:sldId id="275" r:id="rId6"/>
    <p:sldId id="267" r:id="rId7"/>
    <p:sldId id="264" r:id="rId8"/>
    <p:sldId id="276" r:id="rId9"/>
    <p:sldId id="266" r:id="rId10"/>
    <p:sldId id="271" r:id="rId11"/>
    <p:sldId id="272" r:id="rId12"/>
    <p:sldId id="273" r:id="rId13"/>
    <p:sldId id="269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C9682A-A2DA-6D1E-17C1-9204C0EA5033}" v="176" dt="2024-12-05T23:29:33.876"/>
    <p1510:client id="{D30B9870-47BD-3E42-9FED-AA9EEC097CD7}" v="348" dt="2024-12-06T02:28:32.981"/>
    <p1510:client id="{F0429F36-0230-4C53-9A39-C27A63A6093C}" v="293" dt="2024-12-06T04:05:21.167"/>
    <p1510:client id="{F675CE62-3D3A-5ACF-E893-A430996AEE11}" v="11" dt="2024-12-05T22:31:20.255"/>
    <p1510:client id="{FA2758BB-0083-96C4-E37F-EEED552AA655}" v="550" dt="2024-12-06T01:05:03.281"/>
  </p1510:revLst>
</p1510:revInfo>
</file>

<file path=ppt/tableStyles.xml><?xml version="1.0" encoding="utf-8"?>
<a:tblStyleLst xmlns:a="http://schemas.openxmlformats.org/drawingml/2006/main" def="{ED9EFB33-4D4F-49CF-9F84-3565600C4F9A}">
  <a:tblStyle styleId="{ED9EFB33-4D4F-49CF-9F84-3565600C4F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5" name="Google Shape;4375;g10d00abf8ac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6" name="Google Shape;4376;g10d00abf8ac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075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10d8306fc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10d8306fc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126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" name="Google Shape;4423;g10d00abf8ac_0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4" name="Google Shape;4424;g10d00abf8ac_0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550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8" name="Google Shape;4998;g10d00abf8ac_0_2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9" name="Google Shape;4999;g10d00abf8ac_0_2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10ab84e4533_0_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10ab84e4533_0_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g10ab84e4533_0_1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9" name="Google Shape;3549;g10ab84e4533_0_1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2">
          <a:extLst>
            <a:ext uri="{FF2B5EF4-FFF2-40B4-BE49-F238E27FC236}">
              <a16:creationId xmlns:a16="http://schemas.microsoft.com/office/drawing/2014/main" id="{E2B21792-8B29-5A16-353D-077518880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" name="Google Shape;4423;g10d00abf8ac_0_960:notes">
            <a:extLst>
              <a:ext uri="{FF2B5EF4-FFF2-40B4-BE49-F238E27FC236}">
                <a16:creationId xmlns:a16="http://schemas.microsoft.com/office/drawing/2014/main" id="{C3BDDB09-2771-D4BC-5455-C58BBDF068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4" name="Google Shape;4424;g10d00abf8ac_0_960:notes">
            <a:extLst>
              <a:ext uri="{FF2B5EF4-FFF2-40B4-BE49-F238E27FC236}">
                <a16:creationId xmlns:a16="http://schemas.microsoft.com/office/drawing/2014/main" id="{C8D1F8DF-C111-57E7-3E68-F2C525BCB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180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7">
          <a:extLst>
            <a:ext uri="{FF2B5EF4-FFF2-40B4-BE49-F238E27FC236}">
              <a16:creationId xmlns:a16="http://schemas.microsoft.com/office/drawing/2014/main" id="{1F8CA8D7-5812-DA2F-7E9B-ADF53B5E2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g10ab84e4533_0_1882:notes">
            <a:extLst>
              <a:ext uri="{FF2B5EF4-FFF2-40B4-BE49-F238E27FC236}">
                <a16:creationId xmlns:a16="http://schemas.microsoft.com/office/drawing/2014/main" id="{B0479F76-257B-3F18-5A71-6A8B52D576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9" name="Google Shape;3549;g10ab84e4533_0_1882:notes">
            <a:extLst>
              <a:ext uri="{FF2B5EF4-FFF2-40B4-BE49-F238E27FC236}">
                <a16:creationId xmlns:a16="http://schemas.microsoft.com/office/drawing/2014/main" id="{0F01191C-2876-A0A3-5435-A059601122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6175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" name="Google Shape;4423;g10d00abf8ac_0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4" name="Google Shape;4424;g10d00abf8ac_0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7" name="Google Shape;3817;g10ab84e4533_0_1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8" name="Google Shape;3818;g10ab84e4533_0_1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7">
          <a:extLst>
            <a:ext uri="{FF2B5EF4-FFF2-40B4-BE49-F238E27FC236}">
              <a16:creationId xmlns:a16="http://schemas.microsoft.com/office/drawing/2014/main" id="{2CE2D2DC-2C07-9657-5A5E-A459060BB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g10ab84e4533_0_1882:notes">
            <a:extLst>
              <a:ext uri="{FF2B5EF4-FFF2-40B4-BE49-F238E27FC236}">
                <a16:creationId xmlns:a16="http://schemas.microsoft.com/office/drawing/2014/main" id="{89C1D914-488F-87EC-A2A6-82F23A84CD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9" name="Google Shape;3549;g10ab84e4533_0_1882:notes">
            <a:extLst>
              <a:ext uri="{FF2B5EF4-FFF2-40B4-BE49-F238E27FC236}">
                <a16:creationId xmlns:a16="http://schemas.microsoft.com/office/drawing/2014/main" id="{93705926-6771-A6F8-C7A4-BEA9165F62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0669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5" name="Google Shape;4375;g10d00abf8ac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6" name="Google Shape;4376;g10d00abf8ac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11" name="Google Shape;11;p2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4300" y="774064"/>
            <a:ext cx="4418700" cy="25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1459950" y="3657173"/>
            <a:ext cx="2927400" cy="6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282300" y="306800"/>
            <a:ext cx="567850" cy="2846450"/>
          </a:xfrm>
          <a:custGeom>
            <a:avLst/>
            <a:gdLst/>
            <a:ahLst/>
            <a:cxnLst/>
            <a:rect l="l" t="t" r="r" b="b"/>
            <a:pathLst>
              <a:path w="22714" h="113858" extrusionOk="0">
                <a:moveTo>
                  <a:pt x="16691" y="955"/>
                </a:moveTo>
                <a:cubicBezTo>
                  <a:pt x="16886" y="923"/>
                  <a:pt x="16821" y="1085"/>
                  <a:pt x="17015" y="1036"/>
                </a:cubicBezTo>
                <a:cubicBezTo>
                  <a:pt x="16902" y="1441"/>
                  <a:pt x="17339" y="1166"/>
                  <a:pt x="17355" y="1441"/>
                </a:cubicBezTo>
                <a:cubicBezTo>
                  <a:pt x="16983" y="1522"/>
                  <a:pt x="16497" y="1328"/>
                  <a:pt x="16691" y="955"/>
                </a:cubicBezTo>
                <a:close/>
                <a:moveTo>
                  <a:pt x="761" y="10102"/>
                </a:moveTo>
                <a:cubicBezTo>
                  <a:pt x="681" y="9859"/>
                  <a:pt x="1085" y="9956"/>
                  <a:pt x="1020" y="9730"/>
                </a:cubicBezTo>
                <a:cubicBezTo>
                  <a:pt x="1360" y="9827"/>
                  <a:pt x="1425" y="9665"/>
                  <a:pt x="1749" y="9633"/>
                </a:cubicBezTo>
                <a:cubicBezTo>
                  <a:pt x="1652" y="10037"/>
                  <a:pt x="1085" y="9908"/>
                  <a:pt x="761" y="10102"/>
                </a:cubicBezTo>
                <a:close/>
                <a:moveTo>
                  <a:pt x="1247" y="11624"/>
                </a:moveTo>
                <a:cubicBezTo>
                  <a:pt x="1134" y="11721"/>
                  <a:pt x="1020" y="11802"/>
                  <a:pt x="923" y="11915"/>
                </a:cubicBezTo>
                <a:cubicBezTo>
                  <a:pt x="826" y="11915"/>
                  <a:pt x="891" y="11769"/>
                  <a:pt x="794" y="11769"/>
                </a:cubicBezTo>
                <a:cubicBezTo>
                  <a:pt x="842" y="11656"/>
                  <a:pt x="1004" y="11608"/>
                  <a:pt x="1247" y="11624"/>
                </a:cubicBezTo>
                <a:close/>
                <a:moveTo>
                  <a:pt x="664" y="12708"/>
                </a:moveTo>
                <a:cubicBezTo>
                  <a:pt x="583" y="12385"/>
                  <a:pt x="1020" y="12676"/>
                  <a:pt x="988" y="12417"/>
                </a:cubicBezTo>
                <a:cubicBezTo>
                  <a:pt x="1101" y="12401"/>
                  <a:pt x="1118" y="12466"/>
                  <a:pt x="1199" y="12466"/>
                </a:cubicBezTo>
                <a:cubicBezTo>
                  <a:pt x="1182" y="12660"/>
                  <a:pt x="875" y="12644"/>
                  <a:pt x="664" y="12708"/>
                </a:cubicBezTo>
                <a:close/>
                <a:moveTo>
                  <a:pt x="616" y="14554"/>
                </a:moveTo>
                <a:cubicBezTo>
                  <a:pt x="729" y="14538"/>
                  <a:pt x="745" y="14603"/>
                  <a:pt x="826" y="14603"/>
                </a:cubicBezTo>
                <a:cubicBezTo>
                  <a:pt x="745" y="14781"/>
                  <a:pt x="875" y="14862"/>
                  <a:pt x="616" y="14975"/>
                </a:cubicBezTo>
                <a:cubicBezTo>
                  <a:pt x="357" y="14862"/>
                  <a:pt x="697" y="14781"/>
                  <a:pt x="616" y="14554"/>
                </a:cubicBezTo>
                <a:close/>
                <a:moveTo>
                  <a:pt x="454" y="17533"/>
                </a:moveTo>
                <a:cubicBezTo>
                  <a:pt x="519" y="17711"/>
                  <a:pt x="535" y="17776"/>
                  <a:pt x="405" y="17905"/>
                </a:cubicBezTo>
                <a:cubicBezTo>
                  <a:pt x="308" y="17889"/>
                  <a:pt x="292" y="17824"/>
                  <a:pt x="195" y="17808"/>
                </a:cubicBezTo>
                <a:cubicBezTo>
                  <a:pt x="438" y="17776"/>
                  <a:pt x="98" y="17533"/>
                  <a:pt x="454" y="17533"/>
                </a:cubicBezTo>
                <a:close/>
                <a:moveTo>
                  <a:pt x="1" y="18051"/>
                </a:moveTo>
                <a:lnTo>
                  <a:pt x="1" y="17857"/>
                </a:lnTo>
                <a:cubicBezTo>
                  <a:pt x="260" y="17824"/>
                  <a:pt x="260" y="18083"/>
                  <a:pt x="1" y="18051"/>
                </a:cubicBezTo>
                <a:close/>
                <a:moveTo>
                  <a:pt x="1749" y="18909"/>
                </a:moveTo>
                <a:cubicBezTo>
                  <a:pt x="1587" y="18812"/>
                  <a:pt x="1749" y="18504"/>
                  <a:pt x="1603" y="18391"/>
                </a:cubicBezTo>
                <a:cubicBezTo>
                  <a:pt x="1878" y="18423"/>
                  <a:pt x="1717" y="18779"/>
                  <a:pt x="1749" y="18909"/>
                </a:cubicBezTo>
                <a:close/>
                <a:moveTo>
                  <a:pt x="4080" y="21191"/>
                </a:moveTo>
                <a:cubicBezTo>
                  <a:pt x="3756" y="21046"/>
                  <a:pt x="4015" y="20771"/>
                  <a:pt x="3886" y="20495"/>
                </a:cubicBezTo>
                <a:cubicBezTo>
                  <a:pt x="3773" y="20512"/>
                  <a:pt x="3740" y="20576"/>
                  <a:pt x="3756" y="20690"/>
                </a:cubicBezTo>
                <a:cubicBezTo>
                  <a:pt x="3530" y="20576"/>
                  <a:pt x="3740" y="20414"/>
                  <a:pt x="3821" y="20269"/>
                </a:cubicBezTo>
                <a:cubicBezTo>
                  <a:pt x="4032" y="20382"/>
                  <a:pt x="4096" y="20592"/>
                  <a:pt x="4291" y="20722"/>
                </a:cubicBezTo>
                <a:cubicBezTo>
                  <a:pt x="4145" y="20868"/>
                  <a:pt x="4032" y="20852"/>
                  <a:pt x="4080" y="21191"/>
                </a:cubicBezTo>
                <a:close/>
                <a:moveTo>
                  <a:pt x="2834" y="21208"/>
                </a:moveTo>
                <a:cubicBezTo>
                  <a:pt x="2688" y="21305"/>
                  <a:pt x="2607" y="21289"/>
                  <a:pt x="2575" y="21531"/>
                </a:cubicBezTo>
                <a:cubicBezTo>
                  <a:pt x="2397" y="21450"/>
                  <a:pt x="2656" y="21337"/>
                  <a:pt x="2494" y="21208"/>
                </a:cubicBezTo>
                <a:cubicBezTo>
                  <a:pt x="2623" y="21127"/>
                  <a:pt x="2623" y="21240"/>
                  <a:pt x="2834" y="21208"/>
                </a:cubicBezTo>
                <a:close/>
                <a:moveTo>
                  <a:pt x="3238" y="22179"/>
                </a:moveTo>
                <a:cubicBezTo>
                  <a:pt x="3060" y="22341"/>
                  <a:pt x="3433" y="22713"/>
                  <a:pt x="3044" y="22827"/>
                </a:cubicBezTo>
                <a:cubicBezTo>
                  <a:pt x="2882" y="22600"/>
                  <a:pt x="3319" y="22422"/>
                  <a:pt x="2898" y="22325"/>
                </a:cubicBezTo>
                <a:cubicBezTo>
                  <a:pt x="3028" y="22276"/>
                  <a:pt x="3012" y="22147"/>
                  <a:pt x="3238" y="22163"/>
                </a:cubicBezTo>
                <a:close/>
                <a:moveTo>
                  <a:pt x="3449" y="23426"/>
                </a:moveTo>
                <a:cubicBezTo>
                  <a:pt x="3368" y="23620"/>
                  <a:pt x="3271" y="23442"/>
                  <a:pt x="3109" y="23426"/>
                </a:cubicBezTo>
                <a:lnTo>
                  <a:pt x="3109" y="23053"/>
                </a:lnTo>
                <a:cubicBezTo>
                  <a:pt x="3384" y="23102"/>
                  <a:pt x="3060" y="23409"/>
                  <a:pt x="3449" y="23426"/>
                </a:cubicBezTo>
                <a:close/>
                <a:moveTo>
                  <a:pt x="2121" y="23944"/>
                </a:moveTo>
                <a:cubicBezTo>
                  <a:pt x="1959" y="23814"/>
                  <a:pt x="2040" y="23377"/>
                  <a:pt x="2057" y="23167"/>
                </a:cubicBezTo>
                <a:cubicBezTo>
                  <a:pt x="2186" y="23361"/>
                  <a:pt x="2138" y="23814"/>
                  <a:pt x="2138" y="23944"/>
                </a:cubicBezTo>
                <a:close/>
                <a:moveTo>
                  <a:pt x="1798" y="24284"/>
                </a:moveTo>
                <a:cubicBezTo>
                  <a:pt x="1652" y="24284"/>
                  <a:pt x="1765" y="24073"/>
                  <a:pt x="1733" y="24008"/>
                </a:cubicBezTo>
                <a:cubicBezTo>
                  <a:pt x="1976" y="23960"/>
                  <a:pt x="1862" y="24251"/>
                  <a:pt x="1814" y="24284"/>
                </a:cubicBezTo>
                <a:close/>
                <a:moveTo>
                  <a:pt x="10685" y="24688"/>
                </a:moveTo>
                <a:cubicBezTo>
                  <a:pt x="10556" y="24672"/>
                  <a:pt x="10410" y="24672"/>
                  <a:pt x="10426" y="24543"/>
                </a:cubicBezTo>
                <a:cubicBezTo>
                  <a:pt x="10621" y="24494"/>
                  <a:pt x="10718" y="24478"/>
                  <a:pt x="10701" y="24672"/>
                </a:cubicBezTo>
                <a:close/>
                <a:moveTo>
                  <a:pt x="5262" y="25125"/>
                </a:moveTo>
                <a:cubicBezTo>
                  <a:pt x="5408" y="24883"/>
                  <a:pt x="5149" y="24915"/>
                  <a:pt x="5262" y="24656"/>
                </a:cubicBezTo>
                <a:cubicBezTo>
                  <a:pt x="5456" y="24753"/>
                  <a:pt x="5343" y="24947"/>
                  <a:pt x="5456" y="25174"/>
                </a:cubicBezTo>
                <a:cubicBezTo>
                  <a:pt x="5408" y="25142"/>
                  <a:pt x="5327" y="25109"/>
                  <a:pt x="5262" y="25109"/>
                </a:cubicBezTo>
                <a:close/>
                <a:moveTo>
                  <a:pt x="9358" y="24753"/>
                </a:moveTo>
                <a:cubicBezTo>
                  <a:pt x="9455" y="24640"/>
                  <a:pt x="9520" y="24802"/>
                  <a:pt x="9568" y="24704"/>
                </a:cubicBezTo>
                <a:cubicBezTo>
                  <a:pt x="9714" y="24704"/>
                  <a:pt x="9601" y="24899"/>
                  <a:pt x="9633" y="24980"/>
                </a:cubicBezTo>
                <a:cubicBezTo>
                  <a:pt x="9520" y="24915"/>
                  <a:pt x="9374" y="24883"/>
                  <a:pt x="9374" y="24737"/>
                </a:cubicBezTo>
                <a:close/>
                <a:moveTo>
                  <a:pt x="17323" y="24964"/>
                </a:moveTo>
                <a:lnTo>
                  <a:pt x="17323" y="24737"/>
                </a:lnTo>
                <a:cubicBezTo>
                  <a:pt x="17485" y="24769"/>
                  <a:pt x="17647" y="24980"/>
                  <a:pt x="17323" y="24964"/>
                </a:cubicBezTo>
                <a:close/>
                <a:moveTo>
                  <a:pt x="11300" y="25935"/>
                </a:moveTo>
                <a:cubicBezTo>
                  <a:pt x="11220" y="25967"/>
                  <a:pt x="11122" y="25983"/>
                  <a:pt x="11041" y="25983"/>
                </a:cubicBezTo>
                <a:cubicBezTo>
                  <a:pt x="11090" y="25838"/>
                  <a:pt x="10928" y="25838"/>
                  <a:pt x="10960" y="25692"/>
                </a:cubicBezTo>
                <a:cubicBezTo>
                  <a:pt x="11025" y="25805"/>
                  <a:pt x="11300" y="25773"/>
                  <a:pt x="11300" y="25919"/>
                </a:cubicBezTo>
                <a:close/>
                <a:moveTo>
                  <a:pt x="6606" y="26307"/>
                </a:moveTo>
                <a:cubicBezTo>
                  <a:pt x="6654" y="26161"/>
                  <a:pt x="6476" y="26178"/>
                  <a:pt x="6525" y="26032"/>
                </a:cubicBezTo>
                <a:cubicBezTo>
                  <a:pt x="6670" y="26145"/>
                  <a:pt x="6832" y="25854"/>
                  <a:pt x="6865" y="26129"/>
                </a:cubicBezTo>
                <a:cubicBezTo>
                  <a:pt x="6509" y="26226"/>
                  <a:pt x="6784" y="26421"/>
                  <a:pt x="6670" y="26631"/>
                </a:cubicBezTo>
                <a:cubicBezTo>
                  <a:pt x="6735" y="26501"/>
                  <a:pt x="6314" y="26712"/>
                  <a:pt x="6541" y="26777"/>
                </a:cubicBezTo>
                <a:cubicBezTo>
                  <a:pt x="6411" y="26760"/>
                  <a:pt x="6330" y="26793"/>
                  <a:pt x="6330" y="26874"/>
                </a:cubicBezTo>
                <a:cubicBezTo>
                  <a:pt x="6233" y="26647"/>
                  <a:pt x="6363" y="26372"/>
                  <a:pt x="6606" y="26307"/>
                </a:cubicBezTo>
                <a:close/>
                <a:moveTo>
                  <a:pt x="11705" y="26016"/>
                </a:moveTo>
                <a:cubicBezTo>
                  <a:pt x="11851" y="26016"/>
                  <a:pt x="11738" y="26226"/>
                  <a:pt x="11770" y="26291"/>
                </a:cubicBezTo>
                <a:cubicBezTo>
                  <a:pt x="11527" y="26340"/>
                  <a:pt x="11559" y="26194"/>
                  <a:pt x="11430" y="26161"/>
                </a:cubicBezTo>
                <a:cubicBezTo>
                  <a:pt x="11446" y="25951"/>
                  <a:pt x="11754" y="26210"/>
                  <a:pt x="11705" y="26016"/>
                </a:cubicBezTo>
                <a:close/>
                <a:moveTo>
                  <a:pt x="5213" y="26291"/>
                </a:moveTo>
                <a:lnTo>
                  <a:pt x="5408" y="26291"/>
                </a:lnTo>
                <a:cubicBezTo>
                  <a:pt x="5489" y="26469"/>
                  <a:pt x="5197" y="26388"/>
                  <a:pt x="5278" y="26566"/>
                </a:cubicBezTo>
                <a:cubicBezTo>
                  <a:pt x="5132" y="26550"/>
                  <a:pt x="5262" y="26356"/>
                  <a:pt x="5213" y="26275"/>
                </a:cubicBezTo>
                <a:close/>
                <a:moveTo>
                  <a:pt x="10442" y="26485"/>
                </a:moveTo>
                <a:lnTo>
                  <a:pt x="10442" y="26259"/>
                </a:lnTo>
                <a:cubicBezTo>
                  <a:pt x="10572" y="26340"/>
                  <a:pt x="10685" y="26421"/>
                  <a:pt x="10782" y="26534"/>
                </a:cubicBezTo>
                <a:cubicBezTo>
                  <a:pt x="10604" y="26566"/>
                  <a:pt x="10604" y="26469"/>
                  <a:pt x="10459" y="26485"/>
                </a:cubicBezTo>
                <a:close/>
                <a:moveTo>
                  <a:pt x="6136" y="26906"/>
                </a:moveTo>
                <a:cubicBezTo>
                  <a:pt x="6055" y="26841"/>
                  <a:pt x="5893" y="26712"/>
                  <a:pt x="6007" y="26631"/>
                </a:cubicBezTo>
                <a:cubicBezTo>
                  <a:pt x="6266" y="26599"/>
                  <a:pt x="6250" y="26841"/>
                  <a:pt x="6152" y="26906"/>
                </a:cubicBezTo>
                <a:close/>
                <a:moveTo>
                  <a:pt x="19136" y="26501"/>
                </a:moveTo>
                <a:lnTo>
                  <a:pt x="19395" y="26501"/>
                </a:lnTo>
                <a:cubicBezTo>
                  <a:pt x="19346" y="26647"/>
                  <a:pt x="19492" y="26631"/>
                  <a:pt x="19460" y="26744"/>
                </a:cubicBezTo>
                <a:cubicBezTo>
                  <a:pt x="19233" y="26760"/>
                  <a:pt x="19298" y="26858"/>
                  <a:pt x="19330" y="26971"/>
                </a:cubicBezTo>
                <a:cubicBezTo>
                  <a:pt x="19249" y="26971"/>
                  <a:pt x="19217" y="26987"/>
                  <a:pt x="19201" y="27019"/>
                </a:cubicBezTo>
                <a:cubicBezTo>
                  <a:pt x="18942" y="26922"/>
                  <a:pt x="19314" y="26696"/>
                  <a:pt x="19136" y="26518"/>
                </a:cubicBezTo>
                <a:close/>
                <a:moveTo>
                  <a:pt x="10588" y="27036"/>
                </a:moveTo>
                <a:cubicBezTo>
                  <a:pt x="10621" y="27214"/>
                  <a:pt x="10944" y="27667"/>
                  <a:pt x="10588" y="27829"/>
                </a:cubicBezTo>
                <a:cubicBezTo>
                  <a:pt x="10685" y="27538"/>
                  <a:pt x="10491" y="27343"/>
                  <a:pt x="10588" y="27036"/>
                </a:cubicBezTo>
                <a:close/>
                <a:moveTo>
                  <a:pt x="5489" y="27376"/>
                </a:moveTo>
                <a:cubicBezTo>
                  <a:pt x="5375" y="27327"/>
                  <a:pt x="5262" y="27295"/>
                  <a:pt x="5294" y="27149"/>
                </a:cubicBezTo>
                <a:lnTo>
                  <a:pt x="5489" y="27149"/>
                </a:lnTo>
                <a:close/>
                <a:moveTo>
                  <a:pt x="2040" y="27230"/>
                </a:moveTo>
                <a:cubicBezTo>
                  <a:pt x="2024" y="27327"/>
                  <a:pt x="2057" y="27376"/>
                  <a:pt x="2170" y="27376"/>
                </a:cubicBezTo>
                <a:cubicBezTo>
                  <a:pt x="2154" y="27440"/>
                  <a:pt x="2057" y="27457"/>
                  <a:pt x="2040" y="27521"/>
                </a:cubicBezTo>
                <a:cubicBezTo>
                  <a:pt x="1927" y="27457"/>
                  <a:pt x="1700" y="27246"/>
                  <a:pt x="2040" y="27246"/>
                </a:cubicBezTo>
                <a:close/>
                <a:moveTo>
                  <a:pt x="19136" y="27392"/>
                </a:moveTo>
                <a:cubicBezTo>
                  <a:pt x="19152" y="27521"/>
                  <a:pt x="18877" y="27538"/>
                  <a:pt x="18812" y="27489"/>
                </a:cubicBezTo>
                <a:cubicBezTo>
                  <a:pt x="18828" y="27327"/>
                  <a:pt x="18893" y="27165"/>
                  <a:pt x="19006" y="27068"/>
                </a:cubicBezTo>
                <a:cubicBezTo>
                  <a:pt x="19168" y="27165"/>
                  <a:pt x="18780" y="27359"/>
                  <a:pt x="19152" y="27392"/>
                </a:cubicBezTo>
                <a:close/>
                <a:moveTo>
                  <a:pt x="12320" y="27343"/>
                </a:moveTo>
                <a:cubicBezTo>
                  <a:pt x="12320" y="27424"/>
                  <a:pt x="12239" y="27440"/>
                  <a:pt x="12256" y="27521"/>
                </a:cubicBezTo>
                <a:cubicBezTo>
                  <a:pt x="12142" y="27538"/>
                  <a:pt x="12142" y="27489"/>
                  <a:pt x="12045" y="27473"/>
                </a:cubicBezTo>
                <a:lnTo>
                  <a:pt x="12045" y="27392"/>
                </a:lnTo>
                <a:cubicBezTo>
                  <a:pt x="12175" y="27392"/>
                  <a:pt x="12191" y="27343"/>
                  <a:pt x="12320" y="27343"/>
                </a:cubicBezTo>
                <a:close/>
                <a:moveTo>
                  <a:pt x="7674" y="27586"/>
                </a:moveTo>
                <a:cubicBezTo>
                  <a:pt x="7658" y="27667"/>
                  <a:pt x="7561" y="27683"/>
                  <a:pt x="7415" y="27683"/>
                </a:cubicBezTo>
                <a:lnTo>
                  <a:pt x="7415" y="27538"/>
                </a:lnTo>
                <a:cubicBezTo>
                  <a:pt x="7561" y="27521"/>
                  <a:pt x="7593" y="27570"/>
                  <a:pt x="7690" y="27586"/>
                </a:cubicBezTo>
                <a:close/>
                <a:moveTo>
                  <a:pt x="11058" y="27910"/>
                </a:moveTo>
                <a:cubicBezTo>
                  <a:pt x="11268" y="28056"/>
                  <a:pt x="11139" y="27942"/>
                  <a:pt x="11122" y="27764"/>
                </a:cubicBezTo>
                <a:cubicBezTo>
                  <a:pt x="11349" y="27780"/>
                  <a:pt x="11284" y="27991"/>
                  <a:pt x="11333" y="28137"/>
                </a:cubicBezTo>
                <a:cubicBezTo>
                  <a:pt x="11268" y="28137"/>
                  <a:pt x="11284" y="28201"/>
                  <a:pt x="11268" y="28234"/>
                </a:cubicBezTo>
                <a:cubicBezTo>
                  <a:pt x="11139" y="28153"/>
                  <a:pt x="11187" y="28234"/>
                  <a:pt x="10993" y="28234"/>
                </a:cubicBezTo>
                <a:cubicBezTo>
                  <a:pt x="11365" y="28088"/>
                  <a:pt x="10944" y="28088"/>
                  <a:pt x="11074" y="27910"/>
                </a:cubicBezTo>
                <a:close/>
                <a:moveTo>
                  <a:pt x="5294" y="28023"/>
                </a:moveTo>
                <a:cubicBezTo>
                  <a:pt x="5505" y="28023"/>
                  <a:pt x="5472" y="28315"/>
                  <a:pt x="5440" y="28347"/>
                </a:cubicBezTo>
                <a:cubicBezTo>
                  <a:pt x="5278" y="28331"/>
                  <a:pt x="5213" y="28153"/>
                  <a:pt x="5294" y="28039"/>
                </a:cubicBezTo>
                <a:close/>
                <a:moveTo>
                  <a:pt x="8484" y="28217"/>
                </a:moveTo>
                <a:cubicBezTo>
                  <a:pt x="8289" y="28266"/>
                  <a:pt x="8306" y="28153"/>
                  <a:pt x="8144" y="28185"/>
                </a:cubicBezTo>
                <a:cubicBezTo>
                  <a:pt x="8176" y="28120"/>
                  <a:pt x="8306" y="28137"/>
                  <a:pt x="8419" y="28120"/>
                </a:cubicBezTo>
                <a:lnTo>
                  <a:pt x="8419" y="28039"/>
                </a:lnTo>
                <a:cubicBezTo>
                  <a:pt x="8516" y="28056"/>
                  <a:pt x="8467" y="28153"/>
                  <a:pt x="8484" y="28234"/>
                </a:cubicBezTo>
                <a:close/>
                <a:moveTo>
                  <a:pt x="8225" y="28315"/>
                </a:moveTo>
                <a:cubicBezTo>
                  <a:pt x="8451" y="28266"/>
                  <a:pt x="8306" y="28493"/>
                  <a:pt x="8354" y="28590"/>
                </a:cubicBezTo>
                <a:lnTo>
                  <a:pt x="8144" y="28590"/>
                </a:lnTo>
                <a:cubicBezTo>
                  <a:pt x="8014" y="28509"/>
                  <a:pt x="8241" y="28460"/>
                  <a:pt x="8225" y="28331"/>
                </a:cubicBezTo>
                <a:close/>
                <a:moveTo>
                  <a:pt x="12337" y="28962"/>
                </a:moveTo>
                <a:cubicBezTo>
                  <a:pt x="12126" y="28736"/>
                  <a:pt x="11899" y="29059"/>
                  <a:pt x="11867" y="28736"/>
                </a:cubicBezTo>
                <a:cubicBezTo>
                  <a:pt x="12158" y="28833"/>
                  <a:pt x="11899" y="28525"/>
                  <a:pt x="11867" y="28460"/>
                </a:cubicBezTo>
                <a:cubicBezTo>
                  <a:pt x="12288" y="28622"/>
                  <a:pt x="12288" y="28606"/>
                  <a:pt x="12337" y="28962"/>
                </a:cubicBezTo>
                <a:close/>
                <a:moveTo>
                  <a:pt x="2267" y="29335"/>
                </a:moveTo>
                <a:cubicBezTo>
                  <a:pt x="2186" y="29480"/>
                  <a:pt x="2267" y="29432"/>
                  <a:pt x="2267" y="29610"/>
                </a:cubicBezTo>
                <a:cubicBezTo>
                  <a:pt x="2024" y="29594"/>
                  <a:pt x="2121" y="29399"/>
                  <a:pt x="1862" y="29513"/>
                </a:cubicBezTo>
                <a:cubicBezTo>
                  <a:pt x="1878" y="29432"/>
                  <a:pt x="1814" y="29432"/>
                  <a:pt x="1717" y="29432"/>
                </a:cubicBezTo>
                <a:lnTo>
                  <a:pt x="1717" y="29189"/>
                </a:lnTo>
                <a:cubicBezTo>
                  <a:pt x="1798" y="29270"/>
                  <a:pt x="1927" y="29302"/>
                  <a:pt x="1927" y="29415"/>
                </a:cubicBezTo>
                <a:cubicBezTo>
                  <a:pt x="2008" y="29415"/>
                  <a:pt x="1976" y="29335"/>
                  <a:pt x="1992" y="29286"/>
                </a:cubicBezTo>
                <a:cubicBezTo>
                  <a:pt x="2073" y="29318"/>
                  <a:pt x="2170" y="29335"/>
                  <a:pt x="2267" y="29335"/>
                </a:cubicBezTo>
                <a:close/>
                <a:moveTo>
                  <a:pt x="12078" y="29383"/>
                </a:moveTo>
                <a:cubicBezTo>
                  <a:pt x="12045" y="29270"/>
                  <a:pt x="12191" y="29286"/>
                  <a:pt x="12142" y="29156"/>
                </a:cubicBezTo>
                <a:cubicBezTo>
                  <a:pt x="12320" y="29140"/>
                  <a:pt x="12304" y="29254"/>
                  <a:pt x="12337" y="29335"/>
                </a:cubicBezTo>
                <a:cubicBezTo>
                  <a:pt x="12272" y="29335"/>
                  <a:pt x="12288" y="29399"/>
                  <a:pt x="12272" y="29432"/>
                </a:cubicBezTo>
                <a:cubicBezTo>
                  <a:pt x="12207" y="29399"/>
                  <a:pt x="12142" y="29383"/>
                  <a:pt x="12078" y="29383"/>
                </a:cubicBezTo>
                <a:close/>
                <a:moveTo>
                  <a:pt x="16708" y="29383"/>
                </a:moveTo>
                <a:cubicBezTo>
                  <a:pt x="16934" y="29464"/>
                  <a:pt x="16772" y="29610"/>
                  <a:pt x="16853" y="29836"/>
                </a:cubicBezTo>
                <a:cubicBezTo>
                  <a:pt x="16594" y="29853"/>
                  <a:pt x="16789" y="29513"/>
                  <a:pt x="16724" y="29383"/>
                </a:cubicBezTo>
                <a:close/>
                <a:moveTo>
                  <a:pt x="12418" y="29755"/>
                </a:moveTo>
                <a:cubicBezTo>
                  <a:pt x="12304" y="29853"/>
                  <a:pt x="12320" y="30031"/>
                  <a:pt x="12078" y="30031"/>
                </a:cubicBezTo>
                <a:cubicBezTo>
                  <a:pt x="12061" y="29966"/>
                  <a:pt x="12126" y="29950"/>
                  <a:pt x="12207" y="29950"/>
                </a:cubicBezTo>
                <a:cubicBezTo>
                  <a:pt x="12158" y="29853"/>
                  <a:pt x="12110" y="29772"/>
                  <a:pt x="12078" y="29658"/>
                </a:cubicBezTo>
                <a:cubicBezTo>
                  <a:pt x="12288" y="29626"/>
                  <a:pt x="12223" y="29788"/>
                  <a:pt x="12418" y="29755"/>
                </a:cubicBezTo>
                <a:close/>
                <a:moveTo>
                  <a:pt x="8354" y="30273"/>
                </a:moveTo>
                <a:cubicBezTo>
                  <a:pt x="8289" y="30144"/>
                  <a:pt x="8144" y="29901"/>
                  <a:pt x="8225" y="29804"/>
                </a:cubicBezTo>
                <a:cubicBezTo>
                  <a:pt x="8532" y="29739"/>
                  <a:pt x="8192" y="30112"/>
                  <a:pt x="8484" y="30031"/>
                </a:cubicBezTo>
                <a:cubicBezTo>
                  <a:pt x="8565" y="30176"/>
                  <a:pt x="8338" y="30128"/>
                  <a:pt x="8386" y="30257"/>
                </a:cubicBezTo>
                <a:close/>
                <a:moveTo>
                  <a:pt x="5181" y="29901"/>
                </a:moveTo>
                <a:cubicBezTo>
                  <a:pt x="5408" y="29853"/>
                  <a:pt x="5278" y="30079"/>
                  <a:pt x="5311" y="30176"/>
                </a:cubicBezTo>
                <a:cubicBezTo>
                  <a:pt x="5213" y="30128"/>
                  <a:pt x="5181" y="30031"/>
                  <a:pt x="5197" y="29901"/>
                </a:cubicBezTo>
                <a:close/>
                <a:moveTo>
                  <a:pt x="11074" y="30419"/>
                </a:moveTo>
                <a:cubicBezTo>
                  <a:pt x="10847" y="30306"/>
                  <a:pt x="11025" y="30014"/>
                  <a:pt x="11074" y="29804"/>
                </a:cubicBezTo>
                <a:cubicBezTo>
                  <a:pt x="11430" y="29917"/>
                  <a:pt x="11220" y="30257"/>
                  <a:pt x="11106" y="30419"/>
                </a:cubicBezTo>
                <a:close/>
                <a:moveTo>
                  <a:pt x="12531" y="30176"/>
                </a:moveTo>
                <a:cubicBezTo>
                  <a:pt x="12272" y="30079"/>
                  <a:pt x="12579" y="29950"/>
                  <a:pt x="12531" y="29853"/>
                </a:cubicBezTo>
                <a:cubicBezTo>
                  <a:pt x="12677" y="29885"/>
                  <a:pt x="12806" y="29934"/>
                  <a:pt x="12806" y="30079"/>
                </a:cubicBezTo>
                <a:cubicBezTo>
                  <a:pt x="12725" y="29998"/>
                  <a:pt x="12531" y="30031"/>
                  <a:pt x="12563" y="30176"/>
                </a:cubicBezTo>
                <a:close/>
                <a:moveTo>
                  <a:pt x="10281" y="30014"/>
                </a:moveTo>
                <a:cubicBezTo>
                  <a:pt x="10264" y="29982"/>
                  <a:pt x="10313" y="29966"/>
                  <a:pt x="10345" y="29966"/>
                </a:cubicBezTo>
                <a:cubicBezTo>
                  <a:pt x="10394" y="29966"/>
                  <a:pt x="10410" y="29950"/>
                  <a:pt x="10410" y="29917"/>
                </a:cubicBezTo>
                <a:cubicBezTo>
                  <a:pt x="10475" y="29998"/>
                  <a:pt x="10621" y="30014"/>
                  <a:pt x="10750" y="30047"/>
                </a:cubicBezTo>
                <a:cubicBezTo>
                  <a:pt x="10701" y="30387"/>
                  <a:pt x="10507" y="30371"/>
                  <a:pt x="10426" y="30613"/>
                </a:cubicBezTo>
                <a:cubicBezTo>
                  <a:pt x="10022" y="30452"/>
                  <a:pt x="10604" y="30160"/>
                  <a:pt x="10297" y="30014"/>
                </a:cubicBezTo>
                <a:close/>
                <a:moveTo>
                  <a:pt x="14457" y="30290"/>
                </a:moveTo>
                <a:lnTo>
                  <a:pt x="14457" y="30047"/>
                </a:lnTo>
                <a:cubicBezTo>
                  <a:pt x="14684" y="29982"/>
                  <a:pt x="14684" y="30354"/>
                  <a:pt x="14473" y="30290"/>
                </a:cubicBezTo>
                <a:close/>
                <a:moveTo>
                  <a:pt x="8435" y="30354"/>
                </a:moveTo>
                <a:cubicBezTo>
                  <a:pt x="8500" y="30435"/>
                  <a:pt x="8629" y="30468"/>
                  <a:pt x="8629" y="30597"/>
                </a:cubicBezTo>
                <a:cubicBezTo>
                  <a:pt x="8548" y="30597"/>
                  <a:pt x="8516" y="30597"/>
                  <a:pt x="8500" y="30646"/>
                </a:cubicBezTo>
                <a:cubicBezTo>
                  <a:pt x="8370" y="30630"/>
                  <a:pt x="8484" y="30435"/>
                  <a:pt x="8451" y="30354"/>
                </a:cubicBezTo>
                <a:close/>
                <a:moveTo>
                  <a:pt x="12288" y="31326"/>
                </a:moveTo>
                <a:cubicBezTo>
                  <a:pt x="12045" y="31212"/>
                  <a:pt x="12078" y="30613"/>
                  <a:pt x="12142" y="30452"/>
                </a:cubicBezTo>
                <a:cubicBezTo>
                  <a:pt x="12369" y="30484"/>
                  <a:pt x="12142" y="30792"/>
                  <a:pt x="12353" y="30678"/>
                </a:cubicBezTo>
                <a:cubicBezTo>
                  <a:pt x="12385" y="30743"/>
                  <a:pt x="12223" y="31067"/>
                  <a:pt x="12304" y="31326"/>
                </a:cubicBezTo>
                <a:close/>
                <a:moveTo>
                  <a:pt x="5052" y="30630"/>
                </a:moveTo>
                <a:cubicBezTo>
                  <a:pt x="5213" y="30613"/>
                  <a:pt x="5359" y="30565"/>
                  <a:pt x="5391" y="30727"/>
                </a:cubicBezTo>
                <a:cubicBezTo>
                  <a:pt x="5294" y="30678"/>
                  <a:pt x="5278" y="30711"/>
                  <a:pt x="5181" y="30727"/>
                </a:cubicBezTo>
                <a:cubicBezTo>
                  <a:pt x="5213" y="30824"/>
                  <a:pt x="5278" y="30662"/>
                  <a:pt x="5391" y="30775"/>
                </a:cubicBezTo>
                <a:cubicBezTo>
                  <a:pt x="5375" y="31018"/>
                  <a:pt x="5181" y="30856"/>
                  <a:pt x="5116" y="31051"/>
                </a:cubicBezTo>
                <a:cubicBezTo>
                  <a:pt x="4987" y="31002"/>
                  <a:pt x="5116" y="30759"/>
                  <a:pt x="5068" y="30630"/>
                </a:cubicBezTo>
                <a:close/>
                <a:moveTo>
                  <a:pt x="10896" y="30970"/>
                </a:moveTo>
                <a:cubicBezTo>
                  <a:pt x="10863" y="31034"/>
                  <a:pt x="10782" y="31099"/>
                  <a:pt x="10750" y="31018"/>
                </a:cubicBezTo>
                <a:cubicBezTo>
                  <a:pt x="10701" y="31018"/>
                  <a:pt x="10701" y="31083"/>
                  <a:pt x="10685" y="31115"/>
                </a:cubicBezTo>
                <a:lnTo>
                  <a:pt x="10556" y="31115"/>
                </a:lnTo>
                <a:cubicBezTo>
                  <a:pt x="10572" y="31083"/>
                  <a:pt x="10540" y="31083"/>
                  <a:pt x="10491" y="31083"/>
                </a:cubicBezTo>
                <a:cubicBezTo>
                  <a:pt x="10523" y="30953"/>
                  <a:pt x="10734" y="30986"/>
                  <a:pt x="10912" y="30986"/>
                </a:cubicBezTo>
                <a:close/>
                <a:moveTo>
                  <a:pt x="10831" y="31261"/>
                </a:moveTo>
                <a:cubicBezTo>
                  <a:pt x="10928" y="31423"/>
                  <a:pt x="11041" y="31520"/>
                  <a:pt x="10960" y="31714"/>
                </a:cubicBezTo>
                <a:cubicBezTo>
                  <a:pt x="10653" y="31714"/>
                  <a:pt x="10815" y="31423"/>
                  <a:pt x="10847" y="31261"/>
                </a:cubicBezTo>
                <a:close/>
                <a:moveTo>
                  <a:pt x="3141" y="31407"/>
                </a:moveTo>
                <a:cubicBezTo>
                  <a:pt x="3238" y="31407"/>
                  <a:pt x="3157" y="31536"/>
                  <a:pt x="3271" y="31536"/>
                </a:cubicBezTo>
                <a:cubicBezTo>
                  <a:pt x="3174" y="31585"/>
                  <a:pt x="3174" y="31682"/>
                  <a:pt x="3012" y="31682"/>
                </a:cubicBezTo>
                <a:cubicBezTo>
                  <a:pt x="2866" y="31585"/>
                  <a:pt x="3060" y="31471"/>
                  <a:pt x="3157" y="31407"/>
                </a:cubicBezTo>
                <a:close/>
                <a:moveTo>
                  <a:pt x="8370" y="31520"/>
                </a:moveTo>
                <a:cubicBezTo>
                  <a:pt x="8338" y="31488"/>
                  <a:pt x="8306" y="31439"/>
                  <a:pt x="8306" y="31374"/>
                </a:cubicBezTo>
                <a:cubicBezTo>
                  <a:pt x="8386" y="31342"/>
                  <a:pt x="8484" y="31326"/>
                  <a:pt x="8565" y="31326"/>
                </a:cubicBezTo>
                <a:cubicBezTo>
                  <a:pt x="8613" y="31455"/>
                  <a:pt x="8565" y="31536"/>
                  <a:pt x="8403" y="31520"/>
                </a:cubicBezTo>
                <a:close/>
                <a:moveTo>
                  <a:pt x="12288" y="31698"/>
                </a:moveTo>
                <a:cubicBezTo>
                  <a:pt x="12061" y="31747"/>
                  <a:pt x="12045" y="31536"/>
                  <a:pt x="12158" y="31471"/>
                </a:cubicBezTo>
                <a:cubicBezTo>
                  <a:pt x="12320" y="31471"/>
                  <a:pt x="12320" y="31585"/>
                  <a:pt x="12304" y="31698"/>
                </a:cubicBezTo>
                <a:close/>
                <a:moveTo>
                  <a:pt x="5068" y="31650"/>
                </a:moveTo>
                <a:cubicBezTo>
                  <a:pt x="5230" y="31488"/>
                  <a:pt x="5343" y="31763"/>
                  <a:pt x="5327" y="31892"/>
                </a:cubicBezTo>
                <a:lnTo>
                  <a:pt x="5100" y="31892"/>
                </a:lnTo>
                <a:cubicBezTo>
                  <a:pt x="5052" y="31811"/>
                  <a:pt x="5278" y="31698"/>
                  <a:pt x="5084" y="31650"/>
                </a:cubicBezTo>
                <a:close/>
                <a:moveTo>
                  <a:pt x="7447" y="32038"/>
                </a:moveTo>
                <a:lnTo>
                  <a:pt x="7447" y="31811"/>
                </a:lnTo>
                <a:cubicBezTo>
                  <a:pt x="7707" y="31795"/>
                  <a:pt x="7755" y="32087"/>
                  <a:pt x="7480" y="32038"/>
                </a:cubicBezTo>
                <a:close/>
                <a:moveTo>
                  <a:pt x="10685" y="31909"/>
                </a:moveTo>
                <a:cubicBezTo>
                  <a:pt x="10426" y="32022"/>
                  <a:pt x="10523" y="32313"/>
                  <a:pt x="10637" y="32459"/>
                </a:cubicBezTo>
                <a:cubicBezTo>
                  <a:pt x="10572" y="32378"/>
                  <a:pt x="10345" y="32491"/>
                  <a:pt x="10507" y="32508"/>
                </a:cubicBezTo>
                <a:cubicBezTo>
                  <a:pt x="10329" y="32637"/>
                  <a:pt x="10297" y="32459"/>
                  <a:pt x="10362" y="32329"/>
                </a:cubicBezTo>
                <a:cubicBezTo>
                  <a:pt x="10151" y="32281"/>
                  <a:pt x="10313" y="32475"/>
                  <a:pt x="10102" y="32427"/>
                </a:cubicBezTo>
                <a:cubicBezTo>
                  <a:pt x="10102" y="32151"/>
                  <a:pt x="10264" y="31957"/>
                  <a:pt x="10718" y="31909"/>
                </a:cubicBezTo>
                <a:close/>
                <a:moveTo>
                  <a:pt x="15137" y="32265"/>
                </a:moveTo>
                <a:cubicBezTo>
                  <a:pt x="15186" y="32070"/>
                  <a:pt x="15137" y="32103"/>
                  <a:pt x="15137" y="31892"/>
                </a:cubicBezTo>
                <a:cubicBezTo>
                  <a:pt x="15332" y="31957"/>
                  <a:pt x="15251" y="32070"/>
                  <a:pt x="15412" y="32216"/>
                </a:cubicBezTo>
                <a:cubicBezTo>
                  <a:pt x="15332" y="32249"/>
                  <a:pt x="15251" y="32281"/>
                  <a:pt x="15170" y="32265"/>
                </a:cubicBezTo>
                <a:close/>
                <a:moveTo>
                  <a:pt x="6136" y="32297"/>
                </a:moveTo>
                <a:cubicBezTo>
                  <a:pt x="6233" y="32313"/>
                  <a:pt x="6250" y="32249"/>
                  <a:pt x="6266" y="32200"/>
                </a:cubicBezTo>
                <a:cubicBezTo>
                  <a:pt x="6347" y="32297"/>
                  <a:pt x="6411" y="32427"/>
                  <a:pt x="6395" y="32572"/>
                </a:cubicBezTo>
                <a:cubicBezTo>
                  <a:pt x="6201" y="32572"/>
                  <a:pt x="6169" y="32443"/>
                  <a:pt x="6152" y="32281"/>
                </a:cubicBezTo>
                <a:close/>
                <a:moveTo>
                  <a:pt x="18715" y="32087"/>
                </a:moveTo>
                <a:cubicBezTo>
                  <a:pt x="18666" y="32232"/>
                  <a:pt x="18764" y="32394"/>
                  <a:pt x="18666" y="32605"/>
                </a:cubicBezTo>
                <a:cubicBezTo>
                  <a:pt x="18569" y="32572"/>
                  <a:pt x="18521" y="32540"/>
                  <a:pt x="18521" y="32459"/>
                </a:cubicBezTo>
                <a:cubicBezTo>
                  <a:pt x="18343" y="32475"/>
                  <a:pt x="18407" y="32669"/>
                  <a:pt x="18391" y="32783"/>
                </a:cubicBezTo>
                <a:cubicBezTo>
                  <a:pt x="18148" y="32750"/>
                  <a:pt x="18472" y="32605"/>
                  <a:pt x="18132" y="32750"/>
                </a:cubicBezTo>
                <a:cubicBezTo>
                  <a:pt x="18148" y="32281"/>
                  <a:pt x="18505" y="32313"/>
                  <a:pt x="18747" y="32087"/>
                </a:cubicBezTo>
                <a:close/>
                <a:moveTo>
                  <a:pt x="8743" y="32767"/>
                </a:moveTo>
                <a:cubicBezTo>
                  <a:pt x="8726" y="32815"/>
                  <a:pt x="8613" y="32799"/>
                  <a:pt x="8613" y="32864"/>
                </a:cubicBezTo>
                <a:cubicBezTo>
                  <a:pt x="8403" y="32864"/>
                  <a:pt x="8500" y="32637"/>
                  <a:pt x="8467" y="32491"/>
                </a:cubicBezTo>
                <a:cubicBezTo>
                  <a:pt x="8824" y="32508"/>
                  <a:pt x="8322" y="32831"/>
                  <a:pt x="8743" y="32767"/>
                </a:cubicBezTo>
                <a:close/>
                <a:moveTo>
                  <a:pt x="7804" y="32556"/>
                </a:moveTo>
                <a:lnTo>
                  <a:pt x="8014" y="32556"/>
                </a:lnTo>
                <a:cubicBezTo>
                  <a:pt x="7966" y="32734"/>
                  <a:pt x="7917" y="32864"/>
                  <a:pt x="8208" y="32783"/>
                </a:cubicBezTo>
                <a:cubicBezTo>
                  <a:pt x="8160" y="32896"/>
                  <a:pt x="7917" y="32880"/>
                  <a:pt x="7949" y="33058"/>
                </a:cubicBezTo>
                <a:cubicBezTo>
                  <a:pt x="7658" y="32961"/>
                  <a:pt x="7852" y="32799"/>
                  <a:pt x="7820" y="32556"/>
                </a:cubicBezTo>
                <a:close/>
                <a:moveTo>
                  <a:pt x="7674" y="32783"/>
                </a:moveTo>
                <a:cubicBezTo>
                  <a:pt x="7626" y="32912"/>
                  <a:pt x="7771" y="32896"/>
                  <a:pt x="7755" y="33009"/>
                </a:cubicBezTo>
                <a:cubicBezTo>
                  <a:pt x="7561" y="32912"/>
                  <a:pt x="7528" y="33090"/>
                  <a:pt x="7626" y="33204"/>
                </a:cubicBezTo>
                <a:cubicBezTo>
                  <a:pt x="7367" y="33139"/>
                  <a:pt x="7464" y="32896"/>
                  <a:pt x="7480" y="32734"/>
                </a:cubicBezTo>
                <a:cubicBezTo>
                  <a:pt x="7545" y="32767"/>
                  <a:pt x="7609" y="32783"/>
                  <a:pt x="7690" y="32783"/>
                </a:cubicBezTo>
                <a:close/>
                <a:moveTo>
                  <a:pt x="10928" y="32880"/>
                </a:moveTo>
                <a:cubicBezTo>
                  <a:pt x="10863" y="32993"/>
                  <a:pt x="10442" y="33285"/>
                  <a:pt x="10799" y="33398"/>
                </a:cubicBezTo>
                <a:cubicBezTo>
                  <a:pt x="10637" y="33463"/>
                  <a:pt x="10459" y="33495"/>
                  <a:pt x="10604" y="33673"/>
                </a:cubicBezTo>
                <a:cubicBezTo>
                  <a:pt x="10507" y="33673"/>
                  <a:pt x="10410" y="33673"/>
                  <a:pt x="10394" y="33722"/>
                </a:cubicBezTo>
                <a:cubicBezTo>
                  <a:pt x="10297" y="33560"/>
                  <a:pt x="10378" y="33268"/>
                  <a:pt x="10313" y="33026"/>
                </a:cubicBezTo>
                <a:cubicBezTo>
                  <a:pt x="10523" y="32977"/>
                  <a:pt x="10507" y="32783"/>
                  <a:pt x="10718" y="32750"/>
                </a:cubicBezTo>
                <a:cubicBezTo>
                  <a:pt x="10863" y="32750"/>
                  <a:pt x="10782" y="32896"/>
                  <a:pt x="10928" y="32880"/>
                </a:cubicBezTo>
                <a:close/>
                <a:moveTo>
                  <a:pt x="19152" y="33430"/>
                </a:moveTo>
                <a:cubicBezTo>
                  <a:pt x="19298" y="33204"/>
                  <a:pt x="18974" y="32815"/>
                  <a:pt x="19346" y="32686"/>
                </a:cubicBezTo>
                <a:cubicBezTo>
                  <a:pt x="19314" y="32945"/>
                  <a:pt x="19395" y="33301"/>
                  <a:pt x="19152" y="33430"/>
                </a:cubicBezTo>
                <a:close/>
                <a:moveTo>
                  <a:pt x="8678" y="33560"/>
                </a:moveTo>
                <a:cubicBezTo>
                  <a:pt x="8662" y="33625"/>
                  <a:pt x="8548" y="33608"/>
                  <a:pt x="8548" y="33560"/>
                </a:cubicBezTo>
                <a:cubicBezTo>
                  <a:pt x="8403" y="33867"/>
                  <a:pt x="8111" y="33252"/>
                  <a:pt x="8678" y="33333"/>
                </a:cubicBezTo>
                <a:cubicBezTo>
                  <a:pt x="8775" y="33447"/>
                  <a:pt x="8532" y="33560"/>
                  <a:pt x="8694" y="33560"/>
                </a:cubicBezTo>
                <a:close/>
                <a:moveTo>
                  <a:pt x="9487" y="33965"/>
                </a:moveTo>
                <a:cubicBezTo>
                  <a:pt x="9374" y="33867"/>
                  <a:pt x="9423" y="33641"/>
                  <a:pt x="9358" y="33495"/>
                </a:cubicBezTo>
                <a:cubicBezTo>
                  <a:pt x="9649" y="33560"/>
                  <a:pt x="9633" y="33819"/>
                  <a:pt x="9487" y="33965"/>
                </a:cubicBezTo>
                <a:close/>
                <a:moveTo>
                  <a:pt x="13000" y="33689"/>
                </a:moveTo>
                <a:cubicBezTo>
                  <a:pt x="13000" y="33641"/>
                  <a:pt x="12919" y="33657"/>
                  <a:pt x="12871" y="33641"/>
                </a:cubicBezTo>
                <a:cubicBezTo>
                  <a:pt x="13227" y="33495"/>
                  <a:pt x="13567" y="33932"/>
                  <a:pt x="13276" y="34143"/>
                </a:cubicBezTo>
                <a:cubicBezTo>
                  <a:pt x="13097" y="34143"/>
                  <a:pt x="13049" y="34046"/>
                  <a:pt x="13065" y="34240"/>
                </a:cubicBezTo>
                <a:cubicBezTo>
                  <a:pt x="12693" y="34224"/>
                  <a:pt x="12563" y="33738"/>
                  <a:pt x="13000" y="33689"/>
                </a:cubicBezTo>
                <a:close/>
                <a:moveTo>
                  <a:pt x="18165" y="33576"/>
                </a:moveTo>
                <a:cubicBezTo>
                  <a:pt x="18294" y="33576"/>
                  <a:pt x="18310" y="33511"/>
                  <a:pt x="18440" y="33527"/>
                </a:cubicBezTo>
                <a:cubicBezTo>
                  <a:pt x="18456" y="33738"/>
                  <a:pt x="18407" y="34126"/>
                  <a:pt x="18569" y="33981"/>
                </a:cubicBezTo>
                <a:cubicBezTo>
                  <a:pt x="18731" y="34029"/>
                  <a:pt x="18488" y="34175"/>
                  <a:pt x="18375" y="34175"/>
                </a:cubicBezTo>
                <a:cubicBezTo>
                  <a:pt x="18148" y="33997"/>
                  <a:pt x="18116" y="33900"/>
                  <a:pt x="18165" y="33576"/>
                </a:cubicBezTo>
                <a:close/>
                <a:moveTo>
                  <a:pt x="7771" y="33900"/>
                </a:moveTo>
                <a:cubicBezTo>
                  <a:pt x="7496" y="34062"/>
                  <a:pt x="7820" y="34499"/>
                  <a:pt x="7577" y="34742"/>
                </a:cubicBezTo>
                <a:cubicBezTo>
                  <a:pt x="7496" y="34580"/>
                  <a:pt x="7512" y="34240"/>
                  <a:pt x="7496" y="33916"/>
                </a:cubicBezTo>
                <a:close/>
                <a:moveTo>
                  <a:pt x="1878" y="34450"/>
                </a:moveTo>
                <a:cubicBezTo>
                  <a:pt x="1976" y="34272"/>
                  <a:pt x="1976" y="34305"/>
                  <a:pt x="1927" y="34078"/>
                </a:cubicBezTo>
                <a:cubicBezTo>
                  <a:pt x="2105" y="34046"/>
                  <a:pt x="2202" y="34515"/>
                  <a:pt x="1878" y="34434"/>
                </a:cubicBezTo>
                <a:close/>
                <a:moveTo>
                  <a:pt x="12337" y="34224"/>
                </a:moveTo>
                <a:lnTo>
                  <a:pt x="12337" y="33981"/>
                </a:lnTo>
                <a:cubicBezTo>
                  <a:pt x="12547" y="33900"/>
                  <a:pt x="12547" y="34272"/>
                  <a:pt x="12337" y="34207"/>
                </a:cubicBezTo>
                <a:close/>
                <a:moveTo>
                  <a:pt x="19168" y="34126"/>
                </a:moveTo>
                <a:cubicBezTo>
                  <a:pt x="19168" y="34094"/>
                  <a:pt x="19136" y="34078"/>
                  <a:pt x="19104" y="34078"/>
                </a:cubicBezTo>
                <a:cubicBezTo>
                  <a:pt x="19217" y="33916"/>
                  <a:pt x="19282" y="34175"/>
                  <a:pt x="19233" y="34272"/>
                </a:cubicBezTo>
                <a:cubicBezTo>
                  <a:pt x="19104" y="34288"/>
                  <a:pt x="19055" y="34240"/>
                  <a:pt x="18974" y="34224"/>
                </a:cubicBezTo>
                <a:cubicBezTo>
                  <a:pt x="19006" y="34159"/>
                  <a:pt x="19055" y="34126"/>
                  <a:pt x="19168" y="34126"/>
                </a:cubicBezTo>
                <a:close/>
                <a:moveTo>
                  <a:pt x="18116" y="34515"/>
                </a:moveTo>
                <a:cubicBezTo>
                  <a:pt x="18148" y="34418"/>
                  <a:pt x="18262" y="34385"/>
                  <a:pt x="18246" y="34272"/>
                </a:cubicBezTo>
                <a:cubicBezTo>
                  <a:pt x="18472" y="34321"/>
                  <a:pt x="18343" y="34369"/>
                  <a:pt x="18650" y="34321"/>
                </a:cubicBezTo>
                <a:cubicBezTo>
                  <a:pt x="18650" y="34402"/>
                  <a:pt x="18731" y="34418"/>
                  <a:pt x="18715" y="34499"/>
                </a:cubicBezTo>
                <a:cubicBezTo>
                  <a:pt x="18553" y="34531"/>
                  <a:pt x="18569" y="34418"/>
                  <a:pt x="18391" y="34466"/>
                </a:cubicBezTo>
                <a:cubicBezTo>
                  <a:pt x="18472" y="34742"/>
                  <a:pt x="18326" y="34871"/>
                  <a:pt x="18391" y="35065"/>
                </a:cubicBezTo>
                <a:cubicBezTo>
                  <a:pt x="18003" y="35033"/>
                  <a:pt x="18375" y="34515"/>
                  <a:pt x="18116" y="34515"/>
                </a:cubicBezTo>
                <a:close/>
                <a:moveTo>
                  <a:pt x="7917" y="35098"/>
                </a:moveTo>
                <a:cubicBezTo>
                  <a:pt x="8111" y="34855"/>
                  <a:pt x="7868" y="34758"/>
                  <a:pt x="7966" y="34450"/>
                </a:cubicBezTo>
                <a:cubicBezTo>
                  <a:pt x="8354" y="34628"/>
                  <a:pt x="8046" y="34887"/>
                  <a:pt x="8241" y="35098"/>
                </a:cubicBezTo>
                <a:close/>
                <a:moveTo>
                  <a:pt x="19104" y="34353"/>
                </a:moveTo>
                <a:cubicBezTo>
                  <a:pt x="19217" y="34434"/>
                  <a:pt x="19249" y="34596"/>
                  <a:pt x="19184" y="34709"/>
                </a:cubicBezTo>
                <a:cubicBezTo>
                  <a:pt x="18845" y="34628"/>
                  <a:pt x="19087" y="34466"/>
                  <a:pt x="19104" y="34353"/>
                </a:cubicBezTo>
                <a:close/>
                <a:moveTo>
                  <a:pt x="8710" y="35276"/>
                </a:moveTo>
                <a:cubicBezTo>
                  <a:pt x="8888" y="35082"/>
                  <a:pt x="8500" y="35195"/>
                  <a:pt x="8581" y="34952"/>
                </a:cubicBezTo>
                <a:cubicBezTo>
                  <a:pt x="8807" y="35001"/>
                  <a:pt x="8791" y="34952"/>
                  <a:pt x="8985" y="35049"/>
                </a:cubicBezTo>
                <a:cubicBezTo>
                  <a:pt x="8937" y="35146"/>
                  <a:pt x="8921" y="35276"/>
                  <a:pt x="8710" y="35276"/>
                </a:cubicBezTo>
                <a:close/>
                <a:moveTo>
                  <a:pt x="10232" y="35357"/>
                </a:moveTo>
                <a:cubicBezTo>
                  <a:pt x="10313" y="35373"/>
                  <a:pt x="10281" y="35454"/>
                  <a:pt x="10378" y="35438"/>
                </a:cubicBezTo>
                <a:cubicBezTo>
                  <a:pt x="10556" y="35389"/>
                  <a:pt x="10378" y="35211"/>
                  <a:pt x="10378" y="35114"/>
                </a:cubicBezTo>
                <a:cubicBezTo>
                  <a:pt x="10637" y="35276"/>
                  <a:pt x="10248" y="34887"/>
                  <a:pt x="10637" y="34936"/>
                </a:cubicBezTo>
                <a:cubicBezTo>
                  <a:pt x="10604" y="35243"/>
                  <a:pt x="11155" y="35713"/>
                  <a:pt x="10977" y="35988"/>
                </a:cubicBezTo>
                <a:cubicBezTo>
                  <a:pt x="10928" y="35842"/>
                  <a:pt x="10782" y="35762"/>
                  <a:pt x="10442" y="35810"/>
                </a:cubicBezTo>
                <a:cubicBezTo>
                  <a:pt x="10410" y="35713"/>
                  <a:pt x="10491" y="35697"/>
                  <a:pt x="10507" y="35632"/>
                </a:cubicBezTo>
                <a:cubicBezTo>
                  <a:pt x="10345" y="35519"/>
                  <a:pt x="10378" y="35697"/>
                  <a:pt x="10183" y="35681"/>
                </a:cubicBezTo>
                <a:cubicBezTo>
                  <a:pt x="10135" y="35519"/>
                  <a:pt x="10216" y="35454"/>
                  <a:pt x="10232" y="35341"/>
                </a:cubicBezTo>
                <a:close/>
                <a:moveTo>
                  <a:pt x="18974" y="34920"/>
                </a:moveTo>
                <a:cubicBezTo>
                  <a:pt x="19249" y="34920"/>
                  <a:pt x="19184" y="35114"/>
                  <a:pt x="19444" y="35001"/>
                </a:cubicBezTo>
                <a:cubicBezTo>
                  <a:pt x="19524" y="35373"/>
                  <a:pt x="18861" y="35227"/>
                  <a:pt x="18974" y="34920"/>
                </a:cubicBezTo>
                <a:close/>
                <a:moveTo>
                  <a:pt x="16270" y="35551"/>
                </a:moveTo>
                <a:cubicBezTo>
                  <a:pt x="16319" y="35664"/>
                  <a:pt x="16529" y="35648"/>
                  <a:pt x="16546" y="35778"/>
                </a:cubicBezTo>
                <a:cubicBezTo>
                  <a:pt x="16740" y="35681"/>
                  <a:pt x="16967" y="35632"/>
                  <a:pt x="17193" y="35632"/>
                </a:cubicBezTo>
                <a:cubicBezTo>
                  <a:pt x="17226" y="35762"/>
                  <a:pt x="16950" y="35681"/>
                  <a:pt x="16999" y="35826"/>
                </a:cubicBezTo>
                <a:cubicBezTo>
                  <a:pt x="17031" y="35891"/>
                  <a:pt x="17080" y="35810"/>
                  <a:pt x="17193" y="35826"/>
                </a:cubicBezTo>
                <a:cubicBezTo>
                  <a:pt x="17193" y="35891"/>
                  <a:pt x="17193" y="35956"/>
                  <a:pt x="17274" y="35956"/>
                </a:cubicBezTo>
                <a:cubicBezTo>
                  <a:pt x="17128" y="36069"/>
                  <a:pt x="16789" y="35923"/>
                  <a:pt x="16805" y="35778"/>
                </a:cubicBezTo>
                <a:cubicBezTo>
                  <a:pt x="16610" y="35923"/>
                  <a:pt x="16594" y="35907"/>
                  <a:pt x="16270" y="35923"/>
                </a:cubicBezTo>
                <a:cubicBezTo>
                  <a:pt x="16270" y="35632"/>
                  <a:pt x="15931" y="35405"/>
                  <a:pt x="16335" y="35098"/>
                </a:cubicBezTo>
                <a:cubicBezTo>
                  <a:pt x="16481" y="35195"/>
                  <a:pt x="16335" y="35535"/>
                  <a:pt x="16659" y="35503"/>
                </a:cubicBezTo>
                <a:lnTo>
                  <a:pt x="16659" y="35583"/>
                </a:lnTo>
                <a:cubicBezTo>
                  <a:pt x="16610" y="35583"/>
                  <a:pt x="16610" y="35600"/>
                  <a:pt x="16594" y="35632"/>
                </a:cubicBezTo>
                <a:cubicBezTo>
                  <a:pt x="16400" y="35681"/>
                  <a:pt x="16513" y="35486"/>
                  <a:pt x="16335" y="35503"/>
                </a:cubicBezTo>
                <a:cubicBezTo>
                  <a:pt x="16351" y="35535"/>
                  <a:pt x="16303" y="35551"/>
                  <a:pt x="16270" y="35551"/>
                </a:cubicBezTo>
                <a:close/>
                <a:moveTo>
                  <a:pt x="18391" y="35616"/>
                </a:moveTo>
                <a:cubicBezTo>
                  <a:pt x="18375" y="35551"/>
                  <a:pt x="18229" y="35583"/>
                  <a:pt x="18132" y="35583"/>
                </a:cubicBezTo>
                <a:lnTo>
                  <a:pt x="18132" y="35389"/>
                </a:lnTo>
                <a:cubicBezTo>
                  <a:pt x="18246" y="35389"/>
                  <a:pt x="18262" y="35438"/>
                  <a:pt x="18391" y="35438"/>
                </a:cubicBezTo>
                <a:cubicBezTo>
                  <a:pt x="18440" y="35276"/>
                  <a:pt x="18116" y="35373"/>
                  <a:pt x="18197" y="35211"/>
                </a:cubicBezTo>
                <a:cubicBezTo>
                  <a:pt x="18424" y="35341"/>
                  <a:pt x="18456" y="35049"/>
                  <a:pt x="18715" y="35065"/>
                </a:cubicBezTo>
                <a:cubicBezTo>
                  <a:pt x="18666" y="35179"/>
                  <a:pt x="18585" y="35276"/>
                  <a:pt x="18521" y="35389"/>
                </a:cubicBezTo>
                <a:cubicBezTo>
                  <a:pt x="18747" y="35438"/>
                  <a:pt x="18407" y="35762"/>
                  <a:pt x="18650" y="35988"/>
                </a:cubicBezTo>
                <a:cubicBezTo>
                  <a:pt x="18537" y="35988"/>
                  <a:pt x="18521" y="36053"/>
                  <a:pt x="18391" y="36037"/>
                </a:cubicBezTo>
                <a:cubicBezTo>
                  <a:pt x="18391" y="35923"/>
                  <a:pt x="18359" y="35778"/>
                  <a:pt x="18456" y="35713"/>
                </a:cubicBezTo>
                <a:cubicBezTo>
                  <a:pt x="18424" y="35616"/>
                  <a:pt x="18359" y="35778"/>
                  <a:pt x="18246" y="35681"/>
                </a:cubicBezTo>
                <a:cubicBezTo>
                  <a:pt x="18262" y="35616"/>
                  <a:pt x="18343" y="35632"/>
                  <a:pt x="18391" y="35616"/>
                </a:cubicBezTo>
                <a:close/>
                <a:moveTo>
                  <a:pt x="19249" y="35324"/>
                </a:moveTo>
                <a:cubicBezTo>
                  <a:pt x="19427" y="35389"/>
                  <a:pt x="19346" y="35616"/>
                  <a:pt x="19395" y="35875"/>
                </a:cubicBezTo>
                <a:cubicBezTo>
                  <a:pt x="19168" y="35745"/>
                  <a:pt x="19460" y="35519"/>
                  <a:pt x="19120" y="35551"/>
                </a:cubicBezTo>
                <a:cubicBezTo>
                  <a:pt x="19023" y="35389"/>
                  <a:pt x="19298" y="35470"/>
                  <a:pt x="19249" y="35324"/>
                </a:cubicBezTo>
                <a:close/>
                <a:moveTo>
                  <a:pt x="7528" y="35794"/>
                </a:moveTo>
                <a:cubicBezTo>
                  <a:pt x="7561" y="35648"/>
                  <a:pt x="7512" y="35616"/>
                  <a:pt x="7593" y="35567"/>
                </a:cubicBezTo>
                <a:cubicBezTo>
                  <a:pt x="7787" y="35567"/>
                  <a:pt x="7755" y="35729"/>
                  <a:pt x="7787" y="35842"/>
                </a:cubicBezTo>
                <a:cubicBezTo>
                  <a:pt x="7674" y="35842"/>
                  <a:pt x="7658" y="35794"/>
                  <a:pt x="7528" y="35794"/>
                </a:cubicBezTo>
                <a:close/>
                <a:moveTo>
                  <a:pt x="1959" y="36004"/>
                </a:moveTo>
                <a:cubicBezTo>
                  <a:pt x="1830" y="35972"/>
                  <a:pt x="1943" y="35762"/>
                  <a:pt x="1700" y="35826"/>
                </a:cubicBezTo>
                <a:cubicBezTo>
                  <a:pt x="1765" y="35745"/>
                  <a:pt x="1862" y="35713"/>
                  <a:pt x="1959" y="35729"/>
                </a:cubicBezTo>
                <a:cubicBezTo>
                  <a:pt x="2073" y="35810"/>
                  <a:pt x="1895" y="35842"/>
                  <a:pt x="1959" y="36004"/>
                </a:cubicBezTo>
                <a:close/>
                <a:moveTo>
                  <a:pt x="8338" y="36490"/>
                </a:moveTo>
                <a:cubicBezTo>
                  <a:pt x="8241" y="36490"/>
                  <a:pt x="8127" y="36296"/>
                  <a:pt x="8063" y="36441"/>
                </a:cubicBezTo>
                <a:cubicBezTo>
                  <a:pt x="7901" y="36361"/>
                  <a:pt x="8144" y="36150"/>
                  <a:pt x="8127" y="36021"/>
                </a:cubicBezTo>
                <a:cubicBezTo>
                  <a:pt x="8467" y="36037"/>
                  <a:pt x="8208" y="36328"/>
                  <a:pt x="8467" y="36344"/>
                </a:cubicBezTo>
                <a:cubicBezTo>
                  <a:pt x="8435" y="36409"/>
                  <a:pt x="8338" y="36425"/>
                  <a:pt x="8338" y="36490"/>
                </a:cubicBezTo>
                <a:close/>
                <a:moveTo>
                  <a:pt x="16076" y="35972"/>
                </a:moveTo>
                <a:cubicBezTo>
                  <a:pt x="16303" y="36021"/>
                  <a:pt x="16529" y="36021"/>
                  <a:pt x="16740" y="35972"/>
                </a:cubicBezTo>
                <a:cubicBezTo>
                  <a:pt x="16708" y="36215"/>
                  <a:pt x="16837" y="36846"/>
                  <a:pt x="16691" y="37316"/>
                </a:cubicBezTo>
                <a:cubicBezTo>
                  <a:pt x="16335" y="36976"/>
                  <a:pt x="16562" y="36749"/>
                  <a:pt x="16481" y="36247"/>
                </a:cubicBezTo>
                <a:cubicBezTo>
                  <a:pt x="16416" y="36118"/>
                  <a:pt x="16384" y="36361"/>
                  <a:pt x="16222" y="36296"/>
                </a:cubicBezTo>
                <a:cubicBezTo>
                  <a:pt x="16157" y="36182"/>
                  <a:pt x="16044" y="36134"/>
                  <a:pt x="16076" y="35972"/>
                </a:cubicBezTo>
                <a:close/>
                <a:moveTo>
                  <a:pt x="17015" y="36377"/>
                </a:moveTo>
                <a:cubicBezTo>
                  <a:pt x="16934" y="36344"/>
                  <a:pt x="16886" y="36263"/>
                  <a:pt x="16886" y="36182"/>
                </a:cubicBezTo>
                <a:cubicBezTo>
                  <a:pt x="17080" y="36215"/>
                  <a:pt x="16967" y="36021"/>
                  <a:pt x="17209" y="36085"/>
                </a:cubicBezTo>
                <a:cubicBezTo>
                  <a:pt x="17209" y="36150"/>
                  <a:pt x="17226" y="36166"/>
                  <a:pt x="17274" y="36182"/>
                </a:cubicBezTo>
                <a:cubicBezTo>
                  <a:pt x="17258" y="36247"/>
                  <a:pt x="17145" y="36231"/>
                  <a:pt x="17145" y="36182"/>
                </a:cubicBezTo>
                <a:cubicBezTo>
                  <a:pt x="17015" y="36199"/>
                  <a:pt x="17096" y="36344"/>
                  <a:pt x="17015" y="36377"/>
                </a:cubicBezTo>
                <a:close/>
                <a:moveTo>
                  <a:pt x="9860" y="36231"/>
                </a:moveTo>
                <a:cubicBezTo>
                  <a:pt x="10054" y="36215"/>
                  <a:pt x="10070" y="36328"/>
                  <a:pt x="10054" y="36458"/>
                </a:cubicBezTo>
                <a:cubicBezTo>
                  <a:pt x="9860" y="36474"/>
                  <a:pt x="9860" y="36344"/>
                  <a:pt x="9843" y="36231"/>
                </a:cubicBezTo>
                <a:close/>
                <a:moveTo>
                  <a:pt x="7868" y="36441"/>
                </a:moveTo>
                <a:cubicBezTo>
                  <a:pt x="7949" y="36458"/>
                  <a:pt x="7998" y="36539"/>
                  <a:pt x="7998" y="36620"/>
                </a:cubicBezTo>
                <a:cubicBezTo>
                  <a:pt x="7885" y="36636"/>
                  <a:pt x="7885" y="36749"/>
                  <a:pt x="7674" y="36717"/>
                </a:cubicBezTo>
                <a:cubicBezTo>
                  <a:pt x="7626" y="36555"/>
                  <a:pt x="7901" y="36603"/>
                  <a:pt x="7868" y="36441"/>
                </a:cubicBezTo>
                <a:close/>
                <a:moveTo>
                  <a:pt x="16886" y="36458"/>
                </a:moveTo>
                <a:cubicBezTo>
                  <a:pt x="17193" y="36506"/>
                  <a:pt x="17080" y="36587"/>
                  <a:pt x="17080" y="36830"/>
                </a:cubicBezTo>
                <a:cubicBezTo>
                  <a:pt x="16869" y="36814"/>
                  <a:pt x="16918" y="36603"/>
                  <a:pt x="16869" y="36474"/>
                </a:cubicBezTo>
                <a:close/>
                <a:moveTo>
                  <a:pt x="8273" y="37316"/>
                </a:moveTo>
                <a:cubicBezTo>
                  <a:pt x="8160" y="37138"/>
                  <a:pt x="8160" y="36344"/>
                  <a:pt x="8338" y="36992"/>
                </a:cubicBezTo>
                <a:cubicBezTo>
                  <a:pt x="8484" y="36781"/>
                  <a:pt x="8500" y="37121"/>
                  <a:pt x="8613" y="37219"/>
                </a:cubicBezTo>
                <a:cubicBezTo>
                  <a:pt x="8403" y="37186"/>
                  <a:pt x="8484" y="37348"/>
                  <a:pt x="8273" y="37316"/>
                </a:cubicBezTo>
                <a:close/>
                <a:moveTo>
                  <a:pt x="7286" y="37413"/>
                </a:moveTo>
                <a:cubicBezTo>
                  <a:pt x="7043" y="37413"/>
                  <a:pt x="7027" y="37235"/>
                  <a:pt x="6946" y="37089"/>
                </a:cubicBezTo>
                <a:cubicBezTo>
                  <a:pt x="7124" y="37105"/>
                  <a:pt x="7124" y="36992"/>
                  <a:pt x="7156" y="36911"/>
                </a:cubicBezTo>
                <a:cubicBezTo>
                  <a:pt x="7415" y="37024"/>
                  <a:pt x="7269" y="37154"/>
                  <a:pt x="7286" y="37429"/>
                </a:cubicBezTo>
                <a:close/>
                <a:moveTo>
                  <a:pt x="14571" y="36862"/>
                </a:moveTo>
                <a:cubicBezTo>
                  <a:pt x="14797" y="36879"/>
                  <a:pt x="14684" y="37089"/>
                  <a:pt x="14635" y="37186"/>
                </a:cubicBezTo>
                <a:cubicBezTo>
                  <a:pt x="14441" y="37186"/>
                  <a:pt x="14473" y="36943"/>
                  <a:pt x="14571" y="36862"/>
                </a:cubicBezTo>
                <a:close/>
                <a:moveTo>
                  <a:pt x="8807" y="37024"/>
                </a:moveTo>
                <a:cubicBezTo>
                  <a:pt x="8937" y="37057"/>
                  <a:pt x="9066" y="37089"/>
                  <a:pt x="9131" y="37154"/>
                </a:cubicBezTo>
                <a:cubicBezTo>
                  <a:pt x="9131" y="37283"/>
                  <a:pt x="8921" y="37251"/>
                  <a:pt x="8726" y="37251"/>
                </a:cubicBezTo>
                <a:cubicBezTo>
                  <a:pt x="8710" y="37170"/>
                  <a:pt x="8743" y="37089"/>
                  <a:pt x="8807" y="37040"/>
                </a:cubicBezTo>
                <a:close/>
                <a:moveTo>
                  <a:pt x="7561" y="37915"/>
                </a:moveTo>
                <a:cubicBezTo>
                  <a:pt x="7286" y="37753"/>
                  <a:pt x="7431" y="38141"/>
                  <a:pt x="7156" y="38125"/>
                </a:cubicBezTo>
                <a:cubicBezTo>
                  <a:pt x="7318" y="38206"/>
                  <a:pt x="7367" y="38384"/>
                  <a:pt x="7561" y="38449"/>
                </a:cubicBezTo>
                <a:cubicBezTo>
                  <a:pt x="7496" y="38643"/>
                  <a:pt x="7561" y="38627"/>
                  <a:pt x="7642" y="38805"/>
                </a:cubicBezTo>
                <a:cubicBezTo>
                  <a:pt x="7512" y="38708"/>
                  <a:pt x="7350" y="39339"/>
                  <a:pt x="7318" y="39420"/>
                </a:cubicBezTo>
                <a:cubicBezTo>
                  <a:pt x="7140" y="39598"/>
                  <a:pt x="7010" y="39210"/>
                  <a:pt x="7318" y="39226"/>
                </a:cubicBezTo>
                <a:cubicBezTo>
                  <a:pt x="7108" y="39129"/>
                  <a:pt x="6962" y="38724"/>
                  <a:pt x="7237" y="38546"/>
                </a:cubicBezTo>
                <a:cubicBezTo>
                  <a:pt x="7124" y="38336"/>
                  <a:pt x="6897" y="37963"/>
                  <a:pt x="7302" y="37882"/>
                </a:cubicBezTo>
                <a:cubicBezTo>
                  <a:pt x="7156" y="37931"/>
                  <a:pt x="7140" y="37720"/>
                  <a:pt x="7091" y="37801"/>
                </a:cubicBezTo>
                <a:cubicBezTo>
                  <a:pt x="7059" y="37688"/>
                  <a:pt x="7188" y="37607"/>
                  <a:pt x="7027" y="37429"/>
                </a:cubicBezTo>
                <a:cubicBezTo>
                  <a:pt x="7383" y="37542"/>
                  <a:pt x="7367" y="37753"/>
                  <a:pt x="7545" y="37931"/>
                </a:cubicBezTo>
                <a:close/>
                <a:moveTo>
                  <a:pt x="18683" y="37834"/>
                </a:moveTo>
                <a:cubicBezTo>
                  <a:pt x="18521" y="37801"/>
                  <a:pt x="18488" y="37559"/>
                  <a:pt x="18553" y="37510"/>
                </a:cubicBezTo>
                <a:cubicBezTo>
                  <a:pt x="18650" y="37575"/>
                  <a:pt x="18650" y="37720"/>
                  <a:pt x="18683" y="37834"/>
                </a:cubicBezTo>
                <a:close/>
                <a:moveTo>
                  <a:pt x="10993" y="37688"/>
                </a:moveTo>
                <a:cubicBezTo>
                  <a:pt x="11220" y="37818"/>
                  <a:pt x="11284" y="38093"/>
                  <a:pt x="10993" y="38206"/>
                </a:cubicBezTo>
                <a:cubicBezTo>
                  <a:pt x="11106" y="37979"/>
                  <a:pt x="10896" y="37931"/>
                  <a:pt x="10993" y="37704"/>
                </a:cubicBezTo>
                <a:close/>
                <a:moveTo>
                  <a:pt x="19751" y="37947"/>
                </a:moveTo>
                <a:cubicBezTo>
                  <a:pt x="19589" y="37947"/>
                  <a:pt x="19460" y="37850"/>
                  <a:pt x="19411" y="37996"/>
                </a:cubicBezTo>
                <a:cubicBezTo>
                  <a:pt x="19330" y="37996"/>
                  <a:pt x="19363" y="37882"/>
                  <a:pt x="19346" y="37818"/>
                </a:cubicBezTo>
                <a:cubicBezTo>
                  <a:pt x="19508" y="37947"/>
                  <a:pt x="19767" y="37720"/>
                  <a:pt x="19751" y="37947"/>
                </a:cubicBezTo>
                <a:close/>
                <a:moveTo>
                  <a:pt x="14441" y="38255"/>
                </a:moveTo>
                <a:cubicBezTo>
                  <a:pt x="14490" y="38206"/>
                  <a:pt x="14603" y="38206"/>
                  <a:pt x="14587" y="38109"/>
                </a:cubicBezTo>
                <a:cubicBezTo>
                  <a:pt x="14781" y="38174"/>
                  <a:pt x="14716" y="38400"/>
                  <a:pt x="14652" y="38530"/>
                </a:cubicBezTo>
                <a:cubicBezTo>
                  <a:pt x="14457" y="38530"/>
                  <a:pt x="14749" y="38190"/>
                  <a:pt x="14441" y="38255"/>
                </a:cubicBezTo>
                <a:close/>
                <a:moveTo>
                  <a:pt x="19476" y="38158"/>
                </a:moveTo>
                <a:cubicBezTo>
                  <a:pt x="19654" y="38141"/>
                  <a:pt x="19767" y="38174"/>
                  <a:pt x="19751" y="38287"/>
                </a:cubicBezTo>
                <a:cubicBezTo>
                  <a:pt x="19573" y="38303"/>
                  <a:pt x="19427" y="38303"/>
                  <a:pt x="19476" y="38158"/>
                </a:cubicBezTo>
                <a:close/>
                <a:moveTo>
                  <a:pt x="13130" y="38611"/>
                </a:moveTo>
                <a:cubicBezTo>
                  <a:pt x="12919" y="38627"/>
                  <a:pt x="12822" y="38578"/>
                  <a:pt x="12855" y="38433"/>
                </a:cubicBezTo>
                <a:cubicBezTo>
                  <a:pt x="12936" y="38481"/>
                  <a:pt x="13130" y="38465"/>
                  <a:pt x="13130" y="38595"/>
                </a:cubicBezTo>
                <a:close/>
                <a:moveTo>
                  <a:pt x="19427" y="38983"/>
                </a:moveTo>
                <a:lnTo>
                  <a:pt x="19168" y="38983"/>
                </a:lnTo>
                <a:cubicBezTo>
                  <a:pt x="19168" y="38854"/>
                  <a:pt x="19330" y="38837"/>
                  <a:pt x="19363" y="38708"/>
                </a:cubicBezTo>
                <a:cubicBezTo>
                  <a:pt x="19508" y="38708"/>
                  <a:pt x="19395" y="38902"/>
                  <a:pt x="19427" y="38983"/>
                </a:cubicBezTo>
                <a:close/>
                <a:moveTo>
                  <a:pt x="3060" y="39016"/>
                </a:moveTo>
                <a:cubicBezTo>
                  <a:pt x="3238" y="39048"/>
                  <a:pt x="3255" y="39323"/>
                  <a:pt x="3190" y="39388"/>
                </a:cubicBezTo>
                <a:cubicBezTo>
                  <a:pt x="3076" y="39291"/>
                  <a:pt x="3028" y="39145"/>
                  <a:pt x="3060" y="39016"/>
                </a:cubicBezTo>
                <a:close/>
                <a:moveTo>
                  <a:pt x="7966" y="39695"/>
                </a:moveTo>
                <a:lnTo>
                  <a:pt x="7966" y="39372"/>
                </a:lnTo>
                <a:cubicBezTo>
                  <a:pt x="8176" y="39355"/>
                  <a:pt x="8289" y="39712"/>
                  <a:pt x="7966" y="39679"/>
                </a:cubicBezTo>
                <a:close/>
                <a:moveTo>
                  <a:pt x="6719" y="39760"/>
                </a:moveTo>
                <a:cubicBezTo>
                  <a:pt x="6784" y="39760"/>
                  <a:pt x="6832" y="39744"/>
                  <a:pt x="6849" y="39712"/>
                </a:cubicBezTo>
                <a:cubicBezTo>
                  <a:pt x="7091" y="39906"/>
                  <a:pt x="6849" y="40100"/>
                  <a:pt x="6849" y="40311"/>
                </a:cubicBezTo>
                <a:cubicBezTo>
                  <a:pt x="6946" y="40311"/>
                  <a:pt x="7140" y="40553"/>
                  <a:pt x="7108" y="40359"/>
                </a:cubicBezTo>
                <a:cubicBezTo>
                  <a:pt x="7253" y="40359"/>
                  <a:pt x="7140" y="40570"/>
                  <a:pt x="7188" y="40634"/>
                </a:cubicBezTo>
                <a:cubicBezTo>
                  <a:pt x="6897" y="40456"/>
                  <a:pt x="7027" y="40845"/>
                  <a:pt x="6784" y="40829"/>
                </a:cubicBezTo>
                <a:cubicBezTo>
                  <a:pt x="6832" y="40489"/>
                  <a:pt x="6719" y="40116"/>
                  <a:pt x="6719" y="39744"/>
                </a:cubicBezTo>
                <a:close/>
                <a:moveTo>
                  <a:pt x="14797" y="39695"/>
                </a:moveTo>
                <a:cubicBezTo>
                  <a:pt x="14797" y="39776"/>
                  <a:pt x="14878" y="39793"/>
                  <a:pt x="14862" y="39890"/>
                </a:cubicBezTo>
                <a:cubicBezTo>
                  <a:pt x="14781" y="39987"/>
                  <a:pt x="14716" y="40084"/>
                  <a:pt x="14668" y="40214"/>
                </a:cubicBezTo>
                <a:cubicBezTo>
                  <a:pt x="14376" y="40116"/>
                  <a:pt x="14279" y="39679"/>
                  <a:pt x="14797" y="39695"/>
                </a:cubicBezTo>
                <a:close/>
                <a:moveTo>
                  <a:pt x="11899" y="40375"/>
                </a:moveTo>
                <a:cubicBezTo>
                  <a:pt x="11916" y="40278"/>
                  <a:pt x="12094" y="40181"/>
                  <a:pt x="11899" y="40294"/>
                </a:cubicBezTo>
                <a:cubicBezTo>
                  <a:pt x="11705" y="40246"/>
                  <a:pt x="11964" y="40133"/>
                  <a:pt x="11948" y="40052"/>
                </a:cubicBezTo>
                <a:cubicBezTo>
                  <a:pt x="12256" y="40133"/>
                  <a:pt x="12045" y="40311"/>
                  <a:pt x="12223" y="40424"/>
                </a:cubicBezTo>
                <a:cubicBezTo>
                  <a:pt x="12110" y="40473"/>
                  <a:pt x="11980" y="40456"/>
                  <a:pt x="11899" y="40375"/>
                </a:cubicBezTo>
                <a:close/>
                <a:moveTo>
                  <a:pt x="7723" y="40715"/>
                </a:moveTo>
                <a:cubicBezTo>
                  <a:pt x="7512" y="40683"/>
                  <a:pt x="7464" y="40392"/>
                  <a:pt x="7658" y="40294"/>
                </a:cubicBezTo>
                <a:cubicBezTo>
                  <a:pt x="7966" y="40359"/>
                  <a:pt x="7771" y="40537"/>
                  <a:pt x="7723" y="40715"/>
                </a:cubicBezTo>
                <a:close/>
                <a:moveTo>
                  <a:pt x="14684" y="40618"/>
                </a:moveTo>
                <a:cubicBezTo>
                  <a:pt x="14635" y="40473"/>
                  <a:pt x="14749" y="40456"/>
                  <a:pt x="14749" y="40343"/>
                </a:cubicBezTo>
                <a:cubicBezTo>
                  <a:pt x="15008" y="40311"/>
                  <a:pt x="14862" y="40667"/>
                  <a:pt x="14684" y="40618"/>
                </a:cubicBezTo>
                <a:close/>
                <a:moveTo>
                  <a:pt x="6525" y="40683"/>
                </a:moveTo>
                <a:cubicBezTo>
                  <a:pt x="6703" y="40780"/>
                  <a:pt x="6638" y="40877"/>
                  <a:pt x="6606" y="41055"/>
                </a:cubicBezTo>
                <a:cubicBezTo>
                  <a:pt x="6411" y="40942"/>
                  <a:pt x="6541" y="40877"/>
                  <a:pt x="6525" y="40683"/>
                </a:cubicBezTo>
                <a:close/>
                <a:moveTo>
                  <a:pt x="13033" y="40732"/>
                </a:moveTo>
                <a:cubicBezTo>
                  <a:pt x="13259" y="40715"/>
                  <a:pt x="13146" y="40942"/>
                  <a:pt x="13227" y="41007"/>
                </a:cubicBezTo>
                <a:cubicBezTo>
                  <a:pt x="13178" y="40974"/>
                  <a:pt x="13049" y="40942"/>
                  <a:pt x="13033" y="41007"/>
                </a:cubicBezTo>
                <a:cubicBezTo>
                  <a:pt x="12887" y="40991"/>
                  <a:pt x="12968" y="40764"/>
                  <a:pt x="13016" y="40732"/>
                </a:cubicBezTo>
                <a:close/>
                <a:moveTo>
                  <a:pt x="9520" y="40877"/>
                </a:moveTo>
                <a:cubicBezTo>
                  <a:pt x="9746" y="40974"/>
                  <a:pt x="9843" y="41331"/>
                  <a:pt x="9455" y="41379"/>
                </a:cubicBezTo>
                <a:cubicBezTo>
                  <a:pt x="9455" y="41217"/>
                  <a:pt x="9471" y="41039"/>
                  <a:pt x="9503" y="40877"/>
                </a:cubicBezTo>
                <a:close/>
                <a:moveTo>
                  <a:pt x="8467" y="41444"/>
                </a:moveTo>
                <a:cubicBezTo>
                  <a:pt x="8225" y="41347"/>
                  <a:pt x="8419" y="41217"/>
                  <a:pt x="8403" y="41023"/>
                </a:cubicBezTo>
                <a:cubicBezTo>
                  <a:pt x="8662" y="41088"/>
                  <a:pt x="8419" y="41282"/>
                  <a:pt x="8451" y="41444"/>
                </a:cubicBezTo>
                <a:close/>
                <a:moveTo>
                  <a:pt x="4614" y="41638"/>
                </a:moveTo>
                <a:cubicBezTo>
                  <a:pt x="4388" y="41638"/>
                  <a:pt x="4501" y="41379"/>
                  <a:pt x="4420" y="41266"/>
                </a:cubicBezTo>
                <a:cubicBezTo>
                  <a:pt x="4631" y="41282"/>
                  <a:pt x="4582" y="41492"/>
                  <a:pt x="4614" y="41638"/>
                </a:cubicBezTo>
                <a:close/>
                <a:moveTo>
                  <a:pt x="15688" y="41444"/>
                </a:moveTo>
                <a:cubicBezTo>
                  <a:pt x="15412" y="41379"/>
                  <a:pt x="15558" y="41282"/>
                  <a:pt x="15623" y="41120"/>
                </a:cubicBezTo>
                <a:cubicBezTo>
                  <a:pt x="15785" y="41201"/>
                  <a:pt x="15526" y="41314"/>
                  <a:pt x="15688" y="41444"/>
                </a:cubicBezTo>
                <a:close/>
                <a:moveTo>
                  <a:pt x="18925" y="41444"/>
                </a:moveTo>
                <a:lnTo>
                  <a:pt x="18925" y="41250"/>
                </a:lnTo>
                <a:cubicBezTo>
                  <a:pt x="19168" y="41233"/>
                  <a:pt x="19314" y="41282"/>
                  <a:pt x="19330" y="41444"/>
                </a:cubicBezTo>
                <a:cubicBezTo>
                  <a:pt x="19217" y="41363"/>
                  <a:pt x="19168" y="41476"/>
                  <a:pt x="18925" y="41444"/>
                </a:cubicBezTo>
                <a:close/>
                <a:moveTo>
                  <a:pt x="12757" y="41606"/>
                </a:moveTo>
                <a:cubicBezTo>
                  <a:pt x="12806" y="41751"/>
                  <a:pt x="12919" y="42059"/>
                  <a:pt x="12709" y="42124"/>
                </a:cubicBezTo>
                <a:cubicBezTo>
                  <a:pt x="12741" y="42189"/>
                  <a:pt x="12903" y="42156"/>
                  <a:pt x="12838" y="42302"/>
                </a:cubicBezTo>
                <a:cubicBezTo>
                  <a:pt x="12790" y="42302"/>
                  <a:pt x="12774" y="42270"/>
                  <a:pt x="12709" y="42270"/>
                </a:cubicBezTo>
                <a:cubicBezTo>
                  <a:pt x="12677" y="42350"/>
                  <a:pt x="12903" y="42464"/>
                  <a:pt x="12644" y="42448"/>
                </a:cubicBezTo>
                <a:cubicBezTo>
                  <a:pt x="12660" y="42512"/>
                  <a:pt x="12774" y="42496"/>
                  <a:pt x="12774" y="42448"/>
                </a:cubicBezTo>
                <a:cubicBezTo>
                  <a:pt x="13016" y="42545"/>
                  <a:pt x="12612" y="42577"/>
                  <a:pt x="12563" y="42642"/>
                </a:cubicBezTo>
                <a:cubicBezTo>
                  <a:pt x="12288" y="42609"/>
                  <a:pt x="12612" y="42270"/>
                  <a:pt x="12369" y="42318"/>
                </a:cubicBezTo>
                <a:cubicBezTo>
                  <a:pt x="12369" y="42189"/>
                  <a:pt x="12418" y="42027"/>
                  <a:pt x="12563" y="42124"/>
                </a:cubicBezTo>
                <a:cubicBezTo>
                  <a:pt x="12418" y="41946"/>
                  <a:pt x="12693" y="41832"/>
                  <a:pt x="12563" y="41654"/>
                </a:cubicBezTo>
                <a:cubicBezTo>
                  <a:pt x="12660" y="41671"/>
                  <a:pt x="12757" y="41671"/>
                  <a:pt x="12774" y="41622"/>
                </a:cubicBezTo>
                <a:close/>
                <a:moveTo>
                  <a:pt x="15348" y="41671"/>
                </a:moveTo>
                <a:cubicBezTo>
                  <a:pt x="15299" y="41703"/>
                  <a:pt x="15283" y="41751"/>
                  <a:pt x="15283" y="41816"/>
                </a:cubicBezTo>
                <a:cubicBezTo>
                  <a:pt x="15105" y="41800"/>
                  <a:pt x="14992" y="41832"/>
                  <a:pt x="15024" y="41962"/>
                </a:cubicBezTo>
                <a:cubicBezTo>
                  <a:pt x="15089" y="41962"/>
                  <a:pt x="15072" y="41897"/>
                  <a:pt x="15089" y="41865"/>
                </a:cubicBezTo>
                <a:cubicBezTo>
                  <a:pt x="15153" y="41897"/>
                  <a:pt x="15218" y="41913"/>
                  <a:pt x="15283" y="41913"/>
                </a:cubicBezTo>
                <a:cubicBezTo>
                  <a:pt x="15186" y="42108"/>
                  <a:pt x="15493" y="42043"/>
                  <a:pt x="15429" y="42221"/>
                </a:cubicBezTo>
                <a:cubicBezTo>
                  <a:pt x="15072" y="42253"/>
                  <a:pt x="15024" y="41994"/>
                  <a:pt x="14765" y="42091"/>
                </a:cubicBezTo>
                <a:cubicBezTo>
                  <a:pt x="14830" y="41946"/>
                  <a:pt x="14765" y="41994"/>
                  <a:pt x="14765" y="41816"/>
                </a:cubicBezTo>
                <a:cubicBezTo>
                  <a:pt x="14862" y="41654"/>
                  <a:pt x="15121" y="41881"/>
                  <a:pt x="15089" y="41622"/>
                </a:cubicBezTo>
                <a:cubicBezTo>
                  <a:pt x="15234" y="41622"/>
                  <a:pt x="15267" y="41671"/>
                  <a:pt x="15348" y="41687"/>
                </a:cubicBezTo>
                <a:close/>
                <a:moveTo>
                  <a:pt x="13502" y="42399"/>
                </a:moveTo>
                <a:cubicBezTo>
                  <a:pt x="13599" y="42205"/>
                  <a:pt x="13373" y="41994"/>
                  <a:pt x="13842" y="41978"/>
                </a:cubicBezTo>
                <a:cubicBezTo>
                  <a:pt x="13777" y="42027"/>
                  <a:pt x="13551" y="42270"/>
                  <a:pt x="13842" y="42253"/>
                </a:cubicBezTo>
                <a:cubicBezTo>
                  <a:pt x="13632" y="42334"/>
                  <a:pt x="13842" y="42383"/>
                  <a:pt x="13713" y="42496"/>
                </a:cubicBezTo>
                <a:cubicBezTo>
                  <a:pt x="13632" y="42464"/>
                  <a:pt x="13632" y="42383"/>
                  <a:pt x="13502" y="42399"/>
                </a:cubicBezTo>
                <a:close/>
                <a:moveTo>
                  <a:pt x="16416" y="42318"/>
                </a:moveTo>
                <a:cubicBezTo>
                  <a:pt x="16821" y="42318"/>
                  <a:pt x="16756" y="42286"/>
                  <a:pt x="17015" y="42172"/>
                </a:cubicBezTo>
                <a:cubicBezTo>
                  <a:pt x="17226" y="42302"/>
                  <a:pt x="16740" y="42464"/>
                  <a:pt x="17161" y="42350"/>
                </a:cubicBezTo>
                <a:cubicBezTo>
                  <a:pt x="17096" y="42448"/>
                  <a:pt x="16999" y="42496"/>
                  <a:pt x="16950" y="42593"/>
                </a:cubicBezTo>
                <a:cubicBezTo>
                  <a:pt x="16853" y="42529"/>
                  <a:pt x="16853" y="42415"/>
                  <a:pt x="16756" y="42367"/>
                </a:cubicBezTo>
                <a:cubicBezTo>
                  <a:pt x="16368" y="42399"/>
                  <a:pt x="16497" y="42642"/>
                  <a:pt x="16416" y="42788"/>
                </a:cubicBezTo>
                <a:cubicBezTo>
                  <a:pt x="16125" y="42707"/>
                  <a:pt x="16513" y="42529"/>
                  <a:pt x="16432" y="42318"/>
                </a:cubicBezTo>
                <a:close/>
                <a:moveTo>
                  <a:pt x="7674" y="42383"/>
                </a:moveTo>
                <a:cubicBezTo>
                  <a:pt x="7885" y="42383"/>
                  <a:pt x="7690" y="42561"/>
                  <a:pt x="7804" y="42707"/>
                </a:cubicBezTo>
                <a:cubicBezTo>
                  <a:pt x="7561" y="42739"/>
                  <a:pt x="7723" y="42480"/>
                  <a:pt x="7674" y="42383"/>
                </a:cubicBezTo>
                <a:close/>
                <a:moveTo>
                  <a:pt x="11252" y="42480"/>
                </a:moveTo>
                <a:cubicBezTo>
                  <a:pt x="11430" y="42545"/>
                  <a:pt x="11381" y="42674"/>
                  <a:pt x="11333" y="42804"/>
                </a:cubicBezTo>
                <a:cubicBezTo>
                  <a:pt x="11171" y="42771"/>
                  <a:pt x="11300" y="42561"/>
                  <a:pt x="11252" y="42480"/>
                </a:cubicBezTo>
                <a:close/>
                <a:moveTo>
                  <a:pt x="13777" y="42545"/>
                </a:moveTo>
                <a:cubicBezTo>
                  <a:pt x="13923" y="42609"/>
                  <a:pt x="13826" y="42885"/>
                  <a:pt x="13567" y="42820"/>
                </a:cubicBezTo>
                <a:cubicBezTo>
                  <a:pt x="13518" y="42642"/>
                  <a:pt x="13875" y="42739"/>
                  <a:pt x="13777" y="42529"/>
                </a:cubicBezTo>
                <a:close/>
                <a:moveTo>
                  <a:pt x="11122" y="42852"/>
                </a:moveTo>
                <a:cubicBezTo>
                  <a:pt x="11268" y="42917"/>
                  <a:pt x="11430" y="42982"/>
                  <a:pt x="11592" y="43030"/>
                </a:cubicBezTo>
                <a:cubicBezTo>
                  <a:pt x="11527" y="43176"/>
                  <a:pt x="11851" y="43419"/>
                  <a:pt x="11527" y="43451"/>
                </a:cubicBezTo>
                <a:cubicBezTo>
                  <a:pt x="11657" y="43532"/>
                  <a:pt x="11754" y="43629"/>
                  <a:pt x="11802" y="43775"/>
                </a:cubicBezTo>
                <a:cubicBezTo>
                  <a:pt x="11657" y="43791"/>
                  <a:pt x="11608" y="43888"/>
                  <a:pt x="11414" y="43872"/>
                </a:cubicBezTo>
                <a:cubicBezTo>
                  <a:pt x="11381" y="43516"/>
                  <a:pt x="11284" y="43160"/>
                  <a:pt x="11122" y="42852"/>
                </a:cubicBezTo>
                <a:close/>
                <a:moveTo>
                  <a:pt x="19411" y="42739"/>
                </a:moveTo>
                <a:cubicBezTo>
                  <a:pt x="19379" y="42917"/>
                  <a:pt x="19314" y="43014"/>
                  <a:pt x="19411" y="43160"/>
                </a:cubicBezTo>
                <a:cubicBezTo>
                  <a:pt x="19330" y="43160"/>
                  <a:pt x="19298" y="43176"/>
                  <a:pt x="19282" y="43208"/>
                </a:cubicBezTo>
                <a:cubicBezTo>
                  <a:pt x="19233" y="43144"/>
                  <a:pt x="18974" y="42771"/>
                  <a:pt x="19411" y="42739"/>
                </a:cubicBezTo>
                <a:close/>
                <a:moveTo>
                  <a:pt x="16902" y="43063"/>
                </a:moveTo>
                <a:cubicBezTo>
                  <a:pt x="16853" y="42901"/>
                  <a:pt x="16999" y="42885"/>
                  <a:pt x="17161" y="42868"/>
                </a:cubicBezTo>
                <a:cubicBezTo>
                  <a:pt x="17193" y="43014"/>
                  <a:pt x="17112" y="43063"/>
                  <a:pt x="16902" y="43047"/>
                </a:cubicBezTo>
                <a:close/>
                <a:moveTo>
                  <a:pt x="19962" y="43759"/>
                </a:moveTo>
                <a:cubicBezTo>
                  <a:pt x="20107" y="44099"/>
                  <a:pt x="20123" y="44665"/>
                  <a:pt x="19832" y="44876"/>
                </a:cubicBezTo>
                <a:cubicBezTo>
                  <a:pt x="19751" y="44293"/>
                  <a:pt x="19783" y="43710"/>
                  <a:pt x="19945" y="43160"/>
                </a:cubicBezTo>
                <a:cubicBezTo>
                  <a:pt x="20075" y="43338"/>
                  <a:pt x="20075" y="43565"/>
                  <a:pt x="19962" y="43759"/>
                </a:cubicBezTo>
                <a:close/>
                <a:moveTo>
                  <a:pt x="7755" y="44050"/>
                </a:moveTo>
                <a:cubicBezTo>
                  <a:pt x="7771" y="43856"/>
                  <a:pt x="7658" y="43840"/>
                  <a:pt x="7755" y="43678"/>
                </a:cubicBezTo>
                <a:cubicBezTo>
                  <a:pt x="7917" y="43759"/>
                  <a:pt x="8063" y="44002"/>
                  <a:pt x="7755" y="44050"/>
                </a:cubicBezTo>
                <a:close/>
                <a:moveTo>
                  <a:pt x="16109" y="43710"/>
                </a:moveTo>
                <a:cubicBezTo>
                  <a:pt x="16011" y="43791"/>
                  <a:pt x="16060" y="43953"/>
                  <a:pt x="15914" y="44002"/>
                </a:cubicBezTo>
                <a:cubicBezTo>
                  <a:pt x="15574" y="43937"/>
                  <a:pt x="15833" y="43710"/>
                  <a:pt x="15639" y="43581"/>
                </a:cubicBezTo>
                <a:cubicBezTo>
                  <a:pt x="15947" y="43678"/>
                  <a:pt x="15833" y="43743"/>
                  <a:pt x="16109" y="43710"/>
                </a:cubicBezTo>
                <a:close/>
                <a:moveTo>
                  <a:pt x="10022" y="44342"/>
                </a:moveTo>
                <a:lnTo>
                  <a:pt x="10022" y="44066"/>
                </a:lnTo>
                <a:cubicBezTo>
                  <a:pt x="10410" y="44180"/>
                  <a:pt x="10475" y="44585"/>
                  <a:pt x="10621" y="44811"/>
                </a:cubicBezTo>
                <a:cubicBezTo>
                  <a:pt x="10248" y="44779"/>
                  <a:pt x="10313" y="44423"/>
                  <a:pt x="10022" y="44342"/>
                </a:cubicBezTo>
                <a:close/>
                <a:moveTo>
                  <a:pt x="10022" y="44682"/>
                </a:moveTo>
                <a:cubicBezTo>
                  <a:pt x="10119" y="44665"/>
                  <a:pt x="10135" y="44714"/>
                  <a:pt x="10216" y="44714"/>
                </a:cubicBezTo>
                <a:cubicBezTo>
                  <a:pt x="10216" y="44763"/>
                  <a:pt x="10135" y="44763"/>
                  <a:pt x="10086" y="44763"/>
                </a:cubicBezTo>
                <a:cubicBezTo>
                  <a:pt x="10135" y="44811"/>
                  <a:pt x="10167" y="44876"/>
                  <a:pt x="10151" y="44957"/>
                </a:cubicBezTo>
                <a:cubicBezTo>
                  <a:pt x="9989" y="44892"/>
                  <a:pt x="9957" y="44795"/>
                  <a:pt x="10022" y="44665"/>
                </a:cubicBezTo>
                <a:close/>
                <a:moveTo>
                  <a:pt x="20382" y="46203"/>
                </a:moveTo>
                <a:cubicBezTo>
                  <a:pt x="20091" y="46025"/>
                  <a:pt x="20480" y="45572"/>
                  <a:pt x="20382" y="46203"/>
                </a:cubicBezTo>
                <a:close/>
                <a:moveTo>
                  <a:pt x="14473" y="46009"/>
                </a:moveTo>
                <a:cubicBezTo>
                  <a:pt x="14700" y="46025"/>
                  <a:pt x="14652" y="46252"/>
                  <a:pt x="14749" y="46382"/>
                </a:cubicBezTo>
                <a:cubicBezTo>
                  <a:pt x="14700" y="46414"/>
                  <a:pt x="14571" y="46398"/>
                  <a:pt x="14538" y="46479"/>
                </a:cubicBezTo>
                <a:cubicBezTo>
                  <a:pt x="14312" y="46382"/>
                  <a:pt x="14652" y="46236"/>
                  <a:pt x="14490" y="46009"/>
                </a:cubicBezTo>
                <a:close/>
                <a:moveTo>
                  <a:pt x="11171" y="46462"/>
                </a:moveTo>
                <a:cubicBezTo>
                  <a:pt x="10896" y="46349"/>
                  <a:pt x="11220" y="46301"/>
                  <a:pt x="11236" y="46139"/>
                </a:cubicBezTo>
                <a:cubicBezTo>
                  <a:pt x="11576" y="46171"/>
                  <a:pt x="11236" y="46398"/>
                  <a:pt x="11171" y="46462"/>
                </a:cubicBezTo>
                <a:close/>
                <a:moveTo>
                  <a:pt x="16270" y="46301"/>
                </a:moveTo>
                <a:cubicBezTo>
                  <a:pt x="16400" y="46139"/>
                  <a:pt x="16610" y="46543"/>
                  <a:pt x="16270" y="46495"/>
                </a:cubicBezTo>
                <a:cubicBezTo>
                  <a:pt x="16190" y="46382"/>
                  <a:pt x="16449" y="46317"/>
                  <a:pt x="16270" y="46301"/>
                </a:cubicBezTo>
                <a:close/>
                <a:moveTo>
                  <a:pt x="8856" y="46624"/>
                </a:moveTo>
                <a:cubicBezTo>
                  <a:pt x="8645" y="46673"/>
                  <a:pt x="8759" y="46479"/>
                  <a:pt x="8581" y="46495"/>
                </a:cubicBezTo>
                <a:cubicBezTo>
                  <a:pt x="8662" y="46365"/>
                  <a:pt x="8937" y="46479"/>
                  <a:pt x="8856" y="46624"/>
                </a:cubicBezTo>
                <a:close/>
                <a:moveTo>
                  <a:pt x="12110" y="47337"/>
                </a:moveTo>
                <a:cubicBezTo>
                  <a:pt x="12013" y="47353"/>
                  <a:pt x="11932" y="47385"/>
                  <a:pt x="11851" y="47434"/>
                </a:cubicBezTo>
                <a:cubicBezTo>
                  <a:pt x="11576" y="47418"/>
                  <a:pt x="11835" y="47029"/>
                  <a:pt x="11576" y="47029"/>
                </a:cubicBezTo>
                <a:cubicBezTo>
                  <a:pt x="11721" y="46786"/>
                  <a:pt x="11673" y="46673"/>
                  <a:pt x="11770" y="46462"/>
                </a:cubicBezTo>
                <a:cubicBezTo>
                  <a:pt x="12239" y="46592"/>
                  <a:pt x="11899" y="47029"/>
                  <a:pt x="12110" y="47337"/>
                </a:cubicBezTo>
                <a:close/>
                <a:moveTo>
                  <a:pt x="10572" y="46980"/>
                </a:moveTo>
                <a:cubicBezTo>
                  <a:pt x="10491" y="47045"/>
                  <a:pt x="10248" y="46980"/>
                  <a:pt x="10119" y="46932"/>
                </a:cubicBezTo>
                <a:cubicBezTo>
                  <a:pt x="10119" y="46802"/>
                  <a:pt x="10653" y="46786"/>
                  <a:pt x="10588" y="46980"/>
                </a:cubicBezTo>
                <a:close/>
                <a:moveTo>
                  <a:pt x="14490" y="46932"/>
                </a:moveTo>
                <a:cubicBezTo>
                  <a:pt x="14506" y="46964"/>
                  <a:pt x="14457" y="46980"/>
                  <a:pt x="14425" y="46980"/>
                </a:cubicBezTo>
                <a:lnTo>
                  <a:pt x="14295" y="46980"/>
                </a:lnTo>
                <a:lnTo>
                  <a:pt x="14295" y="46786"/>
                </a:lnTo>
                <a:cubicBezTo>
                  <a:pt x="14571" y="46770"/>
                  <a:pt x="14376" y="46916"/>
                  <a:pt x="14490" y="46932"/>
                </a:cubicBezTo>
                <a:close/>
                <a:moveTo>
                  <a:pt x="14830" y="47207"/>
                </a:moveTo>
                <a:lnTo>
                  <a:pt x="14830" y="46964"/>
                </a:lnTo>
                <a:cubicBezTo>
                  <a:pt x="15024" y="46900"/>
                  <a:pt x="15024" y="47272"/>
                  <a:pt x="14830" y="47207"/>
                </a:cubicBezTo>
                <a:close/>
                <a:moveTo>
                  <a:pt x="12434" y="47320"/>
                </a:moveTo>
                <a:cubicBezTo>
                  <a:pt x="12385" y="47240"/>
                  <a:pt x="12385" y="47126"/>
                  <a:pt x="12434" y="47045"/>
                </a:cubicBezTo>
                <a:cubicBezTo>
                  <a:pt x="12644" y="47045"/>
                  <a:pt x="12741" y="47353"/>
                  <a:pt x="12450" y="47320"/>
                </a:cubicBezTo>
                <a:close/>
                <a:moveTo>
                  <a:pt x="20593" y="47596"/>
                </a:moveTo>
                <a:cubicBezTo>
                  <a:pt x="20480" y="47531"/>
                  <a:pt x="20399" y="47320"/>
                  <a:pt x="20528" y="47223"/>
                </a:cubicBezTo>
                <a:cubicBezTo>
                  <a:pt x="20674" y="47256"/>
                  <a:pt x="20561" y="47482"/>
                  <a:pt x="20593" y="47596"/>
                </a:cubicBezTo>
                <a:close/>
                <a:moveTo>
                  <a:pt x="5294" y="47563"/>
                </a:moveTo>
                <a:cubicBezTo>
                  <a:pt x="5440" y="47563"/>
                  <a:pt x="5327" y="47758"/>
                  <a:pt x="5359" y="47839"/>
                </a:cubicBezTo>
                <a:cubicBezTo>
                  <a:pt x="5230" y="47806"/>
                  <a:pt x="5116" y="47774"/>
                  <a:pt x="5165" y="47612"/>
                </a:cubicBezTo>
                <a:cubicBezTo>
                  <a:pt x="5230" y="47612"/>
                  <a:pt x="5278" y="47596"/>
                  <a:pt x="5294" y="47563"/>
                </a:cubicBezTo>
                <a:close/>
                <a:moveTo>
                  <a:pt x="14053" y="47450"/>
                </a:moveTo>
                <a:cubicBezTo>
                  <a:pt x="14053" y="47482"/>
                  <a:pt x="13972" y="47482"/>
                  <a:pt x="13907" y="47499"/>
                </a:cubicBezTo>
                <a:cubicBezTo>
                  <a:pt x="13907" y="47579"/>
                  <a:pt x="13988" y="47596"/>
                  <a:pt x="13988" y="47677"/>
                </a:cubicBezTo>
                <a:cubicBezTo>
                  <a:pt x="13729" y="47758"/>
                  <a:pt x="13955" y="47482"/>
                  <a:pt x="13777" y="47499"/>
                </a:cubicBezTo>
                <a:cubicBezTo>
                  <a:pt x="13794" y="47434"/>
                  <a:pt x="13939" y="47466"/>
                  <a:pt x="14036" y="47450"/>
                </a:cubicBezTo>
                <a:close/>
                <a:moveTo>
                  <a:pt x="8014" y="47758"/>
                </a:moveTo>
                <a:cubicBezTo>
                  <a:pt x="7723" y="47693"/>
                  <a:pt x="7852" y="47919"/>
                  <a:pt x="7609" y="47903"/>
                </a:cubicBezTo>
                <a:cubicBezTo>
                  <a:pt x="7642" y="47790"/>
                  <a:pt x="7690" y="47677"/>
                  <a:pt x="7739" y="47579"/>
                </a:cubicBezTo>
                <a:cubicBezTo>
                  <a:pt x="7820" y="47644"/>
                  <a:pt x="8014" y="47628"/>
                  <a:pt x="8014" y="47758"/>
                </a:cubicBezTo>
                <a:close/>
                <a:moveTo>
                  <a:pt x="10264" y="47547"/>
                </a:moveTo>
                <a:lnTo>
                  <a:pt x="10264" y="47822"/>
                </a:lnTo>
                <a:cubicBezTo>
                  <a:pt x="9941" y="47839"/>
                  <a:pt x="9941" y="47531"/>
                  <a:pt x="10264" y="47547"/>
                </a:cubicBezTo>
                <a:close/>
                <a:moveTo>
                  <a:pt x="18488" y="47903"/>
                </a:moveTo>
                <a:cubicBezTo>
                  <a:pt x="18585" y="47968"/>
                  <a:pt x="18747" y="48098"/>
                  <a:pt x="18634" y="48178"/>
                </a:cubicBezTo>
                <a:cubicBezTo>
                  <a:pt x="18375" y="48211"/>
                  <a:pt x="18375" y="47968"/>
                  <a:pt x="18488" y="47903"/>
                </a:cubicBezTo>
                <a:close/>
                <a:moveTo>
                  <a:pt x="12660" y="48162"/>
                </a:moveTo>
                <a:cubicBezTo>
                  <a:pt x="12693" y="48243"/>
                  <a:pt x="12660" y="48324"/>
                  <a:pt x="12596" y="48389"/>
                </a:cubicBezTo>
                <a:cubicBezTo>
                  <a:pt x="12385" y="48389"/>
                  <a:pt x="12418" y="48114"/>
                  <a:pt x="12660" y="48162"/>
                </a:cubicBezTo>
                <a:close/>
                <a:moveTo>
                  <a:pt x="12936" y="48389"/>
                </a:moveTo>
                <a:cubicBezTo>
                  <a:pt x="12871" y="48243"/>
                  <a:pt x="12984" y="48211"/>
                  <a:pt x="13065" y="48146"/>
                </a:cubicBezTo>
                <a:cubicBezTo>
                  <a:pt x="13162" y="48162"/>
                  <a:pt x="13081" y="48421"/>
                  <a:pt x="12919" y="48389"/>
                </a:cubicBezTo>
                <a:close/>
                <a:moveTo>
                  <a:pt x="6962" y="48745"/>
                </a:moveTo>
                <a:cubicBezTo>
                  <a:pt x="6832" y="48648"/>
                  <a:pt x="6751" y="48502"/>
                  <a:pt x="6832" y="48373"/>
                </a:cubicBezTo>
                <a:cubicBezTo>
                  <a:pt x="6978" y="48405"/>
                  <a:pt x="7059" y="48664"/>
                  <a:pt x="6962" y="48745"/>
                </a:cubicBezTo>
                <a:close/>
                <a:moveTo>
                  <a:pt x="18505" y="48502"/>
                </a:moveTo>
                <a:cubicBezTo>
                  <a:pt x="18440" y="48729"/>
                  <a:pt x="18715" y="48697"/>
                  <a:pt x="18569" y="48875"/>
                </a:cubicBezTo>
                <a:cubicBezTo>
                  <a:pt x="18278" y="48729"/>
                  <a:pt x="18505" y="48518"/>
                  <a:pt x="18310" y="48324"/>
                </a:cubicBezTo>
                <a:cubicBezTo>
                  <a:pt x="18359" y="48340"/>
                  <a:pt x="18553" y="48421"/>
                  <a:pt x="18505" y="48276"/>
                </a:cubicBezTo>
                <a:cubicBezTo>
                  <a:pt x="18747" y="48227"/>
                  <a:pt x="18553" y="48518"/>
                  <a:pt x="18845" y="48454"/>
                </a:cubicBezTo>
                <a:cubicBezTo>
                  <a:pt x="18796" y="48486"/>
                  <a:pt x="18780" y="48535"/>
                  <a:pt x="18780" y="48583"/>
                </a:cubicBezTo>
                <a:cubicBezTo>
                  <a:pt x="18569" y="48632"/>
                  <a:pt x="18618" y="48502"/>
                  <a:pt x="18488" y="48502"/>
                </a:cubicBezTo>
                <a:close/>
                <a:moveTo>
                  <a:pt x="8565" y="48583"/>
                </a:moveTo>
                <a:cubicBezTo>
                  <a:pt x="8338" y="48599"/>
                  <a:pt x="8451" y="48842"/>
                  <a:pt x="8241" y="48858"/>
                </a:cubicBezTo>
                <a:cubicBezTo>
                  <a:pt x="8241" y="48697"/>
                  <a:pt x="8338" y="48599"/>
                  <a:pt x="8354" y="48438"/>
                </a:cubicBezTo>
                <a:cubicBezTo>
                  <a:pt x="8467" y="48454"/>
                  <a:pt x="8403" y="48599"/>
                  <a:pt x="8548" y="48583"/>
                </a:cubicBezTo>
                <a:close/>
                <a:moveTo>
                  <a:pt x="3983" y="48632"/>
                </a:moveTo>
                <a:cubicBezTo>
                  <a:pt x="3886" y="48794"/>
                  <a:pt x="3967" y="48842"/>
                  <a:pt x="3983" y="49004"/>
                </a:cubicBezTo>
                <a:cubicBezTo>
                  <a:pt x="3821" y="48907"/>
                  <a:pt x="3578" y="48875"/>
                  <a:pt x="3659" y="48599"/>
                </a:cubicBezTo>
                <a:cubicBezTo>
                  <a:pt x="3756" y="48680"/>
                  <a:pt x="3837" y="48535"/>
                  <a:pt x="3967" y="48632"/>
                </a:cubicBezTo>
                <a:close/>
                <a:moveTo>
                  <a:pt x="4873" y="49652"/>
                </a:moveTo>
                <a:cubicBezTo>
                  <a:pt x="4485" y="50008"/>
                  <a:pt x="5019" y="50753"/>
                  <a:pt x="4679" y="51092"/>
                </a:cubicBezTo>
                <a:cubicBezTo>
                  <a:pt x="4517" y="50380"/>
                  <a:pt x="4663" y="49862"/>
                  <a:pt x="4404" y="49198"/>
                </a:cubicBezTo>
                <a:cubicBezTo>
                  <a:pt x="4647" y="49360"/>
                  <a:pt x="4857" y="49053"/>
                  <a:pt x="4987" y="48858"/>
                </a:cubicBezTo>
                <a:cubicBezTo>
                  <a:pt x="5262" y="49020"/>
                  <a:pt x="4404" y="49344"/>
                  <a:pt x="4857" y="49652"/>
                </a:cubicBezTo>
                <a:close/>
                <a:moveTo>
                  <a:pt x="9763" y="48842"/>
                </a:moveTo>
                <a:cubicBezTo>
                  <a:pt x="9989" y="48713"/>
                  <a:pt x="9811" y="49166"/>
                  <a:pt x="9827" y="49215"/>
                </a:cubicBezTo>
                <a:cubicBezTo>
                  <a:pt x="9487" y="49182"/>
                  <a:pt x="9843" y="48842"/>
                  <a:pt x="9746" y="48842"/>
                </a:cubicBezTo>
                <a:close/>
                <a:moveTo>
                  <a:pt x="10426" y="48777"/>
                </a:moveTo>
                <a:cubicBezTo>
                  <a:pt x="10750" y="48810"/>
                  <a:pt x="10621" y="49150"/>
                  <a:pt x="10621" y="49296"/>
                </a:cubicBezTo>
                <a:cubicBezTo>
                  <a:pt x="10540" y="49215"/>
                  <a:pt x="10491" y="49117"/>
                  <a:pt x="10362" y="49069"/>
                </a:cubicBezTo>
                <a:cubicBezTo>
                  <a:pt x="10637" y="48972"/>
                  <a:pt x="10410" y="49004"/>
                  <a:pt x="10410" y="48794"/>
                </a:cubicBezTo>
                <a:close/>
                <a:moveTo>
                  <a:pt x="4194" y="48907"/>
                </a:moveTo>
                <a:cubicBezTo>
                  <a:pt x="4194" y="49117"/>
                  <a:pt x="4145" y="49101"/>
                  <a:pt x="4194" y="49279"/>
                </a:cubicBezTo>
                <a:cubicBezTo>
                  <a:pt x="3967" y="49344"/>
                  <a:pt x="3967" y="48875"/>
                  <a:pt x="4177" y="48923"/>
                </a:cubicBezTo>
                <a:close/>
                <a:moveTo>
                  <a:pt x="7917" y="49231"/>
                </a:moveTo>
                <a:cubicBezTo>
                  <a:pt x="7723" y="49247"/>
                  <a:pt x="7707" y="49117"/>
                  <a:pt x="7707" y="49004"/>
                </a:cubicBezTo>
                <a:cubicBezTo>
                  <a:pt x="7820" y="48923"/>
                  <a:pt x="7917" y="49069"/>
                  <a:pt x="7966" y="48907"/>
                </a:cubicBezTo>
                <a:cubicBezTo>
                  <a:pt x="8160" y="48988"/>
                  <a:pt x="7771" y="49053"/>
                  <a:pt x="7901" y="49231"/>
                </a:cubicBezTo>
                <a:close/>
                <a:moveTo>
                  <a:pt x="8500" y="49134"/>
                </a:moveTo>
                <a:cubicBezTo>
                  <a:pt x="8435" y="49101"/>
                  <a:pt x="8435" y="49036"/>
                  <a:pt x="8306" y="49036"/>
                </a:cubicBezTo>
                <a:cubicBezTo>
                  <a:pt x="8176" y="49053"/>
                  <a:pt x="8565" y="49279"/>
                  <a:pt x="8176" y="49279"/>
                </a:cubicBezTo>
                <a:cubicBezTo>
                  <a:pt x="8306" y="49101"/>
                  <a:pt x="8046" y="49134"/>
                  <a:pt x="8176" y="48956"/>
                </a:cubicBezTo>
                <a:lnTo>
                  <a:pt x="8500" y="48956"/>
                </a:lnTo>
                <a:close/>
                <a:moveTo>
                  <a:pt x="5068" y="49781"/>
                </a:moveTo>
                <a:cubicBezTo>
                  <a:pt x="4987" y="49441"/>
                  <a:pt x="4922" y="49474"/>
                  <a:pt x="4987" y="49134"/>
                </a:cubicBezTo>
                <a:cubicBezTo>
                  <a:pt x="5084" y="49247"/>
                  <a:pt x="5294" y="49296"/>
                  <a:pt x="5327" y="49457"/>
                </a:cubicBezTo>
                <a:cubicBezTo>
                  <a:pt x="4954" y="49457"/>
                  <a:pt x="5311" y="49684"/>
                  <a:pt x="5052" y="49781"/>
                </a:cubicBezTo>
                <a:close/>
                <a:moveTo>
                  <a:pt x="5651" y="49538"/>
                </a:moveTo>
                <a:cubicBezTo>
                  <a:pt x="5602" y="49506"/>
                  <a:pt x="5521" y="49490"/>
                  <a:pt x="5456" y="49506"/>
                </a:cubicBezTo>
                <a:cubicBezTo>
                  <a:pt x="5570" y="49360"/>
                  <a:pt x="5424" y="49263"/>
                  <a:pt x="5521" y="49166"/>
                </a:cubicBezTo>
                <a:cubicBezTo>
                  <a:pt x="5618" y="49263"/>
                  <a:pt x="5602" y="49425"/>
                  <a:pt x="5651" y="49538"/>
                </a:cubicBezTo>
                <a:close/>
                <a:moveTo>
                  <a:pt x="12094" y="49603"/>
                </a:moveTo>
                <a:cubicBezTo>
                  <a:pt x="11916" y="49555"/>
                  <a:pt x="11802" y="49279"/>
                  <a:pt x="11689" y="49555"/>
                </a:cubicBezTo>
                <a:cubicBezTo>
                  <a:pt x="11511" y="49441"/>
                  <a:pt x="11624" y="49360"/>
                  <a:pt x="11543" y="49150"/>
                </a:cubicBezTo>
                <a:cubicBezTo>
                  <a:pt x="11835" y="49150"/>
                  <a:pt x="11883" y="49312"/>
                  <a:pt x="12013" y="49328"/>
                </a:cubicBezTo>
                <a:cubicBezTo>
                  <a:pt x="12142" y="49328"/>
                  <a:pt x="12029" y="49522"/>
                  <a:pt x="12078" y="49603"/>
                </a:cubicBezTo>
                <a:close/>
                <a:moveTo>
                  <a:pt x="14004" y="49198"/>
                </a:moveTo>
                <a:cubicBezTo>
                  <a:pt x="14166" y="49231"/>
                  <a:pt x="14150" y="49376"/>
                  <a:pt x="14214" y="49474"/>
                </a:cubicBezTo>
                <a:cubicBezTo>
                  <a:pt x="13907" y="49555"/>
                  <a:pt x="14020" y="49328"/>
                  <a:pt x="14004" y="49215"/>
                </a:cubicBezTo>
                <a:close/>
                <a:moveTo>
                  <a:pt x="13599" y="49668"/>
                </a:moveTo>
                <a:lnTo>
                  <a:pt x="13599" y="49441"/>
                </a:lnTo>
                <a:cubicBezTo>
                  <a:pt x="13794" y="49376"/>
                  <a:pt x="13794" y="49749"/>
                  <a:pt x="13599" y="49668"/>
                </a:cubicBezTo>
                <a:close/>
                <a:moveTo>
                  <a:pt x="9876" y="49587"/>
                </a:moveTo>
                <a:cubicBezTo>
                  <a:pt x="9876" y="49652"/>
                  <a:pt x="9876" y="49716"/>
                  <a:pt x="9957" y="49716"/>
                </a:cubicBezTo>
                <a:cubicBezTo>
                  <a:pt x="9973" y="49830"/>
                  <a:pt x="9763" y="49781"/>
                  <a:pt x="9746" y="49862"/>
                </a:cubicBezTo>
                <a:cubicBezTo>
                  <a:pt x="9568" y="49895"/>
                  <a:pt x="9795" y="49603"/>
                  <a:pt x="9617" y="49635"/>
                </a:cubicBezTo>
                <a:cubicBezTo>
                  <a:pt x="9649" y="49571"/>
                  <a:pt x="9795" y="49587"/>
                  <a:pt x="9892" y="49587"/>
                </a:cubicBezTo>
                <a:close/>
                <a:moveTo>
                  <a:pt x="11074" y="49895"/>
                </a:moveTo>
                <a:cubicBezTo>
                  <a:pt x="11058" y="49846"/>
                  <a:pt x="10993" y="49814"/>
                  <a:pt x="10944" y="49797"/>
                </a:cubicBezTo>
                <a:cubicBezTo>
                  <a:pt x="10960" y="49700"/>
                  <a:pt x="11187" y="49749"/>
                  <a:pt x="11203" y="49668"/>
                </a:cubicBezTo>
                <a:cubicBezTo>
                  <a:pt x="11300" y="49668"/>
                  <a:pt x="11317" y="49733"/>
                  <a:pt x="11414" y="49749"/>
                </a:cubicBezTo>
                <a:cubicBezTo>
                  <a:pt x="11365" y="49846"/>
                  <a:pt x="11236" y="49878"/>
                  <a:pt x="11090" y="49895"/>
                </a:cubicBezTo>
                <a:close/>
                <a:moveTo>
                  <a:pt x="12936" y="49635"/>
                </a:moveTo>
                <a:cubicBezTo>
                  <a:pt x="13276" y="49603"/>
                  <a:pt x="13276" y="50137"/>
                  <a:pt x="12936" y="50105"/>
                </a:cubicBezTo>
                <a:cubicBezTo>
                  <a:pt x="12757" y="49911"/>
                  <a:pt x="13081" y="49846"/>
                  <a:pt x="12936" y="49635"/>
                </a:cubicBezTo>
                <a:close/>
                <a:moveTo>
                  <a:pt x="13794" y="49668"/>
                </a:moveTo>
                <a:cubicBezTo>
                  <a:pt x="13891" y="49555"/>
                  <a:pt x="14150" y="49684"/>
                  <a:pt x="14134" y="49814"/>
                </a:cubicBezTo>
                <a:cubicBezTo>
                  <a:pt x="14004" y="49765"/>
                  <a:pt x="13858" y="49749"/>
                  <a:pt x="13794" y="49668"/>
                </a:cubicBezTo>
                <a:close/>
                <a:moveTo>
                  <a:pt x="5586" y="50154"/>
                </a:moveTo>
                <a:cubicBezTo>
                  <a:pt x="5521" y="50040"/>
                  <a:pt x="5294" y="49943"/>
                  <a:pt x="5440" y="49830"/>
                </a:cubicBezTo>
                <a:cubicBezTo>
                  <a:pt x="5667" y="49814"/>
                  <a:pt x="5618" y="50121"/>
                  <a:pt x="5586" y="50154"/>
                </a:cubicBezTo>
                <a:close/>
                <a:moveTo>
                  <a:pt x="5845" y="50105"/>
                </a:moveTo>
                <a:cubicBezTo>
                  <a:pt x="6120" y="50105"/>
                  <a:pt x="6088" y="50364"/>
                  <a:pt x="6039" y="50461"/>
                </a:cubicBezTo>
                <a:cubicBezTo>
                  <a:pt x="5893" y="50413"/>
                  <a:pt x="5861" y="50267"/>
                  <a:pt x="5845" y="50089"/>
                </a:cubicBezTo>
                <a:close/>
                <a:moveTo>
                  <a:pt x="11543" y="50396"/>
                </a:moveTo>
                <a:cubicBezTo>
                  <a:pt x="11511" y="50542"/>
                  <a:pt x="11689" y="50574"/>
                  <a:pt x="11543" y="50672"/>
                </a:cubicBezTo>
                <a:cubicBezTo>
                  <a:pt x="11462" y="50655"/>
                  <a:pt x="11495" y="50558"/>
                  <a:pt x="11479" y="50494"/>
                </a:cubicBezTo>
                <a:cubicBezTo>
                  <a:pt x="11398" y="50526"/>
                  <a:pt x="11349" y="50591"/>
                  <a:pt x="11349" y="50672"/>
                </a:cubicBezTo>
                <a:cubicBezTo>
                  <a:pt x="11252" y="50639"/>
                  <a:pt x="11139" y="50623"/>
                  <a:pt x="11025" y="50639"/>
                </a:cubicBezTo>
                <a:cubicBezTo>
                  <a:pt x="11074" y="50494"/>
                  <a:pt x="10944" y="50461"/>
                  <a:pt x="10944" y="50364"/>
                </a:cubicBezTo>
                <a:cubicBezTo>
                  <a:pt x="11252" y="50234"/>
                  <a:pt x="11300" y="50429"/>
                  <a:pt x="11559" y="50396"/>
                </a:cubicBezTo>
                <a:close/>
                <a:moveTo>
                  <a:pt x="7771" y="50720"/>
                </a:moveTo>
                <a:cubicBezTo>
                  <a:pt x="7820" y="50558"/>
                  <a:pt x="7496" y="50672"/>
                  <a:pt x="7577" y="50494"/>
                </a:cubicBezTo>
                <a:cubicBezTo>
                  <a:pt x="7739" y="50510"/>
                  <a:pt x="7723" y="50413"/>
                  <a:pt x="7901" y="50445"/>
                </a:cubicBezTo>
                <a:cubicBezTo>
                  <a:pt x="7982" y="50736"/>
                  <a:pt x="7966" y="51044"/>
                  <a:pt x="7852" y="51319"/>
                </a:cubicBezTo>
                <a:cubicBezTo>
                  <a:pt x="7723" y="51238"/>
                  <a:pt x="7674" y="51319"/>
                  <a:pt x="7512" y="51319"/>
                </a:cubicBezTo>
                <a:cubicBezTo>
                  <a:pt x="7593" y="50979"/>
                  <a:pt x="7512" y="50898"/>
                  <a:pt x="7447" y="50591"/>
                </a:cubicBezTo>
                <a:cubicBezTo>
                  <a:pt x="7609" y="50607"/>
                  <a:pt x="7577" y="50753"/>
                  <a:pt x="7787" y="50720"/>
                </a:cubicBezTo>
                <a:close/>
                <a:moveTo>
                  <a:pt x="7707" y="50963"/>
                </a:moveTo>
                <a:cubicBezTo>
                  <a:pt x="7723" y="51044"/>
                  <a:pt x="7528" y="51190"/>
                  <a:pt x="7707" y="51238"/>
                </a:cubicBezTo>
                <a:cubicBezTo>
                  <a:pt x="7771" y="51141"/>
                  <a:pt x="7966" y="50995"/>
                  <a:pt x="7723" y="50963"/>
                </a:cubicBezTo>
                <a:close/>
                <a:moveTo>
                  <a:pt x="11883" y="50850"/>
                </a:moveTo>
                <a:cubicBezTo>
                  <a:pt x="11851" y="50979"/>
                  <a:pt x="11479" y="51109"/>
                  <a:pt x="11624" y="51190"/>
                </a:cubicBezTo>
                <a:cubicBezTo>
                  <a:pt x="11657" y="51303"/>
                  <a:pt x="11317" y="51157"/>
                  <a:pt x="11414" y="51319"/>
                </a:cubicBezTo>
                <a:cubicBezTo>
                  <a:pt x="11300" y="51287"/>
                  <a:pt x="11268" y="51190"/>
                  <a:pt x="11284" y="51044"/>
                </a:cubicBezTo>
                <a:cubicBezTo>
                  <a:pt x="11511" y="50963"/>
                  <a:pt x="11543" y="50963"/>
                  <a:pt x="11495" y="50720"/>
                </a:cubicBezTo>
                <a:cubicBezTo>
                  <a:pt x="11657" y="50785"/>
                  <a:pt x="11916" y="50753"/>
                  <a:pt x="11964" y="50898"/>
                </a:cubicBezTo>
                <a:cubicBezTo>
                  <a:pt x="11899" y="50898"/>
                  <a:pt x="11899" y="50882"/>
                  <a:pt x="11899" y="50850"/>
                </a:cubicBezTo>
                <a:close/>
                <a:moveTo>
                  <a:pt x="6379" y="50833"/>
                </a:moveTo>
                <a:cubicBezTo>
                  <a:pt x="6330" y="50931"/>
                  <a:pt x="6071" y="51141"/>
                  <a:pt x="6055" y="50882"/>
                </a:cubicBezTo>
                <a:cubicBezTo>
                  <a:pt x="6250" y="50914"/>
                  <a:pt x="6233" y="50817"/>
                  <a:pt x="6395" y="50833"/>
                </a:cubicBezTo>
                <a:close/>
                <a:moveTo>
                  <a:pt x="14684" y="51141"/>
                </a:moveTo>
                <a:cubicBezTo>
                  <a:pt x="14506" y="51044"/>
                  <a:pt x="14619" y="51012"/>
                  <a:pt x="14538" y="50817"/>
                </a:cubicBezTo>
                <a:cubicBezTo>
                  <a:pt x="14813" y="50866"/>
                  <a:pt x="14733" y="51012"/>
                  <a:pt x="14684" y="51141"/>
                </a:cubicBezTo>
                <a:close/>
                <a:moveTo>
                  <a:pt x="16740" y="51303"/>
                </a:moveTo>
                <a:cubicBezTo>
                  <a:pt x="16513" y="51238"/>
                  <a:pt x="16691" y="51076"/>
                  <a:pt x="16610" y="50898"/>
                </a:cubicBezTo>
                <a:cubicBezTo>
                  <a:pt x="16449" y="51060"/>
                  <a:pt x="16416" y="51319"/>
                  <a:pt x="16546" y="51530"/>
                </a:cubicBezTo>
                <a:cubicBezTo>
                  <a:pt x="16270" y="51497"/>
                  <a:pt x="16384" y="51724"/>
                  <a:pt x="16141" y="51724"/>
                </a:cubicBezTo>
                <a:cubicBezTo>
                  <a:pt x="16125" y="51611"/>
                  <a:pt x="16238" y="51578"/>
                  <a:pt x="16270" y="51481"/>
                </a:cubicBezTo>
                <a:cubicBezTo>
                  <a:pt x="16125" y="51465"/>
                  <a:pt x="16060" y="51497"/>
                  <a:pt x="16060" y="51578"/>
                </a:cubicBezTo>
                <a:cubicBezTo>
                  <a:pt x="16028" y="51222"/>
                  <a:pt x="15995" y="51076"/>
                  <a:pt x="16190" y="50785"/>
                </a:cubicBezTo>
                <a:cubicBezTo>
                  <a:pt x="16060" y="50995"/>
                  <a:pt x="16708" y="50720"/>
                  <a:pt x="16384" y="50558"/>
                </a:cubicBezTo>
                <a:cubicBezTo>
                  <a:pt x="16319" y="50591"/>
                  <a:pt x="16319" y="50672"/>
                  <a:pt x="16190" y="50655"/>
                </a:cubicBezTo>
                <a:cubicBezTo>
                  <a:pt x="16173" y="50380"/>
                  <a:pt x="16303" y="50202"/>
                  <a:pt x="16238" y="49911"/>
                </a:cubicBezTo>
                <a:cubicBezTo>
                  <a:pt x="16465" y="50089"/>
                  <a:pt x="16416" y="49425"/>
                  <a:pt x="16368" y="49263"/>
                </a:cubicBezTo>
                <a:lnTo>
                  <a:pt x="16627" y="49263"/>
                </a:lnTo>
                <a:cubicBezTo>
                  <a:pt x="16465" y="49846"/>
                  <a:pt x="16691" y="50234"/>
                  <a:pt x="16659" y="50833"/>
                </a:cubicBezTo>
                <a:cubicBezTo>
                  <a:pt x="16643" y="50850"/>
                  <a:pt x="16643" y="50882"/>
                  <a:pt x="16627" y="50898"/>
                </a:cubicBezTo>
                <a:cubicBezTo>
                  <a:pt x="16740" y="50914"/>
                  <a:pt x="16853" y="50963"/>
                  <a:pt x="16934" y="51028"/>
                </a:cubicBezTo>
                <a:cubicBezTo>
                  <a:pt x="16950" y="51173"/>
                  <a:pt x="16610" y="51076"/>
                  <a:pt x="16740" y="51303"/>
                </a:cubicBezTo>
                <a:close/>
                <a:moveTo>
                  <a:pt x="5877" y="51627"/>
                </a:moveTo>
                <a:lnTo>
                  <a:pt x="5877" y="51352"/>
                </a:lnTo>
                <a:cubicBezTo>
                  <a:pt x="6363" y="51432"/>
                  <a:pt x="6023" y="51190"/>
                  <a:pt x="6136" y="51076"/>
                </a:cubicBezTo>
                <a:cubicBezTo>
                  <a:pt x="6476" y="51157"/>
                  <a:pt x="6185" y="51449"/>
                  <a:pt x="6330" y="51627"/>
                </a:cubicBezTo>
                <a:cubicBezTo>
                  <a:pt x="6088" y="51562"/>
                  <a:pt x="6088" y="51513"/>
                  <a:pt x="5877" y="51627"/>
                </a:cubicBezTo>
                <a:close/>
                <a:moveTo>
                  <a:pt x="12158" y="51173"/>
                </a:moveTo>
                <a:cubicBezTo>
                  <a:pt x="12142" y="51060"/>
                  <a:pt x="12191" y="50979"/>
                  <a:pt x="12369" y="50995"/>
                </a:cubicBezTo>
                <a:cubicBezTo>
                  <a:pt x="12385" y="51109"/>
                  <a:pt x="12337" y="51190"/>
                  <a:pt x="12158" y="51173"/>
                </a:cubicBezTo>
                <a:close/>
                <a:moveTo>
                  <a:pt x="4469" y="51562"/>
                </a:moveTo>
                <a:cubicBezTo>
                  <a:pt x="4372" y="51384"/>
                  <a:pt x="4663" y="51465"/>
                  <a:pt x="4598" y="51319"/>
                </a:cubicBezTo>
                <a:cubicBezTo>
                  <a:pt x="4760" y="51352"/>
                  <a:pt x="4679" y="51611"/>
                  <a:pt x="4485" y="51562"/>
                </a:cubicBezTo>
                <a:close/>
                <a:moveTo>
                  <a:pt x="5408" y="51497"/>
                </a:moveTo>
                <a:cubicBezTo>
                  <a:pt x="5003" y="51400"/>
                  <a:pt x="5440" y="51999"/>
                  <a:pt x="5084" y="52015"/>
                </a:cubicBezTo>
                <a:cubicBezTo>
                  <a:pt x="5165" y="51789"/>
                  <a:pt x="5165" y="51546"/>
                  <a:pt x="5084" y="51319"/>
                </a:cubicBezTo>
                <a:cubicBezTo>
                  <a:pt x="5165" y="51384"/>
                  <a:pt x="5456" y="51319"/>
                  <a:pt x="5408" y="51497"/>
                </a:cubicBezTo>
                <a:close/>
                <a:moveTo>
                  <a:pt x="11980" y="51416"/>
                </a:moveTo>
                <a:cubicBezTo>
                  <a:pt x="12045" y="51303"/>
                  <a:pt x="12272" y="51319"/>
                  <a:pt x="12498" y="51319"/>
                </a:cubicBezTo>
                <a:cubicBezTo>
                  <a:pt x="12385" y="51497"/>
                  <a:pt x="12142" y="51546"/>
                  <a:pt x="11980" y="51416"/>
                </a:cubicBezTo>
                <a:close/>
                <a:moveTo>
                  <a:pt x="10200" y="51756"/>
                </a:moveTo>
                <a:cubicBezTo>
                  <a:pt x="10135" y="51918"/>
                  <a:pt x="10054" y="51708"/>
                  <a:pt x="9989" y="51708"/>
                </a:cubicBezTo>
                <a:cubicBezTo>
                  <a:pt x="9795" y="51821"/>
                  <a:pt x="10167" y="52080"/>
                  <a:pt x="9795" y="52096"/>
                </a:cubicBezTo>
                <a:cubicBezTo>
                  <a:pt x="9763" y="51918"/>
                  <a:pt x="9763" y="51789"/>
                  <a:pt x="9714" y="51530"/>
                </a:cubicBezTo>
                <a:cubicBezTo>
                  <a:pt x="10005" y="51530"/>
                  <a:pt x="10022" y="51627"/>
                  <a:pt x="10378" y="51578"/>
                </a:cubicBezTo>
                <a:cubicBezTo>
                  <a:pt x="10475" y="51708"/>
                  <a:pt x="9957" y="51659"/>
                  <a:pt x="10183" y="51756"/>
                </a:cubicBezTo>
                <a:close/>
                <a:moveTo>
                  <a:pt x="15429" y="51918"/>
                </a:moveTo>
                <a:cubicBezTo>
                  <a:pt x="15299" y="52129"/>
                  <a:pt x="15283" y="52015"/>
                  <a:pt x="15299" y="51789"/>
                </a:cubicBezTo>
                <a:cubicBezTo>
                  <a:pt x="15234" y="51821"/>
                  <a:pt x="15234" y="51902"/>
                  <a:pt x="15089" y="51886"/>
                </a:cubicBezTo>
                <a:cubicBezTo>
                  <a:pt x="14927" y="51756"/>
                  <a:pt x="15153" y="51611"/>
                  <a:pt x="15153" y="51465"/>
                </a:cubicBezTo>
                <a:cubicBezTo>
                  <a:pt x="15234" y="51708"/>
                  <a:pt x="15332" y="51659"/>
                  <a:pt x="15558" y="51740"/>
                </a:cubicBezTo>
                <a:cubicBezTo>
                  <a:pt x="15461" y="52031"/>
                  <a:pt x="15688" y="52274"/>
                  <a:pt x="15170" y="52307"/>
                </a:cubicBezTo>
                <a:cubicBezTo>
                  <a:pt x="15186" y="52129"/>
                  <a:pt x="15510" y="52177"/>
                  <a:pt x="15412" y="51918"/>
                </a:cubicBezTo>
                <a:close/>
                <a:moveTo>
                  <a:pt x="12045" y="51918"/>
                </a:moveTo>
                <a:cubicBezTo>
                  <a:pt x="12061" y="51756"/>
                  <a:pt x="12223" y="51805"/>
                  <a:pt x="12110" y="51643"/>
                </a:cubicBezTo>
                <a:cubicBezTo>
                  <a:pt x="12191" y="51675"/>
                  <a:pt x="12304" y="51708"/>
                  <a:pt x="12304" y="51821"/>
                </a:cubicBezTo>
                <a:cubicBezTo>
                  <a:pt x="12369" y="51821"/>
                  <a:pt x="12369" y="51805"/>
                  <a:pt x="12369" y="51772"/>
                </a:cubicBezTo>
                <a:cubicBezTo>
                  <a:pt x="12563" y="51853"/>
                  <a:pt x="12223" y="51951"/>
                  <a:pt x="12045" y="51918"/>
                </a:cubicBezTo>
                <a:close/>
                <a:moveTo>
                  <a:pt x="7528" y="52258"/>
                </a:moveTo>
                <a:cubicBezTo>
                  <a:pt x="7512" y="52096"/>
                  <a:pt x="7820" y="52161"/>
                  <a:pt x="7804" y="52015"/>
                </a:cubicBezTo>
                <a:cubicBezTo>
                  <a:pt x="7901" y="52015"/>
                  <a:pt x="7820" y="52161"/>
                  <a:pt x="7933" y="52161"/>
                </a:cubicBezTo>
                <a:cubicBezTo>
                  <a:pt x="7852" y="52290"/>
                  <a:pt x="7723" y="52307"/>
                  <a:pt x="7528" y="52258"/>
                </a:cubicBezTo>
                <a:close/>
                <a:moveTo>
                  <a:pt x="5100" y="52517"/>
                </a:moveTo>
                <a:cubicBezTo>
                  <a:pt x="5181" y="52388"/>
                  <a:pt x="5181" y="52226"/>
                  <a:pt x="5100" y="52112"/>
                </a:cubicBezTo>
                <a:cubicBezTo>
                  <a:pt x="5294" y="52064"/>
                  <a:pt x="5294" y="52566"/>
                  <a:pt x="5100" y="52517"/>
                </a:cubicBezTo>
                <a:close/>
                <a:moveTo>
                  <a:pt x="7820" y="52436"/>
                </a:moveTo>
                <a:lnTo>
                  <a:pt x="8144" y="52436"/>
                </a:lnTo>
                <a:cubicBezTo>
                  <a:pt x="8192" y="52614"/>
                  <a:pt x="7739" y="52630"/>
                  <a:pt x="7804" y="52436"/>
                </a:cubicBezTo>
                <a:close/>
                <a:moveTo>
                  <a:pt x="12175" y="53213"/>
                </a:moveTo>
                <a:cubicBezTo>
                  <a:pt x="12223" y="53019"/>
                  <a:pt x="12029" y="52857"/>
                  <a:pt x="12175" y="52566"/>
                </a:cubicBezTo>
                <a:cubicBezTo>
                  <a:pt x="12304" y="52614"/>
                  <a:pt x="12401" y="52711"/>
                  <a:pt x="12450" y="52841"/>
                </a:cubicBezTo>
                <a:cubicBezTo>
                  <a:pt x="12547" y="52809"/>
                  <a:pt x="12644" y="52776"/>
                  <a:pt x="12644" y="52663"/>
                </a:cubicBezTo>
                <a:cubicBezTo>
                  <a:pt x="12968" y="52679"/>
                  <a:pt x="12563" y="52857"/>
                  <a:pt x="12725" y="52889"/>
                </a:cubicBezTo>
                <a:cubicBezTo>
                  <a:pt x="12401" y="52906"/>
                  <a:pt x="12450" y="53165"/>
                  <a:pt x="12175" y="53213"/>
                </a:cubicBezTo>
                <a:close/>
                <a:moveTo>
                  <a:pt x="13308" y="53068"/>
                </a:moveTo>
                <a:cubicBezTo>
                  <a:pt x="13146" y="52987"/>
                  <a:pt x="13276" y="52711"/>
                  <a:pt x="13227" y="52550"/>
                </a:cubicBezTo>
                <a:cubicBezTo>
                  <a:pt x="13502" y="52663"/>
                  <a:pt x="13276" y="52857"/>
                  <a:pt x="13308" y="53068"/>
                </a:cubicBezTo>
                <a:close/>
                <a:moveTo>
                  <a:pt x="5618" y="52841"/>
                </a:moveTo>
                <a:cubicBezTo>
                  <a:pt x="5699" y="52857"/>
                  <a:pt x="5715" y="52922"/>
                  <a:pt x="5812" y="52922"/>
                </a:cubicBezTo>
                <a:cubicBezTo>
                  <a:pt x="5812" y="53051"/>
                  <a:pt x="5602" y="53019"/>
                  <a:pt x="5408" y="53019"/>
                </a:cubicBezTo>
                <a:cubicBezTo>
                  <a:pt x="5359" y="52873"/>
                  <a:pt x="5586" y="52922"/>
                  <a:pt x="5618" y="52841"/>
                </a:cubicBezTo>
                <a:close/>
                <a:moveTo>
                  <a:pt x="14036" y="53003"/>
                </a:moveTo>
                <a:cubicBezTo>
                  <a:pt x="14360" y="53132"/>
                  <a:pt x="14069" y="53440"/>
                  <a:pt x="14231" y="53618"/>
                </a:cubicBezTo>
                <a:cubicBezTo>
                  <a:pt x="14020" y="53715"/>
                  <a:pt x="14150" y="53148"/>
                  <a:pt x="14036" y="53003"/>
                </a:cubicBezTo>
                <a:close/>
                <a:moveTo>
                  <a:pt x="12061" y="53359"/>
                </a:moveTo>
                <a:cubicBezTo>
                  <a:pt x="12110" y="53343"/>
                  <a:pt x="12175" y="53310"/>
                  <a:pt x="12191" y="53262"/>
                </a:cubicBezTo>
                <a:cubicBezTo>
                  <a:pt x="12466" y="53472"/>
                  <a:pt x="12385" y="53845"/>
                  <a:pt x="12385" y="54185"/>
                </a:cubicBezTo>
                <a:cubicBezTo>
                  <a:pt x="12110" y="54039"/>
                  <a:pt x="12418" y="53456"/>
                  <a:pt x="12061" y="53359"/>
                </a:cubicBezTo>
                <a:close/>
                <a:moveTo>
                  <a:pt x="8484" y="53780"/>
                </a:moveTo>
                <a:cubicBezTo>
                  <a:pt x="8144" y="53796"/>
                  <a:pt x="8127" y="53602"/>
                  <a:pt x="8079" y="53408"/>
                </a:cubicBezTo>
                <a:cubicBezTo>
                  <a:pt x="8241" y="53488"/>
                  <a:pt x="8386" y="53618"/>
                  <a:pt x="8484" y="53780"/>
                </a:cubicBezTo>
                <a:close/>
                <a:moveTo>
                  <a:pt x="14975" y="54104"/>
                </a:moveTo>
                <a:cubicBezTo>
                  <a:pt x="14700" y="53974"/>
                  <a:pt x="14587" y="53650"/>
                  <a:pt x="14716" y="53375"/>
                </a:cubicBezTo>
                <a:cubicBezTo>
                  <a:pt x="14992" y="53456"/>
                  <a:pt x="15267" y="53893"/>
                  <a:pt x="14975" y="54104"/>
                </a:cubicBezTo>
                <a:close/>
                <a:moveTo>
                  <a:pt x="15445" y="53828"/>
                </a:moveTo>
                <a:cubicBezTo>
                  <a:pt x="15380" y="53828"/>
                  <a:pt x="15380" y="53845"/>
                  <a:pt x="15380" y="53877"/>
                </a:cubicBezTo>
                <a:cubicBezTo>
                  <a:pt x="15380" y="53715"/>
                  <a:pt x="15396" y="53553"/>
                  <a:pt x="15429" y="53408"/>
                </a:cubicBezTo>
                <a:cubicBezTo>
                  <a:pt x="15752" y="53488"/>
                  <a:pt x="15574" y="53764"/>
                  <a:pt x="15510" y="53958"/>
                </a:cubicBezTo>
                <a:cubicBezTo>
                  <a:pt x="15429" y="53958"/>
                  <a:pt x="15461" y="53877"/>
                  <a:pt x="15445" y="53828"/>
                </a:cubicBezTo>
                <a:close/>
                <a:moveTo>
                  <a:pt x="6169" y="54023"/>
                </a:moveTo>
                <a:cubicBezTo>
                  <a:pt x="6023" y="54023"/>
                  <a:pt x="6136" y="53828"/>
                  <a:pt x="6104" y="53747"/>
                </a:cubicBezTo>
                <a:cubicBezTo>
                  <a:pt x="6233" y="53764"/>
                  <a:pt x="6233" y="53877"/>
                  <a:pt x="6363" y="53893"/>
                </a:cubicBezTo>
                <a:cubicBezTo>
                  <a:pt x="6314" y="53926"/>
                  <a:pt x="6298" y="53974"/>
                  <a:pt x="6298" y="54023"/>
                </a:cubicBezTo>
                <a:cubicBezTo>
                  <a:pt x="6217" y="54023"/>
                  <a:pt x="6169" y="53845"/>
                  <a:pt x="6169" y="54039"/>
                </a:cubicBezTo>
                <a:close/>
                <a:moveTo>
                  <a:pt x="12337" y="54314"/>
                </a:moveTo>
                <a:lnTo>
                  <a:pt x="12531" y="54314"/>
                </a:lnTo>
                <a:cubicBezTo>
                  <a:pt x="12547" y="54444"/>
                  <a:pt x="12434" y="54460"/>
                  <a:pt x="12401" y="54557"/>
                </a:cubicBezTo>
                <a:cubicBezTo>
                  <a:pt x="12256" y="54573"/>
                  <a:pt x="12385" y="54395"/>
                  <a:pt x="12337" y="54330"/>
                </a:cubicBezTo>
                <a:close/>
                <a:moveTo>
                  <a:pt x="5246" y="54638"/>
                </a:moveTo>
                <a:cubicBezTo>
                  <a:pt x="5343" y="54557"/>
                  <a:pt x="5343" y="54929"/>
                  <a:pt x="5391" y="55010"/>
                </a:cubicBezTo>
                <a:cubicBezTo>
                  <a:pt x="5116" y="55059"/>
                  <a:pt x="5294" y="54767"/>
                  <a:pt x="5246" y="54654"/>
                </a:cubicBezTo>
                <a:close/>
                <a:moveTo>
                  <a:pt x="8176" y="54929"/>
                </a:moveTo>
                <a:lnTo>
                  <a:pt x="7901" y="54929"/>
                </a:lnTo>
                <a:cubicBezTo>
                  <a:pt x="7901" y="54848"/>
                  <a:pt x="7982" y="54832"/>
                  <a:pt x="7966" y="54751"/>
                </a:cubicBezTo>
                <a:cubicBezTo>
                  <a:pt x="8014" y="54832"/>
                  <a:pt x="8176" y="54816"/>
                  <a:pt x="8160" y="54945"/>
                </a:cubicBezTo>
                <a:close/>
                <a:moveTo>
                  <a:pt x="12677" y="54832"/>
                </a:moveTo>
                <a:cubicBezTo>
                  <a:pt x="12693" y="54767"/>
                  <a:pt x="12968" y="55350"/>
                  <a:pt x="12612" y="55285"/>
                </a:cubicBezTo>
                <a:cubicBezTo>
                  <a:pt x="12482" y="55140"/>
                  <a:pt x="12709" y="55059"/>
                  <a:pt x="12677" y="54832"/>
                </a:cubicBezTo>
                <a:close/>
                <a:moveTo>
                  <a:pt x="8629" y="54929"/>
                </a:moveTo>
                <a:cubicBezTo>
                  <a:pt x="8791" y="54994"/>
                  <a:pt x="8856" y="55188"/>
                  <a:pt x="8775" y="55334"/>
                </a:cubicBezTo>
                <a:cubicBezTo>
                  <a:pt x="8419" y="55302"/>
                  <a:pt x="8629" y="55091"/>
                  <a:pt x="8629" y="54929"/>
                </a:cubicBezTo>
                <a:close/>
                <a:moveTo>
                  <a:pt x="11284" y="55124"/>
                </a:moveTo>
                <a:cubicBezTo>
                  <a:pt x="11462" y="55124"/>
                  <a:pt x="11446" y="55350"/>
                  <a:pt x="11349" y="55399"/>
                </a:cubicBezTo>
                <a:cubicBezTo>
                  <a:pt x="11187" y="55350"/>
                  <a:pt x="11236" y="55253"/>
                  <a:pt x="11284" y="55124"/>
                </a:cubicBezTo>
                <a:close/>
                <a:moveTo>
                  <a:pt x="8111" y="55350"/>
                </a:moveTo>
                <a:cubicBezTo>
                  <a:pt x="8241" y="55253"/>
                  <a:pt x="8322" y="55350"/>
                  <a:pt x="8435" y="55399"/>
                </a:cubicBezTo>
                <a:cubicBezTo>
                  <a:pt x="8435" y="55544"/>
                  <a:pt x="8046" y="55528"/>
                  <a:pt x="8111" y="55350"/>
                </a:cubicBezTo>
                <a:close/>
                <a:moveTo>
                  <a:pt x="6460" y="56532"/>
                </a:moveTo>
                <a:cubicBezTo>
                  <a:pt x="6250" y="56354"/>
                  <a:pt x="6055" y="56208"/>
                  <a:pt x="6330" y="55982"/>
                </a:cubicBezTo>
                <a:cubicBezTo>
                  <a:pt x="6687" y="56030"/>
                  <a:pt x="6363" y="56289"/>
                  <a:pt x="6460" y="56532"/>
                </a:cubicBezTo>
                <a:close/>
                <a:moveTo>
                  <a:pt x="8516" y="56322"/>
                </a:moveTo>
                <a:cubicBezTo>
                  <a:pt x="8419" y="56467"/>
                  <a:pt x="8516" y="56483"/>
                  <a:pt x="8516" y="56645"/>
                </a:cubicBezTo>
                <a:cubicBezTo>
                  <a:pt x="8306" y="56564"/>
                  <a:pt x="8079" y="56516"/>
                  <a:pt x="7852" y="56516"/>
                </a:cubicBezTo>
                <a:cubicBezTo>
                  <a:pt x="7966" y="56467"/>
                  <a:pt x="7982" y="56322"/>
                  <a:pt x="8111" y="56419"/>
                </a:cubicBezTo>
                <a:cubicBezTo>
                  <a:pt x="8111" y="56338"/>
                  <a:pt x="7933" y="56370"/>
                  <a:pt x="7982" y="56241"/>
                </a:cubicBezTo>
                <a:cubicBezTo>
                  <a:pt x="8046" y="56241"/>
                  <a:pt x="8030" y="56176"/>
                  <a:pt x="8046" y="56143"/>
                </a:cubicBezTo>
                <a:cubicBezTo>
                  <a:pt x="8160" y="56111"/>
                  <a:pt x="8289" y="56143"/>
                  <a:pt x="8370" y="56241"/>
                </a:cubicBezTo>
                <a:cubicBezTo>
                  <a:pt x="8386" y="56322"/>
                  <a:pt x="8306" y="56338"/>
                  <a:pt x="8306" y="56419"/>
                </a:cubicBezTo>
                <a:cubicBezTo>
                  <a:pt x="8386" y="56386"/>
                  <a:pt x="8386" y="56305"/>
                  <a:pt x="8516" y="56322"/>
                </a:cubicBezTo>
                <a:close/>
                <a:moveTo>
                  <a:pt x="15153" y="56840"/>
                </a:moveTo>
                <a:cubicBezTo>
                  <a:pt x="14797" y="56694"/>
                  <a:pt x="15267" y="56435"/>
                  <a:pt x="15348" y="56289"/>
                </a:cubicBezTo>
                <a:cubicBezTo>
                  <a:pt x="15477" y="56532"/>
                  <a:pt x="15089" y="56564"/>
                  <a:pt x="15153" y="56840"/>
                </a:cubicBezTo>
                <a:close/>
                <a:moveTo>
                  <a:pt x="9520" y="56775"/>
                </a:moveTo>
                <a:cubicBezTo>
                  <a:pt x="9503" y="56597"/>
                  <a:pt x="9568" y="56759"/>
                  <a:pt x="9714" y="56726"/>
                </a:cubicBezTo>
                <a:cubicBezTo>
                  <a:pt x="9730" y="56629"/>
                  <a:pt x="9682" y="56516"/>
                  <a:pt x="9584" y="56500"/>
                </a:cubicBezTo>
                <a:cubicBezTo>
                  <a:pt x="9601" y="56386"/>
                  <a:pt x="9763" y="56386"/>
                  <a:pt x="9843" y="56435"/>
                </a:cubicBezTo>
                <a:cubicBezTo>
                  <a:pt x="9827" y="56548"/>
                  <a:pt x="9746" y="56613"/>
                  <a:pt x="9779" y="56775"/>
                </a:cubicBezTo>
                <a:cubicBezTo>
                  <a:pt x="9649" y="56726"/>
                  <a:pt x="9568" y="56921"/>
                  <a:pt x="9520" y="56775"/>
                </a:cubicBezTo>
                <a:close/>
                <a:moveTo>
                  <a:pt x="5408" y="56597"/>
                </a:moveTo>
                <a:cubicBezTo>
                  <a:pt x="5699" y="56613"/>
                  <a:pt x="5537" y="56791"/>
                  <a:pt x="5472" y="56921"/>
                </a:cubicBezTo>
                <a:cubicBezTo>
                  <a:pt x="5246" y="56904"/>
                  <a:pt x="5375" y="56694"/>
                  <a:pt x="5408" y="56597"/>
                </a:cubicBezTo>
                <a:close/>
                <a:moveTo>
                  <a:pt x="7399" y="56840"/>
                </a:moveTo>
                <a:cubicBezTo>
                  <a:pt x="7334" y="56791"/>
                  <a:pt x="7205" y="56872"/>
                  <a:pt x="7253" y="56662"/>
                </a:cubicBezTo>
                <a:cubicBezTo>
                  <a:pt x="7480" y="56710"/>
                  <a:pt x="7658" y="56888"/>
                  <a:pt x="7593" y="57260"/>
                </a:cubicBezTo>
                <a:cubicBezTo>
                  <a:pt x="7399" y="57212"/>
                  <a:pt x="7431" y="57277"/>
                  <a:pt x="7269" y="57228"/>
                </a:cubicBezTo>
                <a:cubicBezTo>
                  <a:pt x="7253" y="57018"/>
                  <a:pt x="7156" y="56937"/>
                  <a:pt x="7399" y="56856"/>
                </a:cubicBezTo>
                <a:close/>
                <a:moveTo>
                  <a:pt x="13033" y="56953"/>
                </a:moveTo>
                <a:cubicBezTo>
                  <a:pt x="12790" y="57001"/>
                  <a:pt x="12903" y="56678"/>
                  <a:pt x="12968" y="56629"/>
                </a:cubicBezTo>
                <a:cubicBezTo>
                  <a:pt x="13081" y="56662"/>
                  <a:pt x="13195" y="56904"/>
                  <a:pt x="13033" y="56969"/>
                </a:cubicBezTo>
                <a:close/>
                <a:moveTo>
                  <a:pt x="8451" y="56969"/>
                </a:moveTo>
                <a:cubicBezTo>
                  <a:pt x="8322" y="57163"/>
                  <a:pt x="8322" y="57422"/>
                  <a:pt x="8451" y="57617"/>
                </a:cubicBezTo>
                <a:cubicBezTo>
                  <a:pt x="7917" y="57617"/>
                  <a:pt x="8095" y="57001"/>
                  <a:pt x="8111" y="56840"/>
                </a:cubicBezTo>
                <a:cubicBezTo>
                  <a:pt x="8192" y="56921"/>
                  <a:pt x="8338" y="56937"/>
                  <a:pt x="8451" y="56969"/>
                </a:cubicBezTo>
                <a:close/>
                <a:moveTo>
                  <a:pt x="9730" y="58199"/>
                </a:moveTo>
                <a:cubicBezTo>
                  <a:pt x="9617" y="57892"/>
                  <a:pt x="9779" y="57358"/>
                  <a:pt x="9520" y="56904"/>
                </a:cubicBezTo>
                <a:cubicBezTo>
                  <a:pt x="9924" y="57115"/>
                  <a:pt x="10022" y="57924"/>
                  <a:pt x="9730" y="58216"/>
                </a:cubicBezTo>
                <a:close/>
                <a:moveTo>
                  <a:pt x="14360" y="57131"/>
                </a:moveTo>
                <a:cubicBezTo>
                  <a:pt x="14490" y="57244"/>
                  <a:pt x="14506" y="57374"/>
                  <a:pt x="14360" y="57455"/>
                </a:cubicBezTo>
                <a:cubicBezTo>
                  <a:pt x="14182" y="57406"/>
                  <a:pt x="14360" y="57212"/>
                  <a:pt x="14360" y="57131"/>
                </a:cubicBezTo>
                <a:close/>
                <a:moveTo>
                  <a:pt x="5618" y="57374"/>
                </a:moveTo>
                <a:lnTo>
                  <a:pt x="5618" y="57471"/>
                </a:lnTo>
                <a:cubicBezTo>
                  <a:pt x="5505" y="57487"/>
                  <a:pt x="5440" y="57390"/>
                  <a:pt x="5408" y="57471"/>
                </a:cubicBezTo>
                <a:cubicBezTo>
                  <a:pt x="5181" y="57439"/>
                  <a:pt x="5570" y="57228"/>
                  <a:pt x="5618" y="57374"/>
                </a:cubicBezTo>
                <a:close/>
                <a:moveTo>
                  <a:pt x="8662" y="57439"/>
                </a:moveTo>
                <a:cubicBezTo>
                  <a:pt x="8775" y="57422"/>
                  <a:pt x="8775" y="57471"/>
                  <a:pt x="8872" y="57471"/>
                </a:cubicBezTo>
                <a:lnTo>
                  <a:pt x="8872" y="57341"/>
                </a:lnTo>
                <a:cubicBezTo>
                  <a:pt x="9066" y="57406"/>
                  <a:pt x="8856" y="57568"/>
                  <a:pt x="8807" y="57617"/>
                </a:cubicBezTo>
                <a:cubicBezTo>
                  <a:pt x="8678" y="57617"/>
                  <a:pt x="8645" y="57536"/>
                  <a:pt x="8662" y="57439"/>
                </a:cubicBezTo>
                <a:close/>
                <a:moveTo>
                  <a:pt x="12919" y="57795"/>
                </a:moveTo>
                <a:lnTo>
                  <a:pt x="12919" y="58167"/>
                </a:lnTo>
                <a:lnTo>
                  <a:pt x="12790" y="58167"/>
                </a:lnTo>
                <a:cubicBezTo>
                  <a:pt x="12838" y="58054"/>
                  <a:pt x="12644" y="57779"/>
                  <a:pt x="12903" y="57795"/>
                </a:cubicBezTo>
                <a:close/>
                <a:moveTo>
                  <a:pt x="6687" y="58523"/>
                </a:moveTo>
                <a:cubicBezTo>
                  <a:pt x="6395" y="58572"/>
                  <a:pt x="6460" y="58199"/>
                  <a:pt x="6557" y="58102"/>
                </a:cubicBezTo>
                <a:cubicBezTo>
                  <a:pt x="6654" y="58216"/>
                  <a:pt x="6703" y="58378"/>
                  <a:pt x="6687" y="58523"/>
                </a:cubicBezTo>
                <a:close/>
                <a:moveTo>
                  <a:pt x="20998" y="58248"/>
                </a:moveTo>
                <a:cubicBezTo>
                  <a:pt x="20933" y="58167"/>
                  <a:pt x="20755" y="58086"/>
                  <a:pt x="20803" y="58297"/>
                </a:cubicBezTo>
                <a:cubicBezTo>
                  <a:pt x="20658" y="58264"/>
                  <a:pt x="20771" y="58038"/>
                  <a:pt x="20722" y="57924"/>
                </a:cubicBezTo>
                <a:cubicBezTo>
                  <a:pt x="20884" y="57989"/>
                  <a:pt x="21176" y="58102"/>
                  <a:pt x="20998" y="58248"/>
                </a:cubicBezTo>
                <a:close/>
                <a:moveTo>
                  <a:pt x="14975" y="58102"/>
                </a:moveTo>
                <a:cubicBezTo>
                  <a:pt x="15202" y="58119"/>
                  <a:pt x="15072" y="58313"/>
                  <a:pt x="15040" y="58410"/>
                </a:cubicBezTo>
                <a:cubicBezTo>
                  <a:pt x="14894" y="58410"/>
                  <a:pt x="15008" y="58183"/>
                  <a:pt x="14975" y="58102"/>
                </a:cubicBezTo>
                <a:close/>
                <a:moveTo>
                  <a:pt x="19427" y="58507"/>
                </a:moveTo>
                <a:cubicBezTo>
                  <a:pt x="19152" y="58507"/>
                  <a:pt x="19249" y="58378"/>
                  <a:pt x="19282" y="58264"/>
                </a:cubicBezTo>
                <a:cubicBezTo>
                  <a:pt x="19395" y="58248"/>
                  <a:pt x="19395" y="58313"/>
                  <a:pt x="19492" y="58313"/>
                </a:cubicBezTo>
                <a:cubicBezTo>
                  <a:pt x="19492" y="58394"/>
                  <a:pt x="19395" y="58410"/>
                  <a:pt x="19411" y="58507"/>
                </a:cubicBezTo>
                <a:close/>
                <a:moveTo>
                  <a:pt x="13130" y="58766"/>
                </a:moveTo>
                <a:cubicBezTo>
                  <a:pt x="13081" y="58831"/>
                  <a:pt x="12919" y="58831"/>
                  <a:pt x="12806" y="58863"/>
                </a:cubicBezTo>
                <a:cubicBezTo>
                  <a:pt x="12822" y="58766"/>
                  <a:pt x="12936" y="58734"/>
                  <a:pt x="13000" y="58669"/>
                </a:cubicBezTo>
                <a:cubicBezTo>
                  <a:pt x="13065" y="58685"/>
                  <a:pt x="13033" y="58766"/>
                  <a:pt x="13114" y="58766"/>
                </a:cubicBezTo>
                <a:close/>
                <a:moveTo>
                  <a:pt x="18828" y="58604"/>
                </a:moveTo>
                <a:cubicBezTo>
                  <a:pt x="18974" y="58669"/>
                  <a:pt x="18893" y="58977"/>
                  <a:pt x="18699" y="58977"/>
                </a:cubicBezTo>
                <a:cubicBezTo>
                  <a:pt x="18569" y="58831"/>
                  <a:pt x="18747" y="58750"/>
                  <a:pt x="18812" y="58604"/>
                </a:cubicBezTo>
                <a:close/>
                <a:moveTo>
                  <a:pt x="10604" y="59025"/>
                </a:moveTo>
                <a:cubicBezTo>
                  <a:pt x="10604" y="58928"/>
                  <a:pt x="10491" y="58896"/>
                  <a:pt x="10540" y="58750"/>
                </a:cubicBezTo>
                <a:cubicBezTo>
                  <a:pt x="10896" y="58669"/>
                  <a:pt x="10588" y="59397"/>
                  <a:pt x="10604" y="59041"/>
                </a:cubicBezTo>
                <a:close/>
                <a:moveTo>
                  <a:pt x="7172" y="59122"/>
                </a:moveTo>
                <a:cubicBezTo>
                  <a:pt x="7027" y="59122"/>
                  <a:pt x="7027" y="59009"/>
                  <a:pt x="7043" y="58896"/>
                </a:cubicBezTo>
                <a:cubicBezTo>
                  <a:pt x="7156" y="58977"/>
                  <a:pt x="7302" y="58993"/>
                  <a:pt x="7447" y="58928"/>
                </a:cubicBezTo>
                <a:cubicBezTo>
                  <a:pt x="7545" y="59138"/>
                  <a:pt x="7188" y="59025"/>
                  <a:pt x="7156" y="59122"/>
                </a:cubicBezTo>
                <a:close/>
                <a:moveTo>
                  <a:pt x="19379" y="59381"/>
                </a:moveTo>
                <a:lnTo>
                  <a:pt x="19379" y="59236"/>
                </a:lnTo>
                <a:cubicBezTo>
                  <a:pt x="19492" y="59236"/>
                  <a:pt x="19541" y="59316"/>
                  <a:pt x="19573" y="59236"/>
                </a:cubicBezTo>
                <a:cubicBezTo>
                  <a:pt x="19638" y="59236"/>
                  <a:pt x="19638" y="59268"/>
                  <a:pt x="19638" y="59284"/>
                </a:cubicBezTo>
                <a:lnTo>
                  <a:pt x="19638" y="59381"/>
                </a:lnTo>
                <a:cubicBezTo>
                  <a:pt x="19492" y="59300"/>
                  <a:pt x="19541" y="59381"/>
                  <a:pt x="19363" y="59381"/>
                </a:cubicBezTo>
                <a:close/>
                <a:moveTo>
                  <a:pt x="6719" y="60288"/>
                </a:moveTo>
                <a:cubicBezTo>
                  <a:pt x="6509" y="60045"/>
                  <a:pt x="6589" y="59802"/>
                  <a:pt x="6638" y="59495"/>
                </a:cubicBezTo>
                <a:cubicBezTo>
                  <a:pt x="6800" y="59737"/>
                  <a:pt x="6832" y="60029"/>
                  <a:pt x="6719" y="60288"/>
                </a:cubicBezTo>
                <a:close/>
                <a:moveTo>
                  <a:pt x="7447" y="60514"/>
                </a:moveTo>
                <a:cubicBezTo>
                  <a:pt x="7059" y="60482"/>
                  <a:pt x="7431" y="60660"/>
                  <a:pt x="7237" y="60741"/>
                </a:cubicBezTo>
                <a:cubicBezTo>
                  <a:pt x="7156" y="60628"/>
                  <a:pt x="7091" y="60514"/>
                  <a:pt x="7043" y="60385"/>
                </a:cubicBezTo>
                <a:cubicBezTo>
                  <a:pt x="7124" y="60272"/>
                  <a:pt x="7415" y="60353"/>
                  <a:pt x="7237" y="60239"/>
                </a:cubicBezTo>
                <a:cubicBezTo>
                  <a:pt x="7383" y="60094"/>
                  <a:pt x="7415" y="60417"/>
                  <a:pt x="7447" y="60514"/>
                </a:cubicBezTo>
                <a:close/>
                <a:moveTo>
                  <a:pt x="7836" y="60223"/>
                </a:moveTo>
                <a:cubicBezTo>
                  <a:pt x="8046" y="60175"/>
                  <a:pt x="7901" y="60385"/>
                  <a:pt x="8111" y="60320"/>
                </a:cubicBezTo>
                <a:cubicBezTo>
                  <a:pt x="8046" y="60369"/>
                  <a:pt x="8030" y="60434"/>
                  <a:pt x="8046" y="60498"/>
                </a:cubicBezTo>
                <a:cubicBezTo>
                  <a:pt x="7836" y="60514"/>
                  <a:pt x="7836" y="60369"/>
                  <a:pt x="7836" y="60223"/>
                </a:cubicBezTo>
                <a:close/>
                <a:moveTo>
                  <a:pt x="7124" y="60935"/>
                </a:moveTo>
                <a:lnTo>
                  <a:pt x="7318" y="60935"/>
                </a:lnTo>
                <a:cubicBezTo>
                  <a:pt x="7286" y="61000"/>
                  <a:pt x="7399" y="61178"/>
                  <a:pt x="7253" y="61162"/>
                </a:cubicBezTo>
                <a:cubicBezTo>
                  <a:pt x="7027" y="61227"/>
                  <a:pt x="7140" y="61016"/>
                  <a:pt x="7124" y="60935"/>
                </a:cubicBezTo>
                <a:close/>
                <a:moveTo>
                  <a:pt x="10766" y="61534"/>
                </a:moveTo>
                <a:cubicBezTo>
                  <a:pt x="10637" y="61453"/>
                  <a:pt x="10540" y="61178"/>
                  <a:pt x="10637" y="61081"/>
                </a:cubicBezTo>
                <a:cubicBezTo>
                  <a:pt x="10782" y="61178"/>
                  <a:pt x="10831" y="61340"/>
                  <a:pt x="10977" y="61437"/>
                </a:cubicBezTo>
                <a:cubicBezTo>
                  <a:pt x="10960" y="61502"/>
                  <a:pt x="10766" y="61453"/>
                  <a:pt x="10766" y="61534"/>
                </a:cubicBezTo>
                <a:close/>
                <a:moveTo>
                  <a:pt x="7399" y="61486"/>
                </a:moveTo>
                <a:cubicBezTo>
                  <a:pt x="7253" y="61518"/>
                  <a:pt x="7221" y="61453"/>
                  <a:pt x="7124" y="61453"/>
                </a:cubicBezTo>
                <a:cubicBezTo>
                  <a:pt x="7140" y="61356"/>
                  <a:pt x="7302" y="61356"/>
                  <a:pt x="7334" y="61259"/>
                </a:cubicBezTo>
                <a:cubicBezTo>
                  <a:pt x="7464" y="61243"/>
                  <a:pt x="7350" y="61421"/>
                  <a:pt x="7383" y="61486"/>
                </a:cubicBezTo>
                <a:close/>
                <a:moveTo>
                  <a:pt x="13356" y="61551"/>
                </a:moveTo>
                <a:cubicBezTo>
                  <a:pt x="13486" y="61599"/>
                  <a:pt x="13632" y="61615"/>
                  <a:pt x="13761" y="61599"/>
                </a:cubicBezTo>
                <a:cubicBezTo>
                  <a:pt x="13891" y="61745"/>
                  <a:pt x="13794" y="61842"/>
                  <a:pt x="13696" y="61971"/>
                </a:cubicBezTo>
                <a:cubicBezTo>
                  <a:pt x="13567" y="61842"/>
                  <a:pt x="13437" y="61696"/>
                  <a:pt x="13356" y="61551"/>
                </a:cubicBezTo>
                <a:close/>
                <a:moveTo>
                  <a:pt x="21079" y="63817"/>
                </a:moveTo>
                <a:cubicBezTo>
                  <a:pt x="20965" y="63930"/>
                  <a:pt x="21079" y="64222"/>
                  <a:pt x="20949" y="64319"/>
                </a:cubicBezTo>
                <a:cubicBezTo>
                  <a:pt x="20722" y="63477"/>
                  <a:pt x="20787" y="62473"/>
                  <a:pt x="20722" y="61777"/>
                </a:cubicBezTo>
                <a:cubicBezTo>
                  <a:pt x="20836" y="61761"/>
                  <a:pt x="20836" y="61826"/>
                  <a:pt x="20933" y="61826"/>
                </a:cubicBezTo>
                <a:cubicBezTo>
                  <a:pt x="20706" y="62522"/>
                  <a:pt x="21240" y="63234"/>
                  <a:pt x="20884" y="63866"/>
                </a:cubicBezTo>
                <a:cubicBezTo>
                  <a:pt x="20949" y="64027"/>
                  <a:pt x="20901" y="63736"/>
                  <a:pt x="21079" y="63817"/>
                </a:cubicBezTo>
                <a:close/>
                <a:moveTo>
                  <a:pt x="9277" y="62846"/>
                </a:moveTo>
                <a:cubicBezTo>
                  <a:pt x="9261" y="62716"/>
                  <a:pt x="9423" y="62587"/>
                  <a:pt x="9277" y="62473"/>
                </a:cubicBezTo>
                <a:cubicBezTo>
                  <a:pt x="9180" y="62570"/>
                  <a:pt x="9034" y="62910"/>
                  <a:pt x="9212" y="62991"/>
                </a:cubicBezTo>
                <a:cubicBezTo>
                  <a:pt x="9228" y="63024"/>
                  <a:pt x="9180" y="63040"/>
                  <a:pt x="9147" y="63040"/>
                </a:cubicBezTo>
                <a:cubicBezTo>
                  <a:pt x="9115" y="63040"/>
                  <a:pt x="9083" y="63056"/>
                  <a:pt x="9083" y="63089"/>
                </a:cubicBezTo>
                <a:cubicBezTo>
                  <a:pt x="8904" y="62862"/>
                  <a:pt x="8791" y="62587"/>
                  <a:pt x="8743" y="62295"/>
                </a:cubicBezTo>
                <a:cubicBezTo>
                  <a:pt x="8937" y="62344"/>
                  <a:pt x="8937" y="62231"/>
                  <a:pt x="9002" y="62166"/>
                </a:cubicBezTo>
                <a:cubicBezTo>
                  <a:pt x="9115" y="62198"/>
                  <a:pt x="9228" y="62263"/>
                  <a:pt x="9342" y="62344"/>
                </a:cubicBezTo>
                <a:cubicBezTo>
                  <a:pt x="9584" y="62231"/>
                  <a:pt x="9164" y="62214"/>
                  <a:pt x="9277" y="62069"/>
                </a:cubicBezTo>
                <a:cubicBezTo>
                  <a:pt x="9682" y="62166"/>
                  <a:pt x="9682" y="62765"/>
                  <a:pt x="9261" y="62846"/>
                </a:cubicBezTo>
                <a:close/>
                <a:moveTo>
                  <a:pt x="9018" y="63364"/>
                </a:moveTo>
                <a:cubicBezTo>
                  <a:pt x="8904" y="63380"/>
                  <a:pt x="8904" y="63315"/>
                  <a:pt x="8807" y="63315"/>
                </a:cubicBezTo>
                <a:cubicBezTo>
                  <a:pt x="8969" y="63607"/>
                  <a:pt x="9002" y="63947"/>
                  <a:pt x="8888" y="64254"/>
                </a:cubicBezTo>
                <a:cubicBezTo>
                  <a:pt x="8678" y="64173"/>
                  <a:pt x="8872" y="63947"/>
                  <a:pt x="8484" y="64060"/>
                </a:cubicBezTo>
                <a:cubicBezTo>
                  <a:pt x="8532" y="63995"/>
                  <a:pt x="8532" y="63882"/>
                  <a:pt x="8743" y="63930"/>
                </a:cubicBezTo>
                <a:cubicBezTo>
                  <a:pt x="8775" y="63688"/>
                  <a:pt x="8516" y="63412"/>
                  <a:pt x="8678" y="63137"/>
                </a:cubicBezTo>
                <a:cubicBezTo>
                  <a:pt x="8856" y="63250"/>
                  <a:pt x="8840" y="63283"/>
                  <a:pt x="9002" y="63137"/>
                </a:cubicBezTo>
                <a:cubicBezTo>
                  <a:pt x="9228" y="63169"/>
                  <a:pt x="9050" y="63267"/>
                  <a:pt x="9002" y="63364"/>
                </a:cubicBezTo>
                <a:close/>
                <a:moveTo>
                  <a:pt x="12984" y="63267"/>
                </a:moveTo>
                <a:cubicBezTo>
                  <a:pt x="13146" y="63105"/>
                  <a:pt x="13292" y="63348"/>
                  <a:pt x="13389" y="63396"/>
                </a:cubicBezTo>
                <a:cubicBezTo>
                  <a:pt x="13146" y="63526"/>
                  <a:pt x="13292" y="63671"/>
                  <a:pt x="13065" y="63817"/>
                </a:cubicBezTo>
                <a:cubicBezTo>
                  <a:pt x="12790" y="63736"/>
                  <a:pt x="13065" y="63396"/>
                  <a:pt x="12984" y="63267"/>
                </a:cubicBezTo>
                <a:close/>
                <a:moveTo>
                  <a:pt x="9471" y="63364"/>
                </a:moveTo>
                <a:lnTo>
                  <a:pt x="9471" y="63493"/>
                </a:lnTo>
                <a:cubicBezTo>
                  <a:pt x="9261" y="63493"/>
                  <a:pt x="9164" y="63607"/>
                  <a:pt x="9147" y="63412"/>
                </a:cubicBezTo>
                <a:cubicBezTo>
                  <a:pt x="9325" y="63445"/>
                  <a:pt x="9309" y="63348"/>
                  <a:pt x="9471" y="63364"/>
                </a:cubicBezTo>
                <a:close/>
                <a:moveTo>
                  <a:pt x="8354" y="63833"/>
                </a:moveTo>
                <a:cubicBezTo>
                  <a:pt x="8192" y="63979"/>
                  <a:pt x="8127" y="63655"/>
                  <a:pt x="8014" y="63607"/>
                </a:cubicBezTo>
                <a:cubicBezTo>
                  <a:pt x="8241" y="63428"/>
                  <a:pt x="8241" y="63785"/>
                  <a:pt x="8354" y="63833"/>
                </a:cubicBezTo>
                <a:close/>
                <a:moveTo>
                  <a:pt x="7755" y="63930"/>
                </a:moveTo>
                <a:cubicBezTo>
                  <a:pt x="7707" y="63801"/>
                  <a:pt x="7820" y="63768"/>
                  <a:pt x="7820" y="63655"/>
                </a:cubicBezTo>
                <a:cubicBezTo>
                  <a:pt x="7917" y="63655"/>
                  <a:pt x="7966" y="63995"/>
                  <a:pt x="7755" y="63930"/>
                </a:cubicBezTo>
                <a:close/>
                <a:moveTo>
                  <a:pt x="12612" y="64432"/>
                </a:moveTo>
                <a:cubicBezTo>
                  <a:pt x="12660" y="64481"/>
                  <a:pt x="12693" y="64546"/>
                  <a:pt x="12677" y="64610"/>
                </a:cubicBezTo>
                <a:cubicBezTo>
                  <a:pt x="12466" y="64610"/>
                  <a:pt x="12466" y="64287"/>
                  <a:pt x="12741" y="64335"/>
                </a:cubicBezTo>
                <a:cubicBezTo>
                  <a:pt x="12757" y="64416"/>
                  <a:pt x="12677" y="64432"/>
                  <a:pt x="12596" y="64432"/>
                </a:cubicBezTo>
                <a:close/>
                <a:moveTo>
                  <a:pt x="7302" y="64869"/>
                </a:moveTo>
                <a:cubicBezTo>
                  <a:pt x="7221" y="64805"/>
                  <a:pt x="7302" y="64594"/>
                  <a:pt x="7367" y="64497"/>
                </a:cubicBezTo>
                <a:cubicBezTo>
                  <a:pt x="7528" y="64481"/>
                  <a:pt x="7496" y="64869"/>
                  <a:pt x="7302" y="64869"/>
                </a:cubicBezTo>
                <a:close/>
                <a:moveTo>
                  <a:pt x="9746" y="64691"/>
                </a:moveTo>
                <a:lnTo>
                  <a:pt x="9552" y="64691"/>
                </a:lnTo>
                <a:cubicBezTo>
                  <a:pt x="9520" y="64594"/>
                  <a:pt x="9584" y="64578"/>
                  <a:pt x="9617" y="64513"/>
                </a:cubicBezTo>
                <a:cubicBezTo>
                  <a:pt x="9730" y="64529"/>
                  <a:pt x="9763" y="64594"/>
                  <a:pt x="9746" y="64707"/>
                </a:cubicBezTo>
                <a:close/>
                <a:moveTo>
                  <a:pt x="7431" y="64918"/>
                </a:moveTo>
                <a:cubicBezTo>
                  <a:pt x="7318" y="65209"/>
                  <a:pt x="7480" y="65517"/>
                  <a:pt x="7383" y="65646"/>
                </a:cubicBezTo>
                <a:cubicBezTo>
                  <a:pt x="7059" y="65517"/>
                  <a:pt x="7415" y="65112"/>
                  <a:pt x="7043" y="65015"/>
                </a:cubicBezTo>
                <a:lnTo>
                  <a:pt x="7043" y="64691"/>
                </a:lnTo>
                <a:cubicBezTo>
                  <a:pt x="7334" y="64707"/>
                  <a:pt x="7140" y="64934"/>
                  <a:pt x="7237" y="64999"/>
                </a:cubicBezTo>
                <a:cubicBezTo>
                  <a:pt x="7302" y="64983"/>
                  <a:pt x="7302" y="64902"/>
                  <a:pt x="7431" y="64918"/>
                </a:cubicBezTo>
                <a:close/>
                <a:moveTo>
                  <a:pt x="8046" y="65128"/>
                </a:moveTo>
                <a:cubicBezTo>
                  <a:pt x="7868" y="64999"/>
                  <a:pt x="7966" y="64918"/>
                  <a:pt x="7966" y="64724"/>
                </a:cubicBezTo>
                <a:cubicBezTo>
                  <a:pt x="8111" y="64772"/>
                  <a:pt x="8111" y="64999"/>
                  <a:pt x="8030" y="65145"/>
                </a:cubicBezTo>
                <a:close/>
                <a:moveTo>
                  <a:pt x="13470" y="65112"/>
                </a:moveTo>
                <a:cubicBezTo>
                  <a:pt x="13518" y="65339"/>
                  <a:pt x="13567" y="65922"/>
                  <a:pt x="13356" y="66132"/>
                </a:cubicBezTo>
                <a:cubicBezTo>
                  <a:pt x="13016" y="65873"/>
                  <a:pt x="13454" y="65436"/>
                  <a:pt x="13340" y="65064"/>
                </a:cubicBezTo>
                <a:cubicBezTo>
                  <a:pt x="13405" y="65064"/>
                  <a:pt x="13454" y="65080"/>
                  <a:pt x="13470" y="65112"/>
                </a:cubicBezTo>
                <a:close/>
                <a:moveTo>
                  <a:pt x="11559" y="65598"/>
                </a:moveTo>
                <a:cubicBezTo>
                  <a:pt x="11365" y="65517"/>
                  <a:pt x="11414" y="65371"/>
                  <a:pt x="11155" y="65517"/>
                </a:cubicBezTo>
                <a:cubicBezTo>
                  <a:pt x="11122" y="65355"/>
                  <a:pt x="11365" y="65371"/>
                  <a:pt x="11414" y="65274"/>
                </a:cubicBezTo>
                <a:cubicBezTo>
                  <a:pt x="11543" y="65339"/>
                  <a:pt x="11657" y="65452"/>
                  <a:pt x="11689" y="65598"/>
                </a:cubicBezTo>
                <a:cubicBezTo>
                  <a:pt x="11624" y="65582"/>
                  <a:pt x="11576" y="65549"/>
                  <a:pt x="11559" y="65598"/>
                </a:cubicBezTo>
                <a:close/>
                <a:moveTo>
                  <a:pt x="10766" y="65889"/>
                </a:moveTo>
                <a:cubicBezTo>
                  <a:pt x="10718" y="65727"/>
                  <a:pt x="10734" y="65501"/>
                  <a:pt x="10556" y="65339"/>
                </a:cubicBezTo>
                <a:lnTo>
                  <a:pt x="10766" y="65339"/>
                </a:lnTo>
                <a:cubicBezTo>
                  <a:pt x="10847" y="65549"/>
                  <a:pt x="10928" y="65679"/>
                  <a:pt x="10766" y="65889"/>
                </a:cubicBezTo>
                <a:close/>
                <a:moveTo>
                  <a:pt x="10151" y="65582"/>
                </a:moveTo>
                <a:cubicBezTo>
                  <a:pt x="10297" y="65663"/>
                  <a:pt x="10281" y="65922"/>
                  <a:pt x="10232" y="66083"/>
                </a:cubicBezTo>
                <a:cubicBezTo>
                  <a:pt x="10086" y="66003"/>
                  <a:pt x="10200" y="65727"/>
                  <a:pt x="10151" y="65582"/>
                </a:cubicBezTo>
                <a:close/>
                <a:moveTo>
                  <a:pt x="10491" y="66456"/>
                </a:moveTo>
                <a:cubicBezTo>
                  <a:pt x="10345" y="66359"/>
                  <a:pt x="10297" y="66343"/>
                  <a:pt x="10232" y="66504"/>
                </a:cubicBezTo>
                <a:cubicBezTo>
                  <a:pt x="9941" y="66440"/>
                  <a:pt x="10329" y="66375"/>
                  <a:pt x="10232" y="66181"/>
                </a:cubicBezTo>
                <a:cubicBezTo>
                  <a:pt x="10362" y="66213"/>
                  <a:pt x="10475" y="66310"/>
                  <a:pt x="10507" y="66456"/>
                </a:cubicBezTo>
                <a:close/>
                <a:moveTo>
                  <a:pt x="11883" y="66440"/>
                </a:moveTo>
                <a:cubicBezTo>
                  <a:pt x="11916" y="66553"/>
                  <a:pt x="11997" y="66375"/>
                  <a:pt x="12158" y="66440"/>
                </a:cubicBezTo>
                <a:cubicBezTo>
                  <a:pt x="12158" y="66504"/>
                  <a:pt x="12142" y="66569"/>
                  <a:pt x="12223" y="66569"/>
                </a:cubicBezTo>
                <a:cubicBezTo>
                  <a:pt x="12126" y="66747"/>
                  <a:pt x="12126" y="66472"/>
                  <a:pt x="11964" y="66537"/>
                </a:cubicBezTo>
                <a:cubicBezTo>
                  <a:pt x="11980" y="66861"/>
                  <a:pt x="11754" y="67492"/>
                  <a:pt x="12239" y="67735"/>
                </a:cubicBezTo>
                <a:cubicBezTo>
                  <a:pt x="11932" y="67880"/>
                  <a:pt x="12256" y="68366"/>
                  <a:pt x="12110" y="68528"/>
                </a:cubicBezTo>
                <a:cubicBezTo>
                  <a:pt x="11640" y="67816"/>
                  <a:pt x="11738" y="66925"/>
                  <a:pt x="11819" y="66164"/>
                </a:cubicBezTo>
                <a:cubicBezTo>
                  <a:pt x="12175" y="66164"/>
                  <a:pt x="11899" y="66294"/>
                  <a:pt x="11899" y="66440"/>
                </a:cubicBezTo>
                <a:close/>
                <a:moveTo>
                  <a:pt x="7318" y="66262"/>
                </a:moveTo>
                <a:cubicBezTo>
                  <a:pt x="7318" y="66391"/>
                  <a:pt x="7464" y="66391"/>
                  <a:pt x="7464" y="66634"/>
                </a:cubicBezTo>
                <a:cubicBezTo>
                  <a:pt x="7059" y="66585"/>
                  <a:pt x="7367" y="66780"/>
                  <a:pt x="6994" y="66780"/>
                </a:cubicBezTo>
                <a:cubicBezTo>
                  <a:pt x="7156" y="66521"/>
                  <a:pt x="6865" y="66521"/>
                  <a:pt x="6865" y="66262"/>
                </a:cubicBezTo>
                <a:cubicBezTo>
                  <a:pt x="7156" y="66310"/>
                  <a:pt x="7027" y="66359"/>
                  <a:pt x="7318" y="66262"/>
                </a:cubicBezTo>
                <a:close/>
                <a:moveTo>
                  <a:pt x="10960" y="66731"/>
                </a:moveTo>
                <a:cubicBezTo>
                  <a:pt x="11074" y="66472"/>
                  <a:pt x="10718" y="66407"/>
                  <a:pt x="10896" y="66262"/>
                </a:cubicBezTo>
                <a:cubicBezTo>
                  <a:pt x="11171" y="66245"/>
                  <a:pt x="11187" y="66650"/>
                  <a:pt x="10960" y="66731"/>
                </a:cubicBezTo>
                <a:close/>
                <a:moveTo>
                  <a:pt x="8241" y="66488"/>
                </a:moveTo>
                <a:cubicBezTo>
                  <a:pt x="8306" y="66488"/>
                  <a:pt x="8322" y="66537"/>
                  <a:pt x="8386" y="66537"/>
                </a:cubicBezTo>
                <a:lnTo>
                  <a:pt x="8386" y="66618"/>
                </a:lnTo>
                <a:cubicBezTo>
                  <a:pt x="8289" y="66618"/>
                  <a:pt x="8192" y="66618"/>
                  <a:pt x="8176" y="66666"/>
                </a:cubicBezTo>
                <a:cubicBezTo>
                  <a:pt x="7982" y="66618"/>
                  <a:pt x="8208" y="66504"/>
                  <a:pt x="8241" y="66488"/>
                </a:cubicBezTo>
                <a:close/>
                <a:moveTo>
                  <a:pt x="7528" y="66812"/>
                </a:moveTo>
                <a:cubicBezTo>
                  <a:pt x="7528" y="66634"/>
                  <a:pt x="7593" y="66682"/>
                  <a:pt x="7528" y="66537"/>
                </a:cubicBezTo>
                <a:cubicBezTo>
                  <a:pt x="7674" y="66504"/>
                  <a:pt x="7771" y="66861"/>
                  <a:pt x="7528" y="66812"/>
                </a:cubicBezTo>
                <a:close/>
                <a:moveTo>
                  <a:pt x="15736" y="66440"/>
                </a:moveTo>
                <a:cubicBezTo>
                  <a:pt x="15898" y="66537"/>
                  <a:pt x="15898" y="66844"/>
                  <a:pt x="15817" y="67087"/>
                </a:cubicBezTo>
                <a:cubicBezTo>
                  <a:pt x="15671" y="67006"/>
                  <a:pt x="15785" y="66763"/>
                  <a:pt x="15607" y="66715"/>
                </a:cubicBezTo>
                <a:cubicBezTo>
                  <a:pt x="15736" y="66682"/>
                  <a:pt x="15785" y="66537"/>
                  <a:pt x="15736" y="66440"/>
                </a:cubicBezTo>
                <a:close/>
                <a:moveTo>
                  <a:pt x="13551" y="66602"/>
                </a:moveTo>
                <a:cubicBezTo>
                  <a:pt x="13615" y="66747"/>
                  <a:pt x="13389" y="66699"/>
                  <a:pt x="13356" y="66780"/>
                </a:cubicBezTo>
                <a:cubicBezTo>
                  <a:pt x="13195" y="66715"/>
                  <a:pt x="13243" y="66682"/>
                  <a:pt x="13276" y="66553"/>
                </a:cubicBezTo>
                <a:cubicBezTo>
                  <a:pt x="13421" y="66537"/>
                  <a:pt x="13470" y="66585"/>
                  <a:pt x="13551" y="66602"/>
                </a:cubicBezTo>
                <a:close/>
                <a:moveTo>
                  <a:pt x="7124" y="67152"/>
                </a:moveTo>
                <a:lnTo>
                  <a:pt x="7124" y="66828"/>
                </a:lnTo>
                <a:cubicBezTo>
                  <a:pt x="7334" y="66763"/>
                  <a:pt x="7334" y="67201"/>
                  <a:pt x="7124" y="67152"/>
                </a:cubicBezTo>
                <a:close/>
                <a:moveTo>
                  <a:pt x="10491" y="66877"/>
                </a:moveTo>
                <a:cubicBezTo>
                  <a:pt x="10750" y="66861"/>
                  <a:pt x="10572" y="67152"/>
                  <a:pt x="10701" y="67233"/>
                </a:cubicBezTo>
                <a:cubicBezTo>
                  <a:pt x="10637" y="67265"/>
                  <a:pt x="10572" y="67281"/>
                  <a:pt x="10491" y="67281"/>
                </a:cubicBezTo>
                <a:cubicBezTo>
                  <a:pt x="10378" y="67184"/>
                  <a:pt x="10572" y="67055"/>
                  <a:pt x="10507" y="66877"/>
                </a:cubicBezTo>
                <a:close/>
                <a:moveTo>
                  <a:pt x="8791" y="67767"/>
                </a:moveTo>
                <a:cubicBezTo>
                  <a:pt x="8662" y="67702"/>
                  <a:pt x="8694" y="67379"/>
                  <a:pt x="8791" y="67314"/>
                </a:cubicBezTo>
                <a:cubicBezTo>
                  <a:pt x="8856" y="67460"/>
                  <a:pt x="8856" y="67621"/>
                  <a:pt x="8791" y="67767"/>
                </a:cubicBezTo>
                <a:close/>
                <a:moveTo>
                  <a:pt x="13356" y="67298"/>
                </a:moveTo>
                <a:lnTo>
                  <a:pt x="13632" y="67298"/>
                </a:lnTo>
                <a:cubicBezTo>
                  <a:pt x="13599" y="67427"/>
                  <a:pt x="13470" y="67492"/>
                  <a:pt x="13421" y="67621"/>
                </a:cubicBezTo>
                <a:cubicBezTo>
                  <a:pt x="13243" y="67621"/>
                  <a:pt x="13276" y="67362"/>
                  <a:pt x="13356" y="67298"/>
                </a:cubicBezTo>
                <a:close/>
                <a:moveTo>
                  <a:pt x="15688" y="67411"/>
                </a:moveTo>
                <a:cubicBezTo>
                  <a:pt x="15817" y="67411"/>
                  <a:pt x="15817" y="67524"/>
                  <a:pt x="15947" y="67540"/>
                </a:cubicBezTo>
                <a:cubicBezTo>
                  <a:pt x="15801" y="67702"/>
                  <a:pt x="15477" y="67589"/>
                  <a:pt x="15688" y="67411"/>
                </a:cubicBezTo>
                <a:close/>
                <a:moveTo>
                  <a:pt x="10005" y="68868"/>
                </a:moveTo>
                <a:cubicBezTo>
                  <a:pt x="9779" y="68884"/>
                  <a:pt x="9682" y="68819"/>
                  <a:pt x="9665" y="68690"/>
                </a:cubicBezTo>
                <a:cubicBezTo>
                  <a:pt x="9876" y="68674"/>
                  <a:pt x="9989" y="68738"/>
                  <a:pt x="10005" y="68868"/>
                </a:cubicBezTo>
                <a:close/>
                <a:moveTo>
                  <a:pt x="16303" y="68933"/>
                </a:moveTo>
                <a:cubicBezTo>
                  <a:pt x="16206" y="68933"/>
                  <a:pt x="16254" y="68625"/>
                  <a:pt x="16432" y="68641"/>
                </a:cubicBezTo>
                <a:cubicBezTo>
                  <a:pt x="16368" y="68819"/>
                  <a:pt x="16449" y="68803"/>
                  <a:pt x="16303" y="68933"/>
                </a:cubicBezTo>
                <a:close/>
                <a:moveTo>
                  <a:pt x="15704" y="69127"/>
                </a:moveTo>
                <a:lnTo>
                  <a:pt x="15914" y="69127"/>
                </a:lnTo>
                <a:cubicBezTo>
                  <a:pt x="15898" y="69337"/>
                  <a:pt x="15526" y="69337"/>
                  <a:pt x="15704" y="69111"/>
                </a:cubicBezTo>
                <a:close/>
                <a:moveTo>
                  <a:pt x="14716" y="70066"/>
                </a:moveTo>
                <a:cubicBezTo>
                  <a:pt x="14538" y="70001"/>
                  <a:pt x="14765" y="69872"/>
                  <a:pt x="14781" y="69791"/>
                </a:cubicBezTo>
                <a:cubicBezTo>
                  <a:pt x="14975" y="69839"/>
                  <a:pt x="14733" y="69985"/>
                  <a:pt x="14716" y="70066"/>
                </a:cubicBezTo>
                <a:close/>
                <a:moveTo>
                  <a:pt x="10621" y="70034"/>
                </a:moveTo>
                <a:cubicBezTo>
                  <a:pt x="10766" y="70034"/>
                  <a:pt x="10637" y="70228"/>
                  <a:pt x="10685" y="70309"/>
                </a:cubicBezTo>
                <a:cubicBezTo>
                  <a:pt x="10313" y="70276"/>
                  <a:pt x="10669" y="70195"/>
                  <a:pt x="10604" y="70017"/>
                </a:cubicBezTo>
                <a:close/>
                <a:moveTo>
                  <a:pt x="17452" y="71329"/>
                </a:moveTo>
                <a:cubicBezTo>
                  <a:pt x="17711" y="71183"/>
                  <a:pt x="17501" y="70762"/>
                  <a:pt x="17452" y="70535"/>
                </a:cubicBezTo>
                <a:cubicBezTo>
                  <a:pt x="17663" y="70374"/>
                  <a:pt x="17582" y="70794"/>
                  <a:pt x="17598" y="70908"/>
                </a:cubicBezTo>
                <a:cubicBezTo>
                  <a:pt x="17825" y="70908"/>
                  <a:pt x="17808" y="70341"/>
                  <a:pt x="17517" y="70406"/>
                </a:cubicBezTo>
                <a:cubicBezTo>
                  <a:pt x="17452" y="70179"/>
                  <a:pt x="17614" y="69953"/>
                  <a:pt x="17841" y="69920"/>
                </a:cubicBezTo>
                <a:cubicBezTo>
                  <a:pt x="18003" y="70017"/>
                  <a:pt x="17873" y="70309"/>
                  <a:pt x="17922" y="70487"/>
                </a:cubicBezTo>
                <a:cubicBezTo>
                  <a:pt x="17954" y="70552"/>
                  <a:pt x="18003" y="70455"/>
                  <a:pt x="18116" y="70487"/>
                </a:cubicBezTo>
                <a:cubicBezTo>
                  <a:pt x="18165" y="70552"/>
                  <a:pt x="18051" y="70714"/>
                  <a:pt x="18197" y="70714"/>
                </a:cubicBezTo>
                <a:cubicBezTo>
                  <a:pt x="17986" y="70633"/>
                  <a:pt x="17808" y="70956"/>
                  <a:pt x="17986" y="71134"/>
                </a:cubicBezTo>
                <a:cubicBezTo>
                  <a:pt x="17598" y="71151"/>
                  <a:pt x="17906" y="71539"/>
                  <a:pt x="17663" y="71555"/>
                </a:cubicBezTo>
                <a:cubicBezTo>
                  <a:pt x="17792" y="71636"/>
                  <a:pt x="18116" y="71701"/>
                  <a:pt x="17857" y="71928"/>
                </a:cubicBezTo>
                <a:cubicBezTo>
                  <a:pt x="17727" y="71766"/>
                  <a:pt x="17841" y="71669"/>
                  <a:pt x="17533" y="71685"/>
                </a:cubicBezTo>
                <a:cubicBezTo>
                  <a:pt x="17598" y="71636"/>
                  <a:pt x="17614" y="71539"/>
                  <a:pt x="17598" y="71458"/>
                </a:cubicBezTo>
                <a:cubicBezTo>
                  <a:pt x="17452" y="71426"/>
                  <a:pt x="17307" y="71442"/>
                  <a:pt x="17258" y="71232"/>
                </a:cubicBezTo>
                <a:cubicBezTo>
                  <a:pt x="17307" y="71280"/>
                  <a:pt x="17436" y="71264"/>
                  <a:pt x="17452" y="71329"/>
                </a:cubicBezTo>
                <a:close/>
                <a:moveTo>
                  <a:pt x="14652" y="70163"/>
                </a:moveTo>
                <a:cubicBezTo>
                  <a:pt x="14765" y="70228"/>
                  <a:pt x="14992" y="70503"/>
                  <a:pt x="14652" y="70487"/>
                </a:cubicBezTo>
                <a:close/>
                <a:moveTo>
                  <a:pt x="15931" y="70940"/>
                </a:moveTo>
                <a:cubicBezTo>
                  <a:pt x="15752" y="70924"/>
                  <a:pt x="15720" y="70794"/>
                  <a:pt x="15655" y="70714"/>
                </a:cubicBezTo>
                <a:cubicBezTo>
                  <a:pt x="15963" y="70730"/>
                  <a:pt x="15655" y="70341"/>
                  <a:pt x="15866" y="70293"/>
                </a:cubicBezTo>
                <a:cubicBezTo>
                  <a:pt x="15979" y="70276"/>
                  <a:pt x="15995" y="70568"/>
                  <a:pt x="16060" y="70422"/>
                </a:cubicBezTo>
                <a:cubicBezTo>
                  <a:pt x="16254" y="70568"/>
                  <a:pt x="15785" y="70665"/>
                  <a:pt x="15931" y="70940"/>
                </a:cubicBezTo>
                <a:close/>
                <a:moveTo>
                  <a:pt x="16983" y="70325"/>
                </a:moveTo>
                <a:cubicBezTo>
                  <a:pt x="17226" y="70422"/>
                  <a:pt x="17031" y="70600"/>
                  <a:pt x="17048" y="70794"/>
                </a:cubicBezTo>
                <a:cubicBezTo>
                  <a:pt x="16918" y="70665"/>
                  <a:pt x="16886" y="70471"/>
                  <a:pt x="16983" y="70309"/>
                </a:cubicBezTo>
                <a:close/>
                <a:moveTo>
                  <a:pt x="17177" y="70325"/>
                </a:moveTo>
                <a:cubicBezTo>
                  <a:pt x="17371" y="70390"/>
                  <a:pt x="17242" y="70503"/>
                  <a:pt x="17323" y="70697"/>
                </a:cubicBezTo>
                <a:cubicBezTo>
                  <a:pt x="17048" y="70714"/>
                  <a:pt x="17242" y="70422"/>
                  <a:pt x="17177" y="70309"/>
                </a:cubicBezTo>
                <a:close/>
                <a:moveTo>
                  <a:pt x="19508" y="70633"/>
                </a:moveTo>
                <a:cubicBezTo>
                  <a:pt x="19395" y="70568"/>
                  <a:pt x="19298" y="70390"/>
                  <a:pt x="19427" y="70309"/>
                </a:cubicBezTo>
                <a:cubicBezTo>
                  <a:pt x="19589" y="70293"/>
                  <a:pt x="19508" y="70438"/>
                  <a:pt x="19638" y="70438"/>
                </a:cubicBezTo>
                <a:cubicBezTo>
                  <a:pt x="19605" y="70487"/>
                  <a:pt x="19427" y="70455"/>
                  <a:pt x="19508" y="70600"/>
                </a:cubicBezTo>
                <a:close/>
                <a:moveTo>
                  <a:pt x="20107" y="70519"/>
                </a:moveTo>
                <a:cubicBezTo>
                  <a:pt x="20107" y="70568"/>
                  <a:pt x="20188" y="70552"/>
                  <a:pt x="20237" y="70568"/>
                </a:cubicBezTo>
                <a:cubicBezTo>
                  <a:pt x="20188" y="70600"/>
                  <a:pt x="20172" y="70649"/>
                  <a:pt x="20172" y="70714"/>
                </a:cubicBezTo>
                <a:cubicBezTo>
                  <a:pt x="20026" y="70665"/>
                  <a:pt x="19994" y="70487"/>
                  <a:pt x="20091" y="70390"/>
                </a:cubicBezTo>
                <a:cubicBezTo>
                  <a:pt x="20221" y="70390"/>
                  <a:pt x="20107" y="70455"/>
                  <a:pt x="20091" y="70503"/>
                </a:cubicBezTo>
                <a:close/>
                <a:moveTo>
                  <a:pt x="11430" y="71280"/>
                </a:moveTo>
                <a:cubicBezTo>
                  <a:pt x="11139" y="71199"/>
                  <a:pt x="11300" y="70665"/>
                  <a:pt x="11479" y="70584"/>
                </a:cubicBezTo>
                <a:cubicBezTo>
                  <a:pt x="11738" y="70633"/>
                  <a:pt x="11236" y="70940"/>
                  <a:pt x="11430" y="71264"/>
                </a:cubicBezTo>
                <a:close/>
                <a:moveTo>
                  <a:pt x="17388" y="70746"/>
                </a:moveTo>
                <a:cubicBezTo>
                  <a:pt x="17420" y="70859"/>
                  <a:pt x="17258" y="70843"/>
                  <a:pt x="17323" y="70973"/>
                </a:cubicBezTo>
                <a:cubicBezTo>
                  <a:pt x="17209" y="70940"/>
                  <a:pt x="17161" y="70843"/>
                  <a:pt x="17177" y="70730"/>
                </a:cubicBezTo>
                <a:close/>
                <a:moveTo>
                  <a:pt x="15655" y="70859"/>
                </a:moveTo>
                <a:cubicBezTo>
                  <a:pt x="15785" y="70940"/>
                  <a:pt x="15801" y="71102"/>
                  <a:pt x="15736" y="71232"/>
                </a:cubicBezTo>
                <a:cubicBezTo>
                  <a:pt x="15526" y="71134"/>
                  <a:pt x="15639" y="70956"/>
                  <a:pt x="15655" y="70843"/>
                </a:cubicBezTo>
                <a:close/>
                <a:moveTo>
                  <a:pt x="6913" y="71523"/>
                </a:moveTo>
                <a:cubicBezTo>
                  <a:pt x="6832" y="71652"/>
                  <a:pt x="6492" y="71555"/>
                  <a:pt x="6589" y="71393"/>
                </a:cubicBezTo>
                <a:cubicBezTo>
                  <a:pt x="6800" y="71345"/>
                  <a:pt x="6768" y="71491"/>
                  <a:pt x="6913" y="71507"/>
                </a:cubicBezTo>
                <a:close/>
                <a:moveTo>
                  <a:pt x="11835" y="71507"/>
                </a:moveTo>
                <a:cubicBezTo>
                  <a:pt x="11948" y="71345"/>
                  <a:pt x="12013" y="71410"/>
                  <a:pt x="12288" y="71361"/>
                </a:cubicBezTo>
                <a:lnTo>
                  <a:pt x="12288" y="71555"/>
                </a:lnTo>
                <a:cubicBezTo>
                  <a:pt x="12110" y="71426"/>
                  <a:pt x="12013" y="71555"/>
                  <a:pt x="11819" y="71491"/>
                </a:cubicBezTo>
                <a:close/>
                <a:moveTo>
                  <a:pt x="6865" y="72090"/>
                </a:moveTo>
                <a:cubicBezTo>
                  <a:pt x="6654" y="72073"/>
                  <a:pt x="6670" y="71733"/>
                  <a:pt x="6719" y="71685"/>
                </a:cubicBezTo>
                <a:cubicBezTo>
                  <a:pt x="6946" y="71669"/>
                  <a:pt x="6832" y="71912"/>
                  <a:pt x="6865" y="72057"/>
                </a:cubicBezTo>
                <a:close/>
                <a:moveTo>
                  <a:pt x="14749" y="72219"/>
                </a:moveTo>
                <a:cubicBezTo>
                  <a:pt x="15056" y="71976"/>
                  <a:pt x="14522" y="72025"/>
                  <a:pt x="14490" y="71895"/>
                </a:cubicBezTo>
                <a:cubicBezTo>
                  <a:pt x="14830" y="71960"/>
                  <a:pt x="14862" y="71912"/>
                  <a:pt x="14894" y="71750"/>
                </a:cubicBezTo>
                <a:cubicBezTo>
                  <a:pt x="15008" y="71733"/>
                  <a:pt x="15008" y="71798"/>
                  <a:pt x="15089" y="71798"/>
                </a:cubicBezTo>
                <a:cubicBezTo>
                  <a:pt x="14927" y="71928"/>
                  <a:pt x="14959" y="72122"/>
                  <a:pt x="15040" y="72300"/>
                </a:cubicBezTo>
                <a:cubicBezTo>
                  <a:pt x="14927" y="72268"/>
                  <a:pt x="14846" y="72219"/>
                  <a:pt x="14749" y="72187"/>
                </a:cubicBezTo>
                <a:close/>
                <a:moveTo>
                  <a:pt x="19395" y="71944"/>
                </a:moveTo>
                <a:cubicBezTo>
                  <a:pt x="19363" y="72041"/>
                  <a:pt x="19395" y="72090"/>
                  <a:pt x="19524" y="72090"/>
                </a:cubicBezTo>
                <a:cubicBezTo>
                  <a:pt x="19444" y="72154"/>
                  <a:pt x="19265" y="72154"/>
                  <a:pt x="19265" y="72268"/>
                </a:cubicBezTo>
                <a:cubicBezTo>
                  <a:pt x="19152" y="72251"/>
                  <a:pt x="19071" y="72154"/>
                  <a:pt x="19055" y="72041"/>
                </a:cubicBezTo>
                <a:cubicBezTo>
                  <a:pt x="19265" y="72073"/>
                  <a:pt x="19184" y="71912"/>
                  <a:pt x="19395" y="71944"/>
                </a:cubicBezTo>
                <a:close/>
                <a:moveTo>
                  <a:pt x="14020" y="72349"/>
                </a:moveTo>
                <a:cubicBezTo>
                  <a:pt x="14085" y="72300"/>
                  <a:pt x="14150" y="72284"/>
                  <a:pt x="14231" y="72300"/>
                </a:cubicBezTo>
                <a:cubicBezTo>
                  <a:pt x="14231" y="72397"/>
                  <a:pt x="14053" y="72397"/>
                  <a:pt x="13891" y="72397"/>
                </a:cubicBezTo>
                <a:cubicBezTo>
                  <a:pt x="13939" y="72251"/>
                  <a:pt x="13777" y="72251"/>
                  <a:pt x="13826" y="72106"/>
                </a:cubicBezTo>
                <a:cubicBezTo>
                  <a:pt x="14020" y="72090"/>
                  <a:pt x="14036" y="72203"/>
                  <a:pt x="14020" y="72349"/>
                </a:cubicBezTo>
                <a:close/>
                <a:moveTo>
                  <a:pt x="18796" y="72511"/>
                </a:moveTo>
                <a:cubicBezTo>
                  <a:pt x="18812" y="72559"/>
                  <a:pt x="18925" y="72543"/>
                  <a:pt x="19006" y="72559"/>
                </a:cubicBezTo>
                <a:cubicBezTo>
                  <a:pt x="18942" y="72640"/>
                  <a:pt x="18812" y="72672"/>
                  <a:pt x="18877" y="72834"/>
                </a:cubicBezTo>
                <a:cubicBezTo>
                  <a:pt x="18796" y="72834"/>
                  <a:pt x="18747" y="72834"/>
                  <a:pt x="18731" y="72883"/>
                </a:cubicBezTo>
                <a:cubicBezTo>
                  <a:pt x="18828" y="72786"/>
                  <a:pt x="18505" y="72527"/>
                  <a:pt x="18796" y="72381"/>
                </a:cubicBezTo>
                <a:cubicBezTo>
                  <a:pt x="18666" y="72284"/>
                  <a:pt x="18569" y="72251"/>
                  <a:pt x="18666" y="72106"/>
                </a:cubicBezTo>
                <a:cubicBezTo>
                  <a:pt x="18828" y="72154"/>
                  <a:pt x="18958" y="72300"/>
                  <a:pt x="19006" y="72462"/>
                </a:cubicBezTo>
                <a:cubicBezTo>
                  <a:pt x="18731" y="72349"/>
                  <a:pt x="19071" y="72527"/>
                  <a:pt x="18796" y="72511"/>
                </a:cubicBezTo>
                <a:close/>
                <a:moveTo>
                  <a:pt x="20123" y="72397"/>
                </a:moveTo>
                <a:cubicBezTo>
                  <a:pt x="19978" y="72397"/>
                  <a:pt x="20091" y="72203"/>
                  <a:pt x="20059" y="72122"/>
                </a:cubicBezTo>
                <a:cubicBezTo>
                  <a:pt x="20123" y="72122"/>
                  <a:pt x="20172" y="72122"/>
                  <a:pt x="20188" y="72073"/>
                </a:cubicBezTo>
                <a:cubicBezTo>
                  <a:pt x="20528" y="72187"/>
                  <a:pt x="20059" y="72219"/>
                  <a:pt x="20123" y="72397"/>
                </a:cubicBezTo>
                <a:close/>
                <a:moveTo>
                  <a:pt x="17938" y="72300"/>
                </a:moveTo>
                <a:cubicBezTo>
                  <a:pt x="17938" y="72251"/>
                  <a:pt x="17857" y="72251"/>
                  <a:pt x="17808" y="72251"/>
                </a:cubicBezTo>
                <a:cubicBezTo>
                  <a:pt x="17857" y="72106"/>
                  <a:pt x="17906" y="72187"/>
                  <a:pt x="18067" y="72203"/>
                </a:cubicBezTo>
                <a:cubicBezTo>
                  <a:pt x="18116" y="72332"/>
                  <a:pt x="18003" y="72365"/>
                  <a:pt x="18003" y="72478"/>
                </a:cubicBezTo>
                <a:cubicBezTo>
                  <a:pt x="17906" y="72462"/>
                  <a:pt x="17938" y="72349"/>
                  <a:pt x="17938" y="72300"/>
                </a:cubicBezTo>
                <a:close/>
                <a:moveTo>
                  <a:pt x="12304" y="72867"/>
                </a:moveTo>
                <a:lnTo>
                  <a:pt x="12045" y="72867"/>
                </a:lnTo>
                <a:cubicBezTo>
                  <a:pt x="11964" y="72689"/>
                  <a:pt x="12239" y="72543"/>
                  <a:pt x="11964" y="72511"/>
                </a:cubicBezTo>
                <a:cubicBezTo>
                  <a:pt x="11916" y="72413"/>
                  <a:pt x="12304" y="72413"/>
                  <a:pt x="12110" y="72365"/>
                </a:cubicBezTo>
                <a:cubicBezTo>
                  <a:pt x="12466" y="72316"/>
                  <a:pt x="12223" y="72705"/>
                  <a:pt x="12304" y="72867"/>
                </a:cubicBezTo>
                <a:close/>
                <a:moveTo>
                  <a:pt x="16934" y="72446"/>
                </a:moveTo>
                <a:cubicBezTo>
                  <a:pt x="17145" y="72462"/>
                  <a:pt x="17031" y="72672"/>
                  <a:pt x="17015" y="72770"/>
                </a:cubicBezTo>
                <a:cubicBezTo>
                  <a:pt x="16869" y="72753"/>
                  <a:pt x="16983" y="72543"/>
                  <a:pt x="16934" y="72446"/>
                </a:cubicBezTo>
                <a:close/>
                <a:moveTo>
                  <a:pt x="17938" y="72575"/>
                </a:moveTo>
                <a:cubicBezTo>
                  <a:pt x="18181" y="72818"/>
                  <a:pt x="17630" y="72915"/>
                  <a:pt x="17679" y="73174"/>
                </a:cubicBezTo>
                <a:cubicBezTo>
                  <a:pt x="17485" y="72964"/>
                  <a:pt x="17841" y="72737"/>
                  <a:pt x="17938" y="72575"/>
                </a:cubicBezTo>
                <a:close/>
                <a:moveTo>
                  <a:pt x="14360" y="73126"/>
                </a:moveTo>
                <a:cubicBezTo>
                  <a:pt x="14393" y="73271"/>
                  <a:pt x="14134" y="73207"/>
                  <a:pt x="14101" y="73320"/>
                </a:cubicBezTo>
                <a:cubicBezTo>
                  <a:pt x="14214" y="73352"/>
                  <a:pt x="14279" y="73482"/>
                  <a:pt x="14231" y="73595"/>
                </a:cubicBezTo>
                <a:cubicBezTo>
                  <a:pt x="14182" y="73741"/>
                  <a:pt x="14150" y="73514"/>
                  <a:pt x="14166" y="73449"/>
                </a:cubicBezTo>
                <a:cubicBezTo>
                  <a:pt x="14053" y="73466"/>
                  <a:pt x="14020" y="73530"/>
                  <a:pt x="14036" y="73644"/>
                </a:cubicBezTo>
                <a:cubicBezTo>
                  <a:pt x="13955" y="73628"/>
                  <a:pt x="13988" y="73530"/>
                  <a:pt x="13972" y="73449"/>
                </a:cubicBezTo>
                <a:cubicBezTo>
                  <a:pt x="13858" y="73611"/>
                  <a:pt x="13842" y="73789"/>
                  <a:pt x="13907" y="73968"/>
                </a:cubicBezTo>
                <a:cubicBezTo>
                  <a:pt x="13745" y="73951"/>
                  <a:pt x="13713" y="73822"/>
                  <a:pt x="13648" y="73741"/>
                </a:cubicBezTo>
                <a:cubicBezTo>
                  <a:pt x="13826" y="73757"/>
                  <a:pt x="13810" y="73644"/>
                  <a:pt x="13842" y="73547"/>
                </a:cubicBezTo>
                <a:cubicBezTo>
                  <a:pt x="13777" y="73417"/>
                  <a:pt x="13664" y="73628"/>
                  <a:pt x="13583" y="73514"/>
                </a:cubicBezTo>
                <a:cubicBezTo>
                  <a:pt x="13632" y="73369"/>
                  <a:pt x="13680" y="73449"/>
                  <a:pt x="13842" y="73449"/>
                </a:cubicBezTo>
                <a:cubicBezTo>
                  <a:pt x="13842" y="73288"/>
                  <a:pt x="13761" y="73320"/>
                  <a:pt x="13842" y="73174"/>
                </a:cubicBezTo>
                <a:cubicBezTo>
                  <a:pt x="13988" y="73174"/>
                  <a:pt x="13875" y="73336"/>
                  <a:pt x="13923" y="73417"/>
                </a:cubicBezTo>
                <a:cubicBezTo>
                  <a:pt x="14069" y="73385"/>
                  <a:pt x="13907" y="73158"/>
                  <a:pt x="14117" y="73174"/>
                </a:cubicBezTo>
                <a:cubicBezTo>
                  <a:pt x="13907" y="73126"/>
                  <a:pt x="13810" y="72899"/>
                  <a:pt x="13923" y="72721"/>
                </a:cubicBezTo>
                <a:cubicBezTo>
                  <a:pt x="14020" y="72883"/>
                  <a:pt x="14053" y="73158"/>
                  <a:pt x="14360" y="73126"/>
                </a:cubicBezTo>
                <a:close/>
                <a:moveTo>
                  <a:pt x="17889" y="74016"/>
                </a:moveTo>
                <a:cubicBezTo>
                  <a:pt x="17485" y="73725"/>
                  <a:pt x="18003" y="73271"/>
                  <a:pt x="18003" y="72850"/>
                </a:cubicBezTo>
                <a:cubicBezTo>
                  <a:pt x="18359" y="73271"/>
                  <a:pt x="17808" y="73611"/>
                  <a:pt x="17889" y="74016"/>
                </a:cubicBezTo>
                <a:close/>
                <a:moveTo>
                  <a:pt x="15089" y="73207"/>
                </a:moveTo>
                <a:cubicBezTo>
                  <a:pt x="14911" y="73207"/>
                  <a:pt x="14943" y="72980"/>
                  <a:pt x="15024" y="72915"/>
                </a:cubicBezTo>
                <a:cubicBezTo>
                  <a:pt x="15186" y="72996"/>
                  <a:pt x="15137" y="73093"/>
                  <a:pt x="15089" y="73207"/>
                </a:cubicBezTo>
                <a:close/>
                <a:moveTo>
                  <a:pt x="20269" y="73660"/>
                </a:moveTo>
                <a:cubicBezTo>
                  <a:pt x="20107" y="73482"/>
                  <a:pt x="20172" y="73320"/>
                  <a:pt x="20269" y="73142"/>
                </a:cubicBezTo>
                <a:cubicBezTo>
                  <a:pt x="20382" y="73304"/>
                  <a:pt x="20269" y="73417"/>
                  <a:pt x="20269" y="73660"/>
                </a:cubicBezTo>
                <a:close/>
                <a:moveTo>
                  <a:pt x="14117" y="74016"/>
                </a:moveTo>
                <a:cubicBezTo>
                  <a:pt x="13858" y="74048"/>
                  <a:pt x="14020" y="73789"/>
                  <a:pt x="13972" y="73692"/>
                </a:cubicBezTo>
                <a:cubicBezTo>
                  <a:pt x="14214" y="73725"/>
                  <a:pt x="14020" y="73838"/>
                  <a:pt x="14117" y="74016"/>
                </a:cubicBezTo>
                <a:close/>
                <a:moveTo>
                  <a:pt x="15963" y="73806"/>
                </a:moveTo>
                <a:cubicBezTo>
                  <a:pt x="15914" y="73887"/>
                  <a:pt x="15720" y="73887"/>
                  <a:pt x="15704" y="74000"/>
                </a:cubicBezTo>
                <a:cubicBezTo>
                  <a:pt x="15574" y="74000"/>
                  <a:pt x="15655" y="73838"/>
                  <a:pt x="15510" y="73854"/>
                </a:cubicBezTo>
                <a:cubicBezTo>
                  <a:pt x="15574" y="73789"/>
                  <a:pt x="15688" y="73773"/>
                  <a:pt x="15704" y="73676"/>
                </a:cubicBezTo>
                <a:cubicBezTo>
                  <a:pt x="15817" y="73676"/>
                  <a:pt x="15752" y="73838"/>
                  <a:pt x="15963" y="73806"/>
                </a:cubicBezTo>
                <a:close/>
                <a:moveTo>
                  <a:pt x="17290" y="73789"/>
                </a:moveTo>
                <a:cubicBezTo>
                  <a:pt x="17307" y="73919"/>
                  <a:pt x="17193" y="73951"/>
                  <a:pt x="17096" y="73887"/>
                </a:cubicBezTo>
                <a:cubicBezTo>
                  <a:pt x="17015" y="73919"/>
                  <a:pt x="16967" y="73984"/>
                  <a:pt x="16967" y="74065"/>
                </a:cubicBezTo>
                <a:cubicBezTo>
                  <a:pt x="16821" y="74081"/>
                  <a:pt x="16934" y="73903"/>
                  <a:pt x="16886" y="73838"/>
                </a:cubicBezTo>
                <a:cubicBezTo>
                  <a:pt x="17096" y="73870"/>
                  <a:pt x="17080" y="73757"/>
                  <a:pt x="17290" y="73789"/>
                </a:cubicBezTo>
                <a:close/>
                <a:moveTo>
                  <a:pt x="20350" y="74081"/>
                </a:moveTo>
                <a:lnTo>
                  <a:pt x="20350" y="73887"/>
                </a:lnTo>
                <a:cubicBezTo>
                  <a:pt x="20561" y="73854"/>
                  <a:pt x="20431" y="74048"/>
                  <a:pt x="20609" y="74032"/>
                </a:cubicBezTo>
                <a:cubicBezTo>
                  <a:pt x="20593" y="74081"/>
                  <a:pt x="20447" y="74065"/>
                  <a:pt x="20334" y="74065"/>
                </a:cubicBezTo>
                <a:close/>
                <a:moveTo>
                  <a:pt x="20075" y="74178"/>
                </a:moveTo>
                <a:cubicBezTo>
                  <a:pt x="20253" y="74243"/>
                  <a:pt x="20042" y="74437"/>
                  <a:pt x="19864" y="74405"/>
                </a:cubicBezTo>
                <a:cubicBezTo>
                  <a:pt x="19816" y="74227"/>
                  <a:pt x="20123" y="74324"/>
                  <a:pt x="20075" y="74178"/>
                </a:cubicBezTo>
                <a:close/>
                <a:moveTo>
                  <a:pt x="20868" y="74259"/>
                </a:moveTo>
                <a:cubicBezTo>
                  <a:pt x="20836" y="74324"/>
                  <a:pt x="20771" y="74372"/>
                  <a:pt x="20739" y="74453"/>
                </a:cubicBezTo>
                <a:cubicBezTo>
                  <a:pt x="20593" y="74453"/>
                  <a:pt x="20706" y="74275"/>
                  <a:pt x="20674" y="74210"/>
                </a:cubicBezTo>
                <a:cubicBezTo>
                  <a:pt x="20787" y="74194"/>
                  <a:pt x="20787" y="74243"/>
                  <a:pt x="20884" y="74243"/>
                </a:cubicBezTo>
                <a:close/>
                <a:moveTo>
                  <a:pt x="11657" y="74745"/>
                </a:moveTo>
                <a:cubicBezTo>
                  <a:pt x="11511" y="74712"/>
                  <a:pt x="11640" y="74486"/>
                  <a:pt x="11592" y="74372"/>
                </a:cubicBezTo>
                <a:cubicBezTo>
                  <a:pt x="11883" y="74437"/>
                  <a:pt x="11640" y="74615"/>
                  <a:pt x="11673" y="74745"/>
                </a:cubicBezTo>
                <a:close/>
                <a:moveTo>
                  <a:pt x="12790" y="74826"/>
                </a:moveTo>
                <a:cubicBezTo>
                  <a:pt x="12677" y="74826"/>
                  <a:pt x="12644" y="74777"/>
                  <a:pt x="12531" y="74777"/>
                </a:cubicBezTo>
                <a:cubicBezTo>
                  <a:pt x="12498" y="74664"/>
                  <a:pt x="12644" y="74680"/>
                  <a:pt x="12579" y="74550"/>
                </a:cubicBezTo>
                <a:cubicBezTo>
                  <a:pt x="12677" y="74567"/>
                  <a:pt x="12644" y="74664"/>
                  <a:pt x="12660" y="74728"/>
                </a:cubicBezTo>
                <a:cubicBezTo>
                  <a:pt x="12757" y="74696"/>
                  <a:pt x="12757" y="74583"/>
                  <a:pt x="12790" y="74502"/>
                </a:cubicBezTo>
                <a:cubicBezTo>
                  <a:pt x="12968" y="74550"/>
                  <a:pt x="12790" y="74728"/>
                  <a:pt x="12790" y="74809"/>
                </a:cubicBezTo>
                <a:close/>
                <a:moveTo>
                  <a:pt x="12466" y="75149"/>
                </a:moveTo>
                <a:cubicBezTo>
                  <a:pt x="12288" y="75149"/>
                  <a:pt x="12223" y="74583"/>
                  <a:pt x="12531" y="74777"/>
                </a:cubicBezTo>
                <a:cubicBezTo>
                  <a:pt x="12337" y="74842"/>
                  <a:pt x="12418" y="75004"/>
                  <a:pt x="12531" y="74826"/>
                </a:cubicBezTo>
                <a:cubicBezTo>
                  <a:pt x="12725" y="74906"/>
                  <a:pt x="12337" y="74955"/>
                  <a:pt x="12466" y="75149"/>
                </a:cubicBezTo>
                <a:close/>
                <a:moveTo>
                  <a:pt x="13454" y="74955"/>
                </a:moveTo>
                <a:cubicBezTo>
                  <a:pt x="13340" y="74971"/>
                  <a:pt x="13324" y="74923"/>
                  <a:pt x="13324" y="74858"/>
                </a:cubicBezTo>
                <a:cubicBezTo>
                  <a:pt x="13243" y="74906"/>
                  <a:pt x="13146" y="74923"/>
                  <a:pt x="13049" y="74906"/>
                </a:cubicBezTo>
                <a:cubicBezTo>
                  <a:pt x="12984" y="74745"/>
                  <a:pt x="13276" y="74809"/>
                  <a:pt x="13324" y="74728"/>
                </a:cubicBezTo>
                <a:cubicBezTo>
                  <a:pt x="13470" y="74728"/>
                  <a:pt x="13470" y="74826"/>
                  <a:pt x="13454" y="74939"/>
                </a:cubicBezTo>
                <a:close/>
                <a:moveTo>
                  <a:pt x="9212" y="75004"/>
                </a:moveTo>
                <a:cubicBezTo>
                  <a:pt x="9002" y="75036"/>
                  <a:pt x="8937" y="74939"/>
                  <a:pt x="8807" y="74923"/>
                </a:cubicBezTo>
                <a:cubicBezTo>
                  <a:pt x="8872" y="74809"/>
                  <a:pt x="9293" y="74842"/>
                  <a:pt x="9212" y="75004"/>
                </a:cubicBezTo>
                <a:close/>
                <a:moveTo>
                  <a:pt x="18148" y="74809"/>
                </a:moveTo>
                <a:cubicBezTo>
                  <a:pt x="18359" y="74761"/>
                  <a:pt x="18488" y="75101"/>
                  <a:pt x="18488" y="74809"/>
                </a:cubicBezTo>
                <a:cubicBezTo>
                  <a:pt x="18569" y="74842"/>
                  <a:pt x="18634" y="74939"/>
                  <a:pt x="18618" y="75036"/>
                </a:cubicBezTo>
                <a:cubicBezTo>
                  <a:pt x="18505" y="75004"/>
                  <a:pt x="18391" y="75004"/>
                  <a:pt x="18294" y="75036"/>
                </a:cubicBezTo>
                <a:cubicBezTo>
                  <a:pt x="18343" y="74874"/>
                  <a:pt x="18067" y="74971"/>
                  <a:pt x="18165" y="74793"/>
                </a:cubicBezTo>
                <a:close/>
                <a:moveTo>
                  <a:pt x="20868" y="74809"/>
                </a:moveTo>
                <a:cubicBezTo>
                  <a:pt x="20658" y="75085"/>
                  <a:pt x="20933" y="75182"/>
                  <a:pt x="20674" y="75473"/>
                </a:cubicBezTo>
                <a:cubicBezTo>
                  <a:pt x="20366" y="75295"/>
                  <a:pt x="20820" y="75117"/>
                  <a:pt x="20609" y="74826"/>
                </a:cubicBezTo>
                <a:close/>
                <a:moveTo>
                  <a:pt x="20269" y="74971"/>
                </a:moveTo>
                <a:cubicBezTo>
                  <a:pt x="20415" y="75085"/>
                  <a:pt x="20382" y="75214"/>
                  <a:pt x="20350" y="75376"/>
                </a:cubicBezTo>
                <a:cubicBezTo>
                  <a:pt x="20221" y="75230"/>
                  <a:pt x="20269" y="75117"/>
                  <a:pt x="20285" y="74955"/>
                </a:cubicBezTo>
                <a:close/>
                <a:moveTo>
                  <a:pt x="18294" y="75085"/>
                </a:moveTo>
                <a:cubicBezTo>
                  <a:pt x="18569" y="75085"/>
                  <a:pt x="18375" y="75457"/>
                  <a:pt x="18359" y="75538"/>
                </a:cubicBezTo>
                <a:cubicBezTo>
                  <a:pt x="18213" y="75473"/>
                  <a:pt x="18343" y="75214"/>
                  <a:pt x="18294" y="75068"/>
                </a:cubicBezTo>
                <a:close/>
                <a:moveTo>
                  <a:pt x="19816" y="75344"/>
                </a:moveTo>
                <a:cubicBezTo>
                  <a:pt x="19654" y="75344"/>
                  <a:pt x="19605" y="75263"/>
                  <a:pt x="19476" y="75246"/>
                </a:cubicBezTo>
                <a:cubicBezTo>
                  <a:pt x="19557" y="75457"/>
                  <a:pt x="19476" y="75408"/>
                  <a:pt x="19427" y="75570"/>
                </a:cubicBezTo>
                <a:cubicBezTo>
                  <a:pt x="19282" y="75392"/>
                  <a:pt x="19217" y="75311"/>
                  <a:pt x="19282" y="75068"/>
                </a:cubicBezTo>
                <a:cubicBezTo>
                  <a:pt x="19492" y="75182"/>
                  <a:pt x="19832" y="75004"/>
                  <a:pt x="19832" y="75327"/>
                </a:cubicBezTo>
                <a:close/>
                <a:moveTo>
                  <a:pt x="12936" y="76396"/>
                </a:moveTo>
                <a:cubicBezTo>
                  <a:pt x="12741" y="76363"/>
                  <a:pt x="12757" y="76477"/>
                  <a:pt x="12596" y="76444"/>
                </a:cubicBezTo>
                <a:cubicBezTo>
                  <a:pt x="13000" y="76266"/>
                  <a:pt x="12547" y="76088"/>
                  <a:pt x="12660" y="75894"/>
                </a:cubicBezTo>
                <a:cubicBezTo>
                  <a:pt x="12919" y="75894"/>
                  <a:pt x="12644" y="76202"/>
                  <a:pt x="12871" y="76024"/>
                </a:cubicBezTo>
                <a:cubicBezTo>
                  <a:pt x="13033" y="76056"/>
                  <a:pt x="12903" y="76283"/>
                  <a:pt x="12952" y="76396"/>
                </a:cubicBezTo>
                <a:close/>
                <a:moveTo>
                  <a:pt x="13000" y="76590"/>
                </a:moveTo>
                <a:cubicBezTo>
                  <a:pt x="12838" y="76671"/>
                  <a:pt x="12806" y="76525"/>
                  <a:pt x="12871" y="76720"/>
                </a:cubicBezTo>
                <a:cubicBezTo>
                  <a:pt x="12741" y="76752"/>
                  <a:pt x="12693" y="76703"/>
                  <a:pt x="12612" y="76687"/>
                </a:cubicBezTo>
                <a:cubicBezTo>
                  <a:pt x="12547" y="76509"/>
                  <a:pt x="12855" y="76574"/>
                  <a:pt x="12871" y="76444"/>
                </a:cubicBezTo>
                <a:cubicBezTo>
                  <a:pt x="12919" y="76444"/>
                  <a:pt x="12936" y="76493"/>
                  <a:pt x="13000" y="76493"/>
                </a:cubicBezTo>
                <a:close/>
                <a:moveTo>
                  <a:pt x="16190" y="77189"/>
                </a:moveTo>
                <a:cubicBezTo>
                  <a:pt x="15995" y="77108"/>
                  <a:pt x="16222" y="76946"/>
                  <a:pt x="16190" y="76817"/>
                </a:cubicBezTo>
                <a:cubicBezTo>
                  <a:pt x="16513" y="76833"/>
                  <a:pt x="16173" y="77060"/>
                  <a:pt x="16206" y="77189"/>
                </a:cubicBezTo>
                <a:close/>
                <a:moveTo>
                  <a:pt x="8176" y="77400"/>
                </a:moveTo>
                <a:cubicBezTo>
                  <a:pt x="8095" y="77286"/>
                  <a:pt x="8322" y="77173"/>
                  <a:pt x="8176" y="77157"/>
                </a:cubicBezTo>
                <a:cubicBezTo>
                  <a:pt x="8306" y="76930"/>
                  <a:pt x="8451" y="77448"/>
                  <a:pt x="8192" y="77383"/>
                </a:cubicBezTo>
                <a:close/>
                <a:moveTo>
                  <a:pt x="12952" y="77335"/>
                </a:moveTo>
                <a:lnTo>
                  <a:pt x="13146" y="77335"/>
                </a:lnTo>
                <a:cubicBezTo>
                  <a:pt x="13130" y="77432"/>
                  <a:pt x="13130" y="77545"/>
                  <a:pt x="12952" y="77529"/>
                </a:cubicBezTo>
                <a:close/>
                <a:moveTo>
                  <a:pt x="12822" y="78177"/>
                </a:moveTo>
                <a:cubicBezTo>
                  <a:pt x="12660" y="78096"/>
                  <a:pt x="12660" y="77772"/>
                  <a:pt x="12757" y="77561"/>
                </a:cubicBezTo>
                <a:cubicBezTo>
                  <a:pt x="13016" y="77561"/>
                  <a:pt x="12757" y="77950"/>
                  <a:pt x="13081" y="77885"/>
                </a:cubicBezTo>
                <a:cubicBezTo>
                  <a:pt x="13081" y="78112"/>
                  <a:pt x="12887" y="77950"/>
                  <a:pt x="12838" y="78160"/>
                </a:cubicBezTo>
                <a:close/>
                <a:moveTo>
                  <a:pt x="8451" y="78743"/>
                </a:moveTo>
                <a:cubicBezTo>
                  <a:pt x="8386" y="78743"/>
                  <a:pt x="8338" y="78743"/>
                  <a:pt x="8322" y="78792"/>
                </a:cubicBezTo>
                <a:cubicBezTo>
                  <a:pt x="8014" y="78711"/>
                  <a:pt x="8354" y="78452"/>
                  <a:pt x="8257" y="78225"/>
                </a:cubicBezTo>
                <a:cubicBezTo>
                  <a:pt x="8354" y="78193"/>
                  <a:pt x="8354" y="78614"/>
                  <a:pt x="8467" y="78711"/>
                </a:cubicBezTo>
                <a:close/>
                <a:moveTo>
                  <a:pt x="13680" y="78112"/>
                </a:moveTo>
                <a:cubicBezTo>
                  <a:pt x="13842" y="78209"/>
                  <a:pt x="13680" y="78468"/>
                  <a:pt x="13680" y="78484"/>
                </a:cubicBezTo>
                <a:cubicBezTo>
                  <a:pt x="13389" y="78452"/>
                  <a:pt x="13777" y="78241"/>
                  <a:pt x="13696" y="78096"/>
                </a:cubicBezTo>
                <a:close/>
                <a:moveTo>
                  <a:pt x="12369" y="78225"/>
                </a:moveTo>
                <a:cubicBezTo>
                  <a:pt x="12466" y="78290"/>
                  <a:pt x="12466" y="78419"/>
                  <a:pt x="12498" y="78549"/>
                </a:cubicBezTo>
                <a:cubicBezTo>
                  <a:pt x="12256" y="78565"/>
                  <a:pt x="12418" y="78306"/>
                  <a:pt x="12385" y="78209"/>
                </a:cubicBezTo>
                <a:close/>
                <a:moveTo>
                  <a:pt x="12774" y="78452"/>
                </a:moveTo>
                <a:cubicBezTo>
                  <a:pt x="13146" y="78533"/>
                  <a:pt x="12774" y="78970"/>
                  <a:pt x="12774" y="78452"/>
                </a:cubicBezTo>
                <a:close/>
                <a:moveTo>
                  <a:pt x="7075" y="78986"/>
                </a:moveTo>
                <a:cubicBezTo>
                  <a:pt x="7027" y="78938"/>
                  <a:pt x="6994" y="78873"/>
                  <a:pt x="7010" y="78808"/>
                </a:cubicBezTo>
                <a:cubicBezTo>
                  <a:pt x="7334" y="78792"/>
                  <a:pt x="7027" y="79520"/>
                  <a:pt x="7075" y="78970"/>
                </a:cubicBezTo>
                <a:close/>
                <a:moveTo>
                  <a:pt x="15817" y="79294"/>
                </a:moveTo>
                <a:cubicBezTo>
                  <a:pt x="15591" y="79261"/>
                  <a:pt x="15655" y="79067"/>
                  <a:pt x="15688" y="78970"/>
                </a:cubicBezTo>
                <a:cubicBezTo>
                  <a:pt x="15882" y="78954"/>
                  <a:pt x="15817" y="79148"/>
                  <a:pt x="15833" y="79277"/>
                </a:cubicBezTo>
                <a:close/>
                <a:moveTo>
                  <a:pt x="17242" y="80395"/>
                </a:moveTo>
                <a:cubicBezTo>
                  <a:pt x="17015" y="80362"/>
                  <a:pt x="17339" y="80136"/>
                  <a:pt x="17177" y="80152"/>
                </a:cubicBezTo>
                <a:cubicBezTo>
                  <a:pt x="17323" y="79957"/>
                  <a:pt x="17355" y="80346"/>
                  <a:pt x="17242" y="80362"/>
                </a:cubicBezTo>
                <a:close/>
                <a:moveTo>
                  <a:pt x="10750" y="80751"/>
                </a:moveTo>
                <a:lnTo>
                  <a:pt x="10750" y="80508"/>
                </a:lnTo>
                <a:cubicBezTo>
                  <a:pt x="10944" y="80427"/>
                  <a:pt x="10960" y="80799"/>
                  <a:pt x="10750" y="80734"/>
                </a:cubicBezTo>
                <a:close/>
                <a:moveTo>
                  <a:pt x="12741" y="81091"/>
                </a:moveTo>
                <a:cubicBezTo>
                  <a:pt x="12612" y="81026"/>
                  <a:pt x="12660" y="80702"/>
                  <a:pt x="12741" y="80637"/>
                </a:cubicBezTo>
                <a:cubicBezTo>
                  <a:pt x="12903" y="80734"/>
                  <a:pt x="12903" y="80961"/>
                  <a:pt x="12741" y="81074"/>
                </a:cubicBezTo>
                <a:close/>
                <a:moveTo>
                  <a:pt x="18569" y="80977"/>
                </a:moveTo>
                <a:cubicBezTo>
                  <a:pt x="18521" y="80896"/>
                  <a:pt x="18407" y="80848"/>
                  <a:pt x="18375" y="80734"/>
                </a:cubicBezTo>
                <a:cubicBezTo>
                  <a:pt x="18440" y="80734"/>
                  <a:pt x="18488" y="80734"/>
                  <a:pt x="18505" y="80702"/>
                </a:cubicBezTo>
                <a:cubicBezTo>
                  <a:pt x="18650" y="80686"/>
                  <a:pt x="18537" y="80880"/>
                  <a:pt x="18569" y="80961"/>
                </a:cubicBezTo>
                <a:close/>
                <a:moveTo>
                  <a:pt x="17242" y="81042"/>
                </a:moveTo>
                <a:cubicBezTo>
                  <a:pt x="17355" y="81107"/>
                  <a:pt x="17355" y="81236"/>
                  <a:pt x="17388" y="81366"/>
                </a:cubicBezTo>
                <a:cubicBezTo>
                  <a:pt x="17128" y="81382"/>
                  <a:pt x="17307" y="81123"/>
                  <a:pt x="17242" y="81010"/>
                </a:cubicBezTo>
                <a:close/>
                <a:moveTo>
                  <a:pt x="19444" y="81188"/>
                </a:moveTo>
                <a:cubicBezTo>
                  <a:pt x="19460" y="81123"/>
                  <a:pt x="19605" y="81155"/>
                  <a:pt x="19703" y="81139"/>
                </a:cubicBezTo>
                <a:lnTo>
                  <a:pt x="19703" y="81253"/>
                </a:lnTo>
                <a:cubicBezTo>
                  <a:pt x="19492" y="81317"/>
                  <a:pt x="19541" y="81188"/>
                  <a:pt x="19444" y="81172"/>
                </a:cubicBezTo>
                <a:close/>
                <a:moveTo>
                  <a:pt x="10831" y="81852"/>
                </a:moveTo>
                <a:lnTo>
                  <a:pt x="10831" y="81625"/>
                </a:lnTo>
                <a:cubicBezTo>
                  <a:pt x="11025" y="81528"/>
                  <a:pt x="11025" y="81916"/>
                  <a:pt x="10831" y="81835"/>
                </a:cubicBezTo>
                <a:close/>
                <a:moveTo>
                  <a:pt x="21111" y="82143"/>
                </a:moveTo>
                <a:cubicBezTo>
                  <a:pt x="21257" y="82046"/>
                  <a:pt x="20981" y="81852"/>
                  <a:pt x="21176" y="81722"/>
                </a:cubicBezTo>
                <a:cubicBezTo>
                  <a:pt x="21257" y="81738"/>
                  <a:pt x="21338" y="82159"/>
                  <a:pt x="21111" y="82127"/>
                </a:cubicBezTo>
                <a:close/>
                <a:moveTo>
                  <a:pt x="17792" y="81819"/>
                </a:moveTo>
                <a:cubicBezTo>
                  <a:pt x="17938" y="81916"/>
                  <a:pt x="17922" y="82013"/>
                  <a:pt x="17792" y="82094"/>
                </a:cubicBezTo>
                <a:cubicBezTo>
                  <a:pt x="17614" y="82030"/>
                  <a:pt x="17808" y="81884"/>
                  <a:pt x="17792" y="81803"/>
                </a:cubicBezTo>
                <a:close/>
                <a:moveTo>
                  <a:pt x="11997" y="84814"/>
                </a:moveTo>
                <a:cubicBezTo>
                  <a:pt x="12223" y="84830"/>
                  <a:pt x="12110" y="85073"/>
                  <a:pt x="12126" y="85219"/>
                </a:cubicBezTo>
                <a:cubicBezTo>
                  <a:pt x="11867" y="85235"/>
                  <a:pt x="12061" y="84927"/>
                  <a:pt x="11997" y="84798"/>
                </a:cubicBezTo>
                <a:close/>
                <a:moveTo>
                  <a:pt x="18213" y="88440"/>
                </a:moveTo>
                <a:cubicBezTo>
                  <a:pt x="18521" y="88489"/>
                  <a:pt x="18310" y="88732"/>
                  <a:pt x="18407" y="88861"/>
                </a:cubicBezTo>
                <a:cubicBezTo>
                  <a:pt x="18084" y="88780"/>
                  <a:pt x="18326" y="88602"/>
                  <a:pt x="18213" y="88424"/>
                </a:cubicBezTo>
                <a:close/>
                <a:moveTo>
                  <a:pt x="12984" y="89072"/>
                </a:moveTo>
                <a:cubicBezTo>
                  <a:pt x="13308" y="89039"/>
                  <a:pt x="13081" y="89444"/>
                  <a:pt x="12984" y="89525"/>
                </a:cubicBezTo>
                <a:cubicBezTo>
                  <a:pt x="12790" y="89396"/>
                  <a:pt x="13033" y="89201"/>
                  <a:pt x="12984" y="89039"/>
                </a:cubicBezTo>
                <a:close/>
                <a:moveTo>
                  <a:pt x="19023" y="89752"/>
                </a:moveTo>
                <a:cubicBezTo>
                  <a:pt x="18731" y="89703"/>
                  <a:pt x="18877" y="89946"/>
                  <a:pt x="18618" y="89897"/>
                </a:cubicBezTo>
                <a:cubicBezTo>
                  <a:pt x="18634" y="89817"/>
                  <a:pt x="18553" y="89817"/>
                  <a:pt x="18472" y="89817"/>
                </a:cubicBezTo>
                <a:cubicBezTo>
                  <a:pt x="18505" y="89719"/>
                  <a:pt x="18780" y="89800"/>
                  <a:pt x="18683" y="89622"/>
                </a:cubicBezTo>
                <a:cubicBezTo>
                  <a:pt x="18796" y="89671"/>
                  <a:pt x="19039" y="89622"/>
                  <a:pt x="19023" y="89752"/>
                </a:cubicBezTo>
                <a:close/>
                <a:moveTo>
                  <a:pt x="18650" y="92536"/>
                </a:moveTo>
                <a:cubicBezTo>
                  <a:pt x="18861" y="92650"/>
                  <a:pt x="18521" y="92763"/>
                  <a:pt x="18521" y="92876"/>
                </a:cubicBezTo>
                <a:cubicBezTo>
                  <a:pt x="18310" y="92763"/>
                  <a:pt x="18602" y="92617"/>
                  <a:pt x="18650" y="92536"/>
                </a:cubicBezTo>
                <a:close/>
                <a:moveTo>
                  <a:pt x="20463" y="93637"/>
                </a:moveTo>
                <a:cubicBezTo>
                  <a:pt x="20690" y="93750"/>
                  <a:pt x="20641" y="93864"/>
                  <a:pt x="20528" y="94042"/>
                </a:cubicBezTo>
                <a:cubicBezTo>
                  <a:pt x="20269" y="94009"/>
                  <a:pt x="20463" y="93767"/>
                  <a:pt x="20463" y="93637"/>
                </a:cubicBezTo>
                <a:close/>
                <a:moveTo>
                  <a:pt x="20269" y="94932"/>
                </a:moveTo>
                <a:cubicBezTo>
                  <a:pt x="20496" y="94981"/>
                  <a:pt x="20382" y="95029"/>
                  <a:pt x="20674" y="94981"/>
                </a:cubicBezTo>
                <a:cubicBezTo>
                  <a:pt x="20674" y="95110"/>
                  <a:pt x="20204" y="95110"/>
                  <a:pt x="20269" y="94932"/>
                </a:cubicBezTo>
                <a:close/>
                <a:moveTo>
                  <a:pt x="20269" y="95126"/>
                </a:moveTo>
                <a:cubicBezTo>
                  <a:pt x="20480" y="95110"/>
                  <a:pt x="20302" y="95386"/>
                  <a:pt x="20609" y="95305"/>
                </a:cubicBezTo>
                <a:cubicBezTo>
                  <a:pt x="20609" y="95386"/>
                  <a:pt x="20528" y="95402"/>
                  <a:pt x="20544" y="95483"/>
                </a:cubicBezTo>
                <a:cubicBezTo>
                  <a:pt x="20204" y="95547"/>
                  <a:pt x="20285" y="95305"/>
                  <a:pt x="20269" y="95126"/>
                </a:cubicBezTo>
                <a:close/>
                <a:moveTo>
                  <a:pt x="19282" y="95596"/>
                </a:moveTo>
                <a:cubicBezTo>
                  <a:pt x="19168" y="95596"/>
                  <a:pt x="19152" y="95661"/>
                  <a:pt x="19023" y="95645"/>
                </a:cubicBezTo>
                <a:cubicBezTo>
                  <a:pt x="19006" y="95499"/>
                  <a:pt x="19136" y="95450"/>
                  <a:pt x="19087" y="95272"/>
                </a:cubicBezTo>
                <a:cubicBezTo>
                  <a:pt x="19152" y="95191"/>
                  <a:pt x="19201" y="95531"/>
                  <a:pt x="19298" y="95596"/>
                </a:cubicBezTo>
                <a:close/>
                <a:moveTo>
                  <a:pt x="16449" y="96422"/>
                </a:moveTo>
                <a:cubicBezTo>
                  <a:pt x="16270" y="96373"/>
                  <a:pt x="16465" y="96211"/>
                  <a:pt x="16449" y="96146"/>
                </a:cubicBezTo>
                <a:cubicBezTo>
                  <a:pt x="16772" y="96146"/>
                  <a:pt x="16400" y="96308"/>
                  <a:pt x="16449" y="96422"/>
                </a:cubicBezTo>
                <a:close/>
                <a:moveTo>
                  <a:pt x="20382" y="98041"/>
                </a:moveTo>
                <a:cubicBezTo>
                  <a:pt x="20431" y="98251"/>
                  <a:pt x="20269" y="98251"/>
                  <a:pt x="20318" y="98041"/>
                </a:cubicBezTo>
                <a:cubicBezTo>
                  <a:pt x="20318" y="97474"/>
                  <a:pt x="20399" y="97118"/>
                  <a:pt x="20302" y="96794"/>
                </a:cubicBezTo>
                <a:cubicBezTo>
                  <a:pt x="20609" y="97118"/>
                  <a:pt x="20625" y="97539"/>
                  <a:pt x="20382" y="98041"/>
                </a:cubicBezTo>
                <a:close/>
                <a:moveTo>
                  <a:pt x="16206" y="97490"/>
                </a:moveTo>
                <a:cubicBezTo>
                  <a:pt x="16092" y="97442"/>
                  <a:pt x="16028" y="97328"/>
                  <a:pt x="16141" y="97263"/>
                </a:cubicBezTo>
                <a:cubicBezTo>
                  <a:pt x="16368" y="97215"/>
                  <a:pt x="16254" y="97458"/>
                  <a:pt x="16206" y="97490"/>
                </a:cubicBezTo>
                <a:close/>
                <a:moveTo>
                  <a:pt x="20512" y="98316"/>
                </a:moveTo>
                <a:cubicBezTo>
                  <a:pt x="20917" y="98656"/>
                  <a:pt x="20366" y="99077"/>
                  <a:pt x="20739" y="99530"/>
                </a:cubicBezTo>
                <a:cubicBezTo>
                  <a:pt x="20221" y="99352"/>
                  <a:pt x="20561" y="98591"/>
                  <a:pt x="20512" y="98316"/>
                </a:cubicBezTo>
                <a:close/>
                <a:moveTo>
                  <a:pt x="21419" y="100760"/>
                </a:moveTo>
                <a:cubicBezTo>
                  <a:pt x="21224" y="100744"/>
                  <a:pt x="21289" y="100534"/>
                  <a:pt x="21208" y="100436"/>
                </a:cubicBezTo>
                <a:cubicBezTo>
                  <a:pt x="21289" y="100436"/>
                  <a:pt x="21321" y="100420"/>
                  <a:pt x="21354" y="100388"/>
                </a:cubicBezTo>
                <a:cubicBezTo>
                  <a:pt x="21435" y="100469"/>
                  <a:pt x="21467" y="100712"/>
                  <a:pt x="21419" y="100760"/>
                </a:cubicBezTo>
                <a:close/>
                <a:moveTo>
                  <a:pt x="21289" y="100809"/>
                </a:moveTo>
                <a:cubicBezTo>
                  <a:pt x="21451" y="100874"/>
                  <a:pt x="21240" y="101052"/>
                  <a:pt x="21224" y="101133"/>
                </a:cubicBezTo>
                <a:cubicBezTo>
                  <a:pt x="21046" y="101068"/>
                  <a:pt x="21257" y="100890"/>
                  <a:pt x="21289" y="100809"/>
                </a:cubicBezTo>
                <a:close/>
                <a:moveTo>
                  <a:pt x="19767" y="101246"/>
                </a:moveTo>
                <a:cubicBezTo>
                  <a:pt x="19703" y="101278"/>
                  <a:pt x="19638" y="101294"/>
                  <a:pt x="19557" y="101294"/>
                </a:cubicBezTo>
                <a:cubicBezTo>
                  <a:pt x="19589" y="101084"/>
                  <a:pt x="19265" y="101214"/>
                  <a:pt x="19298" y="100922"/>
                </a:cubicBezTo>
                <a:cubicBezTo>
                  <a:pt x="19476" y="100890"/>
                  <a:pt x="19427" y="101019"/>
                  <a:pt x="19492" y="101068"/>
                </a:cubicBezTo>
                <a:cubicBezTo>
                  <a:pt x="19589" y="101019"/>
                  <a:pt x="19476" y="100987"/>
                  <a:pt x="19557" y="100874"/>
                </a:cubicBezTo>
                <a:cubicBezTo>
                  <a:pt x="19832" y="100922"/>
                  <a:pt x="19444" y="101149"/>
                  <a:pt x="19767" y="101149"/>
                </a:cubicBezTo>
                <a:close/>
                <a:moveTo>
                  <a:pt x="13340" y="101278"/>
                </a:moveTo>
                <a:cubicBezTo>
                  <a:pt x="13195" y="101278"/>
                  <a:pt x="13308" y="101084"/>
                  <a:pt x="13259" y="101003"/>
                </a:cubicBezTo>
                <a:cubicBezTo>
                  <a:pt x="13486" y="101052"/>
                  <a:pt x="13486" y="101181"/>
                  <a:pt x="13340" y="101294"/>
                </a:cubicBezTo>
                <a:close/>
                <a:moveTo>
                  <a:pt x="18715" y="101861"/>
                </a:moveTo>
                <a:cubicBezTo>
                  <a:pt x="18456" y="101829"/>
                  <a:pt x="18650" y="101473"/>
                  <a:pt x="18505" y="101359"/>
                </a:cubicBezTo>
                <a:cubicBezTo>
                  <a:pt x="18747" y="101392"/>
                  <a:pt x="18861" y="101667"/>
                  <a:pt x="18715" y="101861"/>
                </a:cubicBezTo>
                <a:close/>
                <a:moveTo>
                  <a:pt x="20431" y="101327"/>
                </a:moveTo>
                <a:cubicBezTo>
                  <a:pt x="20334" y="101408"/>
                  <a:pt x="20463" y="101618"/>
                  <a:pt x="20221" y="101618"/>
                </a:cubicBezTo>
                <a:cubicBezTo>
                  <a:pt x="20221" y="101473"/>
                  <a:pt x="20188" y="101311"/>
                  <a:pt x="20431" y="101327"/>
                </a:cubicBezTo>
                <a:close/>
                <a:moveTo>
                  <a:pt x="19703" y="101764"/>
                </a:moveTo>
                <a:cubicBezTo>
                  <a:pt x="19638" y="101586"/>
                  <a:pt x="19864" y="101586"/>
                  <a:pt x="19913" y="101473"/>
                </a:cubicBezTo>
                <a:cubicBezTo>
                  <a:pt x="20285" y="101586"/>
                  <a:pt x="19994" y="102039"/>
                  <a:pt x="20042" y="102217"/>
                </a:cubicBezTo>
                <a:cubicBezTo>
                  <a:pt x="19605" y="102201"/>
                  <a:pt x="20253" y="101618"/>
                  <a:pt x="19703" y="101764"/>
                </a:cubicBezTo>
                <a:close/>
                <a:moveTo>
                  <a:pt x="18585" y="102606"/>
                </a:moveTo>
                <a:cubicBezTo>
                  <a:pt x="18488" y="102476"/>
                  <a:pt x="18472" y="102298"/>
                  <a:pt x="18521" y="102136"/>
                </a:cubicBezTo>
                <a:cubicBezTo>
                  <a:pt x="18731" y="102217"/>
                  <a:pt x="18618" y="102444"/>
                  <a:pt x="18585" y="102606"/>
                </a:cubicBezTo>
                <a:close/>
                <a:moveTo>
                  <a:pt x="18974" y="102233"/>
                </a:moveTo>
                <a:cubicBezTo>
                  <a:pt x="19152" y="102233"/>
                  <a:pt x="19120" y="102379"/>
                  <a:pt x="19120" y="102509"/>
                </a:cubicBezTo>
                <a:cubicBezTo>
                  <a:pt x="18877" y="102557"/>
                  <a:pt x="19023" y="102331"/>
                  <a:pt x="18974" y="102233"/>
                </a:cubicBezTo>
                <a:close/>
                <a:moveTo>
                  <a:pt x="19913" y="102590"/>
                </a:moveTo>
                <a:cubicBezTo>
                  <a:pt x="19832" y="102735"/>
                  <a:pt x="19848" y="102428"/>
                  <a:pt x="19848" y="102363"/>
                </a:cubicBezTo>
                <a:cubicBezTo>
                  <a:pt x="19978" y="102428"/>
                  <a:pt x="19929" y="102363"/>
                  <a:pt x="20107" y="102363"/>
                </a:cubicBezTo>
                <a:cubicBezTo>
                  <a:pt x="20107" y="102428"/>
                  <a:pt x="20107" y="102492"/>
                  <a:pt x="20172" y="102492"/>
                </a:cubicBezTo>
                <a:cubicBezTo>
                  <a:pt x="20091" y="102654"/>
                  <a:pt x="19848" y="102282"/>
                  <a:pt x="19913" y="102590"/>
                </a:cubicBezTo>
                <a:close/>
                <a:moveTo>
                  <a:pt x="21240" y="103221"/>
                </a:moveTo>
                <a:cubicBezTo>
                  <a:pt x="21127" y="103172"/>
                  <a:pt x="21014" y="103140"/>
                  <a:pt x="21046" y="102994"/>
                </a:cubicBezTo>
                <a:cubicBezTo>
                  <a:pt x="21176" y="103011"/>
                  <a:pt x="21289" y="103059"/>
                  <a:pt x="21240" y="103221"/>
                </a:cubicBezTo>
                <a:close/>
                <a:moveTo>
                  <a:pt x="13162" y="103512"/>
                </a:moveTo>
                <a:cubicBezTo>
                  <a:pt x="12968" y="103545"/>
                  <a:pt x="12952" y="103415"/>
                  <a:pt x="12968" y="103286"/>
                </a:cubicBezTo>
                <a:cubicBezTo>
                  <a:pt x="13162" y="103253"/>
                  <a:pt x="13178" y="103383"/>
                  <a:pt x="13162" y="103512"/>
                </a:cubicBezTo>
                <a:close/>
                <a:moveTo>
                  <a:pt x="13049" y="104629"/>
                </a:moveTo>
                <a:cubicBezTo>
                  <a:pt x="12903" y="104613"/>
                  <a:pt x="13016" y="104403"/>
                  <a:pt x="12968" y="104306"/>
                </a:cubicBezTo>
                <a:cubicBezTo>
                  <a:pt x="13195" y="104322"/>
                  <a:pt x="13081" y="104532"/>
                  <a:pt x="13049" y="104629"/>
                </a:cubicBezTo>
                <a:close/>
                <a:moveTo>
                  <a:pt x="20140" y="104953"/>
                </a:moveTo>
                <a:cubicBezTo>
                  <a:pt x="20399" y="105277"/>
                  <a:pt x="20302" y="106005"/>
                  <a:pt x="20302" y="106572"/>
                </a:cubicBezTo>
                <a:cubicBezTo>
                  <a:pt x="20302" y="107220"/>
                  <a:pt x="20447" y="108029"/>
                  <a:pt x="20123" y="108482"/>
                </a:cubicBezTo>
                <a:cubicBezTo>
                  <a:pt x="20188" y="107414"/>
                  <a:pt x="20140" y="106103"/>
                  <a:pt x="20140" y="104953"/>
                </a:cubicBezTo>
                <a:close/>
                <a:moveTo>
                  <a:pt x="21937" y="105358"/>
                </a:moveTo>
                <a:lnTo>
                  <a:pt x="21937" y="105585"/>
                </a:lnTo>
                <a:cubicBezTo>
                  <a:pt x="21742" y="105585"/>
                  <a:pt x="21661" y="105309"/>
                  <a:pt x="21937" y="105342"/>
                </a:cubicBezTo>
                <a:close/>
                <a:moveTo>
                  <a:pt x="18229" y="105763"/>
                </a:moveTo>
                <a:cubicBezTo>
                  <a:pt x="18359" y="105844"/>
                  <a:pt x="18537" y="106022"/>
                  <a:pt x="18488" y="105714"/>
                </a:cubicBezTo>
                <a:cubicBezTo>
                  <a:pt x="18699" y="105957"/>
                  <a:pt x="18747" y="105844"/>
                  <a:pt x="18569" y="106086"/>
                </a:cubicBezTo>
                <a:cubicBezTo>
                  <a:pt x="18391" y="106005"/>
                  <a:pt x="18197" y="105973"/>
                  <a:pt x="18229" y="105763"/>
                </a:cubicBezTo>
                <a:close/>
                <a:moveTo>
                  <a:pt x="22018" y="106005"/>
                </a:moveTo>
                <a:cubicBezTo>
                  <a:pt x="21856" y="105973"/>
                  <a:pt x="21856" y="105827"/>
                  <a:pt x="21807" y="105730"/>
                </a:cubicBezTo>
                <a:cubicBezTo>
                  <a:pt x="21985" y="105746"/>
                  <a:pt x="22131" y="105892"/>
                  <a:pt x="22018" y="105989"/>
                </a:cubicBezTo>
                <a:close/>
                <a:moveTo>
                  <a:pt x="21354" y="106475"/>
                </a:moveTo>
                <a:cubicBezTo>
                  <a:pt x="21160" y="106264"/>
                  <a:pt x="21257" y="106038"/>
                  <a:pt x="21354" y="105827"/>
                </a:cubicBezTo>
                <a:cubicBezTo>
                  <a:pt x="21483" y="106022"/>
                  <a:pt x="21483" y="106264"/>
                  <a:pt x="21354" y="106459"/>
                </a:cubicBezTo>
                <a:close/>
                <a:moveTo>
                  <a:pt x="22082" y="106038"/>
                </a:moveTo>
                <a:cubicBezTo>
                  <a:pt x="21856" y="106362"/>
                  <a:pt x="22179" y="106540"/>
                  <a:pt x="22018" y="106880"/>
                </a:cubicBezTo>
                <a:cubicBezTo>
                  <a:pt x="21775" y="106847"/>
                  <a:pt x="21985" y="106750"/>
                  <a:pt x="21953" y="106604"/>
                </a:cubicBezTo>
                <a:cubicBezTo>
                  <a:pt x="21742" y="106799"/>
                  <a:pt x="21645" y="106216"/>
                  <a:pt x="21742" y="106054"/>
                </a:cubicBezTo>
                <a:close/>
                <a:moveTo>
                  <a:pt x="18699" y="106734"/>
                </a:moveTo>
                <a:cubicBezTo>
                  <a:pt x="18553" y="106718"/>
                  <a:pt x="18683" y="106507"/>
                  <a:pt x="18634" y="106410"/>
                </a:cubicBezTo>
                <a:cubicBezTo>
                  <a:pt x="18828" y="106410"/>
                  <a:pt x="18796" y="106669"/>
                  <a:pt x="18699" y="106734"/>
                </a:cubicBezTo>
                <a:close/>
                <a:moveTo>
                  <a:pt x="11819" y="107236"/>
                </a:moveTo>
                <a:cubicBezTo>
                  <a:pt x="12061" y="107398"/>
                  <a:pt x="11964" y="107527"/>
                  <a:pt x="11964" y="107802"/>
                </a:cubicBezTo>
                <a:cubicBezTo>
                  <a:pt x="11640" y="107754"/>
                  <a:pt x="11851" y="107462"/>
                  <a:pt x="11819" y="107236"/>
                </a:cubicBezTo>
                <a:close/>
                <a:moveTo>
                  <a:pt x="18246" y="108126"/>
                </a:moveTo>
                <a:cubicBezTo>
                  <a:pt x="18197" y="108175"/>
                  <a:pt x="18067" y="108159"/>
                  <a:pt x="18051" y="108223"/>
                </a:cubicBezTo>
                <a:cubicBezTo>
                  <a:pt x="17873" y="108142"/>
                  <a:pt x="18132" y="107981"/>
                  <a:pt x="18051" y="107802"/>
                </a:cubicBezTo>
                <a:cubicBezTo>
                  <a:pt x="18391" y="107802"/>
                  <a:pt x="18100" y="107981"/>
                  <a:pt x="18246" y="108126"/>
                </a:cubicBezTo>
                <a:close/>
                <a:moveTo>
                  <a:pt x="18310" y="108029"/>
                </a:moveTo>
                <a:cubicBezTo>
                  <a:pt x="18375" y="108029"/>
                  <a:pt x="18375" y="108045"/>
                  <a:pt x="18375" y="108078"/>
                </a:cubicBezTo>
                <a:cubicBezTo>
                  <a:pt x="18488" y="108094"/>
                  <a:pt x="18505" y="108142"/>
                  <a:pt x="18650" y="108207"/>
                </a:cubicBezTo>
                <a:cubicBezTo>
                  <a:pt x="18634" y="108353"/>
                  <a:pt x="18505" y="108418"/>
                  <a:pt x="18440" y="108547"/>
                </a:cubicBezTo>
                <a:cubicBezTo>
                  <a:pt x="18132" y="108482"/>
                  <a:pt x="18391" y="108288"/>
                  <a:pt x="18326" y="108029"/>
                </a:cubicBezTo>
                <a:close/>
                <a:moveTo>
                  <a:pt x="18715" y="108531"/>
                </a:moveTo>
                <a:lnTo>
                  <a:pt x="19055" y="108531"/>
                </a:lnTo>
                <a:cubicBezTo>
                  <a:pt x="18958" y="108741"/>
                  <a:pt x="18602" y="108758"/>
                  <a:pt x="18666" y="109049"/>
                </a:cubicBezTo>
                <a:cubicBezTo>
                  <a:pt x="18424" y="108774"/>
                  <a:pt x="18812" y="108806"/>
                  <a:pt x="18731" y="108531"/>
                </a:cubicBezTo>
                <a:close/>
                <a:moveTo>
                  <a:pt x="22179" y="109049"/>
                </a:moveTo>
                <a:cubicBezTo>
                  <a:pt x="21969" y="109017"/>
                  <a:pt x="21937" y="108612"/>
                  <a:pt x="22098" y="108580"/>
                </a:cubicBezTo>
                <a:cubicBezTo>
                  <a:pt x="22260" y="108644"/>
                  <a:pt x="22131" y="108903"/>
                  <a:pt x="22179" y="109049"/>
                </a:cubicBezTo>
                <a:close/>
                <a:moveTo>
                  <a:pt x="11980" y="109551"/>
                </a:moveTo>
                <a:cubicBezTo>
                  <a:pt x="11786" y="109502"/>
                  <a:pt x="11802" y="109114"/>
                  <a:pt x="11899" y="109000"/>
                </a:cubicBezTo>
                <a:cubicBezTo>
                  <a:pt x="12061" y="109162"/>
                  <a:pt x="11851" y="109340"/>
                  <a:pt x="11980" y="109551"/>
                </a:cubicBezTo>
                <a:close/>
                <a:moveTo>
                  <a:pt x="19055" y="109049"/>
                </a:moveTo>
                <a:cubicBezTo>
                  <a:pt x="19023" y="109357"/>
                  <a:pt x="18958" y="109227"/>
                  <a:pt x="18942" y="109502"/>
                </a:cubicBezTo>
                <a:cubicBezTo>
                  <a:pt x="18861" y="109502"/>
                  <a:pt x="18877" y="109421"/>
                  <a:pt x="18861" y="109373"/>
                </a:cubicBezTo>
                <a:cubicBezTo>
                  <a:pt x="18861" y="109308"/>
                  <a:pt x="18747" y="109340"/>
                  <a:pt x="18666" y="109324"/>
                </a:cubicBezTo>
                <a:cubicBezTo>
                  <a:pt x="18747" y="109276"/>
                  <a:pt x="18731" y="109162"/>
                  <a:pt x="18731" y="109049"/>
                </a:cubicBezTo>
                <a:cubicBezTo>
                  <a:pt x="18828" y="109081"/>
                  <a:pt x="18958" y="109081"/>
                  <a:pt x="19055" y="109049"/>
                </a:cubicBezTo>
                <a:close/>
                <a:moveTo>
                  <a:pt x="22050" y="109146"/>
                </a:moveTo>
                <a:cubicBezTo>
                  <a:pt x="22277" y="109340"/>
                  <a:pt x="22147" y="109697"/>
                  <a:pt x="22115" y="110020"/>
                </a:cubicBezTo>
                <a:cubicBezTo>
                  <a:pt x="22001" y="109697"/>
                  <a:pt x="21888" y="109470"/>
                  <a:pt x="22050" y="109146"/>
                </a:cubicBezTo>
                <a:close/>
                <a:moveTo>
                  <a:pt x="19994" y="109308"/>
                </a:moveTo>
                <a:cubicBezTo>
                  <a:pt x="20172" y="109308"/>
                  <a:pt x="20318" y="109405"/>
                  <a:pt x="20188" y="109486"/>
                </a:cubicBezTo>
                <a:cubicBezTo>
                  <a:pt x="20026" y="109502"/>
                  <a:pt x="20026" y="109389"/>
                  <a:pt x="19994" y="109308"/>
                </a:cubicBezTo>
                <a:close/>
                <a:moveTo>
                  <a:pt x="12304" y="109502"/>
                </a:moveTo>
                <a:cubicBezTo>
                  <a:pt x="12596" y="109697"/>
                  <a:pt x="12434" y="109972"/>
                  <a:pt x="12450" y="110198"/>
                </a:cubicBezTo>
                <a:cubicBezTo>
                  <a:pt x="12304" y="110037"/>
                  <a:pt x="12304" y="109761"/>
                  <a:pt x="12304" y="109502"/>
                </a:cubicBezTo>
                <a:close/>
                <a:moveTo>
                  <a:pt x="16141" y="109956"/>
                </a:moveTo>
                <a:cubicBezTo>
                  <a:pt x="15931" y="109875"/>
                  <a:pt x="16141" y="109761"/>
                  <a:pt x="16011" y="109599"/>
                </a:cubicBezTo>
                <a:cubicBezTo>
                  <a:pt x="16335" y="109616"/>
                  <a:pt x="16141" y="109794"/>
                  <a:pt x="16157" y="109956"/>
                </a:cubicBezTo>
                <a:close/>
                <a:moveTo>
                  <a:pt x="18407" y="109794"/>
                </a:moveTo>
                <a:cubicBezTo>
                  <a:pt x="18488" y="109956"/>
                  <a:pt x="18537" y="110134"/>
                  <a:pt x="18618" y="110296"/>
                </a:cubicBezTo>
                <a:cubicBezTo>
                  <a:pt x="18326" y="110247"/>
                  <a:pt x="18343" y="109988"/>
                  <a:pt x="18407" y="109794"/>
                </a:cubicBezTo>
                <a:close/>
                <a:moveTo>
                  <a:pt x="22131" y="110393"/>
                </a:moveTo>
                <a:cubicBezTo>
                  <a:pt x="21888" y="110441"/>
                  <a:pt x="22034" y="110215"/>
                  <a:pt x="22001" y="110117"/>
                </a:cubicBezTo>
                <a:cubicBezTo>
                  <a:pt x="22163" y="110117"/>
                  <a:pt x="22131" y="110279"/>
                  <a:pt x="22131" y="110393"/>
                </a:cubicBezTo>
                <a:close/>
                <a:moveTo>
                  <a:pt x="15979" y="110895"/>
                </a:moveTo>
                <a:cubicBezTo>
                  <a:pt x="15623" y="110733"/>
                  <a:pt x="15898" y="110425"/>
                  <a:pt x="15898" y="110247"/>
                </a:cubicBezTo>
                <a:cubicBezTo>
                  <a:pt x="16238" y="110409"/>
                  <a:pt x="15801" y="110652"/>
                  <a:pt x="15979" y="110895"/>
                </a:cubicBezTo>
                <a:close/>
                <a:moveTo>
                  <a:pt x="11867" y="110619"/>
                </a:moveTo>
                <a:cubicBezTo>
                  <a:pt x="11673" y="110619"/>
                  <a:pt x="11705" y="110409"/>
                  <a:pt x="11786" y="110344"/>
                </a:cubicBezTo>
                <a:cubicBezTo>
                  <a:pt x="11932" y="110344"/>
                  <a:pt x="11819" y="110538"/>
                  <a:pt x="11867" y="110619"/>
                </a:cubicBezTo>
                <a:close/>
                <a:moveTo>
                  <a:pt x="22018" y="111607"/>
                </a:moveTo>
                <a:cubicBezTo>
                  <a:pt x="21807" y="111574"/>
                  <a:pt x="22001" y="111380"/>
                  <a:pt x="21807" y="111251"/>
                </a:cubicBezTo>
                <a:cubicBezTo>
                  <a:pt x="21613" y="111218"/>
                  <a:pt x="21613" y="111332"/>
                  <a:pt x="21402" y="111299"/>
                </a:cubicBezTo>
                <a:cubicBezTo>
                  <a:pt x="21500" y="111202"/>
                  <a:pt x="21694" y="111056"/>
                  <a:pt x="21872" y="111154"/>
                </a:cubicBezTo>
                <a:cubicBezTo>
                  <a:pt x="21694" y="110862"/>
                  <a:pt x="22050" y="110749"/>
                  <a:pt x="22066" y="110457"/>
                </a:cubicBezTo>
                <a:cubicBezTo>
                  <a:pt x="22034" y="110797"/>
                  <a:pt x="22179" y="111202"/>
                  <a:pt x="22018" y="111607"/>
                </a:cubicBezTo>
                <a:close/>
                <a:moveTo>
                  <a:pt x="11203" y="111607"/>
                </a:moveTo>
                <a:cubicBezTo>
                  <a:pt x="11074" y="111526"/>
                  <a:pt x="11171" y="111267"/>
                  <a:pt x="10944" y="111251"/>
                </a:cubicBezTo>
                <a:cubicBezTo>
                  <a:pt x="10993" y="111121"/>
                  <a:pt x="11025" y="110992"/>
                  <a:pt x="11009" y="110878"/>
                </a:cubicBezTo>
                <a:cubicBezTo>
                  <a:pt x="11300" y="110797"/>
                  <a:pt x="11252" y="111445"/>
                  <a:pt x="11268" y="111429"/>
                </a:cubicBezTo>
                <a:cubicBezTo>
                  <a:pt x="11479" y="111461"/>
                  <a:pt x="11203" y="111542"/>
                  <a:pt x="11203" y="111607"/>
                </a:cubicBezTo>
                <a:close/>
                <a:moveTo>
                  <a:pt x="18764" y="111235"/>
                </a:moveTo>
                <a:cubicBezTo>
                  <a:pt x="18618" y="111235"/>
                  <a:pt x="18731" y="111040"/>
                  <a:pt x="18699" y="110959"/>
                </a:cubicBezTo>
                <a:cubicBezTo>
                  <a:pt x="18877" y="110943"/>
                  <a:pt x="18861" y="111170"/>
                  <a:pt x="18764" y="111235"/>
                </a:cubicBezTo>
                <a:close/>
                <a:moveTo>
                  <a:pt x="18359" y="111380"/>
                </a:moveTo>
                <a:cubicBezTo>
                  <a:pt x="18197" y="111332"/>
                  <a:pt x="18213" y="111170"/>
                  <a:pt x="18229" y="111008"/>
                </a:cubicBezTo>
                <a:cubicBezTo>
                  <a:pt x="18391" y="111040"/>
                  <a:pt x="18521" y="111235"/>
                  <a:pt x="18359" y="111364"/>
                </a:cubicBezTo>
                <a:close/>
                <a:moveTo>
                  <a:pt x="11738" y="111834"/>
                </a:moveTo>
                <a:cubicBezTo>
                  <a:pt x="11527" y="111834"/>
                  <a:pt x="11543" y="111591"/>
                  <a:pt x="11592" y="111558"/>
                </a:cubicBezTo>
                <a:cubicBezTo>
                  <a:pt x="11802" y="111607"/>
                  <a:pt x="11657" y="111655"/>
                  <a:pt x="11738" y="111817"/>
                </a:cubicBezTo>
                <a:close/>
                <a:moveTo>
                  <a:pt x="11333" y="111931"/>
                </a:moveTo>
                <a:cubicBezTo>
                  <a:pt x="11284" y="111979"/>
                  <a:pt x="11155" y="111963"/>
                  <a:pt x="11122" y="112028"/>
                </a:cubicBezTo>
                <a:cubicBezTo>
                  <a:pt x="10896" y="111882"/>
                  <a:pt x="11268" y="111769"/>
                  <a:pt x="11333" y="111655"/>
                </a:cubicBezTo>
                <a:cubicBezTo>
                  <a:pt x="11576" y="111769"/>
                  <a:pt x="11171" y="111769"/>
                  <a:pt x="11349" y="111931"/>
                </a:cubicBezTo>
                <a:close/>
                <a:moveTo>
                  <a:pt x="15979" y="112578"/>
                </a:moveTo>
                <a:cubicBezTo>
                  <a:pt x="15931" y="112432"/>
                  <a:pt x="15801" y="112368"/>
                  <a:pt x="15720" y="112254"/>
                </a:cubicBezTo>
                <a:cubicBezTo>
                  <a:pt x="15833" y="112222"/>
                  <a:pt x="15947" y="112238"/>
                  <a:pt x="16044" y="112287"/>
                </a:cubicBezTo>
                <a:cubicBezTo>
                  <a:pt x="16109" y="112416"/>
                  <a:pt x="15947" y="112416"/>
                  <a:pt x="15995" y="112562"/>
                </a:cubicBezTo>
                <a:close/>
                <a:moveTo>
                  <a:pt x="11414" y="112530"/>
                </a:moveTo>
                <a:cubicBezTo>
                  <a:pt x="11543" y="112594"/>
                  <a:pt x="11446" y="112821"/>
                  <a:pt x="11543" y="112902"/>
                </a:cubicBezTo>
                <a:cubicBezTo>
                  <a:pt x="11236" y="112870"/>
                  <a:pt x="11479" y="112724"/>
                  <a:pt x="11414" y="112530"/>
                </a:cubicBezTo>
                <a:close/>
                <a:moveTo>
                  <a:pt x="21354" y="112772"/>
                </a:moveTo>
                <a:lnTo>
                  <a:pt x="21354" y="112449"/>
                </a:lnTo>
                <a:cubicBezTo>
                  <a:pt x="21661" y="112432"/>
                  <a:pt x="21289" y="112853"/>
                  <a:pt x="21564" y="112594"/>
                </a:cubicBezTo>
                <a:cubicBezTo>
                  <a:pt x="21742" y="112627"/>
                  <a:pt x="21580" y="112821"/>
                  <a:pt x="21370" y="112772"/>
                </a:cubicBezTo>
                <a:close/>
                <a:moveTo>
                  <a:pt x="20172" y="113857"/>
                </a:moveTo>
                <a:cubicBezTo>
                  <a:pt x="20026" y="113728"/>
                  <a:pt x="20285" y="113501"/>
                  <a:pt x="20237" y="113307"/>
                </a:cubicBezTo>
                <a:cubicBezTo>
                  <a:pt x="20399" y="113258"/>
                  <a:pt x="20318" y="113776"/>
                  <a:pt x="20188" y="113857"/>
                </a:cubicBezTo>
                <a:close/>
                <a:moveTo>
                  <a:pt x="14036" y="32589"/>
                </a:moveTo>
                <a:cubicBezTo>
                  <a:pt x="14053" y="32589"/>
                  <a:pt x="14085" y="32605"/>
                  <a:pt x="14101" y="32621"/>
                </a:cubicBezTo>
                <a:cubicBezTo>
                  <a:pt x="14069" y="32605"/>
                  <a:pt x="14053" y="32605"/>
                  <a:pt x="14036" y="32572"/>
                </a:cubicBezTo>
                <a:close/>
                <a:moveTo>
                  <a:pt x="22649" y="11786"/>
                </a:moveTo>
                <a:cubicBezTo>
                  <a:pt x="22600" y="12288"/>
                  <a:pt x="22714" y="12563"/>
                  <a:pt x="22536" y="13081"/>
                </a:cubicBezTo>
                <a:cubicBezTo>
                  <a:pt x="22455" y="13129"/>
                  <a:pt x="22341" y="13129"/>
                  <a:pt x="22260" y="13081"/>
                </a:cubicBezTo>
                <a:cubicBezTo>
                  <a:pt x="22309" y="13259"/>
                  <a:pt x="22179" y="13324"/>
                  <a:pt x="22066" y="13405"/>
                </a:cubicBezTo>
                <a:cubicBezTo>
                  <a:pt x="22584" y="14004"/>
                  <a:pt x="22179" y="14554"/>
                  <a:pt x="22358" y="15169"/>
                </a:cubicBezTo>
                <a:cubicBezTo>
                  <a:pt x="22260" y="15137"/>
                  <a:pt x="22163" y="15088"/>
                  <a:pt x="22082" y="15023"/>
                </a:cubicBezTo>
                <a:cubicBezTo>
                  <a:pt x="21532" y="15493"/>
                  <a:pt x="22536" y="16011"/>
                  <a:pt x="22098" y="16416"/>
                </a:cubicBezTo>
                <a:cubicBezTo>
                  <a:pt x="22163" y="16464"/>
                  <a:pt x="22228" y="16497"/>
                  <a:pt x="22309" y="16513"/>
                </a:cubicBezTo>
                <a:cubicBezTo>
                  <a:pt x="22260" y="16545"/>
                  <a:pt x="22244" y="16594"/>
                  <a:pt x="22244" y="16659"/>
                </a:cubicBezTo>
                <a:cubicBezTo>
                  <a:pt x="21920" y="16675"/>
                  <a:pt x="21872" y="16480"/>
                  <a:pt x="21710" y="16383"/>
                </a:cubicBezTo>
                <a:cubicBezTo>
                  <a:pt x="21872" y="16740"/>
                  <a:pt x="21548" y="17290"/>
                  <a:pt x="22050" y="17533"/>
                </a:cubicBezTo>
                <a:lnTo>
                  <a:pt x="22050" y="17808"/>
                </a:lnTo>
                <a:cubicBezTo>
                  <a:pt x="21807" y="17857"/>
                  <a:pt x="21904" y="17630"/>
                  <a:pt x="21726" y="17630"/>
                </a:cubicBezTo>
                <a:cubicBezTo>
                  <a:pt x="21532" y="17630"/>
                  <a:pt x="21580" y="17857"/>
                  <a:pt x="21386" y="17727"/>
                </a:cubicBezTo>
                <a:cubicBezTo>
                  <a:pt x="21095" y="18002"/>
                  <a:pt x="22163" y="18180"/>
                  <a:pt x="21532" y="18375"/>
                </a:cubicBezTo>
                <a:cubicBezTo>
                  <a:pt x="21435" y="18553"/>
                  <a:pt x="21823" y="18375"/>
                  <a:pt x="21742" y="18553"/>
                </a:cubicBezTo>
                <a:cubicBezTo>
                  <a:pt x="21500" y="18715"/>
                  <a:pt x="21580" y="18407"/>
                  <a:pt x="21273" y="18472"/>
                </a:cubicBezTo>
                <a:cubicBezTo>
                  <a:pt x="21192" y="18698"/>
                  <a:pt x="20901" y="18941"/>
                  <a:pt x="21273" y="19022"/>
                </a:cubicBezTo>
                <a:cubicBezTo>
                  <a:pt x="21257" y="19071"/>
                  <a:pt x="21208" y="19071"/>
                  <a:pt x="21208" y="19022"/>
                </a:cubicBezTo>
                <a:cubicBezTo>
                  <a:pt x="21046" y="19022"/>
                  <a:pt x="20949" y="19038"/>
                  <a:pt x="20949" y="19119"/>
                </a:cubicBezTo>
                <a:cubicBezTo>
                  <a:pt x="20820" y="19119"/>
                  <a:pt x="20787" y="19038"/>
                  <a:pt x="20803" y="18941"/>
                </a:cubicBezTo>
                <a:cubicBezTo>
                  <a:pt x="20755" y="19314"/>
                  <a:pt x="20334" y="19799"/>
                  <a:pt x="20561" y="20058"/>
                </a:cubicBezTo>
                <a:cubicBezTo>
                  <a:pt x="20350" y="20074"/>
                  <a:pt x="20561" y="20382"/>
                  <a:pt x="20302" y="20285"/>
                </a:cubicBezTo>
                <a:cubicBezTo>
                  <a:pt x="20512" y="20431"/>
                  <a:pt x="20123" y="20641"/>
                  <a:pt x="20366" y="20609"/>
                </a:cubicBezTo>
                <a:cubicBezTo>
                  <a:pt x="20123" y="20932"/>
                  <a:pt x="20075" y="21370"/>
                  <a:pt x="20253" y="21726"/>
                </a:cubicBezTo>
                <a:cubicBezTo>
                  <a:pt x="20237" y="21807"/>
                  <a:pt x="20140" y="21839"/>
                  <a:pt x="19978" y="21823"/>
                </a:cubicBezTo>
                <a:cubicBezTo>
                  <a:pt x="20010" y="22049"/>
                  <a:pt x="20269" y="21855"/>
                  <a:pt x="20318" y="22098"/>
                </a:cubicBezTo>
                <a:cubicBezTo>
                  <a:pt x="20140" y="22098"/>
                  <a:pt x="20188" y="22179"/>
                  <a:pt x="20059" y="22098"/>
                </a:cubicBezTo>
                <a:cubicBezTo>
                  <a:pt x="20059" y="22422"/>
                  <a:pt x="19978" y="22503"/>
                  <a:pt x="19994" y="22891"/>
                </a:cubicBezTo>
                <a:cubicBezTo>
                  <a:pt x="19881" y="22908"/>
                  <a:pt x="19881" y="22843"/>
                  <a:pt x="19800" y="22843"/>
                </a:cubicBezTo>
                <a:cubicBezTo>
                  <a:pt x="19751" y="22972"/>
                  <a:pt x="19816" y="23005"/>
                  <a:pt x="19994" y="22988"/>
                </a:cubicBezTo>
                <a:cubicBezTo>
                  <a:pt x="19897" y="23150"/>
                  <a:pt x="19751" y="22988"/>
                  <a:pt x="19589" y="23086"/>
                </a:cubicBezTo>
                <a:cubicBezTo>
                  <a:pt x="19605" y="23134"/>
                  <a:pt x="19751" y="23118"/>
                  <a:pt x="19848" y="23118"/>
                </a:cubicBezTo>
                <a:cubicBezTo>
                  <a:pt x="19816" y="23167"/>
                  <a:pt x="19783" y="23199"/>
                  <a:pt x="19848" y="23215"/>
                </a:cubicBezTo>
                <a:cubicBezTo>
                  <a:pt x="19848" y="23328"/>
                  <a:pt x="19557" y="23409"/>
                  <a:pt x="19929" y="23393"/>
                </a:cubicBezTo>
                <a:cubicBezTo>
                  <a:pt x="19929" y="23490"/>
                  <a:pt x="19703" y="23442"/>
                  <a:pt x="19719" y="23539"/>
                </a:cubicBezTo>
                <a:cubicBezTo>
                  <a:pt x="19573" y="23555"/>
                  <a:pt x="19654" y="23409"/>
                  <a:pt x="19524" y="23409"/>
                </a:cubicBezTo>
                <a:cubicBezTo>
                  <a:pt x="19395" y="23393"/>
                  <a:pt x="19589" y="23604"/>
                  <a:pt x="19654" y="23636"/>
                </a:cubicBezTo>
                <a:cubicBezTo>
                  <a:pt x="19201" y="24235"/>
                  <a:pt x="20221" y="24883"/>
                  <a:pt x="19346" y="25223"/>
                </a:cubicBezTo>
                <a:cubicBezTo>
                  <a:pt x="19298" y="24980"/>
                  <a:pt x="19492" y="24834"/>
                  <a:pt x="19346" y="24656"/>
                </a:cubicBezTo>
                <a:cubicBezTo>
                  <a:pt x="19282" y="24721"/>
                  <a:pt x="19136" y="24947"/>
                  <a:pt x="19282" y="24980"/>
                </a:cubicBezTo>
                <a:cubicBezTo>
                  <a:pt x="19217" y="25142"/>
                  <a:pt x="19136" y="25028"/>
                  <a:pt x="19023" y="24980"/>
                </a:cubicBezTo>
                <a:cubicBezTo>
                  <a:pt x="19265" y="25239"/>
                  <a:pt x="18893" y="25271"/>
                  <a:pt x="19152" y="25546"/>
                </a:cubicBezTo>
                <a:cubicBezTo>
                  <a:pt x="18958" y="25562"/>
                  <a:pt x="18893" y="25805"/>
                  <a:pt x="18699" y="25692"/>
                </a:cubicBezTo>
                <a:cubicBezTo>
                  <a:pt x="18699" y="25789"/>
                  <a:pt x="18812" y="25822"/>
                  <a:pt x="18764" y="25967"/>
                </a:cubicBezTo>
                <a:cubicBezTo>
                  <a:pt x="19104" y="25822"/>
                  <a:pt x="18958" y="26097"/>
                  <a:pt x="19039" y="26194"/>
                </a:cubicBezTo>
                <a:cubicBezTo>
                  <a:pt x="19152" y="26145"/>
                  <a:pt x="19120" y="26000"/>
                  <a:pt x="19363" y="26048"/>
                </a:cubicBezTo>
                <a:cubicBezTo>
                  <a:pt x="19217" y="26145"/>
                  <a:pt x="19379" y="26145"/>
                  <a:pt x="19557" y="26145"/>
                </a:cubicBezTo>
                <a:lnTo>
                  <a:pt x="19557" y="26372"/>
                </a:lnTo>
                <a:cubicBezTo>
                  <a:pt x="19233" y="26453"/>
                  <a:pt x="19233" y="26404"/>
                  <a:pt x="18974" y="26469"/>
                </a:cubicBezTo>
                <a:cubicBezTo>
                  <a:pt x="18796" y="26356"/>
                  <a:pt x="19055" y="26226"/>
                  <a:pt x="18828" y="26145"/>
                </a:cubicBezTo>
                <a:cubicBezTo>
                  <a:pt x="18634" y="26242"/>
                  <a:pt x="18780" y="26437"/>
                  <a:pt x="18699" y="26518"/>
                </a:cubicBezTo>
                <a:cubicBezTo>
                  <a:pt x="18909" y="26582"/>
                  <a:pt x="19006" y="26809"/>
                  <a:pt x="18909" y="27133"/>
                </a:cubicBezTo>
                <a:cubicBezTo>
                  <a:pt x="18764" y="27149"/>
                  <a:pt x="18780" y="27068"/>
                  <a:pt x="18780" y="26987"/>
                </a:cubicBezTo>
                <a:cubicBezTo>
                  <a:pt x="18553" y="27117"/>
                  <a:pt x="18828" y="27392"/>
                  <a:pt x="18650" y="27602"/>
                </a:cubicBezTo>
                <a:cubicBezTo>
                  <a:pt x="18974" y="27327"/>
                  <a:pt x="18683" y="27958"/>
                  <a:pt x="18909" y="27958"/>
                </a:cubicBezTo>
                <a:cubicBezTo>
                  <a:pt x="18861" y="28088"/>
                  <a:pt x="18715" y="28169"/>
                  <a:pt x="18650" y="28282"/>
                </a:cubicBezTo>
                <a:cubicBezTo>
                  <a:pt x="18666" y="28347"/>
                  <a:pt x="18780" y="28331"/>
                  <a:pt x="18780" y="28282"/>
                </a:cubicBezTo>
                <a:cubicBezTo>
                  <a:pt x="18893" y="28315"/>
                  <a:pt x="18715" y="28541"/>
                  <a:pt x="18456" y="28477"/>
                </a:cubicBezTo>
                <a:cubicBezTo>
                  <a:pt x="18666" y="27910"/>
                  <a:pt x="18440" y="26939"/>
                  <a:pt x="18569" y="26340"/>
                </a:cubicBezTo>
                <a:cubicBezTo>
                  <a:pt x="18553" y="26291"/>
                  <a:pt x="18440" y="26323"/>
                  <a:pt x="18424" y="26259"/>
                </a:cubicBezTo>
                <a:cubicBezTo>
                  <a:pt x="18229" y="26291"/>
                  <a:pt x="18488" y="26356"/>
                  <a:pt x="18424" y="26437"/>
                </a:cubicBezTo>
                <a:cubicBezTo>
                  <a:pt x="18326" y="26421"/>
                  <a:pt x="18262" y="26372"/>
                  <a:pt x="18165" y="26356"/>
                </a:cubicBezTo>
                <a:cubicBezTo>
                  <a:pt x="18246" y="26485"/>
                  <a:pt x="18213" y="26728"/>
                  <a:pt x="18375" y="26809"/>
                </a:cubicBezTo>
                <a:cubicBezTo>
                  <a:pt x="18326" y="26906"/>
                  <a:pt x="18262" y="26906"/>
                  <a:pt x="18165" y="26858"/>
                </a:cubicBezTo>
                <a:cubicBezTo>
                  <a:pt x="18278" y="26890"/>
                  <a:pt x="18165" y="27084"/>
                  <a:pt x="18294" y="27084"/>
                </a:cubicBezTo>
                <a:cubicBezTo>
                  <a:pt x="18278" y="27165"/>
                  <a:pt x="18213" y="27068"/>
                  <a:pt x="18100" y="27084"/>
                </a:cubicBezTo>
                <a:cubicBezTo>
                  <a:pt x="18019" y="27246"/>
                  <a:pt x="18456" y="27376"/>
                  <a:pt x="18100" y="27408"/>
                </a:cubicBezTo>
                <a:cubicBezTo>
                  <a:pt x="18084" y="27602"/>
                  <a:pt x="18375" y="27554"/>
                  <a:pt x="18375" y="27732"/>
                </a:cubicBezTo>
                <a:cubicBezTo>
                  <a:pt x="18229" y="27813"/>
                  <a:pt x="18148" y="27958"/>
                  <a:pt x="18165" y="28104"/>
                </a:cubicBezTo>
                <a:cubicBezTo>
                  <a:pt x="18051" y="28088"/>
                  <a:pt x="17938" y="28120"/>
                  <a:pt x="17841" y="28169"/>
                </a:cubicBezTo>
                <a:cubicBezTo>
                  <a:pt x="17986" y="28298"/>
                  <a:pt x="17744" y="28477"/>
                  <a:pt x="17970" y="28574"/>
                </a:cubicBezTo>
                <a:cubicBezTo>
                  <a:pt x="17970" y="28606"/>
                  <a:pt x="17679" y="28671"/>
                  <a:pt x="17906" y="28703"/>
                </a:cubicBezTo>
                <a:cubicBezTo>
                  <a:pt x="17857" y="28784"/>
                  <a:pt x="17808" y="28687"/>
                  <a:pt x="17647" y="28752"/>
                </a:cubicBezTo>
                <a:cubicBezTo>
                  <a:pt x="17598" y="28930"/>
                  <a:pt x="17727" y="28978"/>
                  <a:pt x="17711" y="29124"/>
                </a:cubicBezTo>
                <a:cubicBezTo>
                  <a:pt x="17711" y="28881"/>
                  <a:pt x="17970" y="28849"/>
                  <a:pt x="18100" y="28606"/>
                </a:cubicBezTo>
                <a:cubicBezTo>
                  <a:pt x="18246" y="28622"/>
                  <a:pt x="18197" y="28881"/>
                  <a:pt x="17970" y="28800"/>
                </a:cubicBezTo>
                <a:cubicBezTo>
                  <a:pt x="18181" y="28849"/>
                  <a:pt x="17776" y="29156"/>
                  <a:pt x="18116" y="29173"/>
                </a:cubicBezTo>
                <a:cubicBezTo>
                  <a:pt x="18148" y="29286"/>
                  <a:pt x="17986" y="29270"/>
                  <a:pt x="18051" y="29399"/>
                </a:cubicBezTo>
                <a:cubicBezTo>
                  <a:pt x="17970" y="29318"/>
                  <a:pt x="17841" y="29270"/>
                  <a:pt x="17711" y="29318"/>
                </a:cubicBezTo>
                <a:cubicBezTo>
                  <a:pt x="17744" y="29367"/>
                  <a:pt x="17841" y="29432"/>
                  <a:pt x="17857" y="29351"/>
                </a:cubicBezTo>
                <a:cubicBezTo>
                  <a:pt x="17986" y="29399"/>
                  <a:pt x="17727" y="29674"/>
                  <a:pt x="17922" y="29772"/>
                </a:cubicBezTo>
                <a:cubicBezTo>
                  <a:pt x="18019" y="29755"/>
                  <a:pt x="17970" y="29658"/>
                  <a:pt x="17986" y="29594"/>
                </a:cubicBezTo>
                <a:cubicBezTo>
                  <a:pt x="18828" y="29594"/>
                  <a:pt x="18262" y="28849"/>
                  <a:pt x="18699" y="28736"/>
                </a:cubicBezTo>
                <a:cubicBezTo>
                  <a:pt x="18699" y="29367"/>
                  <a:pt x="18715" y="29853"/>
                  <a:pt x="18731" y="30419"/>
                </a:cubicBezTo>
                <a:lnTo>
                  <a:pt x="18521" y="30419"/>
                </a:lnTo>
                <a:cubicBezTo>
                  <a:pt x="18683" y="30468"/>
                  <a:pt x="18845" y="30516"/>
                  <a:pt x="18796" y="30727"/>
                </a:cubicBezTo>
                <a:cubicBezTo>
                  <a:pt x="18602" y="30662"/>
                  <a:pt x="18391" y="30711"/>
                  <a:pt x="18262" y="30872"/>
                </a:cubicBezTo>
                <a:cubicBezTo>
                  <a:pt x="18407" y="30889"/>
                  <a:pt x="18553" y="30856"/>
                  <a:pt x="18666" y="30775"/>
                </a:cubicBezTo>
                <a:cubicBezTo>
                  <a:pt x="18764" y="30824"/>
                  <a:pt x="18764" y="30921"/>
                  <a:pt x="18812" y="31018"/>
                </a:cubicBezTo>
                <a:cubicBezTo>
                  <a:pt x="18699" y="31002"/>
                  <a:pt x="18585" y="31018"/>
                  <a:pt x="18472" y="31067"/>
                </a:cubicBezTo>
                <a:cubicBezTo>
                  <a:pt x="18553" y="31131"/>
                  <a:pt x="18553" y="31180"/>
                  <a:pt x="18472" y="31245"/>
                </a:cubicBezTo>
                <a:cubicBezTo>
                  <a:pt x="18472" y="31326"/>
                  <a:pt x="18699" y="31277"/>
                  <a:pt x="18747" y="31342"/>
                </a:cubicBezTo>
                <a:cubicBezTo>
                  <a:pt x="18683" y="31407"/>
                  <a:pt x="18537" y="31407"/>
                  <a:pt x="18407" y="31439"/>
                </a:cubicBezTo>
                <a:cubicBezTo>
                  <a:pt x="18407" y="31552"/>
                  <a:pt x="18407" y="31666"/>
                  <a:pt x="18553" y="31666"/>
                </a:cubicBezTo>
                <a:cubicBezTo>
                  <a:pt x="18683" y="31666"/>
                  <a:pt x="18456" y="31504"/>
                  <a:pt x="18747" y="31520"/>
                </a:cubicBezTo>
                <a:cubicBezTo>
                  <a:pt x="18666" y="31747"/>
                  <a:pt x="18764" y="31811"/>
                  <a:pt x="18683" y="32038"/>
                </a:cubicBezTo>
                <a:cubicBezTo>
                  <a:pt x="18602" y="32006"/>
                  <a:pt x="18553" y="31973"/>
                  <a:pt x="18553" y="31892"/>
                </a:cubicBezTo>
                <a:cubicBezTo>
                  <a:pt x="18375" y="31860"/>
                  <a:pt x="18424" y="31990"/>
                  <a:pt x="18294" y="31990"/>
                </a:cubicBezTo>
                <a:cubicBezTo>
                  <a:pt x="18294" y="32038"/>
                  <a:pt x="18375" y="32022"/>
                  <a:pt x="18424" y="32038"/>
                </a:cubicBezTo>
                <a:cubicBezTo>
                  <a:pt x="18375" y="32135"/>
                  <a:pt x="18246" y="32168"/>
                  <a:pt x="18100" y="32184"/>
                </a:cubicBezTo>
                <a:cubicBezTo>
                  <a:pt x="18391" y="31990"/>
                  <a:pt x="17954" y="31730"/>
                  <a:pt x="18148" y="31617"/>
                </a:cubicBezTo>
                <a:cubicBezTo>
                  <a:pt x="18148" y="31520"/>
                  <a:pt x="17922" y="31601"/>
                  <a:pt x="17825" y="31585"/>
                </a:cubicBezTo>
                <a:cubicBezTo>
                  <a:pt x="17776" y="31811"/>
                  <a:pt x="17954" y="31941"/>
                  <a:pt x="17760" y="32038"/>
                </a:cubicBezTo>
                <a:cubicBezTo>
                  <a:pt x="17760" y="32103"/>
                  <a:pt x="17889" y="32087"/>
                  <a:pt x="17970" y="32087"/>
                </a:cubicBezTo>
                <a:cubicBezTo>
                  <a:pt x="18035" y="32297"/>
                  <a:pt x="17614" y="32475"/>
                  <a:pt x="18035" y="32508"/>
                </a:cubicBezTo>
                <a:cubicBezTo>
                  <a:pt x="17873" y="32669"/>
                  <a:pt x="17825" y="32896"/>
                  <a:pt x="17906" y="33107"/>
                </a:cubicBezTo>
                <a:cubicBezTo>
                  <a:pt x="17825" y="33171"/>
                  <a:pt x="17808" y="33123"/>
                  <a:pt x="17711" y="33107"/>
                </a:cubicBezTo>
                <a:cubicBezTo>
                  <a:pt x="17792" y="33187"/>
                  <a:pt x="17792" y="33301"/>
                  <a:pt x="17906" y="33333"/>
                </a:cubicBezTo>
                <a:cubicBezTo>
                  <a:pt x="17873" y="33447"/>
                  <a:pt x="17808" y="33285"/>
                  <a:pt x="17711" y="33382"/>
                </a:cubicBezTo>
                <a:cubicBezTo>
                  <a:pt x="18148" y="33592"/>
                  <a:pt x="17873" y="33981"/>
                  <a:pt x="17986" y="34402"/>
                </a:cubicBezTo>
                <a:lnTo>
                  <a:pt x="17792" y="34402"/>
                </a:lnTo>
                <a:cubicBezTo>
                  <a:pt x="17986" y="34466"/>
                  <a:pt x="17614" y="34645"/>
                  <a:pt x="17922" y="34628"/>
                </a:cubicBezTo>
                <a:cubicBezTo>
                  <a:pt x="17744" y="34677"/>
                  <a:pt x="17922" y="34871"/>
                  <a:pt x="17663" y="34774"/>
                </a:cubicBezTo>
                <a:cubicBezTo>
                  <a:pt x="17776" y="35438"/>
                  <a:pt x="18003" y="35713"/>
                  <a:pt x="17808" y="36069"/>
                </a:cubicBezTo>
                <a:cubicBezTo>
                  <a:pt x="17825" y="36118"/>
                  <a:pt x="18100" y="36182"/>
                  <a:pt x="18067" y="36118"/>
                </a:cubicBezTo>
                <a:cubicBezTo>
                  <a:pt x="18213" y="36182"/>
                  <a:pt x="18165" y="36522"/>
                  <a:pt x="18003" y="36522"/>
                </a:cubicBezTo>
                <a:cubicBezTo>
                  <a:pt x="18035" y="36652"/>
                  <a:pt x="18116" y="36458"/>
                  <a:pt x="18278" y="36522"/>
                </a:cubicBezTo>
                <a:cubicBezTo>
                  <a:pt x="17970" y="37008"/>
                  <a:pt x="17825" y="37575"/>
                  <a:pt x="17906" y="38141"/>
                </a:cubicBezTo>
                <a:cubicBezTo>
                  <a:pt x="17857" y="38287"/>
                  <a:pt x="17760" y="38109"/>
                  <a:pt x="17630" y="38141"/>
                </a:cubicBezTo>
                <a:cubicBezTo>
                  <a:pt x="17663" y="38465"/>
                  <a:pt x="17857" y="38368"/>
                  <a:pt x="17906" y="38659"/>
                </a:cubicBezTo>
                <a:cubicBezTo>
                  <a:pt x="17290" y="38595"/>
                  <a:pt x="17825" y="37979"/>
                  <a:pt x="17290" y="37915"/>
                </a:cubicBezTo>
                <a:cubicBezTo>
                  <a:pt x="17404" y="37737"/>
                  <a:pt x="17501" y="37704"/>
                  <a:pt x="17501" y="37494"/>
                </a:cubicBezTo>
                <a:cubicBezTo>
                  <a:pt x="17501" y="37445"/>
                  <a:pt x="17388" y="37461"/>
                  <a:pt x="17290" y="37461"/>
                </a:cubicBezTo>
                <a:cubicBezTo>
                  <a:pt x="17290" y="36296"/>
                  <a:pt x="17517" y="35762"/>
                  <a:pt x="17323" y="34628"/>
                </a:cubicBezTo>
                <a:cubicBezTo>
                  <a:pt x="17485" y="34596"/>
                  <a:pt x="17630" y="34499"/>
                  <a:pt x="17727" y="34385"/>
                </a:cubicBezTo>
                <a:cubicBezTo>
                  <a:pt x="17663" y="34256"/>
                  <a:pt x="17501" y="34466"/>
                  <a:pt x="17404" y="34337"/>
                </a:cubicBezTo>
                <a:cubicBezTo>
                  <a:pt x="17533" y="34224"/>
                  <a:pt x="17679" y="34321"/>
                  <a:pt x="17808" y="34240"/>
                </a:cubicBezTo>
                <a:cubicBezTo>
                  <a:pt x="17663" y="34175"/>
                  <a:pt x="17647" y="33981"/>
                  <a:pt x="17404" y="33981"/>
                </a:cubicBezTo>
                <a:cubicBezTo>
                  <a:pt x="17452" y="33819"/>
                  <a:pt x="17549" y="33932"/>
                  <a:pt x="17663" y="33981"/>
                </a:cubicBezTo>
                <a:cubicBezTo>
                  <a:pt x="17825" y="33997"/>
                  <a:pt x="17517" y="33722"/>
                  <a:pt x="17727" y="33689"/>
                </a:cubicBezTo>
                <a:cubicBezTo>
                  <a:pt x="17711" y="33641"/>
                  <a:pt x="17614" y="33657"/>
                  <a:pt x="17533" y="33657"/>
                </a:cubicBezTo>
                <a:cubicBezTo>
                  <a:pt x="17517" y="33479"/>
                  <a:pt x="17598" y="33333"/>
                  <a:pt x="17727" y="33236"/>
                </a:cubicBezTo>
                <a:cubicBezTo>
                  <a:pt x="17711" y="33187"/>
                  <a:pt x="17598" y="33204"/>
                  <a:pt x="17598" y="33139"/>
                </a:cubicBezTo>
                <a:cubicBezTo>
                  <a:pt x="17468" y="33139"/>
                  <a:pt x="17549" y="33301"/>
                  <a:pt x="17468" y="33333"/>
                </a:cubicBezTo>
                <a:cubicBezTo>
                  <a:pt x="17274" y="33220"/>
                  <a:pt x="17549" y="33074"/>
                  <a:pt x="17388" y="32961"/>
                </a:cubicBezTo>
                <a:cubicBezTo>
                  <a:pt x="17452" y="32993"/>
                  <a:pt x="17501" y="33042"/>
                  <a:pt x="17533" y="33090"/>
                </a:cubicBezTo>
                <a:cubicBezTo>
                  <a:pt x="17808" y="32815"/>
                  <a:pt x="17339" y="32718"/>
                  <a:pt x="17388" y="32443"/>
                </a:cubicBezTo>
                <a:cubicBezTo>
                  <a:pt x="17258" y="32443"/>
                  <a:pt x="17307" y="32572"/>
                  <a:pt x="17128" y="32540"/>
                </a:cubicBezTo>
                <a:cubicBezTo>
                  <a:pt x="17177" y="32508"/>
                  <a:pt x="17226" y="32410"/>
                  <a:pt x="17128" y="32410"/>
                </a:cubicBezTo>
                <a:cubicBezTo>
                  <a:pt x="17128" y="32281"/>
                  <a:pt x="17355" y="32394"/>
                  <a:pt x="17388" y="32410"/>
                </a:cubicBezTo>
                <a:lnTo>
                  <a:pt x="17388" y="32168"/>
                </a:lnTo>
                <a:cubicBezTo>
                  <a:pt x="17258" y="32249"/>
                  <a:pt x="17161" y="32313"/>
                  <a:pt x="17064" y="32168"/>
                </a:cubicBezTo>
                <a:cubicBezTo>
                  <a:pt x="16999" y="32200"/>
                  <a:pt x="16999" y="32281"/>
                  <a:pt x="16853" y="32265"/>
                </a:cubicBezTo>
                <a:cubicBezTo>
                  <a:pt x="17080" y="32508"/>
                  <a:pt x="16675" y="32880"/>
                  <a:pt x="16740" y="33009"/>
                </a:cubicBezTo>
                <a:cubicBezTo>
                  <a:pt x="16789" y="32977"/>
                  <a:pt x="16837" y="32928"/>
                  <a:pt x="16869" y="32864"/>
                </a:cubicBezTo>
                <a:cubicBezTo>
                  <a:pt x="16950" y="32880"/>
                  <a:pt x="16918" y="32993"/>
                  <a:pt x="16934" y="33058"/>
                </a:cubicBezTo>
                <a:cubicBezTo>
                  <a:pt x="17064" y="33026"/>
                  <a:pt x="17064" y="32912"/>
                  <a:pt x="17193" y="33009"/>
                </a:cubicBezTo>
                <a:cubicBezTo>
                  <a:pt x="17307" y="33220"/>
                  <a:pt x="17145" y="33155"/>
                  <a:pt x="17128" y="33382"/>
                </a:cubicBezTo>
                <a:cubicBezTo>
                  <a:pt x="16934" y="33333"/>
                  <a:pt x="16967" y="33349"/>
                  <a:pt x="16805" y="33430"/>
                </a:cubicBezTo>
                <a:cubicBezTo>
                  <a:pt x="16837" y="33576"/>
                  <a:pt x="17242" y="33463"/>
                  <a:pt x="17145" y="33706"/>
                </a:cubicBezTo>
                <a:cubicBezTo>
                  <a:pt x="16934" y="33738"/>
                  <a:pt x="17015" y="33576"/>
                  <a:pt x="16805" y="33608"/>
                </a:cubicBezTo>
                <a:cubicBezTo>
                  <a:pt x="16772" y="33803"/>
                  <a:pt x="17064" y="33738"/>
                  <a:pt x="17274" y="33754"/>
                </a:cubicBezTo>
                <a:cubicBezTo>
                  <a:pt x="17031" y="33851"/>
                  <a:pt x="17388" y="34175"/>
                  <a:pt x="16950" y="34207"/>
                </a:cubicBezTo>
                <a:cubicBezTo>
                  <a:pt x="16740" y="34078"/>
                  <a:pt x="17015" y="34029"/>
                  <a:pt x="17080" y="33932"/>
                </a:cubicBezTo>
                <a:cubicBezTo>
                  <a:pt x="17015" y="33867"/>
                  <a:pt x="17015" y="33754"/>
                  <a:pt x="16805" y="33803"/>
                </a:cubicBezTo>
                <a:cubicBezTo>
                  <a:pt x="16724" y="33867"/>
                  <a:pt x="16643" y="33932"/>
                  <a:pt x="16546" y="33981"/>
                </a:cubicBezTo>
                <a:cubicBezTo>
                  <a:pt x="16610" y="34078"/>
                  <a:pt x="16805" y="34078"/>
                  <a:pt x="16821" y="34207"/>
                </a:cubicBezTo>
                <a:cubicBezTo>
                  <a:pt x="16691" y="34305"/>
                  <a:pt x="16578" y="34240"/>
                  <a:pt x="16416" y="34207"/>
                </a:cubicBezTo>
                <a:cubicBezTo>
                  <a:pt x="16416" y="34418"/>
                  <a:pt x="16238" y="34758"/>
                  <a:pt x="16157" y="35098"/>
                </a:cubicBezTo>
                <a:cubicBezTo>
                  <a:pt x="15995" y="35065"/>
                  <a:pt x="15866" y="35001"/>
                  <a:pt x="15882" y="34823"/>
                </a:cubicBezTo>
                <a:lnTo>
                  <a:pt x="16092" y="34823"/>
                </a:lnTo>
                <a:cubicBezTo>
                  <a:pt x="16011" y="34758"/>
                  <a:pt x="15850" y="34580"/>
                  <a:pt x="16092" y="34677"/>
                </a:cubicBezTo>
                <a:cubicBezTo>
                  <a:pt x="16190" y="34159"/>
                  <a:pt x="15688" y="33770"/>
                  <a:pt x="15995" y="33204"/>
                </a:cubicBezTo>
                <a:cubicBezTo>
                  <a:pt x="16173" y="33204"/>
                  <a:pt x="16028" y="33366"/>
                  <a:pt x="15995" y="33382"/>
                </a:cubicBezTo>
                <a:cubicBezTo>
                  <a:pt x="16173" y="33414"/>
                  <a:pt x="16125" y="33285"/>
                  <a:pt x="16206" y="33252"/>
                </a:cubicBezTo>
                <a:cubicBezTo>
                  <a:pt x="15801" y="33204"/>
                  <a:pt x="15898" y="32702"/>
                  <a:pt x="15866" y="32410"/>
                </a:cubicBezTo>
                <a:cubicBezTo>
                  <a:pt x="15979" y="32394"/>
                  <a:pt x="15995" y="32443"/>
                  <a:pt x="15995" y="32508"/>
                </a:cubicBezTo>
                <a:cubicBezTo>
                  <a:pt x="16141" y="32362"/>
                  <a:pt x="15931" y="32265"/>
                  <a:pt x="15931" y="32135"/>
                </a:cubicBezTo>
                <a:cubicBezTo>
                  <a:pt x="15995" y="32070"/>
                  <a:pt x="16092" y="32038"/>
                  <a:pt x="16190" y="32038"/>
                </a:cubicBezTo>
                <a:cubicBezTo>
                  <a:pt x="16190" y="31633"/>
                  <a:pt x="16092" y="31391"/>
                  <a:pt x="16173" y="30921"/>
                </a:cubicBezTo>
                <a:cubicBezTo>
                  <a:pt x="16562" y="31245"/>
                  <a:pt x="16335" y="31811"/>
                  <a:pt x="16190" y="32087"/>
                </a:cubicBezTo>
                <a:cubicBezTo>
                  <a:pt x="16740" y="32054"/>
                  <a:pt x="16335" y="32702"/>
                  <a:pt x="16529" y="32831"/>
                </a:cubicBezTo>
                <a:cubicBezTo>
                  <a:pt x="16659" y="32540"/>
                  <a:pt x="16708" y="32216"/>
                  <a:pt x="16643" y="31892"/>
                </a:cubicBezTo>
                <a:cubicBezTo>
                  <a:pt x="16886" y="31876"/>
                  <a:pt x="17096" y="31860"/>
                  <a:pt x="17112" y="31795"/>
                </a:cubicBezTo>
                <a:cubicBezTo>
                  <a:pt x="17436" y="31795"/>
                  <a:pt x="17080" y="32038"/>
                  <a:pt x="17258" y="32070"/>
                </a:cubicBezTo>
                <a:cubicBezTo>
                  <a:pt x="17371" y="32022"/>
                  <a:pt x="17388" y="31925"/>
                  <a:pt x="17388" y="31795"/>
                </a:cubicBezTo>
                <a:cubicBezTo>
                  <a:pt x="17355" y="31698"/>
                  <a:pt x="17209" y="31698"/>
                  <a:pt x="17112" y="31666"/>
                </a:cubicBezTo>
                <a:cubicBezTo>
                  <a:pt x="17145" y="31488"/>
                  <a:pt x="17226" y="31342"/>
                  <a:pt x="17112" y="31196"/>
                </a:cubicBezTo>
                <a:cubicBezTo>
                  <a:pt x="17177" y="31196"/>
                  <a:pt x="17177" y="31212"/>
                  <a:pt x="17177" y="31245"/>
                </a:cubicBezTo>
                <a:cubicBezTo>
                  <a:pt x="17242" y="31358"/>
                  <a:pt x="17323" y="31099"/>
                  <a:pt x="17452" y="31245"/>
                </a:cubicBezTo>
                <a:lnTo>
                  <a:pt x="17452" y="31051"/>
                </a:lnTo>
                <a:cubicBezTo>
                  <a:pt x="17339" y="31051"/>
                  <a:pt x="17193" y="31034"/>
                  <a:pt x="17177" y="31099"/>
                </a:cubicBezTo>
                <a:cubicBezTo>
                  <a:pt x="16999" y="31034"/>
                  <a:pt x="16902" y="30727"/>
                  <a:pt x="17177" y="30694"/>
                </a:cubicBezTo>
                <a:cubicBezTo>
                  <a:pt x="17177" y="30549"/>
                  <a:pt x="17031" y="30516"/>
                  <a:pt x="16918" y="30452"/>
                </a:cubicBezTo>
                <a:cubicBezTo>
                  <a:pt x="16853" y="30484"/>
                  <a:pt x="16853" y="30565"/>
                  <a:pt x="16708" y="30549"/>
                </a:cubicBezTo>
                <a:cubicBezTo>
                  <a:pt x="16578" y="30468"/>
                  <a:pt x="16643" y="30273"/>
                  <a:pt x="16918" y="30322"/>
                </a:cubicBezTo>
                <a:cubicBezTo>
                  <a:pt x="17193" y="29610"/>
                  <a:pt x="16837" y="29075"/>
                  <a:pt x="17015" y="28363"/>
                </a:cubicBezTo>
                <a:cubicBezTo>
                  <a:pt x="17258" y="28412"/>
                  <a:pt x="17064" y="28509"/>
                  <a:pt x="17096" y="28655"/>
                </a:cubicBezTo>
                <a:cubicBezTo>
                  <a:pt x="17663" y="28606"/>
                  <a:pt x="16967" y="28315"/>
                  <a:pt x="17290" y="28234"/>
                </a:cubicBezTo>
                <a:cubicBezTo>
                  <a:pt x="17242" y="28088"/>
                  <a:pt x="17145" y="28282"/>
                  <a:pt x="17015" y="28234"/>
                </a:cubicBezTo>
                <a:cubicBezTo>
                  <a:pt x="16853" y="28039"/>
                  <a:pt x="17145" y="27975"/>
                  <a:pt x="17015" y="27813"/>
                </a:cubicBezTo>
                <a:cubicBezTo>
                  <a:pt x="17339" y="27764"/>
                  <a:pt x="17290" y="27958"/>
                  <a:pt x="17226" y="28088"/>
                </a:cubicBezTo>
                <a:cubicBezTo>
                  <a:pt x="17630" y="28039"/>
                  <a:pt x="17339" y="27457"/>
                  <a:pt x="17274" y="27764"/>
                </a:cubicBezTo>
                <a:cubicBezTo>
                  <a:pt x="17177" y="27457"/>
                  <a:pt x="17420" y="27149"/>
                  <a:pt x="17209" y="26874"/>
                </a:cubicBezTo>
                <a:cubicBezTo>
                  <a:pt x="17242" y="26809"/>
                  <a:pt x="17323" y="26777"/>
                  <a:pt x="17404" y="26793"/>
                </a:cubicBezTo>
                <a:cubicBezTo>
                  <a:pt x="17436" y="26631"/>
                  <a:pt x="17274" y="26647"/>
                  <a:pt x="17404" y="26550"/>
                </a:cubicBezTo>
                <a:cubicBezTo>
                  <a:pt x="17307" y="26453"/>
                  <a:pt x="17242" y="26582"/>
                  <a:pt x="17080" y="26518"/>
                </a:cubicBezTo>
                <a:cubicBezTo>
                  <a:pt x="17064" y="26615"/>
                  <a:pt x="17096" y="26680"/>
                  <a:pt x="17209" y="26696"/>
                </a:cubicBezTo>
                <a:cubicBezTo>
                  <a:pt x="17128" y="26874"/>
                  <a:pt x="16886" y="26388"/>
                  <a:pt x="16886" y="26647"/>
                </a:cubicBezTo>
                <a:cubicBezTo>
                  <a:pt x="16643" y="26453"/>
                  <a:pt x="16999" y="26275"/>
                  <a:pt x="16886" y="26097"/>
                </a:cubicBezTo>
                <a:cubicBezTo>
                  <a:pt x="17112" y="26097"/>
                  <a:pt x="17177" y="25724"/>
                  <a:pt x="17145" y="26097"/>
                </a:cubicBezTo>
                <a:cubicBezTo>
                  <a:pt x="17242" y="26032"/>
                  <a:pt x="17404" y="26032"/>
                  <a:pt x="17339" y="26194"/>
                </a:cubicBezTo>
                <a:cubicBezTo>
                  <a:pt x="17549" y="26064"/>
                  <a:pt x="17420" y="25951"/>
                  <a:pt x="17339" y="25822"/>
                </a:cubicBezTo>
                <a:cubicBezTo>
                  <a:pt x="17468" y="25773"/>
                  <a:pt x="17549" y="25676"/>
                  <a:pt x="17679" y="25773"/>
                </a:cubicBezTo>
                <a:cubicBezTo>
                  <a:pt x="17566" y="25595"/>
                  <a:pt x="17549" y="25336"/>
                  <a:pt x="17404" y="25158"/>
                </a:cubicBezTo>
                <a:cubicBezTo>
                  <a:pt x="17825" y="25012"/>
                  <a:pt x="17420" y="24672"/>
                  <a:pt x="17404" y="24607"/>
                </a:cubicBezTo>
                <a:cubicBezTo>
                  <a:pt x="17177" y="24089"/>
                  <a:pt x="17598" y="23766"/>
                  <a:pt x="17258" y="23361"/>
                </a:cubicBezTo>
                <a:cubicBezTo>
                  <a:pt x="17177" y="23199"/>
                  <a:pt x="17679" y="22875"/>
                  <a:pt x="17258" y="22794"/>
                </a:cubicBezTo>
                <a:cubicBezTo>
                  <a:pt x="17128" y="22827"/>
                  <a:pt x="17388" y="23150"/>
                  <a:pt x="17048" y="22988"/>
                </a:cubicBezTo>
                <a:cubicBezTo>
                  <a:pt x="17015" y="23086"/>
                  <a:pt x="17145" y="23069"/>
                  <a:pt x="17258" y="23069"/>
                </a:cubicBezTo>
                <a:cubicBezTo>
                  <a:pt x="17064" y="23215"/>
                  <a:pt x="17080" y="23280"/>
                  <a:pt x="17048" y="23458"/>
                </a:cubicBezTo>
                <a:cubicBezTo>
                  <a:pt x="17080" y="23523"/>
                  <a:pt x="17145" y="23426"/>
                  <a:pt x="17258" y="23458"/>
                </a:cubicBezTo>
                <a:cubicBezTo>
                  <a:pt x="17274" y="23571"/>
                  <a:pt x="17161" y="23587"/>
                  <a:pt x="17128" y="23685"/>
                </a:cubicBezTo>
                <a:cubicBezTo>
                  <a:pt x="17161" y="23749"/>
                  <a:pt x="17209" y="23668"/>
                  <a:pt x="17323" y="23685"/>
                </a:cubicBezTo>
                <a:cubicBezTo>
                  <a:pt x="17355" y="23782"/>
                  <a:pt x="17290" y="23814"/>
                  <a:pt x="17258" y="23863"/>
                </a:cubicBezTo>
                <a:cubicBezTo>
                  <a:pt x="17112" y="23636"/>
                  <a:pt x="16983" y="23992"/>
                  <a:pt x="17258" y="24008"/>
                </a:cubicBezTo>
                <a:cubicBezTo>
                  <a:pt x="17177" y="24300"/>
                  <a:pt x="16902" y="24624"/>
                  <a:pt x="17209" y="24850"/>
                </a:cubicBezTo>
                <a:cubicBezTo>
                  <a:pt x="16983" y="25125"/>
                  <a:pt x="16934" y="25498"/>
                  <a:pt x="17096" y="25822"/>
                </a:cubicBezTo>
                <a:cubicBezTo>
                  <a:pt x="17015" y="25822"/>
                  <a:pt x="16967" y="25838"/>
                  <a:pt x="16950" y="25870"/>
                </a:cubicBezTo>
                <a:cubicBezTo>
                  <a:pt x="16805" y="25870"/>
                  <a:pt x="16740" y="25838"/>
                  <a:pt x="16756" y="25724"/>
                </a:cubicBezTo>
                <a:cubicBezTo>
                  <a:pt x="16578" y="25724"/>
                  <a:pt x="16821" y="25983"/>
                  <a:pt x="16546" y="25919"/>
                </a:cubicBezTo>
                <a:cubicBezTo>
                  <a:pt x="16708" y="25935"/>
                  <a:pt x="16627" y="26113"/>
                  <a:pt x="16821" y="26097"/>
                </a:cubicBezTo>
                <a:cubicBezTo>
                  <a:pt x="16724" y="26178"/>
                  <a:pt x="16594" y="26194"/>
                  <a:pt x="16497" y="26145"/>
                </a:cubicBezTo>
                <a:cubicBezTo>
                  <a:pt x="16513" y="26275"/>
                  <a:pt x="16594" y="26388"/>
                  <a:pt x="16691" y="26469"/>
                </a:cubicBezTo>
                <a:cubicBezTo>
                  <a:pt x="16675" y="26615"/>
                  <a:pt x="16513" y="26647"/>
                  <a:pt x="16432" y="26760"/>
                </a:cubicBezTo>
                <a:cubicBezTo>
                  <a:pt x="16497" y="26793"/>
                  <a:pt x="16465" y="26874"/>
                  <a:pt x="16562" y="26890"/>
                </a:cubicBezTo>
                <a:cubicBezTo>
                  <a:pt x="16546" y="26955"/>
                  <a:pt x="16481" y="26987"/>
                  <a:pt x="16368" y="26987"/>
                </a:cubicBezTo>
                <a:cubicBezTo>
                  <a:pt x="16465" y="27181"/>
                  <a:pt x="16270" y="27279"/>
                  <a:pt x="16643" y="27359"/>
                </a:cubicBezTo>
                <a:cubicBezTo>
                  <a:pt x="16497" y="27505"/>
                  <a:pt x="16546" y="27489"/>
                  <a:pt x="16643" y="27635"/>
                </a:cubicBezTo>
                <a:cubicBezTo>
                  <a:pt x="16432" y="27570"/>
                  <a:pt x="16303" y="27894"/>
                  <a:pt x="16238" y="27635"/>
                </a:cubicBezTo>
                <a:cubicBezTo>
                  <a:pt x="16173" y="27651"/>
                  <a:pt x="16173" y="28023"/>
                  <a:pt x="16368" y="28007"/>
                </a:cubicBezTo>
                <a:cubicBezTo>
                  <a:pt x="16157" y="28088"/>
                  <a:pt x="16060" y="28072"/>
                  <a:pt x="16157" y="28282"/>
                </a:cubicBezTo>
                <a:cubicBezTo>
                  <a:pt x="15785" y="28363"/>
                  <a:pt x="15833" y="28331"/>
                  <a:pt x="15898" y="28557"/>
                </a:cubicBezTo>
                <a:cubicBezTo>
                  <a:pt x="15736" y="28477"/>
                  <a:pt x="15558" y="28671"/>
                  <a:pt x="15364" y="28703"/>
                </a:cubicBezTo>
                <a:cubicBezTo>
                  <a:pt x="15348" y="28784"/>
                  <a:pt x="15623" y="28703"/>
                  <a:pt x="15639" y="28655"/>
                </a:cubicBezTo>
                <a:cubicBezTo>
                  <a:pt x="15736" y="28671"/>
                  <a:pt x="15574" y="28736"/>
                  <a:pt x="15704" y="28752"/>
                </a:cubicBezTo>
                <a:cubicBezTo>
                  <a:pt x="15526" y="28881"/>
                  <a:pt x="15332" y="28978"/>
                  <a:pt x="15121" y="29043"/>
                </a:cubicBezTo>
                <a:cubicBezTo>
                  <a:pt x="15170" y="29075"/>
                  <a:pt x="15186" y="29156"/>
                  <a:pt x="15186" y="29221"/>
                </a:cubicBezTo>
                <a:cubicBezTo>
                  <a:pt x="15056" y="29140"/>
                  <a:pt x="15121" y="29140"/>
                  <a:pt x="14911" y="29173"/>
                </a:cubicBezTo>
                <a:cubicBezTo>
                  <a:pt x="14959" y="28978"/>
                  <a:pt x="15170" y="28930"/>
                  <a:pt x="15040" y="28719"/>
                </a:cubicBezTo>
                <a:cubicBezTo>
                  <a:pt x="15380" y="28768"/>
                  <a:pt x="15170" y="28282"/>
                  <a:pt x="15445" y="28428"/>
                </a:cubicBezTo>
                <a:cubicBezTo>
                  <a:pt x="15510" y="28201"/>
                  <a:pt x="15105" y="28331"/>
                  <a:pt x="15040" y="28201"/>
                </a:cubicBezTo>
                <a:cubicBezTo>
                  <a:pt x="15072" y="27926"/>
                  <a:pt x="15283" y="27748"/>
                  <a:pt x="15170" y="27505"/>
                </a:cubicBezTo>
                <a:cubicBezTo>
                  <a:pt x="15008" y="27538"/>
                  <a:pt x="14943" y="27635"/>
                  <a:pt x="14765" y="27651"/>
                </a:cubicBezTo>
                <a:cubicBezTo>
                  <a:pt x="15315" y="27618"/>
                  <a:pt x="14603" y="28379"/>
                  <a:pt x="15170" y="28477"/>
                </a:cubicBezTo>
                <a:cubicBezTo>
                  <a:pt x="15089" y="28687"/>
                  <a:pt x="14959" y="28460"/>
                  <a:pt x="14830" y="28444"/>
                </a:cubicBezTo>
                <a:cubicBezTo>
                  <a:pt x="14894" y="28477"/>
                  <a:pt x="14911" y="28557"/>
                  <a:pt x="14911" y="28622"/>
                </a:cubicBezTo>
                <a:cubicBezTo>
                  <a:pt x="14846" y="28622"/>
                  <a:pt x="14846" y="28574"/>
                  <a:pt x="14830" y="28525"/>
                </a:cubicBezTo>
                <a:cubicBezTo>
                  <a:pt x="14716" y="28525"/>
                  <a:pt x="14700" y="28590"/>
                  <a:pt x="14571" y="28574"/>
                </a:cubicBezTo>
                <a:cubicBezTo>
                  <a:pt x="14571" y="28671"/>
                  <a:pt x="14652" y="28671"/>
                  <a:pt x="14635" y="28768"/>
                </a:cubicBezTo>
                <a:cubicBezTo>
                  <a:pt x="14700" y="28719"/>
                  <a:pt x="14813" y="28736"/>
                  <a:pt x="14846" y="28671"/>
                </a:cubicBezTo>
                <a:cubicBezTo>
                  <a:pt x="15024" y="28671"/>
                  <a:pt x="14684" y="28800"/>
                  <a:pt x="14975" y="28768"/>
                </a:cubicBezTo>
                <a:cubicBezTo>
                  <a:pt x="14765" y="28833"/>
                  <a:pt x="14830" y="28978"/>
                  <a:pt x="14781" y="29092"/>
                </a:cubicBezTo>
                <a:cubicBezTo>
                  <a:pt x="14619" y="29092"/>
                  <a:pt x="14619" y="28962"/>
                  <a:pt x="14700" y="28897"/>
                </a:cubicBezTo>
                <a:cubicBezTo>
                  <a:pt x="14554" y="28914"/>
                  <a:pt x="14554" y="29043"/>
                  <a:pt x="14441" y="29092"/>
                </a:cubicBezTo>
                <a:cubicBezTo>
                  <a:pt x="14457" y="29140"/>
                  <a:pt x="14571" y="29124"/>
                  <a:pt x="14652" y="29140"/>
                </a:cubicBezTo>
                <a:cubicBezTo>
                  <a:pt x="14360" y="29415"/>
                  <a:pt x="14700" y="29594"/>
                  <a:pt x="14393" y="29885"/>
                </a:cubicBezTo>
                <a:cubicBezTo>
                  <a:pt x="13535" y="29691"/>
                  <a:pt x="13259" y="30112"/>
                  <a:pt x="13405" y="30549"/>
                </a:cubicBezTo>
                <a:cubicBezTo>
                  <a:pt x="13421" y="30597"/>
                  <a:pt x="13535" y="30565"/>
                  <a:pt x="13535" y="30630"/>
                </a:cubicBezTo>
                <a:cubicBezTo>
                  <a:pt x="13599" y="30597"/>
                  <a:pt x="13583" y="30516"/>
                  <a:pt x="13599" y="30354"/>
                </a:cubicBezTo>
                <a:cubicBezTo>
                  <a:pt x="14020" y="30273"/>
                  <a:pt x="13567" y="30095"/>
                  <a:pt x="14263" y="30209"/>
                </a:cubicBezTo>
                <a:cubicBezTo>
                  <a:pt x="13955" y="30241"/>
                  <a:pt x="13923" y="30468"/>
                  <a:pt x="13810" y="30630"/>
                </a:cubicBezTo>
                <a:cubicBezTo>
                  <a:pt x="13858" y="30694"/>
                  <a:pt x="13907" y="30613"/>
                  <a:pt x="14069" y="30678"/>
                </a:cubicBezTo>
                <a:cubicBezTo>
                  <a:pt x="14198" y="30662"/>
                  <a:pt x="14198" y="30549"/>
                  <a:pt x="14279" y="30484"/>
                </a:cubicBezTo>
                <a:cubicBezTo>
                  <a:pt x="14587" y="30743"/>
                  <a:pt x="14198" y="30905"/>
                  <a:pt x="14279" y="31229"/>
                </a:cubicBezTo>
                <a:cubicBezTo>
                  <a:pt x="14004" y="31277"/>
                  <a:pt x="14214" y="30986"/>
                  <a:pt x="14069" y="30953"/>
                </a:cubicBezTo>
                <a:cubicBezTo>
                  <a:pt x="13972" y="31018"/>
                  <a:pt x="13729" y="31002"/>
                  <a:pt x="13535" y="31002"/>
                </a:cubicBezTo>
                <a:cubicBezTo>
                  <a:pt x="13470" y="30905"/>
                  <a:pt x="13470" y="30775"/>
                  <a:pt x="13535" y="30678"/>
                </a:cubicBezTo>
                <a:cubicBezTo>
                  <a:pt x="13097" y="30743"/>
                  <a:pt x="13664" y="31196"/>
                  <a:pt x="13211" y="31245"/>
                </a:cubicBezTo>
                <a:cubicBezTo>
                  <a:pt x="13324" y="31310"/>
                  <a:pt x="13551" y="31310"/>
                  <a:pt x="13615" y="31423"/>
                </a:cubicBezTo>
                <a:cubicBezTo>
                  <a:pt x="13794" y="31455"/>
                  <a:pt x="13745" y="31326"/>
                  <a:pt x="13826" y="31277"/>
                </a:cubicBezTo>
                <a:cubicBezTo>
                  <a:pt x="13794" y="31358"/>
                  <a:pt x="14328" y="31633"/>
                  <a:pt x="13891" y="31747"/>
                </a:cubicBezTo>
                <a:cubicBezTo>
                  <a:pt x="13858" y="31601"/>
                  <a:pt x="14020" y="31601"/>
                  <a:pt x="13891" y="31504"/>
                </a:cubicBezTo>
                <a:cubicBezTo>
                  <a:pt x="13713" y="31569"/>
                  <a:pt x="13745" y="31747"/>
                  <a:pt x="13891" y="31795"/>
                </a:cubicBezTo>
                <a:cubicBezTo>
                  <a:pt x="13794" y="31828"/>
                  <a:pt x="13713" y="31730"/>
                  <a:pt x="13421" y="31795"/>
                </a:cubicBezTo>
                <a:cubicBezTo>
                  <a:pt x="13615" y="31811"/>
                  <a:pt x="13664" y="31925"/>
                  <a:pt x="13826" y="31973"/>
                </a:cubicBezTo>
                <a:cubicBezTo>
                  <a:pt x="13535" y="31990"/>
                  <a:pt x="13551" y="32232"/>
                  <a:pt x="13373" y="32346"/>
                </a:cubicBezTo>
                <a:cubicBezTo>
                  <a:pt x="13437" y="32427"/>
                  <a:pt x="13696" y="32346"/>
                  <a:pt x="13713" y="32475"/>
                </a:cubicBezTo>
                <a:cubicBezTo>
                  <a:pt x="14020" y="32297"/>
                  <a:pt x="14004" y="31909"/>
                  <a:pt x="14166" y="31730"/>
                </a:cubicBezTo>
                <a:cubicBezTo>
                  <a:pt x="14312" y="31730"/>
                  <a:pt x="14360" y="31811"/>
                  <a:pt x="14571" y="31779"/>
                </a:cubicBezTo>
                <a:cubicBezTo>
                  <a:pt x="14765" y="31747"/>
                  <a:pt x="14749" y="31342"/>
                  <a:pt x="14700" y="31310"/>
                </a:cubicBezTo>
                <a:cubicBezTo>
                  <a:pt x="14894" y="31164"/>
                  <a:pt x="14943" y="31374"/>
                  <a:pt x="14959" y="31439"/>
                </a:cubicBezTo>
                <a:cubicBezTo>
                  <a:pt x="15153" y="31423"/>
                  <a:pt x="15072" y="31212"/>
                  <a:pt x="15364" y="31261"/>
                </a:cubicBezTo>
                <a:cubicBezTo>
                  <a:pt x="15218" y="31342"/>
                  <a:pt x="15380" y="31633"/>
                  <a:pt x="15234" y="31714"/>
                </a:cubicBezTo>
                <a:cubicBezTo>
                  <a:pt x="15153" y="31698"/>
                  <a:pt x="15186" y="31601"/>
                  <a:pt x="15170" y="31536"/>
                </a:cubicBezTo>
                <a:cubicBezTo>
                  <a:pt x="14975" y="31617"/>
                  <a:pt x="15105" y="31650"/>
                  <a:pt x="15105" y="31811"/>
                </a:cubicBezTo>
                <a:cubicBezTo>
                  <a:pt x="14911" y="31828"/>
                  <a:pt x="14943" y="32022"/>
                  <a:pt x="14652" y="31957"/>
                </a:cubicBezTo>
                <a:cubicBezTo>
                  <a:pt x="14684" y="31925"/>
                  <a:pt x="14700" y="31876"/>
                  <a:pt x="14700" y="31811"/>
                </a:cubicBezTo>
                <a:cubicBezTo>
                  <a:pt x="14344" y="31811"/>
                  <a:pt x="14506" y="32135"/>
                  <a:pt x="14295" y="32006"/>
                </a:cubicBezTo>
                <a:cubicBezTo>
                  <a:pt x="14425" y="32103"/>
                  <a:pt x="14409" y="32281"/>
                  <a:pt x="14571" y="32329"/>
                </a:cubicBezTo>
                <a:cubicBezTo>
                  <a:pt x="14797" y="32362"/>
                  <a:pt x="14652" y="32135"/>
                  <a:pt x="14911" y="32184"/>
                </a:cubicBezTo>
                <a:cubicBezTo>
                  <a:pt x="14975" y="32329"/>
                  <a:pt x="14911" y="32556"/>
                  <a:pt x="15105" y="32605"/>
                </a:cubicBezTo>
                <a:cubicBezTo>
                  <a:pt x="14992" y="32686"/>
                  <a:pt x="14830" y="32718"/>
                  <a:pt x="14700" y="32653"/>
                </a:cubicBezTo>
                <a:cubicBezTo>
                  <a:pt x="14749" y="32945"/>
                  <a:pt x="15008" y="33090"/>
                  <a:pt x="14911" y="33479"/>
                </a:cubicBezTo>
                <a:cubicBezTo>
                  <a:pt x="14635" y="33463"/>
                  <a:pt x="14959" y="33641"/>
                  <a:pt x="14700" y="33527"/>
                </a:cubicBezTo>
                <a:cubicBezTo>
                  <a:pt x="14943" y="34062"/>
                  <a:pt x="14830" y="34191"/>
                  <a:pt x="14781" y="34645"/>
                </a:cubicBezTo>
                <a:cubicBezTo>
                  <a:pt x="14716" y="34612"/>
                  <a:pt x="14652" y="34596"/>
                  <a:pt x="14571" y="34596"/>
                </a:cubicBezTo>
                <a:cubicBezTo>
                  <a:pt x="14393" y="34645"/>
                  <a:pt x="14603" y="34806"/>
                  <a:pt x="14571" y="34871"/>
                </a:cubicBezTo>
                <a:cubicBezTo>
                  <a:pt x="14668" y="34839"/>
                  <a:pt x="14700" y="34758"/>
                  <a:pt x="14781" y="34693"/>
                </a:cubicBezTo>
                <a:cubicBezTo>
                  <a:pt x="14846" y="34839"/>
                  <a:pt x="14975" y="34920"/>
                  <a:pt x="15056" y="35065"/>
                </a:cubicBezTo>
                <a:cubicBezTo>
                  <a:pt x="14943" y="35114"/>
                  <a:pt x="14830" y="35130"/>
                  <a:pt x="14716" y="35114"/>
                </a:cubicBezTo>
                <a:cubicBezTo>
                  <a:pt x="14668" y="35227"/>
                  <a:pt x="14668" y="35357"/>
                  <a:pt x="14716" y="35486"/>
                </a:cubicBezTo>
                <a:cubicBezTo>
                  <a:pt x="14603" y="35567"/>
                  <a:pt x="14457" y="35600"/>
                  <a:pt x="14312" y="35535"/>
                </a:cubicBezTo>
                <a:cubicBezTo>
                  <a:pt x="14312" y="35616"/>
                  <a:pt x="14393" y="35632"/>
                  <a:pt x="14393" y="35713"/>
                </a:cubicBezTo>
                <a:cubicBezTo>
                  <a:pt x="14652" y="35681"/>
                  <a:pt x="14393" y="35907"/>
                  <a:pt x="14716" y="35891"/>
                </a:cubicBezTo>
                <a:cubicBezTo>
                  <a:pt x="14490" y="36037"/>
                  <a:pt x="14781" y="36037"/>
                  <a:pt x="14652" y="36215"/>
                </a:cubicBezTo>
                <a:cubicBezTo>
                  <a:pt x="14344" y="36263"/>
                  <a:pt x="14279" y="36425"/>
                  <a:pt x="14069" y="36425"/>
                </a:cubicBezTo>
                <a:cubicBezTo>
                  <a:pt x="14069" y="36312"/>
                  <a:pt x="14134" y="36166"/>
                  <a:pt x="13858" y="36199"/>
                </a:cubicBezTo>
                <a:cubicBezTo>
                  <a:pt x="13955" y="36021"/>
                  <a:pt x="14328" y="36166"/>
                  <a:pt x="14522" y="35956"/>
                </a:cubicBezTo>
                <a:cubicBezTo>
                  <a:pt x="14328" y="35842"/>
                  <a:pt x="14134" y="35762"/>
                  <a:pt x="13907" y="35729"/>
                </a:cubicBezTo>
                <a:cubicBezTo>
                  <a:pt x="13972" y="35551"/>
                  <a:pt x="13745" y="35422"/>
                  <a:pt x="14117" y="35308"/>
                </a:cubicBezTo>
                <a:cubicBezTo>
                  <a:pt x="14036" y="35146"/>
                  <a:pt x="13907" y="35227"/>
                  <a:pt x="13777" y="35179"/>
                </a:cubicBezTo>
                <a:cubicBezTo>
                  <a:pt x="13858" y="34936"/>
                  <a:pt x="13583" y="35130"/>
                  <a:pt x="13583" y="35033"/>
                </a:cubicBezTo>
                <a:cubicBezTo>
                  <a:pt x="13923" y="34936"/>
                  <a:pt x="13696" y="34628"/>
                  <a:pt x="14101" y="34612"/>
                </a:cubicBezTo>
                <a:cubicBezTo>
                  <a:pt x="14166" y="34499"/>
                  <a:pt x="13955" y="34353"/>
                  <a:pt x="13907" y="34483"/>
                </a:cubicBezTo>
                <a:cubicBezTo>
                  <a:pt x="13729" y="34483"/>
                  <a:pt x="13988" y="34402"/>
                  <a:pt x="13907" y="34288"/>
                </a:cubicBezTo>
                <a:cubicBezTo>
                  <a:pt x="14053" y="34321"/>
                  <a:pt x="14182" y="34434"/>
                  <a:pt x="14231" y="34564"/>
                </a:cubicBezTo>
                <a:cubicBezTo>
                  <a:pt x="14425" y="34369"/>
                  <a:pt x="14344" y="34159"/>
                  <a:pt x="14101" y="34062"/>
                </a:cubicBezTo>
                <a:cubicBezTo>
                  <a:pt x="14020" y="34207"/>
                  <a:pt x="13923" y="34224"/>
                  <a:pt x="13761" y="34110"/>
                </a:cubicBezTo>
                <a:cubicBezTo>
                  <a:pt x="13632" y="34143"/>
                  <a:pt x="13745" y="34337"/>
                  <a:pt x="13502" y="34305"/>
                </a:cubicBezTo>
                <a:cubicBezTo>
                  <a:pt x="13389" y="33900"/>
                  <a:pt x="14409" y="33916"/>
                  <a:pt x="14425" y="33447"/>
                </a:cubicBezTo>
                <a:cubicBezTo>
                  <a:pt x="14328" y="33382"/>
                  <a:pt x="14214" y="33333"/>
                  <a:pt x="14085" y="33317"/>
                </a:cubicBezTo>
                <a:cubicBezTo>
                  <a:pt x="13891" y="33398"/>
                  <a:pt x="14166" y="33544"/>
                  <a:pt x="14085" y="33689"/>
                </a:cubicBezTo>
                <a:cubicBezTo>
                  <a:pt x="13988" y="33689"/>
                  <a:pt x="13907" y="33689"/>
                  <a:pt x="13891" y="33738"/>
                </a:cubicBezTo>
                <a:cubicBezTo>
                  <a:pt x="13907" y="33527"/>
                  <a:pt x="13794" y="33301"/>
                  <a:pt x="13891" y="32993"/>
                </a:cubicBezTo>
                <a:cubicBezTo>
                  <a:pt x="13988" y="32977"/>
                  <a:pt x="14004" y="33042"/>
                  <a:pt x="14085" y="33042"/>
                </a:cubicBezTo>
                <a:cubicBezTo>
                  <a:pt x="14020" y="32799"/>
                  <a:pt x="14295" y="32799"/>
                  <a:pt x="14344" y="32669"/>
                </a:cubicBezTo>
                <a:cubicBezTo>
                  <a:pt x="14134" y="32589"/>
                  <a:pt x="14473" y="32427"/>
                  <a:pt x="14279" y="32200"/>
                </a:cubicBezTo>
                <a:cubicBezTo>
                  <a:pt x="14150" y="32216"/>
                  <a:pt x="14279" y="32410"/>
                  <a:pt x="14020" y="32346"/>
                </a:cubicBezTo>
                <a:cubicBezTo>
                  <a:pt x="14036" y="32394"/>
                  <a:pt x="13988" y="32491"/>
                  <a:pt x="14020" y="32540"/>
                </a:cubicBezTo>
                <a:cubicBezTo>
                  <a:pt x="13842" y="32491"/>
                  <a:pt x="13615" y="32621"/>
                  <a:pt x="13680" y="32815"/>
                </a:cubicBezTo>
                <a:cubicBezTo>
                  <a:pt x="13502" y="32864"/>
                  <a:pt x="13162" y="32168"/>
                  <a:pt x="12887" y="32459"/>
                </a:cubicBezTo>
                <a:cubicBezTo>
                  <a:pt x="13049" y="32443"/>
                  <a:pt x="13178" y="32556"/>
                  <a:pt x="12887" y="32637"/>
                </a:cubicBezTo>
                <a:cubicBezTo>
                  <a:pt x="13130" y="32686"/>
                  <a:pt x="13211" y="32750"/>
                  <a:pt x="13356" y="33042"/>
                </a:cubicBezTo>
                <a:cubicBezTo>
                  <a:pt x="13211" y="33074"/>
                  <a:pt x="13259" y="32961"/>
                  <a:pt x="13162" y="32961"/>
                </a:cubicBezTo>
                <a:cubicBezTo>
                  <a:pt x="13049" y="32945"/>
                  <a:pt x="13049" y="33171"/>
                  <a:pt x="13162" y="33139"/>
                </a:cubicBezTo>
                <a:cubicBezTo>
                  <a:pt x="13097" y="33236"/>
                  <a:pt x="12952" y="33285"/>
                  <a:pt x="12757" y="33285"/>
                </a:cubicBezTo>
                <a:cubicBezTo>
                  <a:pt x="12677" y="33042"/>
                  <a:pt x="12628" y="32718"/>
                  <a:pt x="12806" y="32637"/>
                </a:cubicBezTo>
                <a:cubicBezTo>
                  <a:pt x="12757" y="32524"/>
                  <a:pt x="12434" y="32621"/>
                  <a:pt x="12272" y="32589"/>
                </a:cubicBezTo>
                <a:cubicBezTo>
                  <a:pt x="12304" y="32427"/>
                  <a:pt x="12320" y="32249"/>
                  <a:pt x="12337" y="32087"/>
                </a:cubicBezTo>
                <a:cubicBezTo>
                  <a:pt x="12418" y="32006"/>
                  <a:pt x="12644" y="32022"/>
                  <a:pt x="12660" y="31892"/>
                </a:cubicBezTo>
                <a:cubicBezTo>
                  <a:pt x="12579" y="31698"/>
                  <a:pt x="12547" y="31488"/>
                  <a:pt x="12256" y="31439"/>
                </a:cubicBezTo>
                <a:cubicBezTo>
                  <a:pt x="12304" y="31261"/>
                  <a:pt x="12369" y="31083"/>
                  <a:pt x="12450" y="30921"/>
                </a:cubicBezTo>
                <a:cubicBezTo>
                  <a:pt x="12531" y="30970"/>
                  <a:pt x="12628" y="30970"/>
                  <a:pt x="12709" y="30921"/>
                </a:cubicBezTo>
                <a:cubicBezTo>
                  <a:pt x="12725" y="30840"/>
                  <a:pt x="12531" y="30694"/>
                  <a:pt x="12709" y="30646"/>
                </a:cubicBezTo>
                <a:cubicBezTo>
                  <a:pt x="12741" y="30581"/>
                  <a:pt x="12515" y="30484"/>
                  <a:pt x="12515" y="30597"/>
                </a:cubicBezTo>
                <a:cubicBezTo>
                  <a:pt x="12369" y="30597"/>
                  <a:pt x="12482" y="30403"/>
                  <a:pt x="12450" y="30322"/>
                </a:cubicBezTo>
                <a:cubicBezTo>
                  <a:pt x="12498" y="30468"/>
                  <a:pt x="12952" y="30484"/>
                  <a:pt x="12774" y="30646"/>
                </a:cubicBezTo>
                <a:cubicBezTo>
                  <a:pt x="12984" y="30662"/>
                  <a:pt x="12984" y="30549"/>
                  <a:pt x="13114" y="30646"/>
                </a:cubicBezTo>
                <a:cubicBezTo>
                  <a:pt x="13065" y="30597"/>
                  <a:pt x="13033" y="30565"/>
                  <a:pt x="13114" y="30549"/>
                </a:cubicBezTo>
                <a:cubicBezTo>
                  <a:pt x="13097" y="30435"/>
                  <a:pt x="12806" y="30533"/>
                  <a:pt x="12838" y="30371"/>
                </a:cubicBezTo>
                <a:cubicBezTo>
                  <a:pt x="13227" y="30468"/>
                  <a:pt x="12838" y="30031"/>
                  <a:pt x="13243" y="30128"/>
                </a:cubicBezTo>
                <a:cubicBezTo>
                  <a:pt x="13114" y="29966"/>
                  <a:pt x="13324" y="29966"/>
                  <a:pt x="13308" y="29755"/>
                </a:cubicBezTo>
                <a:cubicBezTo>
                  <a:pt x="13486" y="29934"/>
                  <a:pt x="13648" y="29691"/>
                  <a:pt x="13826" y="29610"/>
                </a:cubicBezTo>
                <a:cubicBezTo>
                  <a:pt x="13340" y="29610"/>
                  <a:pt x="12838" y="29691"/>
                  <a:pt x="12968" y="30128"/>
                </a:cubicBezTo>
                <a:cubicBezTo>
                  <a:pt x="12790" y="30079"/>
                  <a:pt x="12855" y="29853"/>
                  <a:pt x="12838" y="29674"/>
                </a:cubicBezTo>
                <a:cubicBezTo>
                  <a:pt x="13000" y="29674"/>
                  <a:pt x="13097" y="29594"/>
                  <a:pt x="13097" y="29480"/>
                </a:cubicBezTo>
                <a:cubicBezTo>
                  <a:pt x="12968" y="29480"/>
                  <a:pt x="12709" y="29448"/>
                  <a:pt x="12757" y="29205"/>
                </a:cubicBezTo>
                <a:cubicBezTo>
                  <a:pt x="12693" y="29237"/>
                  <a:pt x="12693" y="29318"/>
                  <a:pt x="12563" y="29302"/>
                </a:cubicBezTo>
                <a:cubicBezTo>
                  <a:pt x="12628" y="29351"/>
                  <a:pt x="12709" y="29594"/>
                  <a:pt x="12563" y="29626"/>
                </a:cubicBezTo>
                <a:cubicBezTo>
                  <a:pt x="12191" y="29399"/>
                  <a:pt x="12482" y="28865"/>
                  <a:pt x="12612" y="28655"/>
                </a:cubicBezTo>
                <a:cubicBezTo>
                  <a:pt x="12547" y="28574"/>
                  <a:pt x="12385" y="28574"/>
                  <a:pt x="12288" y="28525"/>
                </a:cubicBezTo>
                <a:cubicBezTo>
                  <a:pt x="12304" y="28460"/>
                  <a:pt x="12450" y="28477"/>
                  <a:pt x="12547" y="28477"/>
                </a:cubicBezTo>
                <a:cubicBezTo>
                  <a:pt x="12450" y="28201"/>
                  <a:pt x="12579" y="27942"/>
                  <a:pt x="12272" y="27780"/>
                </a:cubicBezTo>
                <a:lnTo>
                  <a:pt x="12531" y="27780"/>
                </a:lnTo>
                <a:cubicBezTo>
                  <a:pt x="12628" y="27554"/>
                  <a:pt x="12369" y="27554"/>
                  <a:pt x="12401" y="27376"/>
                </a:cubicBezTo>
                <a:cubicBezTo>
                  <a:pt x="12515" y="27440"/>
                  <a:pt x="12547" y="27408"/>
                  <a:pt x="12531" y="27279"/>
                </a:cubicBezTo>
                <a:cubicBezTo>
                  <a:pt x="12660" y="27359"/>
                  <a:pt x="12579" y="27359"/>
                  <a:pt x="12790" y="27327"/>
                </a:cubicBezTo>
                <a:cubicBezTo>
                  <a:pt x="12790" y="27392"/>
                  <a:pt x="12774" y="27505"/>
                  <a:pt x="12871" y="27505"/>
                </a:cubicBezTo>
                <a:cubicBezTo>
                  <a:pt x="13065" y="27343"/>
                  <a:pt x="12660" y="26906"/>
                  <a:pt x="12984" y="26809"/>
                </a:cubicBezTo>
                <a:cubicBezTo>
                  <a:pt x="12984" y="26777"/>
                  <a:pt x="12919" y="26760"/>
                  <a:pt x="12919" y="26712"/>
                </a:cubicBezTo>
                <a:cubicBezTo>
                  <a:pt x="12579" y="26663"/>
                  <a:pt x="12547" y="27279"/>
                  <a:pt x="12531" y="27133"/>
                </a:cubicBezTo>
                <a:cubicBezTo>
                  <a:pt x="12498" y="26939"/>
                  <a:pt x="12612" y="26906"/>
                  <a:pt x="12531" y="26777"/>
                </a:cubicBezTo>
                <a:cubicBezTo>
                  <a:pt x="12984" y="26744"/>
                  <a:pt x="13000" y="26421"/>
                  <a:pt x="13049" y="26113"/>
                </a:cubicBezTo>
                <a:cubicBezTo>
                  <a:pt x="13016" y="26064"/>
                  <a:pt x="12968" y="26032"/>
                  <a:pt x="12919" y="26016"/>
                </a:cubicBezTo>
                <a:cubicBezTo>
                  <a:pt x="12822" y="26064"/>
                  <a:pt x="12822" y="26178"/>
                  <a:pt x="12790" y="26259"/>
                </a:cubicBezTo>
                <a:cubicBezTo>
                  <a:pt x="12822" y="26307"/>
                  <a:pt x="12936" y="26307"/>
                  <a:pt x="12919" y="26388"/>
                </a:cubicBezTo>
                <a:lnTo>
                  <a:pt x="12660" y="26388"/>
                </a:lnTo>
                <a:cubicBezTo>
                  <a:pt x="12919" y="26453"/>
                  <a:pt x="12628" y="26550"/>
                  <a:pt x="12725" y="26582"/>
                </a:cubicBezTo>
                <a:cubicBezTo>
                  <a:pt x="12434" y="26663"/>
                  <a:pt x="12628" y="26291"/>
                  <a:pt x="12450" y="26178"/>
                </a:cubicBezTo>
                <a:cubicBezTo>
                  <a:pt x="12531" y="26210"/>
                  <a:pt x="12628" y="26226"/>
                  <a:pt x="12725" y="26210"/>
                </a:cubicBezTo>
                <a:cubicBezTo>
                  <a:pt x="12596" y="26129"/>
                  <a:pt x="12596" y="26178"/>
                  <a:pt x="12660" y="26032"/>
                </a:cubicBezTo>
                <a:cubicBezTo>
                  <a:pt x="12450" y="26000"/>
                  <a:pt x="12579" y="26194"/>
                  <a:pt x="12320" y="26129"/>
                </a:cubicBezTo>
                <a:cubicBezTo>
                  <a:pt x="12288" y="26032"/>
                  <a:pt x="12369" y="26000"/>
                  <a:pt x="12385" y="25935"/>
                </a:cubicBezTo>
                <a:cubicBezTo>
                  <a:pt x="11980" y="25902"/>
                  <a:pt x="12337" y="26178"/>
                  <a:pt x="12191" y="26226"/>
                </a:cubicBezTo>
                <a:cubicBezTo>
                  <a:pt x="12029" y="26097"/>
                  <a:pt x="11948" y="25919"/>
                  <a:pt x="11786" y="25822"/>
                </a:cubicBezTo>
                <a:cubicBezTo>
                  <a:pt x="11786" y="25983"/>
                  <a:pt x="11511" y="25789"/>
                  <a:pt x="11317" y="25822"/>
                </a:cubicBezTo>
                <a:cubicBezTo>
                  <a:pt x="11317" y="25643"/>
                  <a:pt x="11495" y="25579"/>
                  <a:pt x="11640" y="25498"/>
                </a:cubicBezTo>
                <a:cubicBezTo>
                  <a:pt x="11624" y="25336"/>
                  <a:pt x="11462" y="25498"/>
                  <a:pt x="11446" y="25401"/>
                </a:cubicBezTo>
                <a:cubicBezTo>
                  <a:pt x="11349" y="25433"/>
                  <a:pt x="11284" y="25530"/>
                  <a:pt x="11317" y="25627"/>
                </a:cubicBezTo>
                <a:cubicBezTo>
                  <a:pt x="11220" y="25595"/>
                  <a:pt x="11139" y="25579"/>
                  <a:pt x="11041" y="25595"/>
                </a:cubicBezTo>
                <a:cubicBezTo>
                  <a:pt x="11090" y="25546"/>
                  <a:pt x="11122" y="25498"/>
                  <a:pt x="11171" y="25449"/>
                </a:cubicBezTo>
                <a:cubicBezTo>
                  <a:pt x="11074" y="25449"/>
                  <a:pt x="10928" y="25482"/>
                  <a:pt x="10912" y="25401"/>
                </a:cubicBezTo>
                <a:cubicBezTo>
                  <a:pt x="10831" y="25255"/>
                  <a:pt x="11300" y="25271"/>
                  <a:pt x="11187" y="25449"/>
                </a:cubicBezTo>
                <a:cubicBezTo>
                  <a:pt x="11252" y="25368"/>
                  <a:pt x="11333" y="25303"/>
                  <a:pt x="11430" y="25255"/>
                </a:cubicBezTo>
                <a:cubicBezTo>
                  <a:pt x="11333" y="25206"/>
                  <a:pt x="10831" y="25142"/>
                  <a:pt x="10701" y="24947"/>
                </a:cubicBezTo>
                <a:cubicBezTo>
                  <a:pt x="10507" y="25158"/>
                  <a:pt x="10750" y="25482"/>
                  <a:pt x="10653" y="25870"/>
                </a:cubicBezTo>
                <a:cubicBezTo>
                  <a:pt x="10475" y="25805"/>
                  <a:pt x="10556" y="25579"/>
                  <a:pt x="10507" y="25320"/>
                </a:cubicBezTo>
                <a:cubicBezTo>
                  <a:pt x="10264" y="25255"/>
                  <a:pt x="10378" y="25449"/>
                  <a:pt x="10183" y="25417"/>
                </a:cubicBezTo>
                <a:cubicBezTo>
                  <a:pt x="10200" y="25271"/>
                  <a:pt x="10200" y="25109"/>
                  <a:pt x="10183" y="24947"/>
                </a:cubicBezTo>
                <a:cubicBezTo>
                  <a:pt x="10345" y="24947"/>
                  <a:pt x="10313" y="25109"/>
                  <a:pt x="10313" y="25223"/>
                </a:cubicBezTo>
                <a:cubicBezTo>
                  <a:pt x="10459" y="25174"/>
                  <a:pt x="10410" y="24818"/>
                  <a:pt x="10248" y="24769"/>
                </a:cubicBezTo>
                <a:cubicBezTo>
                  <a:pt x="10362" y="24704"/>
                  <a:pt x="10442" y="24753"/>
                  <a:pt x="10701" y="24721"/>
                </a:cubicBezTo>
                <a:cubicBezTo>
                  <a:pt x="10523" y="24931"/>
                  <a:pt x="10944" y="24899"/>
                  <a:pt x="11106" y="24802"/>
                </a:cubicBezTo>
                <a:cubicBezTo>
                  <a:pt x="11187" y="24915"/>
                  <a:pt x="11317" y="24964"/>
                  <a:pt x="11446" y="24931"/>
                </a:cubicBezTo>
                <a:cubicBezTo>
                  <a:pt x="11414" y="24996"/>
                  <a:pt x="11333" y="25012"/>
                  <a:pt x="11317" y="25077"/>
                </a:cubicBezTo>
                <a:cubicBezTo>
                  <a:pt x="11414" y="25190"/>
                  <a:pt x="11592" y="25223"/>
                  <a:pt x="11721" y="25303"/>
                </a:cubicBezTo>
                <a:cubicBezTo>
                  <a:pt x="11851" y="25239"/>
                  <a:pt x="11576" y="25061"/>
                  <a:pt x="11576" y="24931"/>
                </a:cubicBezTo>
                <a:cubicBezTo>
                  <a:pt x="11689" y="24850"/>
                  <a:pt x="11786" y="24980"/>
                  <a:pt x="11916" y="24883"/>
                </a:cubicBezTo>
                <a:cubicBezTo>
                  <a:pt x="11916" y="24769"/>
                  <a:pt x="11786" y="24737"/>
                  <a:pt x="11916" y="24656"/>
                </a:cubicBezTo>
                <a:cubicBezTo>
                  <a:pt x="11608" y="24753"/>
                  <a:pt x="11300" y="24785"/>
                  <a:pt x="10993" y="24753"/>
                </a:cubicBezTo>
                <a:cubicBezTo>
                  <a:pt x="11187" y="24575"/>
                  <a:pt x="11106" y="24704"/>
                  <a:pt x="10993" y="24478"/>
                </a:cubicBezTo>
                <a:cubicBezTo>
                  <a:pt x="10977" y="24445"/>
                  <a:pt x="11543" y="24753"/>
                  <a:pt x="11721" y="24429"/>
                </a:cubicBezTo>
                <a:cubicBezTo>
                  <a:pt x="11543" y="24332"/>
                  <a:pt x="11446" y="24478"/>
                  <a:pt x="11187" y="24381"/>
                </a:cubicBezTo>
                <a:cubicBezTo>
                  <a:pt x="11365" y="24235"/>
                  <a:pt x="11333" y="24186"/>
                  <a:pt x="11381" y="24008"/>
                </a:cubicBezTo>
                <a:cubicBezTo>
                  <a:pt x="11365" y="23911"/>
                  <a:pt x="11203" y="24073"/>
                  <a:pt x="11122" y="23960"/>
                </a:cubicBezTo>
                <a:cubicBezTo>
                  <a:pt x="11268" y="23830"/>
                  <a:pt x="11381" y="23944"/>
                  <a:pt x="11592" y="23830"/>
                </a:cubicBezTo>
                <a:cubicBezTo>
                  <a:pt x="11527" y="23911"/>
                  <a:pt x="11592" y="24073"/>
                  <a:pt x="11381" y="24057"/>
                </a:cubicBezTo>
                <a:cubicBezTo>
                  <a:pt x="11446" y="24154"/>
                  <a:pt x="11527" y="24235"/>
                  <a:pt x="11592" y="24332"/>
                </a:cubicBezTo>
                <a:cubicBezTo>
                  <a:pt x="11964" y="24154"/>
                  <a:pt x="11398" y="23782"/>
                  <a:pt x="11705" y="23685"/>
                </a:cubicBezTo>
                <a:cubicBezTo>
                  <a:pt x="11673" y="23587"/>
                  <a:pt x="11446" y="23652"/>
                  <a:pt x="11511" y="23506"/>
                </a:cubicBezTo>
                <a:cubicBezTo>
                  <a:pt x="11106" y="23442"/>
                  <a:pt x="11074" y="23668"/>
                  <a:pt x="10847" y="23733"/>
                </a:cubicBezTo>
                <a:cubicBezTo>
                  <a:pt x="10815" y="23863"/>
                  <a:pt x="11236" y="23895"/>
                  <a:pt x="10977" y="24008"/>
                </a:cubicBezTo>
                <a:cubicBezTo>
                  <a:pt x="10977" y="24105"/>
                  <a:pt x="11203" y="24041"/>
                  <a:pt x="11252" y="24105"/>
                </a:cubicBezTo>
                <a:cubicBezTo>
                  <a:pt x="10993" y="24235"/>
                  <a:pt x="11155" y="24251"/>
                  <a:pt x="10912" y="24429"/>
                </a:cubicBezTo>
                <a:cubicBezTo>
                  <a:pt x="10588" y="24365"/>
                  <a:pt x="11122" y="24203"/>
                  <a:pt x="10912" y="24105"/>
                </a:cubicBezTo>
                <a:cubicBezTo>
                  <a:pt x="10653" y="24089"/>
                  <a:pt x="10750" y="24332"/>
                  <a:pt x="10669" y="24429"/>
                </a:cubicBezTo>
                <a:cubicBezTo>
                  <a:pt x="10426" y="24397"/>
                  <a:pt x="10410" y="24510"/>
                  <a:pt x="10200" y="24494"/>
                </a:cubicBezTo>
                <a:cubicBezTo>
                  <a:pt x="10135" y="24316"/>
                  <a:pt x="10362" y="24316"/>
                  <a:pt x="10394" y="24203"/>
                </a:cubicBezTo>
                <a:cubicBezTo>
                  <a:pt x="10394" y="24170"/>
                  <a:pt x="10329" y="24170"/>
                  <a:pt x="10329" y="24122"/>
                </a:cubicBezTo>
                <a:cubicBezTo>
                  <a:pt x="10216" y="24251"/>
                  <a:pt x="10248" y="24219"/>
                  <a:pt x="10070" y="24251"/>
                </a:cubicBezTo>
                <a:cubicBezTo>
                  <a:pt x="10054" y="24413"/>
                  <a:pt x="10135" y="24575"/>
                  <a:pt x="10264" y="24656"/>
                </a:cubicBezTo>
                <a:cubicBezTo>
                  <a:pt x="10183" y="24737"/>
                  <a:pt x="9941" y="24688"/>
                  <a:pt x="9941" y="24802"/>
                </a:cubicBezTo>
                <a:cubicBezTo>
                  <a:pt x="10216" y="24753"/>
                  <a:pt x="9892" y="25012"/>
                  <a:pt x="9682" y="24802"/>
                </a:cubicBezTo>
                <a:cubicBezTo>
                  <a:pt x="9665" y="24785"/>
                  <a:pt x="9779" y="24737"/>
                  <a:pt x="9746" y="24721"/>
                </a:cubicBezTo>
                <a:cubicBezTo>
                  <a:pt x="9617" y="24640"/>
                  <a:pt x="9309" y="24543"/>
                  <a:pt x="9406" y="24397"/>
                </a:cubicBezTo>
                <a:cubicBezTo>
                  <a:pt x="9261" y="24413"/>
                  <a:pt x="9390" y="24624"/>
                  <a:pt x="9342" y="24721"/>
                </a:cubicBezTo>
                <a:cubicBezTo>
                  <a:pt x="9083" y="24737"/>
                  <a:pt x="9325" y="24688"/>
                  <a:pt x="9277" y="24575"/>
                </a:cubicBezTo>
                <a:cubicBezTo>
                  <a:pt x="9244" y="24704"/>
                  <a:pt x="8969" y="24672"/>
                  <a:pt x="8953" y="24818"/>
                </a:cubicBezTo>
                <a:cubicBezTo>
                  <a:pt x="9034" y="24947"/>
                  <a:pt x="9147" y="24607"/>
                  <a:pt x="9277" y="24769"/>
                </a:cubicBezTo>
                <a:cubicBezTo>
                  <a:pt x="9115" y="25174"/>
                  <a:pt x="9584" y="25206"/>
                  <a:pt x="9746" y="25546"/>
                </a:cubicBezTo>
                <a:cubicBezTo>
                  <a:pt x="9746" y="25384"/>
                  <a:pt x="9617" y="25077"/>
                  <a:pt x="9811" y="24899"/>
                </a:cubicBezTo>
                <a:cubicBezTo>
                  <a:pt x="9941" y="24947"/>
                  <a:pt x="10086" y="24980"/>
                  <a:pt x="10151" y="25077"/>
                </a:cubicBezTo>
                <a:cubicBezTo>
                  <a:pt x="9957" y="25255"/>
                  <a:pt x="10200" y="25465"/>
                  <a:pt x="9941" y="25643"/>
                </a:cubicBezTo>
                <a:cubicBezTo>
                  <a:pt x="9973" y="25708"/>
                  <a:pt x="10102" y="25676"/>
                  <a:pt x="10200" y="25676"/>
                </a:cubicBezTo>
                <a:cubicBezTo>
                  <a:pt x="10119" y="25805"/>
                  <a:pt x="10216" y="26032"/>
                  <a:pt x="9941" y="25919"/>
                </a:cubicBezTo>
                <a:cubicBezTo>
                  <a:pt x="10054" y="26226"/>
                  <a:pt x="10410" y="25902"/>
                  <a:pt x="10556" y="26097"/>
                </a:cubicBezTo>
                <a:cubicBezTo>
                  <a:pt x="10637" y="26081"/>
                  <a:pt x="10604" y="25983"/>
                  <a:pt x="10621" y="25902"/>
                </a:cubicBezTo>
                <a:cubicBezTo>
                  <a:pt x="10734" y="25935"/>
                  <a:pt x="10815" y="26032"/>
                  <a:pt x="10815" y="26129"/>
                </a:cubicBezTo>
                <a:cubicBezTo>
                  <a:pt x="10604" y="26129"/>
                  <a:pt x="10183" y="26161"/>
                  <a:pt x="10086" y="26372"/>
                </a:cubicBezTo>
                <a:cubicBezTo>
                  <a:pt x="10102" y="26437"/>
                  <a:pt x="10216" y="26421"/>
                  <a:pt x="10297" y="26421"/>
                </a:cubicBezTo>
                <a:cubicBezTo>
                  <a:pt x="10232" y="26501"/>
                  <a:pt x="10022" y="26485"/>
                  <a:pt x="10086" y="26663"/>
                </a:cubicBezTo>
                <a:cubicBezTo>
                  <a:pt x="9843" y="26501"/>
                  <a:pt x="9682" y="26874"/>
                  <a:pt x="9827" y="26987"/>
                </a:cubicBezTo>
                <a:cubicBezTo>
                  <a:pt x="9843" y="26922"/>
                  <a:pt x="9957" y="26874"/>
                  <a:pt x="9957" y="26696"/>
                </a:cubicBezTo>
                <a:cubicBezTo>
                  <a:pt x="10119" y="26760"/>
                  <a:pt x="10135" y="26922"/>
                  <a:pt x="10362" y="26922"/>
                </a:cubicBezTo>
                <a:cubicBezTo>
                  <a:pt x="10345" y="27019"/>
                  <a:pt x="10248" y="27036"/>
                  <a:pt x="10102" y="27019"/>
                </a:cubicBezTo>
                <a:cubicBezTo>
                  <a:pt x="10135" y="27295"/>
                  <a:pt x="10135" y="27554"/>
                  <a:pt x="10102" y="27813"/>
                </a:cubicBezTo>
                <a:cubicBezTo>
                  <a:pt x="9989" y="27797"/>
                  <a:pt x="10038" y="27667"/>
                  <a:pt x="9827" y="27732"/>
                </a:cubicBezTo>
                <a:cubicBezTo>
                  <a:pt x="10038" y="27991"/>
                  <a:pt x="10086" y="28153"/>
                  <a:pt x="10102" y="28606"/>
                </a:cubicBezTo>
                <a:cubicBezTo>
                  <a:pt x="10345" y="28557"/>
                  <a:pt x="10102" y="28493"/>
                  <a:pt x="10167" y="28331"/>
                </a:cubicBezTo>
                <a:cubicBezTo>
                  <a:pt x="10345" y="28282"/>
                  <a:pt x="10313" y="28412"/>
                  <a:pt x="10442" y="28412"/>
                </a:cubicBezTo>
                <a:lnTo>
                  <a:pt x="10442" y="28266"/>
                </a:lnTo>
                <a:cubicBezTo>
                  <a:pt x="10523" y="28282"/>
                  <a:pt x="10491" y="28396"/>
                  <a:pt x="10507" y="28460"/>
                </a:cubicBezTo>
                <a:cubicBezTo>
                  <a:pt x="10281" y="28412"/>
                  <a:pt x="10297" y="28525"/>
                  <a:pt x="10313" y="28638"/>
                </a:cubicBezTo>
                <a:cubicBezTo>
                  <a:pt x="10167" y="28703"/>
                  <a:pt x="10102" y="28622"/>
                  <a:pt x="9908" y="28703"/>
                </a:cubicBezTo>
                <a:cubicBezTo>
                  <a:pt x="9941" y="28800"/>
                  <a:pt x="10216" y="28703"/>
                  <a:pt x="10038" y="28833"/>
                </a:cubicBezTo>
                <a:cubicBezTo>
                  <a:pt x="10183" y="28833"/>
                  <a:pt x="10281" y="28816"/>
                  <a:pt x="10297" y="28736"/>
                </a:cubicBezTo>
                <a:cubicBezTo>
                  <a:pt x="10362" y="28881"/>
                  <a:pt x="10167" y="29124"/>
                  <a:pt x="10313" y="29432"/>
                </a:cubicBezTo>
                <a:cubicBezTo>
                  <a:pt x="10167" y="29351"/>
                  <a:pt x="10216" y="29124"/>
                  <a:pt x="9908" y="29156"/>
                </a:cubicBezTo>
                <a:cubicBezTo>
                  <a:pt x="9795" y="29189"/>
                  <a:pt x="9795" y="29513"/>
                  <a:pt x="9908" y="29529"/>
                </a:cubicBezTo>
                <a:cubicBezTo>
                  <a:pt x="9892" y="29691"/>
                  <a:pt x="9617" y="29415"/>
                  <a:pt x="9568" y="29577"/>
                </a:cubicBezTo>
                <a:cubicBezTo>
                  <a:pt x="9633" y="29707"/>
                  <a:pt x="9746" y="29513"/>
                  <a:pt x="9843" y="29626"/>
                </a:cubicBezTo>
                <a:cubicBezTo>
                  <a:pt x="9471" y="29950"/>
                  <a:pt x="9973" y="30128"/>
                  <a:pt x="9584" y="30322"/>
                </a:cubicBezTo>
                <a:cubicBezTo>
                  <a:pt x="9714" y="30354"/>
                  <a:pt x="9552" y="30597"/>
                  <a:pt x="9779" y="30549"/>
                </a:cubicBezTo>
                <a:cubicBezTo>
                  <a:pt x="9827" y="30694"/>
                  <a:pt x="9665" y="30694"/>
                  <a:pt x="9730" y="30840"/>
                </a:cubicBezTo>
                <a:cubicBezTo>
                  <a:pt x="9083" y="30597"/>
                  <a:pt x="9649" y="31148"/>
                  <a:pt x="9131" y="31212"/>
                </a:cubicBezTo>
                <a:cubicBezTo>
                  <a:pt x="9147" y="31115"/>
                  <a:pt x="9115" y="31067"/>
                  <a:pt x="9002" y="31067"/>
                </a:cubicBezTo>
                <a:cubicBezTo>
                  <a:pt x="9196" y="30209"/>
                  <a:pt x="8840" y="29124"/>
                  <a:pt x="9164" y="28379"/>
                </a:cubicBezTo>
                <a:cubicBezTo>
                  <a:pt x="9309" y="28379"/>
                  <a:pt x="9196" y="28541"/>
                  <a:pt x="9228" y="28606"/>
                </a:cubicBezTo>
                <a:cubicBezTo>
                  <a:pt x="9358" y="28493"/>
                  <a:pt x="9455" y="28541"/>
                  <a:pt x="9487" y="28428"/>
                </a:cubicBezTo>
                <a:cubicBezTo>
                  <a:pt x="9261" y="28509"/>
                  <a:pt x="9261" y="28201"/>
                  <a:pt x="9018" y="28153"/>
                </a:cubicBezTo>
                <a:cubicBezTo>
                  <a:pt x="9244" y="27991"/>
                  <a:pt x="9147" y="27878"/>
                  <a:pt x="9147" y="27732"/>
                </a:cubicBezTo>
                <a:cubicBezTo>
                  <a:pt x="9277" y="27732"/>
                  <a:pt x="9293" y="27797"/>
                  <a:pt x="9423" y="27780"/>
                </a:cubicBezTo>
                <a:cubicBezTo>
                  <a:pt x="9487" y="27732"/>
                  <a:pt x="9633" y="27538"/>
                  <a:pt x="9487" y="27505"/>
                </a:cubicBezTo>
                <a:cubicBezTo>
                  <a:pt x="9390" y="27521"/>
                  <a:pt x="9503" y="27554"/>
                  <a:pt x="9487" y="27635"/>
                </a:cubicBezTo>
                <a:cubicBezTo>
                  <a:pt x="9261" y="27586"/>
                  <a:pt x="9244" y="27392"/>
                  <a:pt x="9018" y="27359"/>
                </a:cubicBezTo>
                <a:cubicBezTo>
                  <a:pt x="9342" y="27214"/>
                  <a:pt x="8775" y="26987"/>
                  <a:pt x="9212" y="26939"/>
                </a:cubicBezTo>
                <a:cubicBezTo>
                  <a:pt x="9212" y="27084"/>
                  <a:pt x="9180" y="27246"/>
                  <a:pt x="9293" y="27311"/>
                </a:cubicBezTo>
                <a:cubicBezTo>
                  <a:pt x="9649" y="27117"/>
                  <a:pt x="9115" y="26874"/>
                  <a:pt x="8953" y="26760"/>
                </a:cubicBezTo>
                <a:cubicBezTo>
                  <a:pt x="8872" y="26777"/>
                  <a:pt x="8888" y="26841"/>
                  <a:pt x="8888" y="26906"/>
                </a:cubicBezTo>
                <a:cubicBezTo>
                  <a:pt x="8532" y="26712"/>
                  <a:pt x="8807" y="26372"/>
                  <a:pt x="8807" y="26161"/>
                </a:cubicBezTo>
                <a:cubicBezTo>
                  <a:pt x="8726" y="26161"/>
                  <a:pt x="8694" y="26178"/>
                  <a:pt x="8678" y="26210"/>
                </a:cubicBezTo>
                <a:cubicBezTo>
                  <a:pt x="8532" y="26210"/>
                  <a:pt x="8645" y="26048"/>
                  <a:pt x="8613" y="25983"/>
                </a:cubicBezTo>
                <a:cubicBezTo>
                  <a:pt x="8662" y="26016"/>
                  <a:pt x="8743" y="26032"/>
                  <a:pt x="8807" y="26016"/>
                </a:cubicBezTo>
                <a:cubicBezTo>
                  <a:pt x="8840" y="25822"/>
                  <a:pt x="8743" y="25546"/>
                  <a:pt x="8872" y="25417"/>
                </a:cubicBezTo>
                <a:cubicBezTo>
                  <a:pt x="8710" y="25498"/>
                  <a:pt x="8613" y="25660"/>
                  <a:pt x="8613" y="25838"/>
                </a:cubicBezTo>
                <a:cubicBezTo>
                  <a:pt x="8419" y="25708"/>
                  <a:pt x="8322" y="25627"/>
                  <a:pt x="8079" y="25757"/>
                </a:cubicBezTo>
                <a:cubicBezTo>
                  <a:pt x="8176" y="25433"/>
                  <a:pt x="7771" y="25465"/>
                  <a:pt x="7739" y="25239"/>
                </a:cubicBezTo>
                <a:cubicBezTo>
                  <a:pt x="7868" y="25223"/>
                  <a:pt x="7917" y="25271"/>
                  <a:pt x="7998" y="25287"/>
                </a:cubicBezTo>
                <a:cubicBezTo>
                  <a:pt x="7707" y="24915"/>
                  <a:pt x="7545" y="25643"/>
                  <a:pt x="7205" y="25579"/>
                </a:cubicBezTo>
                <a:cubicBezTo>
                  <a:pt x="7205" y="25805"/>
                  <a:pt x="7512" y="25805"/>
                  <a:pt x="7480" y="26032"/>
                </a:cubicBezTo>
                <a:cubicBezTo>
                  <a:pt x="7318" y="26032"/>
                  <a:pt x="7286" y="26113"/>
                  <a:pt x="7156" y="26129"/>
                </a:cubicBezTo>
                <a:cubicBezTo>
                  <a:pt x="7124" y="26275"/>
                  <a:pt x="7383" y="26259"/>
                  <a:pt x="7221" y="26356"/>
                </a:cubicBezTo>
                <a:cubicBezTo>
                  <a:pt x="6881" y="25951"/>
                  <a:pt x="7172" y="25838"/>
                  <a:pt x="6946" y="25482"/>
                </a:cubicBezTo>
                <a:cubicBezTo>
                  <a:pt x="6784" y="25692"/>
                  <a:pt x="6719" y="25320"/>
                  <a:pt x="6411" y="25352"/>
                </a:cubicBezTo>
                <a:cubicBezTo>
                  <a:pt x="6476" y="25174"/>
                  <a:pt x="6719" y="25287"/>
                  <a:pt x="6751" y="25401"/>
                </a:cubicBezTo>
                <a:cubicBezTo>
                  <a:pt x="7124" y="25223"/>
                  <a:pt x="6881" y="25109"/>
                  <a:pt x="7075" y="24931"/>
                </a:cubicBezTo>
                <a:cubicBezTo>
                  <a:pt x="6962" y="24850"/>
                  <a:pt x="6703" y="24883"/>
                  <a:pt x="6606" y="24802"/>
                </a:cubicBezTo>
                <a:lnTo>
                  <a:pt x="6606" y="24802"/>
                </a:lnTo>
                <a:cubicBezTo>
                  <a:pt x="6638" y="24591"/>
                  <a:pt x="6589" y="24510"/>
                  <a:pt x="6476" y="24526"/>
                </a:cubicBezTo>
                <a:cubicBezTo>
                  <a:pt x="6379" y="24348"/>
                  <a:pt x="6768" y="24510"/>
                  <a:pt x="6670" y="24332"/>
                </a:cubicBezTo>
                <a:cubicBezTo>
                  <a:pt x="6622" y="24203"/>
                  <a:pt x="6460" y="24365"/>
                  <a:pt x="6347" y="24332"/>
                </a:cubicBezTo>
                <a:cubicBezTo>
                  <a:pt x="6314" y="24170"/>
                  <a:pt x="6670" y="24284"/>
                  <a:pt x="6541" y="24057"/>
                </a:cubicBezTo>
                <a:cubicBezTo>
                  <a:pt x="6509" y="23976"/>
                  <a:pt x="6460" y="24073"/>
                  <a:pt x="6347" y="24057"/>
                </a:cubicBezTo>
                <a:cubicBezTo>
                  <a:pt x="6379" y="23895"/>
                  <a:pt x="6509" y="23798"/>
                  <a:pt x="6670" y="23766"/>
                </a:cubicBezTo>
                <a:cubicBezTo>
                  <a:pt x="6460" y="23782"/>
                  <a:pt x="6250" y="23668"/>
                  <a:pt x="6007" y="23733"/>
                </a:cubicBezTo>
                <a:cubicBezTo>
                  <a:pt x="6217" y="23976"/>
                  <a:pt x="6185" y="24154"/>
                  <a:pt x="6023" y="24559"/>
                </a:cubicBezTo>
                <a:cubicBezTo>
                  <a:pt x="6233" y="24624"/>
                  <a:pt x="6428" y="24688"/>
                  <a:pt x="6622" y="24785"/>
                </a:cubicBezTo>
                <a:lnTo>
                  <a:pt x="6622" y="24785"/>
                </a:lnTo>
                <a:cubicBezTo>
                  <a:pt x="6670" y="24818"/>
                  <a:pt x="6719" y="24850"/>
                  <a:pt x="6751" y="24883"/>
                </a:cubicBezTo>
                <a:cubicBezTo>
                  <a:pt x="6687" y="24980"/>
                  <a:pt x="6654" y="25093"/>
                  <a:pt x="6622" y="25206"/>
                </a:cubicBezTo>
                <a:lnTo>
                  <a:pt x="6363" y="25206"/>
                </a:lnTo>
                <a:cubicBezTo>
                  <a:pt x="6411" y="25093"/>
                  <a:pt x="6411" y="24947"/>
                  <a:pt x="6363" y="24834"/>
                </a:cubicBezTo>
                <a:cubicBezTo>
                  <a:pt x="6120" y="24785"/>
                  <a:pt x="6347" y="25061"/>
                  <a:pt x="6039" y="24980"/>
                </a:cubicBezTo>
                <a:cubicBezTo>
                  <a:pt x="6233" y="25142"/>
                  <a:pt x="6120" y="25449"/>
                  <a:pt x="6169" y="25579"/>
                </a:cubicBezTo>
                <a:cubicBezTo>
                  <a:pt x="5974" y="25449"/>
                  <a:pt x="5893" y="25223"/>
                  <a:pt x="5634" y="25125"/>
                </a:cubicBezTo>
                <a:cubicBezTo>
                  <a:pt x="5667" y="25061"/>
                  <a:pt x="5731" y="25142"/>
                  <a:pt x="5845" y="25125"/>
                </a:cubicBezTo>
                <a:cubicBezTo>
                  <a:pt x="5829" y="25028"/>
                  <a:pt x="5667" y="25028"/>
                  <a:pt x="5505" y="25044"/>
                </a:cubicBezTo>
                <a:cubicBezTo>
                  <a:pt x="5586" y="24883"/>
                  <a:pt x="5699" y="24737"/>
                  <a:pt x="5845" y="24624"/>
                </a:cubicBezTo>
                <a:cubicBezTo>
                  <a:pt x="5715" y="24607"/>
                  <a:pt x="5731" y="24510"/>
                  <a:pt x="5505" y="24575"/>
                </a:cubicBezTo>
                <a:cubicBezTo>
                  <a:pt x="5812" y="24494"/>
                  <a:pt x="5586" y="24332"/>
                  <a:pt x="5634" y="24057"/>
                </a:cubicBezTo>
                <a:cubicBezTo>
                  <a:pt x="5424" y="24203"/>
                  <a:pt x="5505" y="24203"/>
                  <a:pt x="5359" y="24025"/>
                </a:cubicBezTo>
                <a:cubicBezTo>
                  <a:pt x="5262" y="24025"/>
                  <a:pt x="5440" y="24219"/>
                  <a:pt x="5359" y="24348"/>
                </a:cubicBezTo>
                <a:cubicBezTo>
                  <a:pt x="5294" y="24365"/>
                  <a:pt x="5165" y="23960"/>
                  <a:pt x="4906" y="24219"/>
                </a:cubicBezTo>
                <a:cubicBezTo>
                  <a:pt x="4906" y="24105"/>
                  <a:pt x="5019" y="24073"/>
                  <a:pt x="4971" y="23927"/>
                </a:cubicBezTo>
                <a:cubicBezTo>
                  <a:pt x="5197" y="23976"/>
                  <a:pt x="5780" y="24008"/>
                  <a:pt x="5683" y="23685"/>
                </a:cubicBezTo>
                <a:cubicBezTo>
                  <a:pt x="5424" y="23895"/>
                  <a:pt x="5343" y="23798"/>
                  <a:pt x="4954" y="23798"/>
                </a:cubicBezTo>
                <a:cubicBezTo>
                  <a:pt x="4954" y="23587"/>
                  <a:pt x="5149" y="23814"/>
                  <a:pt x="5230" y="23701"/>
                </a:cubicBezTo>
                <a:cubicBezTo>
                  <a:pt x="5213" y="23604"/>
                  <a:pt x="5052" y="23604"/>
                  <a:pt x="4890" y="23604"/>
                </a:cubicBezTo>
                <a:cubicBezTo>
                  <a:pt x="4825" y="23393"/>
                  <a:pt x="5100" y="23409"/>
                  <a:pt x="5213" y="23328"/>
                </a:cubicBezTo>
                <a:cubicBezTo>
                  <a:pt x="5408" y="23361"/>
                  <a:pt x="5052" y="23409"/>
                  <a:pt x="5149" y="23555"/>
                </a:cubicBezTo>
                <a:cubicBezTo>
                  <a:pt x="5602" y="23587"/>
                  <a:pt x="5149" y="23247"/>
                  <a:pt x="5553" y="23280"/>
                </a:cubicBezTo>
                <a:cubicBezTo>
                  <a:pt x="5327" y="23264"/>
                  <a:pt x="5343" y="23053"/>
                  <a:pt x="5359" y="22859"/>
                </a:cubicBezTo>
                <a:cubicBezTo>
                  <a:pt x="4922" y="22843"/>
                  <a:pt x="4954" y="23086"/>
                  <a:pt x="4760" y="22729"/>
                </a:cubicBezTo>
                <a:cubicBezTo>
                  <a:pt x="4631" y="22729"/>
                  <a:pt x="4679" y="22859"/>
                  <a:pt x="4501" y="22827"/>
                </a:cubicBezTo>
                <a:cubicBezTo>
                  <a:pt x="4663" y="22697"/>
                  <a:pt x="4760" y="22616"/>
                  <a:pt x="4566" y="22454"/>
                </a:cubicBezTo>
                <a:cubicBezTo>
                  <a:pt x="4728" y="22503"/>
                  <a:pt x="4679" y="22260"/>
                  <a:pt x="4744" y="22033"/>
                </a:cubicBezTo>
                <a:cubicBezTo>
                  <a:pt x="4971" y="22049"/>
                  <a:pt x="4857" y="22309"/>
                  <a:pt x="4890" y="22454"/>
                </a:cubicBezTo>
                <a:cubicBezTo>
                  <a:pt x="4906" y="22535"/>
                  <a:pt x="5116" y="22470"/>
                  <a:pt x="5149" y="22535"/>
                </a:cubicBezTo>
                <a:cubicBezTo>
                  <a:pt x="5246" y="22438"/>
                  <a:pt x="5375" y="22341"/>
                  <a:pt x="5489" y="22487"/>
                </a:cubicBezTo>
                <a:cubicBezTo>
                  <a:pt x="5683" y="22438"/>
                  <a:pt x="5408" y="22325"/>
                  <a:pt x="5489" y="22211"/>
                </a:cubicBezTo>
                <a:cubicBezTo>
                  <a:pt x="5424" y="22244"/>
                  <a:pt x="5424" y="22325"/>
                  <a:pt x="5278" y="22309"/>
                </a:cubicBezTo>
                <a:cubicBezTo>
                  <a:pt x="5246" y="22066"/>
                  <a:pt x="5343" y="22179"/>
                  <a:pt x="5489" y="22114"/>
                </a:cubicBezTo>
                <a:cubicBezTo>
                  <a:pt x="5424" y="21920"/>
                  <a:pt x="5116" y="21888"/>
                  <a:pt x="5084" y="21661"/>
                </a:cubicBezTo>
                <a:cubicBezTo>
                  <a:pt x="4679" y="21693"/>
                  <a:pt x="5052" y="21985"/>
                  <a:pt x="4631" y="21985"/>
                </a:cubicBezTo>
                <a:cubicBezTo>
                  <a:pt x="4679" y="21790"/>
                  <a:pt x="4550" y="21790"/>
                  <a:pt x="4631" y="21483"/>
                </a:cubicBezTo>
                <a:cubicBezTo>
                  <a:pt x="4760" y="21499"/>
                  <a:pt x="4760" y="21612"/>
                  <a:pt x="4890" y="21612"/>
                </a:cubicBezTo>
                <a:cubicBezTo>
                  <a:pt x="5116" y="21548"/>
                  <a:pt x="4841" y="21191"/>
                  <a:pt x="4695" y="21386"/>
                </a:cubicBezTo>
                <a:cubicBezTo>
                  <a:pt x="4679" y="21127"/>
                  <a:pt x="4550" y="20900"/>
                  <a:pt x="4355" y="20738"/>
                </a:cubicBezTo>
                <a:cubicBezTo>
                  <a:pt x="4598" y="20706"/>
                  <a:pt x="4598" y="20771"/>
                  <a:pt x="4614" y="20512"/>
                </a:cubicBezTo>
                <a:cubicBezTo>
                  <a:pt x="4404" y="20657"/>
                  <a:pt x="4323" y="20285"/>
                  <a:pt x="4469" y="20091"/>
                </a:cubicBezTo>
                <a:cubicBezTo>
                  <a:pt x="4210" y="20155"/>
                  <a:pt x="4161" y="20301"/>
                  <a:pt x="3870" y="20139"/>
                </a:cubicBezTo>
                <a:cubicBezTo>
                  <a:pt x="3854" y="20042"/>
                  <a:pt x="3918" y="20026"/>
                  <a:pt x="3934" y="19961"/>
                </a:cubicBezTo>
                <a:cubicBezTo>
                  <a:pt x="3756" y="19961"/>
                  <a:pt x="3805" y="20042"/>
                  <a:pt x="3675" y="19961"/>
                </a:cubicBezTo>
                <a:cubicBezTo>
                  <a:pt x="3692" y="19913"/>
                  <a:pt x="3805" y="19929"/>
                  <a:pt x="3805" y="19864"/>
                </a:cubicBezTo>
                <a:cubicBezTo>
                  <a:pt x="3611" y="19783"/>
                  <a:pt x="3465" y="19783"/>
                  <a:pt x="3465" y="19637"/>
                </a:cubicBezTo>
                <a:cubicBezTo>
                  <a:pt x="3335" y="19621"/>
                  <a:pt x="3190" y="19637"/>
                  <a:pt x="3060" y="19686"/>
                </a:cubicBezTo>
                <a:cubicBezTo>
                  <a:pt x="3076" y="19734"/>
                  <a:pt x="3141" y="19734"/>
                  <a:pt x="3141" y="19783"/>
                </a:cubicBezTo>
                <a:cubicBezTo>
                  <a:pt x="3157" y="19896"/>
                  <a:pt x="3255" y="19718"/>
                  <a:pt x="3400" y="19783"/>
                </a:cubicBezTo>
                <a:cubicBezTo>
                  <a:pt x="3319" y="19896"/>
                  <a:pt x="3255" y="19929"/>
                  <a:pt x="3335" y="20058"/>
                </a:cubicBezTo>
                <a:cubicBezTo>
                  <a:pt x="3530" y="19945"/>
                  <a:pt x="3659" y="20139"/>
                  <a:pt x="3400" y="20155"/>
                </a:cubicBezTo>
                <a:cubicBezTo>
                  <a:pt x="3465" y="20285"/>
                  <a:pt x="3578" y="20091"/>
                  <a:pt x="3675" y="20204"/>
                </a:cubicBezTo>
                <a:cubicBezTo>
                  <a:pt x="3773" y="20431"/>
                  <a:pt x="3400" y="20350"/>
                  <a:pt x="3271" y="20431"/>
                </a:cubicBezTo>
                <a:cubicBezTo>
                  <a:pt x="3352" y="20690"/>
                  <a:pt x="3093" y="20738"/>
                  <a:pt x="3012" y="21046"/>
                </a:cubicBezTo>
                <a:cubicBezTo>
                  <a:pt x="2785" y="21013"/>
                  <a:pt x="2931" y="20819"/>
                  <a:pt x="3012" y="20771"/>
                </a:cubicBezTo>
                <a:cubicBezTo>
                  <a:pt x="2915" y="20690"/>
                  <a:pt x="2704" y="20690"/>
                  <a:pt x="2607" y="20576"/>
                </a:cubicBezTo>
                <a:cubicBezTo>
                  <a:pt x="2558" y="20625"/>
                  <a:pt x="2510" y="20673"/>
                  <a:pt x="2477" y="20722"/>
                </a:cubicBezTo>
                <a:cubicBezTo>
                  <a:pt x="2380" y="20690"/>
                  <a:pt x="2332" y="20592"/>
                  <a:pt x="2348" y="20495"/>
                </a:cubicBezTo>
                <a:cubicBezTo>
                  <a:pt x="2526" y="20495"/>
                  <a:pt x="2477" y="20414"/>
                  <a:pt x="2607" y="20495"/>
                </a:cubicBezTo>
                <a:cubicBezTo>
                  <a:pt x="2591" y="20414"/>
                  <a:pt x="2494" y="20398"/>
                  <a:pt x="2348" y="20398"/>
                </a:cubicBezTo>
                <a:cubicBezTo>
                  <a:pt x="2413" y="20301"/>
                  <a:pt x="2542" y="20301"/>
                  <a:pt x="2607" y="20398"/>
                </a:cubicBezTo>
                <a:cubicBezTo>
                  <a:pt x="2753" y="20398"/>
                  <a:pt x="2639" y="20236"/>
                  <a:pt x="2672" y="20172"/>
                </a:cubicBezTo>
                <a:cubicBezTo>
                  <a:pt x="2558" y="20253"/>
                  <a:pt x="2283" y="20220"/>
                  <a:pt x="2073" y="20220"/>
                </a:cubicBezTo>
                <a:cubicBezTo>
                  <a:pt x="2154" y="20123"/>
                  <a:pt x="2348" y="20091"/>
                  <a:pt x="2413" y="19993"/>
                </a:cubicBezTo>
                <a:cubicBezTo>
                  <a:pt x="2202" y="19880"/>
                  <a:pt x="2364" y="19492"/>
                  <a:pt x="2202" y="19249"/>
                </a:cubicBezTo>
                <a:cubicBezTo>
                  <a:pt x="2299" y="19152"/>
                  <a:pt x="2364" y="19314"/>
                  <a:pt x="2413" y="19200"/>
                </a:cubicBezTo>
                <a:cubicBezTo>
                  <a:pt x="2348" y="19071"/>
                  <a:pt x="2235" y="19265"/>
                  <a:pt x="2138" y="19168"/>
                </a:cubicBezTo>
                <a:cubicBezTo>
                  <a:pt x="2089" y="19006"/>
                  <a:pt x="2283" y="19006"/>
                  <a:pt x="2348" y="18925"/>
                </a:cubicBezTo>
                <a:cubicBezTo>
                  <a:pt x="2316" y="18860"/>
                  <a:pt x="2218" y="18860"/>
                  <a:pt x="2202" y="18796"/>
                </a:cubicBezTo>
                <a:cubicBezTo>
                  <a:pt x="1943" y="18828"/>
                  <a:pt x="2251" y="18974"/>
                  <a:pt x="2089" y="19071"/>
                </a:cubicBezTo>
                <a:cubicBezTo>
                  <a:pt x="1846" y="19055"/>
                  <a:pt x="2024" y="18731"/>
                  <a:pt x="1814" y="18698"/>
                </a:cubicBezTo>
                <a:cubicBezTo>
                  <a:pt x="1862" y="18601"/>
                  <a:pt x="2105" y="18617"/>
                  <a:pt x="2218" y="18553"/>
                </a:cubicBezTo>
                <a:cubicBezTo>
                  <a:pt x="1976" y="18585"/>
                  <a:pt x="1765" y="18456"/>
                  <a:pt x="1814" y="18148"/>
                </a:cubicBezTo>
                <a:cubicBezTo>
                  <a:pt x="1895" y="18164"/>
                  <a:pt x="1862" y="18261"/>
                  <a:pt x="1878" y="18342"/>
                </a:cubicBezTo>
                <a:cubicBezTo>
                  <a:pt x="2089" y="18197"/>
                  <a:pt x="1814" y="18018"/>
                  <a:pt x="1619" y="18018"/>
                </a:cubicBezTo>
                <a:cubicBezTo>
                  <a:pt x="1555" y="17662"/>
                  <a:pt x="1700" y="17614"/>
                  <a:pt x="1539" y="17274"/>
                </a:cubicBezTo>
                <a:cubicBezTo>
                  <a:pt x="1328" y="17258"/>
                  <a:pt x="1393" y="17419"/>
                  <a:pt x="1134" y="17371"/>
                </a:cubicBezTo>
                <a:cubicBezTo>
                  <a:pt x="1182" y="17079"/>
                  <a:pt x="778" y="17177"/>
                  <a:pt x="600" y="16918"/>
                </a:cubicBezTo>
                <a:cubicBezTo>
                  <a:pt x="616" y="16756"/>
                  <a:pt x="778" y="16804"/>
                  <a:pt x="664" y="16642"/>
                </a:cubicBezTo>
                <a:cubicBezTo>
                  <a:pt x="438" y="16594"/>
                  <a:pt x="567" y="16788"/>
                  <a:pt x="454" y="16820"/>
                </a:cubicBezTo>
                <a:cubicBezTo>
                  <a:pt x="243" y="16869"/>
                  <a:pt x="324" y="16707"/>
                  <a:pt x="195" y="16691"/>
                </a:cubicBezTo>
                <a:cubicBezTo>
                  <a:pt x="341" y="16642"/>
                  <a:pt x="357" y="16529"/>
                  <a:pt x="600" y="16545"/>
                </a:cubicBezTo>
                <a:cubicBezTo>
                  <a:pt x="681" y="16513"/>
                  <a:pt x="551" y="16416"/>
                  <a:pt x="648" y="16319"/>
                </a:cubicBezTo>
                <a:cubicBezTo>
                  <a:pt x="470" y="16319"/>
                  <a:pt x="583" y="16529"/>
                  <a:pt x="324" y="16497"/>
                </a:cubicBezTo>
                <a:cubicBezTo>
                  <a:pt x="292" y="16319"/>
                  <a:pt x="357" y="16205"/>
                  <a:pt x="535" y="16173"/>
                </a:cubicBezTo>
                <a:cubicBezTo>
                  <a:pt x="632" y="16157"/>
                  <a:pt x="648" y="16205"/>
                  <a:pt x="664" y="16270"/>
                </a:cubicBezTo>
                <a:cubicBezTo>
                  <a:pt x="810" y="16270"/>
                  <a:pt x="681" y="16060"/>
                  <a:pt x="729" y="15979"/>
                </a:cubicBezTo>
                <a:cubicBezTo>
                  <a:pt x="1458" y="15962"/>
                  <a:pt x="211" y="15169"/>
                  <a:pt x="1037" y="15007"/>
                </a:cubicBezTo>
                <a:cubicBezTo>
                  <a:pt x="972" y="14732"/>
                  <a:pt x="1166" y="14635"/>
                  <a:pt x="1296" y="14489"/>
                </a:cubicBezTo>
                <a:cubicBezTo>
                  <a:pt x="1296" y="14457"/>
                  <a:pt x="1231" y="14457"/>
                  <a:pt x="1231" y="14408"/>
                </a:cubicBezTo>
                <a:cubicBezTo>
                  <a:pt x="1053" y="14376"/>
                  <a:pt x="1280" y="14619"/>
                  <a:pt x="1101" y="14586"/>
                </a:cubicBezTo>
                <a:cubicBezTo>
                  <a:pt x="826" y="14570"/>
                  <a:pt x="1101" y="14473"/>
                  <a:pt x="972" y="14360"/>
                </a:cubicBezTo>
                <a:cubicBezTo>
                  <a:pt x="1409" y="14327"/>
                  <a:pt x="1571" y="14117"/>
                  <a:pt x="1555" y="13793"/>
                </a:cubicBezTo>
                <a:cubicBezTo>
                  <a:pt x="1280" y="13777"/>
                  <a:pt x="1312" y="13971"/>
                  <a:pt x="1101" y="13987"/>
                </a:cubicBezTo>
                <a:cubicBezTo>
                  <a:pt x="1053" y="13777"/>
                  <a:pt x="1215" y="13696"/>
                  <a:pt x="1150" y="13469"/>
                </a:cubicBezTo>
                <a:cubicBezTo>
                  <a:pt x="1490" y="13437"/>
                  <a:pt x="1506" y="13194"/>
                  <a:pt x="1684" y="13048"/>
                </a:cubicBezTo>
                <a:cubicBezTo>
                  <a:pt x="1830" y="13081"/>
                  <a:pt x="2073" y="13081"/>
                  <a:pt x="2218" y="13226"/>
                </a:cubicBezTo>
                <a:cubicBezTo>
                  <a:pt x="2413" y="12919"/>
                  <a:pt x="2526" y="12547"/>
                  <a:pt x="2526" y="12158"/>
                </a:cubicBezTo>
                <a:cubicBezTo>
                  <a:pt x="2737" y="12336"/>
                  <a:pt x="2720" y="12126"/>
                  <a:pt x="2931" y="12061"/>
                </a:cubicBezTo>
                <a:cubicBezTo>
                  <a:pt x="2898" y="11980"/>
                  <a:pt x="2898" y="11867"/>
                  <a:pt x="2801" y="11834"/>
                </a:cubicBezTo>
                <a:cubicBezTo>
                  <a:pt x="2672" y="12093"/>
                  <a:pt x="1959" y="12255"/>
                  <a:pt x="2348" y="12579"/>
                </a:cubicBezTo>
                <a:cubicBezTo>
                  <a:pt x="1959" y="12514"/>
                  <a:pt x="2397" y="12789"/>
                  <a:pt x="2024" y="12773"/>
                </a:cubicBezTo>
                <a:cubicBezTo>
                  <a:pt x="1992" y="12676"/>
                  <a:pt x="2057" y="12644"/>
                  <a:pt x="2073" y="12579"/>
                </a:cubicBezTo>
                <a:cubicBezTo>
                  <a:pt x="1814" y="12789"/>
                  <a:pt x="1490" y="12887"/>
                  <a:pt x="1150" y="12870"/>
                </a:cubicBezTo>
                <a:cubicBezTo>
                  <a:pt x="1150" y="12708"/>
                  <a:pt x="1263" y="12611"/>
                  <a:pt x="1425" y="12547"/>
                </a:cubicBezTo>
                <a:cubicBezTo>
                  <a:pt x="1393" y="12466"/>
                  <a:pt x="1215" y="12466"/>
                  <a:pt x="1280" y="12320"/>
                </a:cubicBezTo>
                <a:cubicBezTo>
                  <a:pt x="1539" y="12579"/>
                  <a:pt x="1522" y="12045"/>
                  <a:pt x="1943" y="12109"/>
                </a:cubicBezTo>
                <a:cubicBezTo>
                  <a:pt x="1943" y="11850"/>
                  <a:pt x="2121" y="11689"/>
                  <a:pt x="2008" y="11462"/>
                </a:cubicBezTo>
                <a:cubicBezTo>
                  <a:pt x="2170" y="11462"/>
                  <a:pt x="2202" y="11543"/>
                  <a:pt x="2267" y="11413"/>
                </a:cubicBezTo>
                <a:cubicBezTo>
                  <a:pt x="2008" y="11268"/>
                  <a:pt x="1992" y="11624"/>
                  <a:pt x="1668" y="11462"/>
                </a:cubicBezTo>
                <a:cubicBezTo>
                  <a:pt x="1798" y="11268"/>
                  <a:pt x="1700" y="10911"/>
                  <a:pt x="2057" y="10863"/>
                </a:cubicBezTo>
                <a:cubicBezTo>
                  <a:pt x="1717" y="10329"/>
                  <a:pt x="1717" y="9762"/>
                  <a:pt x="2575" y="9600"/>
                </a:cubicBezTo>
                <a:cubicBezTo>
                  <a:pt x="2656" y="9357"/>
                  <a:pt x="2283" y="9438"/>
                  <a:pt x="2235" y="9276"/>
                </a:cubicBezTo>
                <a:cubicBezTo>
                  <a:pt x="2089" y="9341"/>
                  <a:pt x="1992" y="9471"/>
                  <a:pt x="1976" y="9616"/>
                </a:cubicBezTo>
                <a:cubicBezTo>
                  <a:pt x="1749" y="9503"/>
                  <a:pt x="2008" y="9147"/>
                  <a:pt x="1976" y="8969"/>
                </a:cubicBezTo>
                <a:cubicBezTo>
                  <a:pt x="1571" y="9066"/>
                  <a:pt x="1441" y="9001"/>
                  <a:pt x="1118" y="9017"/>
                </a:cubicBezTo>
                <a:cubicBezTo>
                  <a:pt x="1296" y="8855"/>
                  <a:pt x="1684" y="8710"/>
                  <a:pt x="2235" y="8677"/>
                </a:cubicBezTo>
                <a:cubicBezTo>
                  <a:pt x="2170" y="8742"/>
                  <a:pt x="2057" y="8775"/>
                  <a:pt x="2040" y="8872"/>
                </a:cubicBezTo>
                <a:cubicBezTo>
                  <a:pt x="2186" y="8969"/>
                  <a:pt x="2251" y="8791"/>
                  <a:pt x="2445" y="8775"/>
                </a:cubicBezTo>
                <a:cubicBezTo>
                  <a:pt x="2073" y="8532"/>
                  <a:pt x="2720" y="8418"/>
                  <a:pt x="2623" y="8078"/>
                </a:cubicBezTo>
                <a:cubicBezTo>
                  <a:pt x="2542" y="8305"/>
                  <a:pt x="2186" y="8273"/>
                  <a:pt x="2170" y="8451"/>
                </a:cubicBezTo>
                <a:cubicBezTo>
                  <a:pt x="2057" y="8402"/>
                  <a:pt x="1943" y="8370"/>
                  <a:pt x="1976" y="8224"/>
                </a:cubicBezTo>
                <a:cubicBezTo>
                  <a:pt x="1652" y="8240"/>
                  <a:pt x="1328" y="8256"/>
                  <a:pt x="1247" y="8418"/>
                </a:cubicBezTo>
                <a:cubicBezTo>
                  <a:pt x="859" y="8176"/>
                  <a:pt x="1458" y="7949"/>
                  <a:pt x="1895" y="7949"/>
                </a:cubicBezTo>
                <a:cubicBezTo>
                  <a:pt x="2251" y="7787"/>
                  <a:pt x="2332" y="7447"/>
                  <a:pt x="2947" y="7479"/>
                </a:cubicBezTo>
                <a:cubicBezTo>
                  <a:pt x="2753" y="7366"/>
                  <a:pt x="2785" y="7463"/>
                  <a:pt x="2882" y="7285"/>
                </a:cubicBezTo>
                <a:cubicBezTo>
                  <a:pt x="2866" y="7253"/>
                  <a:pt x="2817" y="7237"/>
                  <a:pt x="2817" y="7204"/>
                </a:cubicBezTo>
                <a:cubicBezTo>
                  <a:pt x="2542" y="7334"/>
                  <a:pt x="2040" y="7123"/>
                  <a:pt x="1765" y="7398"/>
                </a:cubicBezTo>
                <a:cubicBezTo>
                  <a:pt x="1555" y="7301"/>
                  <a:pt x="1765" y="7204"/>
                  <a:pt x="1814" y="7026"/>
                </a:cubicBezTo>
                <a:cubicBezTo>
                  <a:pt x="2089" y="7204"/>
                  <a:pt x="2057" y="6848"/>
                  <a:pt x="2218" y="6978"/>
                </a:cubicBezTo>
                <a:cubicBezTo>
                  <a:pt x="2364" y="6961"/>
                  <a:pt x="2235" y="6783"/>
                  <a:pt x="2348" y="6751"/>
                </a:cubicBezTo>
                <a:cubicBezTo>
                  <a:pt x="2364" y="6638"/>
                  <a:pt x="2299" y="6605"/>
                  <a:pt x="2154" y="6605"/>
                </a:cubicBezTo>
                <a:cubicBezTo>
                  <a:pt x="1943" y="6298"/>
                  <a:pt x="2413" y="5893"/>
                  <a:pt x="2477" y="5537"/>
                </a:cubicBezTo>
                <a:cubicBezTo>
                  <a:pt x="2494" y="5440"/>
                  <a:pt x="2413" y="5294"/>
                  <a:pt x="2477" y="5164"/>
                </a:cubicBezTo>
                <a:cubicBezTo>
                  <a:pt x="2591" y="4938"/>
                  <a:pt x="2769" y="4938"/>
                  <a:pt x="2866" y="4598"/>
                </a:cubicBezTo>
                <a:cubicBezTo>
                  <a:pt x="2979" y="4112"/>
                  <a:pt x="3255" y="3675"/>
                  <a:pt x="3643" y="3351"/>
                </a:cubicBezTo>
                <a:cubicBezTo>
                  <a:pt x="3659" y="3238"/>
                  <a:pt x="3514" y="3238"/>
                  <a:pt x="3578" y="3108"/>
                </a:cubicBezTo>
                <a:cubicBezTo>
                  <a:pt x="4857" y="2008"/>
                  <a:pt x="6201" y="1069"/>
                  <a:pt x="8451" y="826"/>
                </a:cubicBezTo>
                <a:cubicBezTo>
                  <a:pt x="8451" y="729"/>
                  <a:pt x="8273" y="761"/>
                  <a:pt x="8306" y="648"/>
                </a:cubicBezTo>
                <a:cubicBezTo>
                  <a:pt x="8419" y="599"/>
                  <a:pt x="8532" y="583"/>
                  <a:pt x="8645" y="583"/>
                </a:cubicBezTo>
                <a:cubicBezTo>
                  <a:pt x="8548" y="146"/>
                  <a:pt x="9342" y="292"/>
                  <a:pt x="9763" y="259"/>
                </a:cubicBezTo>
                <a:cubicBezTo>
                  <a:pt x="10507" y="194"/>
                  <a:pt x="11608" y="0"/>
                  <a:pt x="12094" y="453"/>
                </a:cubicBezTo>
                <a:cubicBezTo>
                  <a:pt x="12320" y="356"/>
                  <a:pt x="12498" y="421"/>
                  <a:pt x="12887" y="405"/>
                </a:cubicBezTo>
                <a:lnTo>
                  <a:pt x="12887" y="583"/>
                </a:lnTo>
                <a:cubicBezTo>
                  <a:pt x="13858" y="97"/>
                  <a:pt x="14619" y="891"/>
                  <a:pt x="15542" y="923"/>
                </a:cubicBezTo>
                <a:cubicBezTo>
                  <a:pt x="15688" y="955"/>
                  <a:pt x="15769" y="1036"/>
                  <a:pt x="15736" y="1198"/>
                </a:cubicBezTo>
                <a:cubicBezTo>
                  <a:pt x="17177" y="1360"/>
                  <a:pt x="17388" y="2412"/>
                  <a:pt x="18618" y="2736"/>
                </a:cubicBezTo>
                <a:cubicBezTo>
                  <a:pt x="18812" y="2655"/>
                  <a:pt x="18569" y="2493"/>
                  <a:pt x="18618" y="2364"/>
                </a:cubicBezTo>
                <a:cubicBezTo>
                  <a:pt x="19055" y="2380"/>
                  <a:pt x="18925" y="2639"/>
                  <a:pt x="18877" y="2817"/>
                </a:cubicBezTo>
                <a:cubicBezTo>
                  <a:pt x="19201" y="2898"/>
                  <a:pt x="19152" y="3222"/>
                  <a:pt x="19557" y="3222"/>
                </a:cubicBezTo>
                <a:cubicBezTo>
                  <a:pt x="19945" y="4128"/>
                  <a:pt x="21224" y="4614"/>
                  <a:pt x="21305" y="5569"/>
                </a:cubicBezTo>
                <a:cubicBezTo>
                  <a:pt x="21516" y="5634"/>
                  <a:pt x="21467" y="5893"/>
                  <a:pt x="21645" y="5974"/>
                </a:cubicBezTo>
                <a:cubicBezTo>
                  <a:pt x="21435" y="6379"/>
                  <a:pt x="21904" y="6670"/>
                  <a:pt x="21985" y="6945"/>
                </a:cubicBezTo>
                <a:cubicBezTo>
                  <a:pt x="22115" y="7350"/>
                  <a:pt x="22050" y="7657"/>
                  <a:pt x="21937" y="8159"/>
                </a:cubicBezTo>
                <a:cubicBezTo>
                  <a:pt x="21888" y="8435"/>
                  <a:pt x="22001" y="8710"/>
                  <a:pt x="22212" y="8904"/>
                </a:cubicBezTo>
                <a:cubicBezTo>
                  <a:pt x="22179" y="9001"/>
                  <a:pt x="22066" y="9050"/>
                  <a:pt x="22001" y="9131"/>
                </a:cubicBezTo>
                <a:cubicBezTo>
                  <a:pt x="22471" y="9843"/>
                  <a:pt x="22633" y="10717"/>
                  <a:pt x="22455" y="11543"/>
                </a:cubicBezTo>
                <a:cubicBezTo>
                  <a:pt x="22536" y="11608"/>
                  <a:pt x="22536" y="11737"/>
                  <a:pt x="22665" y="11769"/>
                </a:cubicBezTo>
                <a:close/>
                <a:moveTo>
                  <a:pt x="1781" y="17711"/>
                </a:moveTo>
                <a:cubicBezTo>
                  <a:pt x="1814" y="17857"/>
                  <a:pt x="1555" y="17824"/>
                  <a:pt x="1717" y="17937"/>
                </a:cubicBezTo>
                <a:cubicBezTo>
                  <a:pt x="2008" y="17954"/>
                  <a:pt x="1895" y="17759"/>
                  <a:pt x="1798" y="17695"/>
                </a:cubicBezTo>
                <a:close/>
                <a:moveTo>
                  <a:pt x="2380" y="17500"/>
                </a:moveTo>
                <a:cubicBezTo>
                  <a:pt x="2380" y="17630"/>
                  <a:pt x="2380" y="17759"/>
                  <a:pt x="2575" y="17727"/>
                </a:cubicBezTo>
                <a:cubicBezTo>
                  <a:pt x="2639" y="17565"/>
                  <a:pt x="2526" y="17533"/>
                  <a:pt x="2380" y="17517"/>
                </a:cubicBezTo>
                <a:close/>
                <a:moveTo>
                  <a:pt x="3335" y="20366"/>
                </a:moveTo>
                <a:lnTo>
                  <a:pt x="3335" y="20188"/>
                </a:lnTo>
                <a:lnTo>
                  <a:pt x="3141" y="20188"/>
                </a:lnTo>
                <a:cubicBezTo>
                  <a:pt x="3093" y="20333"/>
                  <a:pt x="3255" y="20333"/>
                  <a:pt x="3352" y="20366"/>
                </a:cubicBezTo>
                <a:close/>
                <a:moveTo>
                  <a:pt x="3643" y="18229"/>
                </a:moveTo>
                <a:cubicBezTo>
                  <a:pt x="3821" y="18229"/>
                  <a:pt x="3983" y="18213"/>
                  <a:pt x="3967" y="18083"/>
                </a:cubicBezTo>
                <a:cubicBezTo>
                  <a:pt x="3902" y="18083"/>
                  <a:pt x="3837" y="18083"/>
                  <a:pt x="3773" y="18051"/>
                </a:cubicBezTo>
                <a:cubicBezTo>
                  <a:pt x="3756" y="18116"/>
                  <a:pt x="3675" y="18164"/>
                  <a:pt x="3659" y="18229"/>
                </a:cubicBezTo>
                <a:close/>
                <a:moveTo>
                  <a:pt x="3449" y="18974"/>
                </a:moveTo>
                <a:cubicBezTo>
                  <a:pt x="3497" y="18731"/>
                  <a:pt x="3578" y="18925"/>
                  <a:pt x="3724" y="18974"/>
                </a:cubicBezTo>
                <a:cubicBezTo>
                  <a:pt x="3675" y="18876"/>
                  <a:pt x="3595" y="18569"/>
                  <a:pt x="3514" y="18650"/>
                </a:cubicBezTo>
                <a:cubicBezTo>
                  <a:pt x="3546" y="18844"/>
                  <a:pt x="3449" y="18844"/>
                  <a:pt x="3255" y="18796"/>
                </a:cubicBezTo>
                <a:cubicBezTo>
                  <a:pt x="3271" y="18860"/>
                  <a:pt x="3238" y="18974"/>
                  <a:pt x="3319" y="18974"/>
                </a:cubicBezTo>
                <a:cubicBezTo>
                  <a:pt x="3335" y="18779"/>
                  <a:pt x="3384" y="18974"/>
                  <a:pt x="3465" y="18974"/>
                </a:cubicBezTo>
                <a:close/>
                <a:moveTo>
                  <a:pt x="3724" y="19200"/>
                </a:moveTo>
                <a:cubicBezTo>
                  <a:pt x="3643" y="19168"/>
                  <a:pt x="3384" y="18909"/>
                  <a:pt x="3384" y="19119"/>
                </a:cubicBezTo>
                <a:cubicBezTo>
                  <a:pt x="3578" y="19071"/>
                  <a:pt x="3562" y="19394"/>
                  <a:pt x="3724" y="19200"/>
                </a:cubicBezTo>
                <a:close/>
                <a:moveTo>
                  <a:pt x="3789" y="19475"/>
                </a:moveTo>
                <a:cubicBezTo>
                  <a:pt x="3740" y="19605"/>
                  <a:pt x="3773" y="19670"/>
                  <a:pt x="3595" y="19524"/>
                </a:cubicBezTo>
                <a:cubicBezTo>
                  <a:pt x="3595" y="19589"/>
                  <a:pt x="3562" y="19637"/>
                  <a:pt x="3530" y="19670"/>
                </a:cubicBezTo>
                <a:cubicBezTo>
                  <a:pt x="3708" y="19637"/>
                  <a:pt x="3659" y="19751"/>
                  <a:pt x="3789" y="19751"/>
                </a:cubicBezTo>
                <a:cubicBezTo>
                  <a:pt x="3724" y="19637"/>
                  <a:pt x="3999" y="19540"/>
                  <a:pt x="3805" y="19475"/>
                </a:cubicBezTo>
                <a:close/>
                <a:moveTo>
                  <a:pt x="4113" y="18601"/>
                </a:moveTo>
                <a:cubicBezTo>
                  <a:pt x="4032" y="18456"/>
                  <a:pt x="4210" y="18488"/>
                  <a:pt x="4242" y="18407"/>
                </a:cubicBezTo>
                <a:cubicBezTo>
                  <a:pt x="3999" y="18326"/>
                  <a:pt x="3999" y="18407"/>
                  <a:pt x="3773" y="18456"/>
                </a:cubicBezTo>
                <a:cubicBezTo>
                  <a:pt x="3773" y="18423"/>
                  <a:pt x="3724" y="18423"/>
                  <a:pt x="3708" y="18456"/>
                </a:cubicBezTo>
                <a:cubicBezTo>
                  <a:pt x="3854" y="18569"/>
                  <a:pt x="3918" y="18504"/>
                  <a:pt x="4129" y="18601"/>
                </a:cubicBezTo>
                <a:close/>
                <a:moveTo>
                  <a:pt x="4469" y="20026"/>
                </a:moveTo>
                <a:cubicBezTo>
                  <a:pt x="4469" y="19945"/>
                  <a:pt x="4404" y="19929"/>
                  <a:pt x="4323" y="19977"/>
                </a:cubicBezTo>
                <a:cubicBezTo>
                  <a:pt x="4323" y="19864"/>
                  <a:pt x="4210" y="19832"/>
                  <a:pt x="4129" y="19751"/>
                </a:cubicBezTo>
                <a:cubicBezTo>
                  <a:pt x="4129" y="19945"/>
                  <a:pt x="4242" y="20026"/>
                  <a:pt x="4469" y="20026"/>
                </a:cubicBezTo>
                <a:close/>
                <a:moveTo>
                  <a:pt x="4647" y="18585"/>
                </a:moveTo>
                <a:cubicBezTo>
                  <a:pt x="4339" y="18682"/>
                  <a:pt x="4145" y="18553"/>
                  <a:pt x="4048" y="18779"/>
                </a:cubicBezTo>
                <a:cubicBezTo>
                  <a:pt x="4113" y="18779"/>
                  <a:pt x="4194" y="18796"/>
                  <a:pt x="4258" y="18828"/>
                </a:cubicBezTo>
                <a:cubicBezTo>
                  <a:pt x="4291" y="18698"/>
                  <a:pt x="4533" y="18731"/>
                  <a:pt x="4647" y="18585"/>
                </a:cubicBezTo>
                <a:close/>
                <a:moveTo>
                  <a:pt x="4873" y="20625"/>
                </a:moveTo>
                <a:cubicBezTo>
                  <a:pt x="4873" y="20576"/>
                  <a:pt x="4890" y="20512"/>
                  <a:pt x="5003" y="20528"/>
                </a:cubicBezTo>
                <a:cubicBezTo>
                  <a:pt x="5035" y="20398"/>
                  <a:pt x="4712" y="20269"/>
                  <a:pt x="4598" y="20398"/>
                </a:cubicBezTo>
                <a:cubicBezTo>
                  <a:pt x="4793" y="20431"/>
                  <a:pt x="4841" y="20512"/>
                  <a:pt x="4663" y="20576"/>
                </a:cubicBezTo>
                <a:cubicBezTo>
                  <a:pt x="4744" y="20576"/>
                  <a:pt x="4809" y="20592"/>
                  <a:pt x="4873" y="20625"/>
                </a:cubicBezTo>
                <a:close/>
                <a:moveTo>
                  <a:pt x="5343" y="21175"/>
                </a:moveTo>
                <a:cubicBezTo>
                  <a:pt x="5213" y="21062"/>
                  <a:pt x="4663" y="21224"/>
                  <a:pt x="5003" y="21370"/>
                </a:cubicBezTo>
                <a:cubicBezTo>
                  <a:pt x="5100" y="21272"/>
                  <a:pt x="5246" y="21240"/>
                  <a:pt x="5343" y="21175"/>
                </a:cubicBezTo>
                <a:close/>
                <a:moveTo>
                  <a:pt x="5683" y="21952"/>
                </a:moveTo>
                <a:cubicBezTo>
                  <a:pt x="5618" y="21726"/>
                  <a:pt x="5764" y="21531"/>
                  <a:pt x="5537" y="21499"/>
                </a:cubicBezTo>
                <a:cubicBezTo>
                  <a:pt x="5586" y="21645"/>
                  <a:pt x="5359" y="21596"/>
                  <a:pt x="5408" y="21726"/>
                </a:cubicBezTo>
                <a:cubicBezTo>
                  <a:pt x="5893" y="21693"/>
                  <a:pt x="5278" y="21936"/>
                  <a:pt x="5553" y="22001"/>
                </a:cubicBezTo>
                <a:cubicBezTo>
                  <a:pt x="5553" y="21920"/>
                  <a:pt x="5602" y="21904"/>
                  <a:pt x="5683" y="21969"/>
                </a:cubicBezTo>
                <a:close/>
                <a:moveTo>
                  <a:pt x="5618" y="22891"/>
                </a:moveTo>
                <a:cubicBezTo>
                  <a:pt x="5618" y="22988"/>
                  <a:pt x="5521" y="23021"/>
                  <a:pt x="5570" y="23167"/>
                </a:cubicBezTo>
                <a:cubicBezTo>
                  <a:pt x="5780" y="23231"/>
                  <a:pt x="5731" y="22891"/>
                  <a:pt x="5634" y="22891"/>
                </a:cubicBezTo>
                <a:close/>
                <a:moveTo>
                  <a:pt x="6541" y="21904"/>
                </a:moveTo>
                <a:cubicBezTo>
                  <a:pt x="6541" y="21839"/>
                  <a:pt x="6557" y="21790"/>
                  <a:pt x="6670" y="21807"/>
                </a:cubicBezTo>
                <a:cubicBezTo>
                  <a:pt x="6606" y="21726"/>
                  <a:pt x="6654" y="21580"/>
                  <a:pt x="6541" y="21531"/>
                </a:cubicBezTo>
                <a:cubicBezTo>
                  <a:pt x="6525" y="21612"/>
                  <a:pt x="6379" y="21839"/>
                  <a:pt x="6557" y="21904"/>
                </a:cubicBezTo>
                <a:close/>
                <a:moveTo>
                  <a:pt x="6282" y="21952"/>
                </a:moveTo>
                <a:cubicBezTo>
                  <a:pt x="6411" y="21710"/>
                  <a:pt x="6217" y="22049"/>
                  <a:pt x="6347" y="22049"/>
                </a:cubicBezTo>
                <a:cubicBezTo>
                  <a:pt x="6476" y="22001"/>
                  <a:pt x="6395" y="21612"/>
                  <a:pt x="6282" y="21758"/>
                </a:cubicBezTo>
                <a:cubicBezTo>
                  <a:pt x="6314" y="21758"/>
                  <a:pt x="6347" y="21758"/>
                  <a:pt x="6347" y="21807"/>
                </a:cubicBezTo>
                <a:cubicBezTo>
                  <a:pt x="6185" y="21742"/>
                  <a:pt x="6152" y="21969"/>
                  <a:pt x="6282" y="21952"/>
                </a:cubicBezTo>
                <a:close/>
                <a:moveTo>
                  <a:pt x="6217" y="22503"/>
                </a:moveTo>
                <a:cubicBezTo>
                  <a:pt x="6379" y="22519"/>
                  <a:pt x="6363" y="22422"/>
                  <a:pt x="6541" y="22454"/>
                </a:cubicBezTo>
                <a:cubicBezTo>
                  <a:pt x="6557" y="22276"/>
                  <a:pt x="6152" y="22292"/>
                  <a:pt x="6233" y="22503"/>
                </a:cubicBezTo>
                <a:close/>
                <a:moveTo>
                  <a:pt x="6492" y="22600"/>
                </a:moveTo>
                <a:cubicBezTo>
                  <a:pt x="6525" y="22600"/>
                  <a:pt x="6557" y="22600"/>
                  <a:pt x="6557" y="22648"/>
                </a:cubicBezTo>
                <a:cubicBezTo>
                  <a:pt x="6347" y="22632"/>
                  <a:pt x="6298" y="22778"/>
                  <a:pt x="6492" y="22778"/>
                </a:cubicBezTo>
                <a:cubicBezTo>
                  <a:pt x="6509" y="22746"/>
                  <a:pt x="6492" y="22697"/>
                  <a:pt x="6557" y="22697"/>
                </a:cubicBezTo>
                <a:cubicBezTo>
                  <a:pt x="6573" y="22729"/>
                  <a:pt x="6606" y="22746"/>
                  <a:pt x="6687" y="22729"/>
                </a:cubicBezTo>
                <a:cubicBezTo>
                  <a:pt x="6719" y="22648"/>
                  <a:pt x="6509" y="22503"/>
                  <a:pt x="6492" y="22600"/>
                </a:cubicBezTo>
                <a:close/>
                <a:moveTo>
                  <a:pt x="7350" y="23426"/>
                </a:moveTo>
                <a:cubicBezTo>
                  <a:pt x="7221" y="23361"/>
                  <a:pt x="7108" y="23264"/>
                  <a:pt x="7027" y="23150"/>
                </a:cubicBezTo>
                <a:cubicBezTo>
                  <a:pt x="7027" y="23199"/>
                  <a:pt x="6994" y="23247"/>
                  <a:pt x="6962" y="23280"/>
                </a:cubicBezTo>
                <a:cubicBezTo>
                  <a:pt x="7156" y="23264"/>
                  <a:pt x="7205" y="23571"/>
                  <a:pt x="7367" y="23426"/>
                </a:cubicBezTo>
                <a:close/>
                <a:moveTo>
                  <a:pt x="8629" y="25125"/>
                </a:moveTo>
                <a:cubicBezTo>
                  <a:pt x="8532" y="25125"/>
                  <a:pt x="8273" y="25028"/>
                  <a:pt x="8111" y="25125"/>
                </a:cubicBezTo>
                <a:cubicBezTo>
                  <a:pt x="8419" y="25271"/>
                  <a:pt x="8111" y="25465"/>
                  <a:pt x="8451" y="25530"/>
                </a:cubicBezTo>
                <a:cubicBezTo>
                  <a:pt x="8484" y="25449"/>
                  <a:pt x="8354" y="25255"/>
                  <a:pt x="8500" y="25255"/>
                </a:cubicBezTo>
                <a:cubicBezTo>
                  <a:pt x="8500" y="25368"/>
                  <a:pt x="8500" y="25465"/>
                  <a:pt x="8645" y="25482"/>
                </a:cubicBezTo>
                <a:cubicBezTo>
                  <a:pt x="8710" y="25303"/>
                  <a:pt x="8662" y="25336"/>
                  <a:pt x="8645" y="25125"/>
                </a:cubicBezTo>
                <a:close/>
                <a:moveTo>
                  <a:pt x="8694" y="24931"/>
                </a:moveTo>
                <a:cubicBezTo>
                  <a:pt x="8629" y="24753"/>
                  <a:pt x="8095" y="24802"/>
                  <a:pt x="8225" y="24526"/>
                </a:cubicBezTo>
                <a:cubicBezTo>
                  <a:pt x="8095" y="24737"/>
                  <a:pt x="7690" y="24688"/>
                  <a:pt x="7447" y="24915"/>
                </a:cubicBezTo>
                <a:cubicBezTo>
                  <a:pt x="7901" y="24883"/>
                  <a:pt x="7852" y="24737"/>
                  <a:pt x="8306" y="24753"/>
                </a:cubicBezTo>
                <a:cubicBezTo>
                  <a:pt x="8160" y="24850"/>
                  <a:pt x="8306" y="24964"/>
                  <a:pt x="8435" y="24996"/>
                </a:cubicBezTo>
                <a:cubicBezTo>
                  <a:pt x="8451" y="24753"/>
                  <a:pt x="8597" y="25093"/>
                  <a:pt x="8710" y="24931"/>
                </a:cubicBezTo>
                <a:close/>
                <a:moveTo>
                  <a:pt x="9649" y="26728"/>
                </a:moveTo>
                <a:lnTo>
                  <a:pt x="9649" y="26599"/>
                </a:lnTo>
                <a:cubicBezTo>
                  <a:pt x="9503" y="26647"/>
                  <a:pt x="9293" y="26647"/>
                  <a:pt x="9244" y="26777"/>
                </a:cubicBezTo>
                <a:cubicBezTo>
                  <a:pt x="9536" y="26809"/>
                  <a:pt x="9520" y="26550"/>
                  <a:pt x="9665" y="26728"/>
                </a:cubicBezTo>
                <a:close/>
                <a:moveTo>
                  <a:pt x="9714" y="27003"/>
                </a:moveTo>
                <a:cubicBezTo>
                  <a:pt x="9714" y="26890"/>
                  <a:pt x="9714" y="26777"/>
                  <a:pt x="9584" y="26777"/>
                </a:cubicBezTo>
                <a:cubicBezTo>
                  <a:pt x="9455" y="26874"/>
                  <a:pt x="9568" y="27003"/>
                  <a:pt x="9730" y="27003"/>
                </a:cubicBezTo>
                <a:close/>
                <a:moveTo>
                  <a:pt x="9730" y="28120"/>
                </a:moveTo>
                <a:cubicBezTo>
                  <a:pt x="9617" y="28153"/>
                  <a:pt x="9455" y="28153"/>
                  <a:pt x="9406" y="28217"/>
                </a:cubicBezTo>
                <a:cubicBezTo>
                  <a:pt x="9487" y="28217"/>
                  <a:pt x="9471" y="28298"/>
                  <a:pt x="9536" y="28315"/>
                </a:cubicBezTo>
                <a:cubicBezTo>
                  <a:pt x="9536" y="28185"/>
                  <a:pt x="9811" y="28266"/>
                  <a:pt x="9746" y="28120"/>
                </a:cubicBezTo>
                <a:close/>
                <a:moveTo>
                  <a:pt x="9649" y="26275"/>
                </a:moveTo>
                <a:cubicBezTo>
                  <a:pt x="9682" y="26178"/>
                  <a:pt x="9973" y="26242"/>
                  <a:pt x="9908" y="26081"/>
                </a:cubicBezTo>
                <a:cubicBezTo>
                  <a:pt x="9682" y="26016"/>
                  <a:pt x="9455" y="26194"/>
                  <a:pt x="9649" y="26259"/>
                </a:cubicBezTo>
                <a:close/>
                <a:moveTo>
                  <a:pt x="9180" y="26453"/>
                </a:moveTo>
                <a:cubicBezTo>
                  <a:pt x="9390" y="26615"/>
                  <a:pt x="9584" y="26129"/>
                  <a:pt x="9309" y="26081"/>
                </a:cubicBezTo>
                <a:cubicBezTo>
                  <a:pt x="9325" y="26242"/>
                  <a:pt x="9358" y="26421"/>
                  <a:pt x="9196" y="26453"/>
                </a:cubicBezTo>
                <a:close/>
                <a:moveTo>
                  <a:pt x="8985" y="26421"/>
                </a:moveTo>
                <a:cubicBezTo>
                  <a:pt x="8904" y="26469"/>
                  <a:pt x="8904" y="26582"/>
                  <a:pt x="8985" y="26647"/>
                </a:cubicBezTo>
                <a:cubicBezTo>
                  <a:pt x="9002" y="26615"/>
                  <a:pt x="9034" y="26599"/>
                  <a:pt x="9115" y="26599"/>
                </a:cubicBezTo>
                <a:cubicBezTo>
                  <a:pt x="9147" y="26485"/>
                  <a:pt x="9115" y="26421"/>
                  <a:pt x="8985" y="26421"/>
                </a:cubicBezTo>
                <a:close/>
                <a:moveTo>
                  <a:pt x="9066" y="23069"/>
                </a:moveTo>
                <a:cubicBezTo>
                  <a:pt x="9002" y="23199"/>
                  <a:pt x="9374" y="23361"/>
                  <a:pt x="9277" y="23539"/>
                </a:cubicBezTo>
                <a:cubicBezTo>
                  <a:pt x="9503" y="23426"/>
                  <a:pt x="9293" y="23150"/>
                  <a:pt x="9083" y="23069"/>
                </a:cubicBezTo>
                <a:close/>
                <a:moveTo>
                  <a:pt x="9584" y="16027"/>
                </a:moveTo>
                <a:cubicBezTo>
                  <a:pt x="9601" y="16157"/>
                  <a:pt x="9520" y="16335"/>
                  <a:pt x="9714" y="16351"/>
                </a:cubicBezTo>
                <a:cubicBezTo>
                  <a:pt x="9714" y="16205"/>
                  <a:pt x="9779" y="16027"/>
                  <a:pt x="9584" y="16027"/>
                </a:cubicBezTo>
                <a:close/>
                <a:moveTo>
                  <a:pt x="10993" y="22584"/>
                </a:moveTo>
                <a:cubicBezTo>
                  <a:pt x="11139" y="22665"/>
                  <a:pt x="11122" y="22551"/>
                  <a:pt x="11268" y="22632"/>
                </a:cubicBezTo>
                <a:cubicBezTo>
                  <a:pt x="11268" y="22584"/>
                  <a:pt x="11284" y="22519"/>
                  <a:pt x="11333" y="22487"/>
                </a:cubicBezTo>
                <a:cubicBezTo>
                  <a:pt x="10928" y="22551"/>
                  <a:pt x="11203" y="22438"/>
                  <a:pt x="10799" y="22454"/>
                </a:cubicBezTo>
                <a:cubicBezTo>
                  <a:pt x="10734" y="22519"/>
                  <a:pt x="10701" y="22600"/>
                  <a:pt x="10734" y="22681"/>
                </a:cubicBezTo>
                <a:cubicBezTo>
                  <a:pt x="10928" y="22665"/>
                  <a:pt x="10880" y="22827"/>
                  <a:pt x="11139" y="22778"/>
                </a:cubicBezTo>
                <a:cubicBezTo>
                  <a:pt x="11187" y="22648"/>
                  <a:pt x="11009" y="22681"/>
                  <a:pt x="11009" y="22584"/>
                </a:cubicBezTo>
                <a:close/>
                <a:moveTo>
                  <a:pt x="10799" y="22260"/>
                </a:moveTo>
                <a:cubicBezTo>
                  <a:pt x="10880" y="22033"/>
                  <a:pt x="10912" y="22228"/>
                  <a:pt x="11203" y="22211"/>
                </a:cubicBezTo>
                <a:cubicBezTo>
                  <a:pt x="11187" y="22130"/>
                  <a:pt x="11268" y="22114"/>
                  <a:pt x="11268" y="22033"/>
                </a:cubicBezTo>
                <a:cubicBezTo>
                  <a:pt x="10977" y="22147"/>
                  <a:pt x="11171" y="21936"/>
                  <a:pt x="10928" y="21936"/>
                </a:cubicBezTo>
                <a:cubicBezTo>
                  <a:pt x="10944" y="22066"/>
                  <a:pt x="10912" y="22147"/>
                  <a:pt x="10734" y="22130"/>
                </a:cubicBezTo>
                <a:cubicBezTo>
                  <a:pt x="10831" y="22049"/>
                  <a:pt x="10766" y="21936"/>
                  <a:pt x="10653" y="21904"/>
                </a:cubicBezTo>
                <a:cubicBezTo>
                  <a:pt x="10685" y="22033"/>
                  <a:pt x="10588" y="22260"/>
                  <a:pt x="10799" y="22260"/>
                </a:cubicBezTo>
                <a:close/>
                <a:moveTo>
                  <a:pt x="10264" y="22503"/>
                </a:moveTo>
                <a:cubicBezTo>
                  <a:pt x="9941" y="22713"/>
                  <a:pt x="10281" y="22940"/>
                  <a:pt x="10604" y="23053"/>
                </a:cubicBezTo>
                <a:cubicBezTo>
                  <a:pt x="10718" y="22988"/>
                  <a:pt x="10669" y="22810"/>
                  <a:pt x="10540" y="22827"/>
                </a:cubicBezTo>
                <a:cubicBezTo>
                  <a:pt x="10540" y="22875"/>
                  <a:pt x="10523" y="22940"/>
                  <a:pt x="10410" y="22924"/>
                </a:cubicBezTo>
                <a:cubicBezTo>
                  <a:pt x="10167" y="22713"/>
                  <a:pt x="10410" y="22632"/>
                  <a:pt x="10604" y="22632"/>
                </a:cubicBezTo>
                <a:cubicBezTo>
                  <a:pt x="10426" y="22632"/>
                  <a:pt x="10847" y="22422"/>
                  <a:pt x="10604" y="22357"/>
                </a:cubicBezTo>
                <a:cubicBezTo>
                  <a:pt x="10621" y="22503"/>
                  <a:pt x="10426" y="22616"/>
                  <a:pt x="10264" y="22503"/>
                </a:cubicBezTo>
                <a:close/>
                <a:moveTo>
                  <a:pt x="10345" y="23150"/>
                </a:moveTo>
                <a:lnTo>
                  <a:pt x="10345" y="23345"/>
                </a:lnTo>
                <a:cubicBezTo>
                  <a:pt x="10491" y="23345"/>
                  <a:pt x="10588" y="23328"/>
                  <a:pt x="10604" y="23247"/>
                </a:cubicBezTo>
                <a:cubicBezTo>
                  <a:pt x="10507" y="23215"/>
                  <a:pt x="10442" y="23183"/>
                  <a:pt x="10345" y="23150"/>
                </a:cubicBezTo>
                <a:close/>
                <a:moveTo>
                  <a:pt x="9989" y="21256"/>
                </a:moveTo>
                <a:cubicBezTo>
                  <a:pt x="9989" y="20981"/>
                  <a:pt x="10216" y="21450"/>
                  <a:pt x="10248" y="21305"/>
                </a:cubicBezTo>
                <a:cubicBezTo>
                  <a:pt x="10151" y="21208"/>
                  <a:pt x="10022" y="20900"/>
                  <a:pt x="9843" y="21030"/>
                </a:cubicBezTo>
                <a:cubicBezTo>
                  <a:pt x="10135" y="21030"/>
                  <a:pt x="9779" y="21191"/>
                  <a:pt x="9989" y="21256"/>
                </a:cubicBezTo>
                <a:close/>
                <a:moveTo>
                  <a:pt x="10880" y="23555"/>
                </a:moveTo>
                <a:cubicBezTo>
                  <a:pt x="10621" y="23636"/>
                  <a:pt x="10734" y="23442"/>
                  <a:pt x="10604" y="23426"/>
                </a:cubicBezTo>
                <a:cubicBezTo>
                  <a:pt x="10637" y="23571"/>
                  <a:pt x="10410" y="23555"/>
                  <a:pt x="10345" y="23668"/>
                </a:cubicBezTo>
                <a:cubicBezTo>
                  <a:pt x="10102" y="23685"/>
                  <a:pt x="10313" y="23377"/>
                  <a:pt x="10151" y="23345"/>
                </a:cubicBezTo>
                <a:cubicBezTo>
                  <a:pt x="9941" y="23571"/>
                  <a:pt x="10151" y="23604"/>
                  <a:pt x="10216" y="23846"/>
                </a:cubicBezTo>
                <a:cubicBezTo>
                  <a:pt x="10054" y="23733"/>
                  <a:pt x="10070" y="23944"/>
                  <a:pt x="10022" y="24041"/>
                </a:cubicBezTo>
                <a:cubicBezTo>
                  <a:pt x="10216" y="24073"/>
                  <a:pt x="10102" y="23879"/>
                  <a:pt x="10345" y="23944"/>
                </a:cubicBezTo>
                <a:cubicBezTo>
                  <a:pt x="10362" y="23879"/>
                  <a:pt x="10329" y="23766"/>
                  <a:pt x="10410" y="23749"/>
                </a:cubicBezTo>
                <a:cubicBezTo>
                  <a:pt x="10588" y="23830"/>
                  <a:pt x="10297" y="23944"/>
                  <a:pt x="10475" y="23992"/>
                </a:cubicBezTo>
                <a:cubicBezTo>
                  <a:pt x="10459" y="23895"/>
                  <a:pt x="10572" y="23895"/>
                  <a:pt x="10604" y="23846"/>
                </a:cubicBezTo>
                <a:cubicBezTo>
                  <a:pt x="10442" y="23814"/>
                  <a:pt x="10572" y="23604"/>
                  <a:pt x="10734" y="23652"/>
                </a:cubicBezTo>
                <a:cubicBezTo>
                  <a:pt x="10750" y="23749"/>
                  <a:pt x="10669" y="23766"/>
                  <a:pt x="10685" y="23846"/>
                </a:cubicBezTo>
                <a:cubicBezTo>
                  <a:pt x="10912" y="23863"/>
                  <a:pt x="10799" y="23636"/>
                  <a:pt x="10880" y="23555"/>
                </a:cubicBezTo>
                <a:close/>
                <a:moveTo>
                  <a:pt x="10944" y="23150"/>
                </a:moveTo>
                <a:cubicBezTo>
                  <a:pt x="10912" y="23167"/>
                  <a:pt x="10799" y="23555"/>
                  <a:pt x="11009" y="23426"/>
                </a:cubicBezTo>
                <a:cubicBezTo>
                  <a:pt x="10831" y="23345"/>
                  <a:pt x="11236" y="23215"/>
                  <a:pt x="10944" y="23150"/>
                </a:cubicBezTo>
                <a:close/>
                <a:moveTo>
                  <a:pt x="11203" y="23005"/>
                </a:moveTo>
                <a:cubicBezTo>
                  <a:pt x="10977" y="23037"/>
                  <a:pt x="11090" y="22908"/>
                  <a:pt x="11139" y="22859"/>
                </a:cubicBezTo>
                <a:cubicBezTo>
                  <a:pt x="10944" y="22940"/>
                  <a:pt x="10799" y="22746"/>
                  <a:pt x="10734" y="22859"/>
                </a:cubicBezTo>
                <a:cubicBezTo>
                  <a:pt x="10847" y="22924"/>
                  <a:pt x="11074" y="23134"/>
                  <a:pt x="11203" y="23005"/>
                </a:cubicBezTo>
                <a:close/>
                <a:moveTo>
                  <a:pt x="11608" y="23086"/>
                </a:moveTo>
                <a:cubicBezTo>
                  <a:pt x="11381" y="23086"/>
                  <a:pt x="11802" y="22875"/>
                  <a:pt x="11479" y="22908"/>
                </a:cubicBezTo>
                <a:cubicBezTo>
                  <a:pt x="11430" y="23053"/>
                  <a:pt x="11171" y="23069"/>
                  <a:pt x="11139" y="23231"/>
                </a:cubicBezTo>
                <a:cubicBezTo>
                  <a:pt x="11220" y="23231"/>
                  <a:pt x="11284" y="23247"/>
                  <a:pt x="11349" y="23280"/>
                </a:cubicBezTo>
                <a:cubicBezTo>
                  <a:pt x="11236" y="22988"/>
                  <a:pt x="11527" y="23183"/>
                  <a:pt x="11608" y="23086"/>
                </a:cubicBezTo>
                <a:close/>
                <a:moveTo>
                  <a:pt x="11997" y="22665"/>
                </a:moveTo>
                <a:cubicBezTo>
                  <a:pt x="12078" y="22810"/>
                  <a:pt x="11899" y="22778"/>
                  <a:pt x="11867" y="22859"/>
                </a:cubicBezTo>
                <a:cubicBezTo>
                  <a:pt x="12078" y="22859"/>
                  <a:pt x="12094" y="22972"/>
                  <a:pt x="12272" y="22988"/>
                </a:cubicBezTo>
                <a:cubicBezTo>
                  <a:pt x="12272" y="22810"/>
                  <a:pt x="12078" y="22778"/>
                  <a:pt x="11997" y="22665"/>
                </a:cubicBezTo>
                <a:close/>
                <a:moveTo>
                  <a:pt x="12045" y="21321"/>
                </a:moveTo>
                <a:cubicBezTo>
                  <a:pt x="11867" y="21159"/>
                  <a:pt x="11899" y="21175"/>
                  <a:pt x="11851" y="20949"/>
                </a:cubicBezTo>
                <a:cubicBezTo>
                  <a:pt x="11802" y="21046"/>
                  <a:pt x="11689" y="21094"/>
                  <a:pt x="11721" y="21240"/>
                </a:cubicBezTo>
                <a:cubicBezTo>
                  <a:pt x="11916" y="21191"/>
                  <a:pt x="11835" y="21353"/>
                  <a:pt x="12045" y="21321"/>
                </a:cubicBezTo>
                <a:close/>
                <a:moveTo>
                  <a:pt x="12142" y="24008"/>
                </a:moveTo>
                <a:cubicBezTo>
                  <a:pt x="12158" y="23960"/>
                  <a:pt x="12223" y="23976"/>
                  <a:pt x="12288" y="24008"/>
                </a:cubicBezTo>
                <a:cubicBezTo>
                  <a:pt x="12158" y="23927"/>
                  <a:pt x="12078" y="23814"/>
                  <a:pt x="12013" y="23685"/>
                </a:cubicBezTo>
                <a:cubicBezTo>
                  <a:pt x="11997" y="23766"/>
                  <a:pt x="11867" y="23717"/>
                  <a:pt x="11802" y="23685"/>
                </a:cubicBezTo>
                <a:cubicBezTo>
                  <a:pt x="11851" y="23863"/>
                  <a:pt x="12013" y="23830"/>
                  <a:pt x="12142" y="24008"/>
                </a:cubicBezTo>
                <a:close/>
                <a:moveTo>
                  <a:pt x="12288" y="25174"/>
                </a:moveTo>
                <a:cubicBezTo>
                  <a:pt x="12223" y="25174"/>
                  <a:pt x="12110" y="25174"/>
                  <a:pt x="12094" y="25223"/>
                </a:cubicBezTo>
                <a:cubicBezTo>
                  <a:pt x="12320" y="25223"/>
                  <a:pt x="11932" y="25384"/>
                  <a:pt x="12158" y="25401"/>
                </a:cubicBezTo>
                <a:cubicBezTo>
                  <a:pt x="12239" y="25336"/>
                  <a:pt x="12353" y="25320"/>
                  <a:pt x="12288" y="25174"/>
                </a:cubicBezTo>
                <a:close/>
                <a:moveTo>
                  <a:pt x="12563" y="25773"/>
                </a:moveTo>
                <a:cubicBezTo>
                  <a:pt x="12547" y="25692"/>
                  <a:pt x="12547" y="25579"/>
                  <a:pt x="12369" y="25595"/>
                </a:cubicBezTo>
                <a:cubicBezTo>
                  <a:pt x="12369" y="25627"/>
                  <a:pt x="12369" y="25643"/>
                  <a:pt x="12304" y="25643"/>
                </a:cubicBezTo>
                <a:cubicBezTo>
                  <a:pt x="12288" y="25757"/>
                  <a:pt x="12434" y="25741"/>
                  <a:pt x="12563" y="25773"/>
                </a:cubicBezTo>
                <a:close/>
                <a:moveTo>
                  <a:pt x="12628" y="24704"/>
                </a:moveTo>
                <a:cubicBezTo>
                  <a:pt x="12628" y="24559"/>
                  <a:pt x="12434" y="24526"/>
                  <a:pt x="12223" y="24526"/>
                </a:cubicBezTo>
                <a:cubicBezTo>
                  <a:pt x="12256" y="24656"/>
                  <a:pt x="12466" y="24656"/>
                  <a:pt x="12612" y="24704"/>
                </a:cubicBezTo>
                <a:close/>
                <a:moveTo>
                  <a:pt x="14473" y="35114"/>
                </a:moveTo>
                <a:cubicBezTo>
                  <a:pt x="14312" y="35130"/>
                  <a:pt x="14506" y="34920"/>
                  <a:pt x="14279" y="34984"/>
                </a:cubicBezTo>
                <a:cubicBezTo>
                  <a:pt x="14312" y="35098"/>
                  <a:pt x="14150" y="35082"/>
                  <a:pt x="14214" y="35211"/>
                </a:cubicBezTo>
                <a:cubicBezTo>
                  <a:pt x="14312" y="35211"/>
                  <a:pt x="14409" y="35179"/>
                  <a:pt x="14473" y="35114"/>
                </a:cubicBezTo>
                <a:close/>
                <a:moveTo>
                  <a:pt x="14652" y="33171"/>
                </a:moveTo>
                <a:cubicBezTo>
                  <a:pt x="14619" y="33026"/>
                  <a:pt x="14830" y="32928"/>
                  <a:pt x="14587" y="32896"/>
                </a:cubicBezTo>
                <a:cubicBezTo>
                  <a:pt x="14506" y="32977"/>
                  <a:pt x="14328" y="33171"/>
                  <a:pt x="14652" y="33155"/>
                </a:cubicBezTo>
                <a:close/>
                <a:moveTo>
                  <a:pt x="13227" y="31747"/>
                </a:moveTo>
                <a:cubicBezTo>
                  <a:pt x="13097" y="31714"/>
                  <a:pt x="12968" y="31391"/>
                  <a:pt x="12822" y="31617"/>
                </a:cubicBezTo>
                <a:cubicBezTo>
                  <a:pt x="13097" y="31666"/>
                  <a:pt x="12984" y="31714"/>
                  <a:pt x="12903" y="31844"/>
                </a:cubicBezTo>
                <a:cubicBezTo>
                  <a:pt x="13081" y="31844"/>
                  <a:pt x="13227" y="31844"/>
                  <a:pt x="13243" y="31730"/>
                </a:cubicBezTo>
                <a:close/>
                <a:moveTo>
                  <a:pt x="13081" y="25028"/>
                </a:moveTo>
                <a:cubicBezTo>
                  <a:pt x="12984" y="25028"/>
                  <a:pt x="12838" y="25012"/>
                  <a:pt x="12822" y="25077"/>
                </a:cubicBezTo>
                <a:cubicBezTo>
                  <a:pt x="12871" y="25061"/>
                  <a:pt x="12822" y="25384"/>
                  <a:pt x="12952" y="25271"/>
                </a:cubicBezTo>
                <a:cubicBezTo>
                  <a:pt x="12952" y="25223"/>
                  <a:pt x="12903" y="25206"/>
                  <a:pt x="12887" y="25174"/>
                </a:cubicBezTo>
                <a:cubicBezTo>
                  <a:pt x="13033" y="25158"/>
                  <a:pt x="13097" y="25125"/>
                  <a:pt x="13081" y="25012"/>
                </a:cubicBezTo>
                <a:close/>
                <a:moveTo>
                  <a:pt x="12790" y="27667"/>
                </a:moveTo>
                <a:cubicBezTo>
                  <a:pt x="12984" y="27699"/>
                  <a:pt x="12725" y="28039"/>
                  <a:pt x="12919" y="28072"/>
                </a:cubicBezTo>
                <a:cubicBezTo>
                  <a:pt x="13033" y="27926"/>
                  <a:pt x="13016" y="27521"/>
                  <a:pt x="12790" y="27667"/>
                </a:cubicBezTo>
                <a:close/>
                <a:moveTo>
                  <a:pt x="13130" y="28816"/>
                </a:moveTo>
                <a:cubicBezTo>
                  <a:pt x="13065" y="28978"/>
                  <a:pt x="13016" y="29156"/>
                  <a:pt x="13000" y="29335"/>
                </a:cubicBezTo>
                <a:cubicBezTo>
                  <a:pt x="13243" y="29270"/>
                  <a:pt x="13324" y="28978"/>
                  <a:pt x="13130" y="28816"/>
                </a:cubicBezTo>
                <a:close/>
                <a:moveTo>
                  <a:pt x="13875" y="29464"/>
                </a:moveTo>
                <a:cubicBezTo>
                  <a:pt x="13891" y="29205"/>
                  <a:pt x="13599" y="29286"/>
                  <a:pt x="13470" y="29221"/>
                </a:cubicBezTo>
                <a:cubicBezTo>
                  <a:pt x="13373" y="29318"/>
                  <a:pt x="13405" y="29496"/>
                  <a:pt x="13340" y="29610"/>
                </a:cubicBezTo>
                <a:cubicBezTo>
                  <a:pt x="13502" y="29610"/>
                  <a:pt x="13535" y="29513"/>
                  <a:pt x="13664" y="29610"/>
                </a:cubicBezTo>
                <a:cubicBezTo>
                  <a:pt x="13615" y="29448"/>
                  <a:pt x="13729" y="29367"/>
                  <a:pt x="13875" y="29448"/>
                </a:cubicBezTo>
                <a:close/>
                <a:moveTo>
                  <a:pt x="13875" y="28849"/>
                </a:moveTo>
                <a:cubicBezTo>
                  <a:pt x="13794" y="28703"/>
                  <a:pt x="13713" y="28849"/>
                  <a:pt x="13599" y="28768"/>
                </a:cubicBezTo>
                <a:cubicBezTo>
                  <a:pt x="13939" y="28687"/>
                  <a:pt x="13405" y="28493"/>
                  <a:pt x="13810" y="28428"/>
                </a:cubicBezTo>
                <a:cubicBezTo>
                  <a:pt x="13599" y="28444"/>
                  <a:pt x="13583" y="28347"/>
                  <a:pt x="13470" y="28298"/>
                </a:cubicBezTo>
                <a:cubicBezTo>
                  <a:pt x="13470" y="28347"/>
                  <a:pt x="13502" y="28396"/>
                  <a:pt x="13535" y="28444"/>
                </a:cubicBezTo>
                <a:cubicBezTo>
                  <a:pt x="13421" y="28428"/>
                  <a:pt x="13389" y="28493"/>
                  <a:pt x="13276" y="28477"/>
                </a:cubicBezTo>
                <a:cubicBezTo>
                  <a:pt x="13276" y="28315"/>
                  <a:pt x="13421" y="28023"/>
                  <a:pt x="13535" y="28201"/>
                </a:cubicBezTo>
                <a:cubicBezTo>
                  <a:pt x="13664" y="28056"/>
                  <a:pt x="13680" y="27878"/>
                  <a:pt x="13405" y="27829"/>
                </a:cubicBezTo>
                <a:cubicBezTo>
                  <a:pt x="13599" y="28072"/>
                  <a:pt x="13421" y="27975"/>
                  <a:pt x="13195" y="28023"/>
                </a:cubicBezTo>
                <a:cubicBezTo>
                  <a:pt x="13195" y="28137"/>
                  <a:pt x="13195" y="28250"/>
                  <a:pt x="13276" y="28298"/>
                </a:cubicBezTo>
                <a:cubicBezTo>
                  <a:pt x="13097" y="28298"/>
                  <a:pt x="13016" y="28379"/>
                  <a:pt x="13000" y="28493"/>
                </a:cubicBezTo>
                <a:cubicBezTo>
                  <a:pt x="13227" y="28493"/>
                  <a:pt x="13389" y="28655"/>
                  <a:pt x="13405" y="28995"/>
                </a:cubicBezTo>
                <a:cubicBezTo>
                  <a:pt x="13567" y="28978"/>
                  <a:pt x="13729" y="28930"/>
                  <a:pt x="13858" y="28849"/>
                </a:cubicBezTo>
                <a:close/>
                <a:moveTo>
                  <a:pt x="14506" y="26631"/>
                </a:moveTo>
                <a:cubicBezTo>
                  <a:pt x="14538" y="26744"/>
                  <a:pt x="14538" y="26874"/>
                  <a:pt x="14635" y="26939"/>
                </a:cubicBezTo>
                <a:cubicBezTo>
                  <a:pt x="14749" y="26825"/>
                  <a:pt x="14668" y="26631"/>
                  <a:pt x="14506" y="26615"/>
                </a:cubicBezTo>
                <a:close/>
                <a:moveTo>
                  <a:pt x="15024" y="26242"/>
                </a:moveTo>
                <a:cubicBezTo>
                  <a:pt x="15008" y="26129"/>
                  <a:pt x="15153" y="26145"/>
                  <a:pt x="15089" y="26016"/>
                </a:cubicBezTo>
                <a:cubicBezTo>
                  <a:pt x="14846" y="25967"/>
                  <a:pt x="14830" y="26242"/>
                  <a:pt x="15024" y="26242"/>
                </a:cubicBezTo>
                <a:close/>
                <a:moveTo>
                  <a:pt x="15234" y="27084"/>
                </a:moveTo>
                <a:cubicBezTo>
                  <a:pt x="15170" y="27036"/>
                  <a:pt x="15202" y="26906"/>
                  <a:pt x="15024" y="26939"/>
                </a:cubicBezTo>
                <a:cubicBezTo>
                  <a:pt x="14975" y="26971"/>
                  <a:pt x="14830" y="27165"/>
                  <a:pt x="14959" y="27165"/>
                </a:cubicBezTo>
                <a:cubicBezTo>
                  <a:pt x="14992" y="27117"/>
                  <a:pt x="15056" y="27084"/>
                  <a:pt x="15170" y="27084"/>
                </a:cubicBezTo>
                <a:cubicBezTo>
                  <a:pt x="15202" y="27246"/>
                  <a:pt x="14943" y="27198"/>
                  <a:pt x="14959" y="27359"/>
                </a:cubicBezTo>
                <a:cubicBezTo>
                  <a:pt x="15186" y="27343"/>
                  <a:pt x="15170" y="27198"/>
                  <a:pt x="15234" y="27084"/>
                </a:cubicBezTo>
                <a:close/>
                <a:moveTo>
                  <a:pt x="16481" y="21272"/>
                </a:moveTo>
                <a:cubicBezTo>
                  <a:pt x="16465" y="21418"/>
                  <a:pt x="16627" y="21418"/>
                  <a:pt x="16821" y="21402"/>
                </a:cubicBezTo>
                <a:cubicBezTo>
                  <a:pt x="16805" y="21240"/>
                  <a:pt x="16610" y="21159"/>
                  <a:pt x="16481" y="21272"/>
                </a:cubicBezTo>
                <a:close/>
                <a:moveTo>
                  <a:pt x="16627" y="22972"/>
                </a:moveTo>
                <a:cubicBezTo>
                  <a:pt x="16529" y="23021"/>
                  <a:pt x="16643" y="23199"/>
                  <a:pt x="16432" y="23167"/>
                </a:cubicBezTo>
                <a:lnTo>
                  <a:pt x="16432" y="23264"/>
                </a:lnTo>
                <a:cubicBezTo>
                  <a:pt x="16497" y="23264"/>
                  <a:pt x="16513" y="23296"/>
                  <a:pt x="16562" y="23296"/>
                </a:cubicBezTo>
                <a:cubicBezTo>
                  <a:pt x="16481" y="23150"/>
                  <a:pt x="16869" y="23086"/>
                  <a:pt x="16627" y="22972"/>
                </a:cubicBezTo>
                <a:close/>
                <a:moveTo>
                  <a:pt x="16627" y="23668"/>
                </a:moveTo>
                <a:cubicBezTo>
                  <a:pt x="16610" y="23766"/>
                  <a:pt x="16724" y="23766"/>
                  <a:pt x="16772" y="23814"/>
                </a:cubicBezTo>
                <a:cubicBezTo>
                  <a:pt x="16805" y="23863"/>
                  <a:pt x="16772" y="23944"/>
                  <a:pt x="16837" y="23944"/>
                </a:cubicBezTo>
                <a:cubicBezTo>
                  <a:pt x="16821" y="23863"/>
                  <a:pt x="17015" y="23717"/>
                  <a:pt x="16837" y="23668"/>
                </a:cubicBezTo>
                <a:cubicBezTo>
                  <a:pt x="16837" y="23749"/>
                  <a:pt x="16708" y="23701"/>
                  <a:pt x="16643" y="23668"/>
                </a:cubicBezTo>
                <a:close/>
                <a:moveTo>
                  <a:pt x="16287" y="22195"/>
                </a:moveTo>
                <a:cubicBezTo>
                  <a:pt x="16529" y="22228"/>
                  <a:pt x="16659" y="22260"/>
                  <a:pt x="16740" y="22098"/>
                </a:cubicBezTo>
                <a:cubicBezTo>
                  <a:pt x="16594" y="22033"/>
                  <a:pt x="16497" y="22211"/>
                  <a:pt x="16481" y="22098"/>
                </a:cubicBezTo>
                <a:cubicBezTo>
                  <a:pt x="16481" y="22017"/>
                  <a:pt x="16853" y="21952"/>
                  <a:pt x="16610" y="21855"/>
                </a:cubicBezTo>
                <a:cubicBezTo>
                  <a:pt x="16562" y="21969"/>
                  <a:pt x="16400" y="22098"/>
                  <a:pt x="16270" y="22001"/>
                </a:cubicBezTo>
                <a:close/>
                <a:moveTo>
                  <a:pt x="16287" y="22616"/>
                </a:moveTo>
                <a:cubicBezTo>
                  <a:pt x="16481" y="22584"/>
                  <a:pt x="16740" y="22600"/>
                  <a:pt x="16805" y="22470"/>
                </a:cubicBezTo>
                <a:cubicBezTo>
                  <a:pt x="16627" y="22357"/>
                  <a:pt x="16432" y="22535"/>
                  <a:pt x="16303" y="22616"/>
                </a:cubicBezTo>
                <a:close/>
                <a:moveTo>
                  <a:pt x="16222" y="22940"/>
                </a:moveTo>
                <a:cubicBezTo>
                  <a:pt x="16319" y="22940"/>
                  <a:pt x="16335" y="23005"/>
                  <a:pt x="16416" y="23021"/>
                </a:cubicBezTo>
                <a:cubicBezTo>
                  <a:pt x="16254" y="22843"/>
                  <a:pt x="16465" y="22875"/>
                  <a:pt x="16627" y="22794"/>
                </a:cubicBezTo>
                <a:cubicBezTo>
                  <a:pt x="16562" y="22778"/>
                  <a:pt x="16546" y="22762"/>
                  <a:pt x="16562" y="22697"/>
                </a:cubicBezTo>
                <a:cubicBezTo>
                  <a:pt x="16368" y="22713"/>
                  <a:pt x="16254" y="22794"/>
                  <a:pt x="16238" y="22940"/>
                </a:cubicBezTo>
                <a:close/>
                <a:moveTo>
                  <a:pt x="16092" y="23167"/>
                </a:moveTo>
                <a:cubicBezTo>
                  <a:pt x="16173" y="23167"/>
                  <a:pt x="16157" y="23247"/>
                  <a:pt x="16157" y="23312"/>
                </a:cubicBezTo>
                <a:cubicBezTo>
                  <a:pt x="16449" y="23312"/>
                  <a:pt x="16238" y="23199"/>
                  <a:pt x="16351" y="23118"/>
                </a:cubicBezTo>
                <a:cubicBezTo>
                  <a:pt x="16270" y="23134"/>
                  <a:pt x="16125" y="23102"/>
                  <a:pt x="16109" y="23183"/>
                </a:cubicBezTo>
                <a:close/>
                <a:moveTo>
                  <a:pt x="16254" y="25805"/>
                </a:moveTo>
                <a:cubicBezTo>
                  <a:pt x="16060" y="25595"/>
                  <a:pt x="16513" y="25368"/>
                  <a:pt x="16173" y="25255"/>
                </a:cubicBezTo>
                <a:cubicBezTo>
                  <a:pt x="16254" y="25417"/>
                  <a:pt x="15963" y="25757"/>
                  <a:pt x="16287" y="25805"/>
                </a:cubicBezTo>
                <a:close/>
                <a:moveTo>
                  <a:pt x="16028" y="27019"/>
                </a:moveTo>
                <a:cubicBezTo>
                  <a:pt x="16351" y="26971"/>
                  <a:pt x="16287" y="26469"/>
                  <a:pt x="16157" y="26469"/>
                </a:cubicBezTo>
                <a:cubicBezTo>
                  <a:pt x="16173" y="26599"/>
                  <a:pt x="16044" y="26777"/>
                  <a:pt x="16028" y="27019"/>
                </a:cubicBezTo>
                <a:close/>
                <a:moveTo>
                  <a:pt x="15963" y="26939"/>
                </a:moveTo>
                <a:cubicBezTo>
                  <a:pt x="15850" y="26939"/>
                  <a:pt x="15914" y="26809"/>
                  <a:pt x="15817" y="26793"/>
                </a:cubicBezTo>
                <a:cubicBezTo>
                  <a:pt x="15817" y="26858"/>
                  <a:pt x="15752" y="26825"/>
                  <a:pt x="15688" y="26793"/>
                </a:cubicBezTo>
                <a:cubicBezTo>
                  <a:pt x="15736" y="27003"/>
                  <a:pt x="15542" y="27084"/>
                  <a:pt x="15769" y="27165"/>
                </a:cubicBezTo>
                <a:cubicBezTo>
                  <a:pt x="15752" y="27019"/>
                  <a:pt x="15882" y="27003"/>
                  <a:pt x="15963" y="26922"/>
                </a:cubicBezTo>
                <a:close/>
                <a:moveTo>
                  <a:pt x="16368" y="27440"/>
                </a:moveTo>
                <a:cubicBezTo>
                  <a:pt x="16238" y="27343"/>
                  <a:pt x="16141" y="27473"/>
                  <a:pt x="16028" y="27538"/>
                </a:cubicBezTo>
                <a:cubicBezTo>
                  <a:pt x="16157" y="27602"/>
                  <a:pt x="16303" y="27554"/>
                  <a:pt x="16368" y="27424"/>
                </a:cubicBezTo>
                <a:close/>
                <a:moveTo>
                  <a:pt x="16384" y="23490"/>
                </a:moveTo>
                <a:cubicBezTo>
                  <a:pt x="16384" y="23555"/>
                  <a:pt x="16400" y="23668"/>
                  <a:pt x="16449" y="23587"/>
                </a:cubicBezTo>
                <a:cubicBezTo>
                  <a:pt x="16465" y="23506"/>
                  <a:pt x="16368" y="23490"/>
                  <a:pt x="16384" y="23409"/>
                </a:cubicBezTo>
                <a:cubicBezTo>
                  <a:pt x="16416" y="23409"/>
                  <a:pt x="16449" y="23361"/>
                  <a:pt x="16384" y="23361"/>
                </a:cubicBezTo>
                <a:cubicBezTo>
                  <a:pt x="16303" y="23506"/>
                  <a:pt x="16157" y="23361"/>
                  <a:pt x="16109" y="23539"/>
                </a:cubicBezTo>
                <a:cubicBezTo>
                  <a:pt x="16206" y="23555"/>
                  <a:pt x="16303" y="23539"/>
                  <a:pt x="16384" y="23490"/>
                </a:cubicBezTo>
                <a:close/>
                <a:moveTo>
                  <a:pt x="16578" y="24138"/>
                </a:moveTo>
                <a:cubicBezTo>
                  <a:pt x="16724" y="23960"/>
                  <a:pt x="16594" y="23814"/>
                  <a:pt x="16384" y="23766"/>
                </a:cubicBezTo>
                <a:cubicBezTo>
                  <a:pt x="16368" y="23976"/>
                  <a:pt x="16238" y="24122"/>
                  <a:pt x="16594" y="24138"/>
                </a:cubicBezTo>
                <a:close/>
                <a:moveTo>
                  <a:pt x="16789" y="25530"/>
                </a:moveTo>
                <a:cubicBezTo>
                  <a:pt x="16708" y="25514"/>
                  <a:pt x="16675" y="25465"/>
                  <a:pt x="16529" y="25482"/>
                </a:cubicBezTo>
                <a:cubicBezTo>
                  <a:pt x="16627" y="25692"/>
                  <a:pt x="16206" y="25789"/>
                  <a:pt x="16594" y="25805"/>
                </a:cubicBezTo>
                <a:cubicBezTo>
                  <a:pt x="16513" y="25611"/>
                  <a:pt x="16772" y="25643"/>
                  <a:pt x="16805" y="25530"/>
                </a:cubicBezTo>
                <a:close/>
                <a:moveTo>
                  <a:pt x="16983" y="24883"/>
                </a:moveTo>
                <a:cubicBezTo>
                  <a:pt x="16805" y="24883"/>
                  <a:pt x="16578" y="24931"/>
                  <a:pt x="16643" y="24737"/>
                </a:cubicBezTo>
                <a:lnTo>
                  <a:pt x="16449" y="24737"/>
                </a:lnTo>
                <a:cubicBezTo>
                  <a:pt x="16449" y="24802"/>
                  <a:pt x="16481" y="24850"/>
                  <a:pt x="16513" y="24883"/>
                </a:cubicBezTo>
                <a:cubicBezTo>
                  <a:pt x="16432" y="24883"/>
                  <a:pt x="16351" y="24899"/>
                  <a:pt x="16384" y="24980"/>
                </a:cubicBezTo>
                <a:cubicBezTo>
                  <a:pt x="16529" y="25061"/>
                  <a:pt x="16513" y="24947"/>
                  <a:pt x="16643" y="24931"/>
                </a:cubicBezTo>
                <a:cubicBezTo>
                  <a:pt x="16643" y="25061"/>
                  <a:pt x="16546" y="25028"/>
                  <a:pt x="16643" y="25109"/>
                </a:cubicBezTo>
                <a:cubicBezTo>
                  <a:pt x="16950" y="25061"/>
                  <a:pt x="16772" y="24980"/>
                  <a:pt x="16999" y="24866"/>
                </a:cubicBezTo>
                <a:close/>
                <a:moveTo>
                  <a:pt x="16934" y="20803"/>
                </a:moveTo>
                <a:cubicBezTo>
                  <a:pt x="16869" y="20803"/>
                  <a:pt x="16789" y="20787"/>
                  <a:pt x="16724" y="20754"/>
                </a:cubicBezTo>
                <a:cubicBezTo>
                  <a:pt x="16756" y="20868"/>
                  <a:pt x="16837" y="20965"/>
                  <a:pt x="16934" y="21030"/>
                </a:cubicBezTo>
                <a:close/>
                <a:moveTo>
                  <a:pt x="17128" y="21629"/>
                </a:moveTo>
                <a:lnTo>
                  <a:pt x="17339" y="21629"/>
                </a:lnTo>
                <a:cubicBezTo>
                  <a:pt x="17355" y="21515"/>
                  <a:pt x="17307" y="21434"/>
                  <a:pt x="17128" y="21450"/>
                </a:cubicBezTo>
                <a:close/>
                <a:moveTo>
                  <a:pt x="17339" y="22373"/>
                </a:moveTo>
                <a:cubicBezTo>
                  <a:pt x="17339" y="22438"/>
                  <a:pt x="17339" y="22535"/>
                  <a:pt x="17209" y="22519"/>
                </a:cubicBezTo>
                <a:cubicBezTo>
                  <a:pt x="17209" y="22389"/>
                  <a:pt x="17209" y="22292"/>
                  <a:pt x="17064" y="22276"/>
                </a:cubicBezTo>
                <a:cubicBezTo>
                  <a:pt x="17031" y="22551"/>
                  <a:pt x="17339" y="22600"/>
                  <a:pt x="17064" y="22794"/>
                </a:cubicBezTo>
                <a:lnTo>
                  <a:pt x="17339" y="22794"/>
                </a:lnTo>
                <a:cubicBezTo>
                  <a:pt x="17307" y="22568"/>
                  <a:pt x="17630" y="22470"/>
                  <a:pt x="17355" y="22373"/>
                </a:cubicBezTo>
                <a:close/>
                <a:moveTo>
                  <a:pt x="16675" y="33366"/>
                </a:moveTo>
                <a:cubicBezTo>
                  <a:pt x="16303" y="33333"/>
                  <a:pt x="16675" y="33026"/>
                  <a:pt x="16481" y="32912"/>
                </a:cubicBezTo>
                <a:cubicBezTo>
                  <a:pt x="16481" y="32961"/>
                  <a:pt x="16368" y="32961"/>
                  <a:pt x="16270" y="32961"/>
                </a:cubicBezTo>
                <a:cubicBezTo>
                  <a:pt x="16546" y="33366"/>
                  <a:pt x="16173" y="33625"/>
                  <a:pt x="16627" y="33786"/>
                </a:cubicBezTo>
                <a:cubicBezTo>
                  <a:pt x="16659" y="33641"/>
                  <a:pt x="16594" y="33447"/>
                  <a:pt x="16708" y="33366"/>
                </a:cubicBezTo>
                <a:close/>
                <a:moveTo>
                  <a:pt x="17566" y="30209"/>
                </a:moveTo>
                <a:cubicBezTo>
                  <a:pt x="17566" y="30338"/>
                  <a:pt x="17614" y="30468"/>
                  <a:pt x="17711" y="30565"/>
                </a:cubicBezTo>
                <a:cubicBezTo>
                  <a:pt x="17744" y="30371"/>
                  <a:pt x="17841" y="30273"/>
                  <a:pt x="17598" y="30193"/>
                </a:cubicBezTo>
                <a:close/>
                <a:moveTo>
                  <a:pt x="17776" y="31034"/>
                </a:moveTo>
                <a:cubicBezTo>
                  <a:pt x="17727" y="30937"/>
                  <a:pt x="17727" y="30792"/>
                  <a:pt x="17566" y="30759"/>
                </a:cubicBezTo>
                <a:cubicBezTo>
                  <a:pt x="17598" y="30889"/>
                  <a:pt x="17598" y="31034"/>
                  <a:pt x="17808" y="31034"/>
                </a:cubicBezTo>
                <a:close/>
                <a:moveTo>
                  <a:pt x="18100" y="30613"/>
                </a:moveTo>
                <a:cubicBezTo>
                  <a:pt x="18067" y="30759"/>
                  <a:pt x="17825" y="30759"/>
                  <a:pt x="17776" y="30889"/>
                </a:cubicBezTo>
                <a:cubicBezTo>
                  <a:pt x="17873" y="30872"/>
                  <a:pt x="18116" y="30937"/>
                  <a:pt x="18100" y="30840"/>
                </a:cubicBezTo>
                <a:cubicBezTo>
                  <a:pt x="18084" y="30743"/>
                  <a:pt x="18359" y="30257"/>
                  <a:pt x="18618" y="30322"/>
                </a:cubicBezTo>
                <a:cubicBezTo>
                  <a:pt x="18505" y="30176"/>
                  <a:pt x="18407" y="29998"/>
                  <a:pt x="18359" y="29820"/>
                </a:cubicBezTo>
                <a:cubicBezTo>
                  <a:pt x="18294" y="29950"/>
                  <a:pt x="18262" y="29869"/>
                  <a:pt x="18084" y="29869"/>
                </a:cubicBezTo>
                <a:cubicBezTo>
                  <a:pt x="18132" y="30014"/>
                  <a:pt x="18116" y="30549"/>
                  <a:pt x="17970" y="30338"/>
                </a:cubicBezTo>
                <a:cubicBezTo>
                  <a:pt x="17922" y="30500"/>
                  <a:pt x="18165" y="30468"/>
                  <a:pt x="18132" y="30613"/>
                </a:cubicBezTo>
                <a:close/>
                <a:moveTo>
                  <a:pt x="17630" y="29917"/>
                </a:moveTo>
                <a:cubicBezTo>
                  <a:pt x="17695" y="29917"/>
                  <a:pt x="17760" y="29934"/>
                  <a:pt x="17825" y="29966"/>
                </a:cubicBezTo>
                <a:cubicBezTo>
                  <a:pt x="17857" y="29901"/>
                  <a:pt x="17922" y="29885"/>
                  <a:pt x="17889" y="29788"/>
                </a:cubicBezTo>
                <a:cubicBezTo>
                  <a:pt x="17792" y="29788"/>
                  <a:pt x="17711" y="29836"/>
                  <a:pt x="17663" y="29917"/>
                </a:cubicBezTo>
                <a:close/>
                <a:moveTo>
                  <a:pt x="17841" y="24397"/>
                </a:moveTo>
                <a:cubicBezTo>
                  <a:pt x="18084" y="24462"/>
                  <a:pt x="17889" y="24235"/>
                  <a:pt x="18051" y="24251"/>
                </a:cubicBezTo>
                <a:lnTo>
                  <a:pt x="18181" y="24251"/>
                </a:lnTo>
                <a:cubicBezTo>
                  <a:pt x="18197" y="24316"/>
                  <a:pt x="18165" y="24397"/>
                  <a:pt x="18116" y="24445"/>
                </a:cubicBezTo>
                <a:cubicBezTo>
                  <a:pt x="18310" y="24478"/>
                  <a:pt x="18505" y="24284"/>
                  <a:pt x="18326" y="24203"/>
                </a:cubicBezTo>
                <a:cubicBezTo>
                  <a:pt x="18148" y="24348"/>
                  <a:pt x="18084" y="24008"/>
                  <a:pt x="17986" y="23927"/>
                </a:cubicBezTo>
                <a:cubicBezTo>
                  <a:pt x="17744" y="24057"/>
                  <a:pt x="17970" y="24235"/>
                  <a:pt x="17841" y="24397"/>
                </a:cubicBezTo>
                <a:close/>
                <a:moveTo>
                  <a:pt x="17776" y="24624"/>
                </a:moveTo>
                <a:cubicBezTo>
                  <a:pt x="17938" y="24672"/>
                  <a:pt x="17986" y="24802"/>
                  <a:pt x="18116" y="24850"/>
                </a:cubicBezTo>
                <a:cubicBezTo>
                  <a:pt x="18100" y="24769"/>
                  <a:pt x="18116" y="24672"/>
                  <a:pt x="18181" y="24624"/>
                </a:cubicBezTo>
                <a:cubicBezTo>
                  <a:pt x="17922" y="24688"/>
                  <a:pt x="18003" y="24640"/>
                  <a:pt x="18051" y="24478"/>
                </a:cubicBezTo>
                <a:cubicBezTo>
                  <a:pt x="17808" y="24413"/>
                  <a:pt x="18003" y="24640"/>
                  <a:pt x="17841" y="24624"/>
                </a:cubicBezTo>
                <a:cubicBezTo>
                  <a:pt x="17841" y="24607"/>
                  <a:pt x="17792" y="24575"/>
                  <a:pt x="17792" y="24640"/>
                </a:cubicBezTo>
                <a:close/>
                <a:moveTo>
                  <a:pt x="17857" y="25239"/>
                </a:moveTo>
                <a:cubicBezTo>
                  <a:pt x="17825" y="25352"/>
                  <a:pt x="17776" y="25401"/>
                  <a:pt x="17922" y="25465"/>
                </a:cubicBezTo>
                <a:cubicBezTo>
                  <a:pt x="17970" y="25384"/>
                  <a:pt x="17841" y="25190"/>
                  <a:pt x="17986" y="25190"/>
                </a:cubicBezTo>
                <a:cubicBezTo>
                  <a:pt x="17986" y="25223"/>
                  <a:pt x="17986" y="25239"/>
                  <a:pt x="18051" y="25239"/>
                </a:cubicBezTo>
                <a:cubicBezTo>
                  <a:pt x="18116" y="25061"/>
                  <a:pt x="17776" y="25190"/>
                  <a:pt x="17727" y="25093"/>
                </a:cubicBezTo>
                <a:cubicBezTo>
                  <a:pt x="17711" y="25190"/>
                  <a:pt x="17825" y="25190"/>
                  <a:pt x="17857" y="25239"/>
                </a:cubicBezTo>
                <a:close/>
                <a:moveTo>
                  <a:pt x="17857" y="25935"/>
                </a:moveTo>
                <a:cubicBezTo>
                  <a:pt x="17776" y="26129"/>
                  <a:pt x="17889" y="26178"/>
                  <a:pt x="17986" y="26340"/>
                </a:cubicBezTo>
                <a:cubicBezTo>
                  <a:pt x="17954" y="26210"/>
                  <a:pt x="18132" y="25902"/>
                  <a:pt x="17873" y="25935"/>
                </a:cubicBezTo>
                <a:close/>
                <a:moveTo>
                  <a:pt x="18375" y="24526"/>
                </a:moveTo>
                <a:cubicBezTo>
                  <a:pt x="18343" y="24624"/>
                  <a:pt x="18456" y="24818"/>
                  <a:pt x="18246" y="24769"/>
                </a:cubicBezTo>
                <a:cubicBezTo>
                  <a:pt x="18197" y="24915"/>
                  <a:pt x="18424" y="24850"/>
                  <a:pt x="18375" y="24996"/>
                </a:cubicBezTo>
                <a:cubicBezTo>
                  <a:pt x="18003" y="24834"/>
                  <a:pt x="18229" y="25433"/>
                  <a:pt x="17986" y="25514"/>
                </a:cubicBezTo>
                <a:cubicBezTo>
                  <a:pt x="18456" y="25417"/>
                  <a:pt x="18650" y="24704"/>
                  <a:pt x="18391" y="24526"/>
                </a:cubicBezTo>
                <a:close/>
                <a:moveTo>
                  <a:pt x="18505" y="25498"/>
                </a:moveTo>
                <a:cubicBezTo>
                  <a:pt x="18472" y="25741"/>
                  <a:pt x="18472" y="25449"/>
                  <a:pt x="18375" y="25465"/>
                </a:cubicBezTo>
                <a:cubicBezTo>
                  <a:pt x="18310" y="25579"/>
                  <a:pt x="18262" y="25692"/>
                  <a:pt x="18246" y="25838"/>
                </a:cubicBezTo>
                <a:cubicBezTo>
                  <a:pt x="18343" y="25854"/>
                  <a:pt x="18424" y="25902"/>
                  <a:pt x="18521" y="25919"/>
                </a:cubicBezTo>
                <a:cubicBezTo>
                  <a:pt x="18326" y="25789"/>
                  <a:pt x="18731" y="25465"/>
                  <a:pt x="18521" y="25498"/>
                </a:cubicBezTo>
                <a:close/>
                <a:moveTo>
                  <a:pt x="18424" y="23604"/>
                </a:moveTo>
                <a:cubicBezTo>
                  <a:pt x="18440" y="23652"/>
                  <a:pt x="18424" y="23733"/>
                  <a:pt x="18488" y="23749"/>
                </a:cubicBezTo>
                <a:cubicBezTo>
                  <a:pt x="18650" y="23668"/>
                  <a:pt x="18634" y="23474"/>
                  <a:pt x="18618" y="23280"/>
                </a:cubicBezTo>
                <a:cubicBezTo>
                  <a:pt x="18440" y="23377"/>
                  <a:pt x="18246" y="23247"/>
                  <a:pt x="18407" y="23134"/>
                </a:cubicBezTo>
                <a:cubicBezTo>
                  <a:pt x="18407" y="23183"/>
                  <a:pt x="18472" y="23183"/>
                  <a:pt x="18472" y="23134"/>
                </a:cubicBezTo>
                <a:cubicBezTo>
                  <a:pt x="18440" y="23134"/>
                  <a:pt x="18407" y="23134"/>
                  <a:pt x="18407" y="23102"/>
                </a:cubicBezTo>
                <a:lnTo>
                  <a:pt x="18278" y="23102"/>
                </a:lnTo>
                <a:cubicBezTo>
                  <a:pt x="18246" y="23183"/>
                  <a:pt x="18359" y="23361"/>
                  <a:pt x="18213" y="23377"/>
                </a:cubicBezTo>
                <a:cubicBezTo>
                  <a:pt x="18067" y="23345"/>
                  <a:pt x="18278" y="23053"/>
                  <a:pt x="18019" y="23102"/>
                </a:cubicBezTo>
                <a:cubicBezTo>
                  <a:pt x="17873" y="23247"/>
                  <a:pt x="17857" y="23474"/>
                  <a:pt x="17954" y="23652"/>
                </a:cubicBezTo>
                <a:cubicBezTo>
                  <a:pt x="18003" y="23539"/>
                  <a:pt x="17986" y="23361"/>
                  <a:pt x="18084" y="23280"/>
                </a:cubicBezTo>
                <a:cubicBezTo>
                  <a:pt x="18181" y="23636"/>
                  <a:pt x="18116" y="23766"/>
                  <a:pt x="18229" y="24170"/>
                </a:cubicBezTo>
                <a:cubicBezTo>
                  <a:pt x="18472" y="24089"/>
                  <a:pt x="18326" y="24008"/>
                  <a:pt x="18634" y="24025"/>
                </a:cubicBezTo>
                <a:cubicBezTo>
                  <a:pt x="18618" y="23863"/>
                  <a:pt x="18132" y="23701"/>
                  <a:pt x="18440" y="23604"/>
                </a:cubicBezTo>
                <a:close/>
                <a:moveTo>
                  <a:pt x="18715" y="25223"/>
                </a:moveTo>
                <a:cubicBezTo>
                  <a:pt x="18569" y="25320"/>
                  <a:pt x="18747" y="25352"/>
                  <a:pt x="18715" y="25498"/>
                </a:cubicBezTo>
                <a:cubicBezTo>
                  <a:pt x="19006" y="25546"/>
                  <a:pt x="18909" y="25223"/>
                  <a:pt x="18731" y="25223"/>
                </a:cubicBezTo>
                <a:close/>
                <a:moveTo>
                  <a:pt x="19363" y="24478"/>
                </a:moveTo>
                <a:cubicBezTo>
                  <a:pt x="19379" y="24365"/>
                  <a:pt x="19314" y="24267"/>
                  <a:pt x="19233" y="24251"/>
                </a:cubicBezTo>
                <a:cubicBezTo>
                  <a:pt x="19184" y="24348"/>
                  <a:pt x="18958" y="24462"/>
                  <a:pt x="19233" y="24526"/>
                </a:cubicBezTo>
                <a:cubicBezTo>
                  <a:pt x="19265" y="24478"/>
                  <a:pt x="19298" y="24462"/>
                  <a:pt x="19379" y="24478"/>
                </a:cubicBezTo>
                <a:close/>
                <a:moveTo>
                  <a:pt x="19719" y="21596"/>
                </a:moveTo>
                <a:cubicBezTo>
                  <a:pt x="19767" y="21774"/>
                  <a:pt x="19411" y="21855"/>
                  <a:pt x="19783" y="21871"/>
                </a:cubicBezTo>
                <a:cubicBezTo>
                  <a:pt x="19767" y="21790"/>
                  <a:pt x="19881" y="21596"/>
                  <a:pt x="19735" y="21596"/>
                </a:cubicBezTo>
                <a:close/>
                <a:moveTo>
                  <a:pt x="21338" y="18277"/>
                </a:moveTo>
                <a:cubicBezTo>
                  <a:pt x="20868" y="18277"/>
                  <a:pt x="21548" y="17776"/>
                  <a:pt x="21079" y="17921"/>
                </a:cubicBezTo>
                <a:cubicBezTo>
                  <a:pt x="21257" y="17970"/>
                  <a:pt x="20965" y="17970"/>
                  <a:pt x="20933" y="17921"/>
                </a:cubicBezTo>
                <a:cubicBezTo>
                  <a:pt x="21014" y="18067"/>
                  <a:pt x="21160" y="18520"/>
                  <a:pt x="21354" y="18277"/>
                </a:cubicBezTo>
                <a:close/>
                <a:moveTo>
                  <a:pt x="21451" y="16561"/>
                </a:moveTo>
                <a:cubicBezTo>
                  <a:pt x="21483" y="16561"/>
                  <a:pt x="21532" y="16529"/>
                  <a:pt x="21451" y="16513"/>
                </a:cubicBezTo>
                <a:cubicBezTo>
                  <a:pt x="21127" y="16561"/>
                  <a:pt x="21321" y="16691"/>
                  <a:pt x="21192" y="16853"/>
                </a:cubicBezTo>
                <a:cubicBezTo>
                  <a:pt x="21014" y="16788"/>
                  <a:pt x="20965" y="16626"/>
                  <a:pt x="20787" y="16578"/>
                </a:cubicBezTo>
                <a:cubicBezTo>
                  <a:pt x="20836" y="16723"/>
                  <a:pt x="20609" y="16659"/>
                  <a:pt x="20658" y="16804"/>
                </a:cubicBezTo>
                <a:cubicBezTo>
                  <a:pt x="20755" y="16966"/>
                  <a:pt x="21062" y="17225"/>
                  <a:pt x="21386" y="17079"/>
                </a:cubicBezTo>
                <a:cubicBezTo>
                  <a:pt x="21305" y="16966"/>
                  <a:pt x="21192" y="17160"/>
                  <a:pt x="21127" y="17031"/>
                </a:cubicBezTo>
                <a:cubicBezTo>
                  <a:pt x="21386" y="16999"/>
                  <a:pt x="21273" y="16626"/>
                  <a:pt x="21580" y="16756"/>
                </a:cubicBezTo>
                <a:cubicBezTo>
                  <a:pt x="21678" y="16594"/>
                  <a:pt x="21386" y="16723"/>
                  <a:pt x="21467" y="16561"/>
                </a:cubicBezTo>
                <a:close/>
                <a:moveTo>
                  <a:pt x="6444" y="25465"/>
                </a:moveTo>
                <a:cubicBezTo>
                  <a:pt x="6622" y="25514"/>
                  <a:pt x="6832" y="25546"/>
                  <a:pt x="6849" y="25692"/>
                </a:cubicBezTo>
                <a:cubicBezTo>
                  <a:pt x="6654" y="25595"/>
                  <a:pt x="6768" y="25724"/>
                  <a:pt x="6800" y="25838"/>
                </a:cubicBezTo>
                <a:cubicBezTo>
                  <a:pt x="6589" y="25757"/>
                  <a:pt x="6395" y="25773"/>
                  <a:pt x="6525" y="25983"/>
                </a:cubicBezTo>
                <a:cubicBezTo>
                  <a:pt x="6266" y="25935"/>
                  <a:pt x="6525" y="25562"/>
                  <a:pt x="6460" y="25465"/>
                </a:cubicBezTo>
                <a:close/>
                <a:moveTo>
                  <a:pt x="16740" y="27052"/>
                </a:moveTo>
                <a:cubicBezTo>
                  <a:pt x="16724" y="26939"/>
                  <a:pt x="16513" y="26971"/>
                  <a:pt x="16546" y="26825"/>
                </a:cubicBezTo>
                <a:cubicBezTo>
                  <a:pt x="16740" y="26987"/>
                  <a:pt x="16999" y="26518"/>
                  <a:pt x="17080" y="26858"/>
                </a:cubicBezTo>
                <a:cubicBezTo>
                  <a:pt x="16999" y="26825"/>
                  <a:pt x="16902" y="26809"/>
                  <a:pt x="16805" y="26825"/>
                </a:cubicBezTo>
                <a:cubicBezTo>
                  <a:pt x="16934" y="26971"/>
                  <a:pt x="16772" y="27052"/>
                  <a:pt x="16805" y="27279"/>
                </a:cubicBezTo>
                <a:cubicBezTo>
                  <a:pt x="16643" y="27279"/>
                  <a:pt x="16724" y="27246"/>
                  <a:pt x="16740" y="27198"/>
                </a:cubicBezTo>
                <a:cubicBezTo>
                  <a:pt x="16740" y="27149"/>
                  <a:pt x="16691" y="27149"/>
                  <a:pt x="16675" y="27198"/>
                </a:cubicBezTo>
                <a:cubicBezTo>
                  <a:pt x="16610" y="27198"/>
                  <a:pt x="16627" y="27100"/>
                  <a:pt x="16546" y="27100"/>
                </a:cubicBezTo>
                <a:cubicBezTo>
                  <a:pt x="16578" y="27052"/>
                  <a:pt x="16675" y="27068"/>
                  <a:pt x="16756" y="27052"/>
                </a:cubicBezTo>
                <a:close/>
                <a:moveTo>
                  <a:pt x="16546" y="1133"/>
                </a:moveTo>
                <a:cubicBezTo>
                  <a:pt x="16206" y="1085"/>
                  <a:pt x="15817" y="858"/>
                  <a:pt x="15477" y="826"/>
                </a:cubicBezTo>
                <a:lnTo>
                  <a:pt x="15477" y="648"/>
                </a:lnTo>
                <a:cubicBezTo>
                  <a:pt x="15866" y="615"/>
                  <a:pt x="15947" y="712"/>
                  <a:pt x="16335" y="777"/>
                </a:cubicBezTo>
                <a:cubicBezTo>
                  <a:pt x="16416" y="810"/>
                  <a:pt x="16465" y="1117"/>
                  <a:pt x="16546" y="1004"/>
                </a:cubicBezTo>
                <a:cubicBezTo>
                  <a:pt x="16675" y="891"/>
                  <a:pt x="16562" y="1085"/>
                  <a:pt x="16562" y="1150"/>
                </a:cubicBezTo>
                <a:close/>
                <a:moveTo>
                  <a:pt x="2316" y="24138"/>
                </a:moveTo>
                <a:cubicBezTo>
                  <a:pt x="2251" y="24251"/>
                  <a:pt x="1976" y="24332"/>
                  <a:pt x="2251" y="24462"/>
                </a:cubicBezTo>
                <a:cubicBezTo>
                  <a:pt x="1943" y="24624"/>
                  <a:pt x="2008" y="24105"/>
                  <a:pt x="1927" y="23944"/>
                </a:cubicBezTo>
                <a:cubicBezTo>
                  <a:pt x="1992" y="23944"/>
                  <a:pt x="1976" y="24008"/>
                  <a:pt x="1992" y="24041"/>
                </a:cubicBezTo>
                <a:cubicBezTo>
                  <a:pt x="2105" y="24057"/>
                  <a:pt x="2089" y="24138"/>
                  <a:pt x="2332" y="24138"/>
                </a:cubicBezTo>
                <a:close/>
                <a:moveTo>
                  <a:pt x="6330" y="26081"/>
                </a:moveTo>
                <a:lnTo>
                  <a:pt x="6330" y="26356"/>
                </a:lnTo>
                <a:cubicBezTo>
                  <a:pt x="6250" y="26340"/>
                  <a:pt x="6282" y="26259"/>
                  <a:pt x="6185" y="26259"/>
                </a:cubicBezTo>
                <a:cubicBezTo>
                  <a:pt x="6136" y="26259"/>
                  <a:pt x="6120" y="26275"/>
                  <a:pt x="6120" y="26307"/>
                </a:cubicBezTo>
                <a:cubicBezTo>
                  <a:pt x="5845" y="26259"/>
                  <a:pt x="5942" y="26016"/>
                  <a:pt x="6120" y="25935"/>
                </a:cubicBezTo>
                <a:cubicBezTo>
                  <a:pt x="6298" y="25919"/>
                  <a:pt x="6104" y="26145"/>
                  <a:pt x="6330" y="26081"/>
                </a:cubicBezTo>
                <a:close/>
                <a:moveTo>
                  <a:pt x="8111" y="26372"/>
                </a:moveTo>
                <a:cubicBezTo>
                  <a:pt x="8160" y="26485"/>
                  <a:pt x="8370" y="26469"/>
                  <a:pt x="8516" y="26501"/>
                </a:cubicBezTo>
                <a:cubicBezTo>
                  <a:pt x="8451" y="26582"/>
                  <a:pt x="8241" y="26566"/>
                  <a:pt x="8111" y="26599"/>
                </a:cubicBezTo>
                <a:cubicBezTo>
                  <a:pt x="8176" y="26437"/>
                  <a:pt x="7966" y="26388"/>
                  <a:pt x="8111" y="26275"/>
                </a:cubicBezTo>
                <a:cubicBezTo>
                  <a:pt x="8208" y="26291"/>
                  <a:pt x="8192" y="26372"/>
                  <a:pt x="8127" y="26372"/>
                </a:cubicBezTo>
                <a:close/>
                <a:moveTo>
                  <a:pt x="7658" y="27117"/>
                </a:moveTo>
                <a:cubicBezTo>
                  <a:pt x="7674" y="27246"/>
                  <a:pt x="7496" y="27262"/>
                  <a:pt x="7334" y="27262"/>
                </a:cubicBezTo>
                <a:cubicBezTo>
                  <a:pt x="7383" y="27716"/>
                  <a:pt x="7156" y="28072"/>
                  <a:pt x="7221" y="28477"/>
                </a:cubicBezTo>
                <a:cubicBezTo>
                  <a:pt x="6881" y="28477"/>
                  <a:pt x="7075" y="27894"/>
                  <a:pt x="7221" y="27780"/>
                </a:cubicBezTo>
                <a:cubicBezTo>
                  <a:pt x="7140" y="27732"/>
                  <a:pt x="7043" y="27683"/>
                  <a:pt x="6946" y="27651"/>
                </a:cubicBezTo>
                <a:cubicBezTo>
                  <a:pt x="7027" y="27538"/>
                  <a:pt x="6978" y="27327"/>
                  <a:pt x="7075" y="27230"/>
                </a:cubicBezTo>
                <a:cubicBezTo>
                  <a:pt x="7140" y="27246"/>
                  <a:pt x="7124" y="27327"/>
                  <a:pt x="7205" y="27327"/>
                </a:cubicBezTo>
                <a:cubicBezTo>
                  <a:pt x="7350" y="27327"/>
                  <a:pt x="7124" y="27214"/>
                  <a:pt x="7205" y="27084"/>
                </a:cubicBezTo>
                <a:cubicBezTo>
                  <a:pt x="7367" y="27133"/>
                  <a:pt x="7528" y="27133"/>
                  <a:pt x="7674" y="27133"/>
                </a:cubicBezTo>
                <a:close/>
                <a:moveTo>
                  <a:pt x="8322" y="27214"/>
                </a:moveTo>
                <a:cubicBezTo>
                  <a:pt x="8354" y="27311"/>
                  <a:pt x="8289" y="27327"/>
                  <a:pt x="8257" y="27392"/>
                </a:cubicBezTo>
                <a:cubicBezTo>
                  <a:pt x="8208" y="27359"/>
                  <a:pt x="8079" y="27327"/>
                  <a:pt x="8063" y="27392"/>
                </a:cubicBezTo>
                <a:cubicBezTo>
                  <a:pt x="7949" y="27376"/>
                  <a:pt x="8225" y="27230"/>
                  <a:pt x="8338" y="27214"/>
                </a:cubicBezTo>
                <a:close/>
                <a:moveTo>
                  <a:pt x="8127" y="27489"/>
                </a:moveTo>
                <a:cubicBezTo>
                  <a:pt x="8257" y="27489"/>
                  <a:pt x="8208" y="27618"/>
                  <a:pt x="8386" y="27570"/>
                </a:cubicBezTo>
                <a:cubicBezTo>
                  <a:pt x="8354" y="27602"/>
                  <a:pt x="8322" y="27667"/>
                  <a:pt x="8322" y="27716"/>
                </a:cubicBezTo>
                <a:cubicBezTo>
                  <a:pt x="8257" y="27683"/>
                  <a:pt x="8257" y="27618"/>
                  <a:pt x="8127" y="27618"/>
                </a:cubicBezTo>
                <a:cubicBezTo>
                  <a:pt x="7949" y="27667"/>
                  <a:pt x="8322" y="27732"/>
                  <a:pt x="8127" y="27813"/>
                </a:cubicBezTo>
                <a:cubicBezTo>
                  <a:pt x="7901" y="27780"/>
                  <a:pt x="8079" y="27570"/>
                  <a:pt x="8144" y="27489"/>
                </a:cubicBezTo>
                <a:close/>
                <a:moveTo>
                  <a:pt x="6071" y="27602"/>
                </a:moveTo>
                <a:lnTo>
                  <a:pt x="6071" y="27748"/>
                </a:lnTo>
                <a:cubicBezTo>
                  <a:pt x="5877" y="27764"/>
                  <a:pt x="5877" y="27651"/>
                  <a:pt x="5667" y="27651"/>
                </a:cubicBezTo>
                <a:cubicBezTo>
                  <a:pt x="5731" y="27489"/>
                  <a:pt x="5845" y="27732"/>
                  <a:pt x="6088" y="27602"/>
                </a:cubicBezTo>
                <a:close/>
                <a:moveTo>
                  <a:pt x="6687" y="28428"/>
                </a:moveTo>
                <a:cubicBezTo>
                  <a:pt x="6735" y="28477"/>
                  <a:pt x="6800" y="28509"/>
                  <a:pt x="6881" y="28525"/>
                </a:cubicBezTo>
                <a:cubicBezTo>
                  <a:pt x="6816" y="28655"/>
                  <a:pt x="6638" y="28946"/>
                  <a:pt x="6816" y="29075"/>
                </a:cubicBezTo>
                <a:cubicBezTo>
                  <a:pt x="6428" y="29156"/>
                  <a:pt x="6638" y="28201"/>
                  <a:pt x="6816" y="28201"/>
                </a:cubicBezTo>
                <a:cubicBezTo>
                  <a:pt x="6849" y="28315"/>
                  <a:pt x="6849" y="28428"/>
                  <a:pt x="6703" y="28444"/>
                </a:cubicBezTo>
                <a:close/>
                <a:moveTo>
                  <a:pt x="7933" y="28331"/>
                </a:moveTo>
                <a:cubicBezTo>
                  <a:pt x="7949" y="28396"/>
                  <a:pt x="7820" y="28444"/>
                  <a:pt x="7933" y="28460"/>
                </a:cubicBezTo>
                <a:cubicBezTo>
                  <a:pt x="7933" y="28509"/>
                  <a:pt x="7868" y="28509"/>
                  <a:pt x="7868" y="28460"/>
                </a:cubicBezTo>
                <a:cubicBezTo>
                  <a:pt x="7723" y="28493"/>
                  <a:pt x="7447" y="28574"/>
                  <a:pt x="7464" y="28379"/>
                </a:cubicBezTo>
                <a:cubicBezTo>
                  <a:pt x="7577" y="28379"/>
                  <a:pt x="7642" y="28412"/>
                  <a:pt x="7674" y="28460"/>
                </a:cubicBezTo>
                <a:cubicBezTo>
                  <a:pt x="7820" y="28444"/>
                  <a:pt x="7739" y="28282"/>
                  <a:pt x="7949" y="28331"/>
                </a:cubicBezTo>
                <a:close/>
                <a:moveTo>
                  <a:pt x="10863" y="29448"/>
                </a:moveTo>
                <a:cubicBezTo>
                  <a:pt x="10993" y="29205"/>
                  <a:pt x="10993" y="28897"/>
                  <a:pt x="10863" y="28655"/>
                </a:cubicBezTo>
                <a:cubicBezTo>
                  <a:pt x="11220" y="28655"/>
                  <a:pt x="10960" y="28460"/>
                  <a:pt x="10993" y="28282"/>
                </a:cubicBezTo>
                <a:cubicBezTo>
                  <a:pt x="11284" y="28185"/>
                  <a:pt x="11122" y="28655"/>
                  <a:pt x="11333" y="28460"/>
                </a:cubicBezTo>
                <a:cubicBezTo>
                  <a:pt x="11349" y="28460"/>
                  <a:pt x="11252" y="28930"/>
                  <a:pt x="11074" y="28800"/>
                </a:cubicBezTo>
                <a:cubicBezTo>
                  <a:pt x="11430" y="29027"/>
                  <a:pt x="11074" y="29545"/>
                  <a:pt x="11268" y="29772"/>
                </a:cubicBezTo>
                <a:cubicBezTo>
                  <a:pt x="11106" y="29691"/>
                  <a:pt x="11058" y="29545"/>
                  <a:pt x="10896" y="29448"/>
                </a:cubicBezTo>
                <a:close/>
                <a:moveTo>
                  <a:pt x="11576" y="28331"/>
                </a:moveTo>
                <a:cubicBezTo>
                  <a:pt x="11657" y="28331"/>
                  <a:pt x="11640" y="28412"/>
                  <a:pt x="11657" y="28460"/>
                </a:cubicBezTo>
                <a:cubicBezTo>
                  <a:pt x="11495" y="28509"/>
                  <a:pt x="11365" y="28298"/>
                  <a:pt x="11317" y="28428"/>
                </a:cubicBezTo>
                <a:cubicBezTo>
                  <a:pt x="11268" y="28428"/>
                  <a:pt x="11252" y="28396"/>
                  <a:pt x="11252" y="28379"/>
                </a:cubicBezTo>
                <a:lnTo>
                  <a:pt x="11252" y="28282"/>
                </a:lnTo>
                <a:cubicBezTo>
                  <a:pt x="11462" y="28234"/>
                  <a:pt x="11576" y="28557"/>
                  <a:pt x="11608" y="28331"/>
                </a:cubicBezTo>
                <a:close/>
                <a:moveTo>
                  <a:pt x="8953" y="28638"/>
                </a:moveTo>
                <a:cubicBezTo>
                  <a:pt x="8921" y="28897"/>
                  <a:pt x="9002" y="29027"/>
                  <a:pt x="8694" y="29156"/>
                </a:cubicBezTo>
                <a:lnTo>
                  <a:pt x="8694" y="29011"/>
                </a:lnTo>
                <a:cubicBezTo>
                  <a:pt x="8985" y="29011"/>
                  <a:pt x="8597" y="28671"/>
                  <a:pt x="8953" y="28638"/>
                </a:cubicBezTo>
                <a:close/>
                <a:moveTo>
                  <a:pt x="11479" y="28930"/>
                </a:moveTo>
                <a:cubicBezTo>
                  <a:pt x="11446" y="28784"/>
                  <a:pt x="11576" y="28752"/>
                  <a:pt x="11608" y="28655"/>
                </a:cubicBezTo>
                <a:cubicBezTo>
                  <a:pt x="11640" y="28557"/>
                  <a:pt x="11770" y="28930"/>
                  <a:pt x="11479" y="28930"/>
                </a:cubicBezTo>
                <a:close/>
                <a:moveTo>
                  <a:pt x="16449" y="28736"/>
                </a:moveTo>
                <a:cubicBezTo>
                  <a:pt x="16368" y="28784"/>
                  <a:pt x="16513" y="29059"/>
                  <a:pt x="16513" y="29189"/>
                </a:cubicBezTo>
                <a:cubicBezTo>
                  <a:pt x="16384" y="29270"/>
                  <a:pt x="16432" y="29189"/>
                  <a:pt x="16254" y="29189"/>
                </a:cubicBezTo>
                <a:cubicBezTo>
                  <a:pt x="16610" y="29594"/>
                  <a:pt x="16303" y="29998"/>
                  <a:pt x="16400" y="30727"/>
                </a:cubicBezTo>
                <a:cubicBezTo>
                  <a:pt x="16270" y="30743"/>
                  <a:pt x="16238" y="30694"/>
                  <a:pt x="16141" y="30678"/>
                </a:cubicBezTo>
                <a:cubicBezTo>
                  <a:pt x="16141" y="30808"/>
                  <a:pt x="16270" y="30840"/>
                  <a:pt x="16076" y="30775"/>
                </a:cubicBezTo>
                <a:cubicBezTo>
                  <a:pt x="16028" y="30808"/>
                  <a:pt x="15979" y="30856"/>
                  <a:pt x="15947" y="30921"/>
                </a:cubicBezTo>
                <a:cubicBezTo>
                  <a:pt x="15947" y="30953"/>
                  <a:pt x="15995" y="30953"/>
                  <a:pt x="16011" y="30921"/>
                </a:cubicBezTo>
                <a:cubicBezTo>
                  <a:pt x="16092" y="30921"/>
                  <a:pt x="16044" y="30953"/>
                  <a:pt x="16011" y="30953"/>
                </a:cubicBezTo>
                <a:lnTo>
                  <a:pt x="16011" y="31051"/>
                </a:lnTo>
                <a:cubicBezTo>
                  <a:pt x="15850" y="31051"/>
                  <a:pt x="15914" y="30872"/>
                  <a:pt x="15752" y="30872"/>
                </a:cubicBezTo>
                <a:cubicBezTo>
                  <a:pt x="15801" y="30759"/>
                  <a:pt x="15817" y="30630"/>
                  <a:pt x="15801" y="30500"/>
                </a:cubicBezTo>
                <a:cubicBezTo>
                  <a:pt x="16060" y="30500"/>
                  <a:pt x="15898" y="30225"/>
                  <a:pt x="16141" y="30209"/>
                </a:cubicBezTo>
                <a:cubicBezTo>
                  <a:pt x="16109" y="30160"/>
                  <a:pt x="15850" y="30063"/>
                  <a:pt x="15801" y="30176"/>
                </a:cubicBezTo>
                <a:cubicBezTo>
                  <a:pt x="15623" y="30063"/>
                  <a:pt x="15801" y="29804"/>
                  <a:pt x="15801" y="29658"/>
                </a:cubicBezTo>
                <a:cubicBezTo>
                  <a:pt x="15979" y="29658"/>
                  <a:pt x="15931" y="29594"/>
                  <a:pt x="16060" y="29658"/>
                </a:cubicBezTo>
                <a:cubicBezTo>
                  <a:pt x="16011" y="29626"/>
                  <a:pt x="15979" y="29545"/>
                  <a:pt x="15995" y="29480"/>
                </a:cubicBezTo>
                <a:cubicBezTo>
                  <a:pt x="15866" y="29496"/>
                  <a:pt x="15898" y="29351"/>
                  <a:pt x="15736" y="29302"/>
                </a:cubicBezTo>
                <a:cubicBezTo>
                  <a:pt x="15671" y="29302"/>
                  <a:pt x="15671" y="29351"/>
                  <a:pt x="15607" y="29351"/>
                </a:cubicBezTo>
                <a:cubicBezTo>
                  <a:pt x="15591" y="29496"/>
                  <a:pt x="15720" y="29545"/>
                  <a:pt x="15671" y="29723"/>
                </a:cubicBezTo>
                <a:cubicBezTo>
                  <a:pt x="15412" y="29674"/>
                  <a:pt x="15607" y="29318"/>
                  <a:pt x="15461" y="29205"/>
                </a:cubicBezTo>
                <a:cubicBezTo>
                  <a:pt x="15817" y="29205"/>
                  <a:pt x="15866" y="29059"/>
                  <a:pt x="15866" y="28833"/>
                </a:cubicBezTo>
                <a:cubicBezTo>
                  <a:pt x="16092" y="28849"/>
                  <a:pt x="16319" y="28800"/>
                  <a:pt x="16529" y="28687"/>
                </a:cubicBezTo>
                <a:cubicBezTo>
                  <a:pt x="16529" y="28719"/>
                  <a:pt x="16497" y="28719"/>
                  <a:pt x="16449" y="28736"/>
                </a:cubicBezTo>
                <a:close/>
                <a:moveTo>
                  <a:pt x="11479" y="29124"/>
                </a:moveTo>
                <a:cubicBezTo>
                  <a:pt x="11559" y="29124"/>
                  <a:pt x="11608" y="29108"/>
                  <a:pt x="11608" y="29075"/>
                </a:cubicBezTo>
                <a:cubicBezTo>
                  <a:pt x="11689" y="29124"/>
                  <a:pt x="11689" y="29254"/>
                  <a:pt x="11559" y="29351"/>
                </a:cubicBezTo>
                <a:cubicBezTo>
                  <a:pt x="11414" y="29351"/>
                  <a:pt x="11527" y="29189"/>
                  <a:pt x="11479" y="29124"/>
                </a:cubicBezTo>
                <a:close/>
                <a:moveTo>
                  <a:pt x="8046" y="29901"/>
                </a:moveTo>
                <a:cubicBezTo>
                  <a:pt x="8079" y="30565"/>
                  <a:pt x="8208" y="31115"/>
                  <a:pt x="7998" y="32038"/>
                </a:cubicBezTo>
                <a:cubicBezTo>
                  <a:pt x="7512" y="31844"/>
                  <a:pt x="7771" y="31326"/>
                  <a:pt x="7658" y="30986"/>
                </a:cubicBezTo>
                <a:cubicBezTo>
                  <a:pt x="7723" y="30986"/>
                  <a:pt x="7707" y="31034"/>
                  <a:pt x="7723" y="31067"/>
                </a:cubicBezTo>
                <a:cubicBezTo>
                  <a:pt x="7836" y="30468"/>
                  <a:pt x="7836" y="29853"/>
                  <a:pt x="7707" y="29270"/>
                </a:cubicBezTo>
                <a:cubicBezTo>
                  <a:pt x="7787" y="29156"/>
                  <a:pt x="7868" y="29318"/>
                  <a:pt x="7901" y="29221"/>
                </a:cubicBezTo>
                <a:cubicBezTo>
                  <a:pt x="8176" y="29270"/>
                  <a:pt x="7885" y="29448"/>
                  <a:pt x="8046" y="29577"/>
                </a:cubicBezTo>
                <a:cubicBezTo>
                  <a:pt x="7949" y="29561"/>
                  <a:pt x="7933" y="29496"/>
                  <a:pt x="7836" y="29496"/>
                </a:cubicBezTo>
                <a:cubicBezTo>
                  <a:pt x="7755" y="29755"/>
                  <a:pt x="8046" y="29820"/>
                  <a:pt x="7917" y="29998"/>
                </a:cubicBezTo>
                <a:cubicBezTo>
                  <a:pt x="7966" y="29982"/>
                  <a:pt x="8030" y="29950"/>
                  <a:pt x="8046" y="29901"/>
                </a:cubicBezTo>
                <a:close/>
                <a:moveTo>
                  <a:pt x="7431" y="29545"/>
                </a:moveTo>
                <a:cubicBezTo>
                  <a:pt x="7512" y="29545"/>
                  <a:pt x="7496" y="29464"/>
                  <a:pt x="7496" y="29399"/>
                </a:cubicBezTo>
                <a:cubicBezTo>
                  <a:pt x="7674" y="29383"/>
                  <a:pt x="7674" y="29496"/>
                  <a:pt x="7707" y="29594"/>
                </a:cubicBezTo>
                <a:cubicBezTo>
                  <a:pt x="7528" y="29513"/>
                  <a:pt x="7334" y="29642"/>
                  <a:pt x="7302" y="29399"/>
                </a:cubicBezTo>
                <a:cubicBezTo>
                  <a:pt x="7447" y="29383"/>
                  <a:pt x="7431" y="29464"/>
                  <a:pt x="7447" y="29545"/>
                </a:cubicBezTo>
                <a:close/>
                <a:moveTo>
                  <a:pt x="14473" y="30840"/>
                </a:moveTo>
                <a:cubicBezTo>
                  <a:pt x="14457" y="30759"/>
                  <a:pt x="14473" y="30678"/>
                  <a:pt x="14538" y="30613"/>
                </a:cubicBezTo>
                <a:cubicBezTo>
                  <a:pt x="14797" y="30808"/>
                  <a:pt x="14765" y="30484"/>
                  <a:pt x="15137" y="30549"/>
                </a:cubicBezTo>
                <a:cubicBezTo>
                  <a:pt x="15186" y="30176"/>
                  <a:pt x="15202" y="29788"/>
                  <a:pt x="15186" y="29399"/>
                </a:cubicBezTo>
                <a:cubicBezTo>
                  <a:pt x="15396" y="29415"/>
                  <a:pt x="15348" y="29626"/>
                  <a:pt x="15461" y="29723"/>
                </a:cubicBezTo>
                <a:cubicBezTo>
                  <a:pt x="15137" y="29626"/>
                  <a:pt x="15623" y="29885"/>
                  <a:pt x="15332" y="29950"/>
                </a:cubicBezTo>
                <a:cubicBezTo>
                  <a:pt x="15348" y="30079"/>
                  <a:pt x="15639" y="30014"/>
                  <a:pt x="15591" y="30176"/>
                </a:cubicBezTo>
                <a:cubicBezTo>
                  <a:pt x="15412" y="30144"/>
                  <a:pt x="15429" y="30257"/>
                  <a:pt x="15267" y="30225"/>
                </a:cubicBezTo>
                <a:cubicBezTo>
                  <a:pt x="15720" y="30581"/>
                  <a:pt x="15105" y="30824"/>
                  <a:pt x="15348" y="31164"/>
                </a:cubicBezTo>
                <a:cubicBezTo>
                  <a:pt x="15121" y="31212"/>
                  <a:pt x="15024" y="30840"/>
                  <a:pt x="14684" y="31067"/>
                </a:cubicBezTo>
                <a:cubicBezTo>
                  <a:pt x="14522" y="30986"/>
                  <a:pt x="14862" y="30711"/>
                  <a:pt x="14490" y="30840"/>
                </a:cubicBezTo>
                <a:close/>
                <a:moveTo>
                  <a:pt x="4015" y="30468"/>
                </a:moveTo>
                <a:cubicBezTo>
                  <a:pt x="3611" y="30452"/>
                  <a:pt x="3951" y="30112"/>
                  <a:pt x="4015" y="29998"/>
                </a:cubicBezTo>
                <a:cubicBezTo>
                  <a:pt x="4113" y="30079"/>
                  <a:pt x="3854" y="30338"/>
                  <a:pt x="4015" y="30468"/>
                </a:cubicBezTo>
                <a:close/>
                <a:moveTo>
                  <a:pt x="5990" y="30257"/>
                </a:moveTo>
                <a:cubicBezTo>
                  <a:pt x="5845" y="30306"/>
                  <a:pt x="5634" y="30241"/>
                  <a:pt x="5796" y="30354"/>
                </a:cubicBezTo>
                <a:cubicBezTo>
                  <a:pt x="5699" y="30468"/>
                  <a:pt x="5586" y="30193"/>
                  <a:pt x="5586" y="30079"/>
                </a:cubicBezTo>
                <a:cubicBezTo>
                  <a:pt x="5699" y="30014"/>
                  <a:pt x="6055" y="30063"/>
                  <a:pt x="5990" y="30257"/>
                </a:cubicBezTo>
                <a:close/>
                <a:moveTo>
                  <a:pt x="9584" y="31374"/>
                </a:moveTo>
                <a:cubicBezTo>
                  <a:pt x="9406" y="31488"/>
                  <a:pt x="9746" y="31666"/>
                  <a:pt x="9390" y="31650"/>
                </a:cubicBezTo>
                <a:cubicBezTo>
                  <a:pt x="9536" y="31828"/>
                  <a:pt x="9471" y="31860"/>
                  <a:pt x="9455" y="32119"/>
                </a:cubicBezTo>
                <a:cubicBezTo>
                  <a:pt x="9390" y="32119"/>
                  <a:pt x="9406" y="32022"/>
                  <a:pt x="9325" y="32022"/>
                </a:cubicBezTo>
                <a:cubicBezTo>
                  <a:pt x="9228" y="32054"/>
                  <a:pt x="9180" y="32168"/>
                  <a:pt x="9196" y="32265"/>
                </a:cubicBezTo>
                <a:cubicBezTo>
                  <a:pt x="9228" y="32313"/>
                  <a:pt x="9277" y="32346"/>
                  <a:pt x="9406" y="32346"/>
                </a:cubicBezTo>
                <a:cubicBezTo>
                  <a:pt x="9487" y="32346"/>
                  <a:pt x="9487" y="32216"/>
                  <a:pt x="9406" y="32216"/>
                </a:cubicBezTo>
                <a:cubicBezTo>
                  <a:pt x="9455" y="32135"/>
                  <a:pt x="9503" y="32216"/>
                  <a:pt x="9665" y="32168"/>
                </a:cubicBezTo>
                <a:cubicBezTo>
                  <a:pt x="9649" y="32475"/>
                  <a:pt x="9827" y="32702"/>
                  <a:pt x="9860" y="33090"/>
                </a:cubicBezTo>
                <a:cubicBezTo>
                  <a:pt x="9649" y="32896"/>
                  <a:pt x="9358" y="32815"/>
                  <a:pt x="9066" y="32864"/>
                </a:cubicBezTo>
                <a:cubicBezTo>
                  <a:pt x="9164" y="32135"/>
                  <a:pt x="9083" y="31892"/>
                  <a:pt x="9244" y="31293"/>
                </a:cubicBezTo>
                <a:cubicBezTo>
                  <a:pt x="9423" y="31277"/>
                  <a:pt x="9455" y="31342"/>
                  <a:pt x="9584" y="31358"/>
                </a:cubicBezTo>
                <a:close/>
                <a:moveTo>
                  <a:pt x="10880" y="33673"/>
                </a:moveTo>
                <a:cubicBezTo>
                  <a:pt x="10847" y="33900"/>
                  <a:pt x="10815" y="34110"/>
                  <a:pt x="10815" y="34321"/>
                </a:cubicBezTo>
                <a:cubicBezTo>
                  <a:pt x="10815" y="34434"/>
                  <a:pt x="10637" y="34305"/>
                  <a:pt x="10685" y="34240"/>
                </a:cubicBezTo>
                <a:cubicBezTo>
                  <a:pt x="10475" y="34337"/>
                  <a:pt x="10896" y="34369"/>
                  <a:pt x="10815" y="34515"/>
                </a:cubicBezTo>
                <a:cubicBezTo>
                  <a:pt x="10604" y="34628"/>
                  <a:pt x="10750" y="34758"/>
                  <a:pt x="10426" y="34839"/>
                </a:cubicBezTo>
                <a:cubicBezTo>
                  <a:pt x="10378" y="34402"/>
                  <a:pt x="10297" y="33803"/>
                  <a:pt x="10880" y="33673"/>
                </a:cubicBezTo>
                <a:close/>
                <a:moveTo>
                  <a:pt x="8840" y="34774"/>
                </a:moveTo>
                <a:cubicBezTo>
                  <a:pt x="8775" y="34839"/>
                  <a:pt x="8743" y="34774"/>
                  <a:pt x="8565" y="34823"/>
                </a:cubicBezTo>
                <a:cubicBezTo>
                  <a:pt x="8565" y="34742"/>
                  <a:pt x="8678" y="34612"/>
                  <a:pt x="8565" y="34725"/>
                </a:cubicBezTo>
                <a:cubicBezTo>
                  <a:pt x="8273" y="34580"/>
                  <a:pt x="8500" y="34288"/>
                  <a:pt x="8500" y="34224"/>
                </a:cubicBezTo>
                <a:cubicBezTo>
                  <a:pt x="8548" y="34094"/>
                  <a:pt x="8645" y="34321"/>
                  <a:pt x="8759" y="34305"/>
                </a:cubicBezTo>
                <a:cubicBezTo>
                  <a:pt x="8710" y="34466"/>
                  <a:pt x="8743" y="34628"/>
                  <a:pt x="8840" y="34758"/>
                </a:cubicBezTo>
                <a:close/>
                <a:moveTo>
                  <a:pt x="7253" y="35341"/>
                </a:moveTo>
                <a:cubicBezTo>
                  <a:pt x="7156" y="35972"/>
                  <a:pt x="7383" y="36409"/>
                  <a:pt x="7334" y="36781"/>
                </a:cubicBezTo>
                <a:cubicBezTo>
                  <a:pt x="7253" y="36636"/>
                  <a:pt x="7140" y="36749"/>
                  <a:pt x="7075" y="36879"/>
                </a:cubicBezTo>
                <a:cubicBezTo>
                  <a:pt x="6865" y="36668"/>
                  <a:pt x="7318" y="36409"/>
                  <a:pt x="6929" y="36409"/>
                </a:cubicBezTo>
                <a:cubicBezTo>
                  <a:pt x="6881" y="35729"/>
                  <a:pt x="6768" y="34984"/>
                  <a:pt x="6978" y="34564"/>
                </a:cubicBezTo>
                <a:cubicBezTo>
                  <a:pt x="7253" y="34693"/>
                  <a:pt x="6832" y="35227"/>
                  <a:pt x="7253" y="35341"/>
                </a:cubicBezTo>
                <a:close/>
                <a:moveTo>
                  <a:pt x="8710" y="35519"/>
                </a:moveTo>
                <a:cubicBezTo>
                  <a:pt x="8759" y="35567"/>
                  <a:pt x="8807" y="35826"/>
                  <a:pt x="9050" y="35875"/>
                </a:cubicBezTo>
                <a:cubicBezTo>
                  <a:pt x="9018" y="35988"/>
                  <a:pt x="8694" y="35923"/>
                  <a:pt x="8645" y="35875"/>
                </a:cubicBezTo>
                <a:cubicBezTo>
                  <a:pt x="8467" y="35891"/>
                  <a:pt x="8743" y="35956"/>
                  <a:pt x="8645" y="36069"/>
                </a:cubicBezTo>
                <a:cubicBezTo>
                  <a:pt x="8856" y="36118"/>
                  <a:pt x="8694" y="35907"/>
                  <a:pt x="8904" y="35972"/>
                </a:cubicBezTo>
                <a:cubicBezTo>
                  <a:pt x="8840" y="36037"/>
                  <a:pt x="8856" y="36134"/>
                  <a:pt x="8775" y="36199"/>
                </a:cubicBezTo>
                <a:cubicBezTo>
                  <a:pt x="8581" y="36182"/>
                  <a:pt x="8581" y="36296"/>
                  <a:pt x="8451" y="36199"/>
                </a:cubicBezTo>
                <a:cubicBezTo>
                  <a:pt x="8629" y="35988"/>
                  <a:pt x="8467" y="35923"/>
                  <a:pt x="8370" y="35697"/>
                </a:cubicBezTo>
                <a:cubicBezTo>
                  <a:pt x="8629" y="35859"/>
                  <a:pt x="8532" y="35519"/>
                  <a:pt x="8710" y="35503"/>
                </a:cubicBezTo>
                <a:close/>
                <a:moveTo>
                  <a:pt x="8046" y="35745"/>
                </a:moveTo>
                <a:cubicBezTo>
                  <a:pt x="8273" y="35729"/>
                  <a:pt x="8257" y="35891"/>
                  <a:pt x="8386" y="35940"/>
                </a:cubicBezTo>
                <a:cubicBezTo>
                  <a:pt x="8354" y="35988"/>
                  <a:pt x="8030" y="35875"/>
                  <a:pt x="8046" y="35745"/>
                </a:cubicBezTo>
                <a:close/>
                <a:moveTo>
                  <a:pt x="10248" y="35956"/>
                </a:moveTo>
                <a:cubicBezTo>
                  <a:pt x="10362" y="35956"/>
                  <a:pt x="10297" y="36102"/>
                  <a:pt x="10442" y="36085"/>
                </a:cubicBezTo>
                <a:cubicBezTo>
                  <a:pt x="10556" y="36021"/>
                  <a:pt x="10394" y="35859"/>
                  <a:pt x="10701" y="35859"/>
                </a:cubicBezTo>
                <a:cubicBezTo>
                  <a:pt x="10604" y="36069"/>
                  <a:pt x="10394" y="36166"/>
                  <a:pt x="10507" y="36377"/>
                </a:cubicBezTo>
                <a:cubicBezTo>
                  <a:pt x="10362" y="36539"/>
                  <a:pt x="10216" y="36312"/>
                  <a:pt x="10102" y="36280"/>
                </a:cubicBezTo>
                <a:cubicBezTo>
                  <a:pt x="10119" y="36231"/>
                  <a:pt x="10232" y="36247"/>
                  <a:pt x="10232" y="36182"/>
                </a:cubicBezTo>
                <a:cubicBezTo>
                  <a:pt x="10183" y="36118"/>
                  <a:pt x="9924" y="36182"/>
                  <a:pt x="9908" y="36182"/>
                </a:cubicBezTo>
                <a:cubicBezTo>
                  <a:pt x="9811" y="36166"/>
                  <a:pt x="9843" y="36069"/>
                  <a:pt x="9827" y="36004"/>
                </a:cubicBezTo>
                <a:cubicBezTo>
                  <a:pt x="9989" y="36037"/>
                  <a:pt x="10102" y="35972"/>
                  <a:pt x="10248" y="35956"/>
                </a:cubicBezTo>
                <a:close/>
                <a:moveTo>
                  <a:pt x="19071" y="37089"/>
                </a:moveTo>
                <a:cubicBezTo>
                  <a:pt x="19605" y="37154"/>
                  <a:pt x="19201" y="36571"/>
                  <a:pt x="19524" y="36490"/>
                </a:cubicBezTo>
                <a:cubicBezTo>
                  <a:pt x="19444" y="36830"/>
                  <a:pt x="19508" y="37121"/>
                  <a:pt x="19476" y="37494"/>
                </a:cubicBezTo>
                <a:cubicBezTo>
                  <a:pt x="19282" y="37494"/>
                  <a:pt x="19314" y="37202"/>
                  <a:pt x="19411" y="37138"/>
                </a:cubicBezTo>
                <a:cubicBezTo>
                  <a:pt x="19071" y="37138"/>
                  <a:pt x="19363" y="37267"/>
                  <a:pt x="19201" y="37364"/>
                </a:cubicBezTo>
                <a:cubicBezTo>
                  <a:pt x="19136" y="37267"/>
                  <a:pt x="19184" y="37235"/>
                  <a:pt x="19071" y="37089"/>
                </a:cubicBezTo>
                <a:close/>
                <a:moveTo>
                  <a:pt x="16756" y="37688"/>
                </a:moveTo>
                <a:cubicBezTo>
                  <a:pt x="16400" y="37623"/>
                  <a:pt x="17048" y="37575"/>
                  <a:pt x="16967" y="37996"/>
                </a:cubicBezTo>
                <a:cubicBezTo>
                  <a:pt x="16869" y="37996"/>
                  <a:pt x="16772" y="37996"/>
                  <a:pt x="16756" y="38044"/>
                </a:cubicBezTo>
                <a:cubicBezTo>
                  <a:pt x="17031" y="38190"/>
                  <a:pt x="16869" y="38368"/>
                  <a:pt x="16902" y="38692"/>
                </a:cubicBezTo>
                <a:cubicBezTo>
                  <a:pt x="16141" y="38611"/>
                  <a:pt x="16529" y="37931"/>
                  <a:pt x="16756" y="37672"/>
                </a:cubicBezTo>
                <a:close/>
                <a:moveTo>
                  <a:pt x="8937" y="37947"/>
                </a:moveTo>
                <a:cubicBezTo>
                  <a:pt x="8872" y="37996"/>
                  <a:pt x="8807" y="38044"/>
                  <a:pt x="8743" y="38093"/>
                </a:cubicBezTo>
                <a:cubicBezTo>
                  <a:pt x="8548" y="37947"/>
                  <a:pt x="8985" y="37963"/>
                  <a:pt x="9002" y="37720"/>
                </a:cubicBezTo>
                <a:cubicBezTo>
                  <a:pt x="9018" y="38028"/>
                  <a:pt x="9164" y="38028"/>
                  <a:pt x="9066" y="38319"/>
                </a:cubicBezTo>
                <a:cubicBezTo>
                  <a:pt x="8937" y="38319"/>
                  <a:pt x="8807" y="38303"/>
                  <a:pt x="8662" y="38287"/>
                </a:cubicBezTo>
                <a:cubicBezTo>
                  <a:pt x="8678" y="38125"/>
                  <a:pt x="8985" y="38158"/>
                  <a:pt x="8937" y="37947"/>
                </a:cubicBezTo>
                <a:close/>
                <a:moveTo>
                  <a:pt x="17404" y="41185"/>
                </a:moveTo>
                <a:lnTo>
                  <a:pt x="17064" y="41185"/>
                </a:lnTo>
                <a:cubicBezTo>
                  <a:pt x="17177" y="41703"/>
                  <a:pt x="17128" y="41654"/>
                  <a:pt x="16886" y="42124"/>
                </a:cubicBezTo>
                <a:cubicBezTo>
                  <a:pt x="16659" y="42075"/>
                  <a:pt x="16886" y="42010"/>
                  <a:pt x="16740" y="41930"/>
                </a:cubicBezTo>
                <a:cubicBezTo>
                  <a:pt x="16578" y="42043"/>
                  <a:pt x="16691" y="42075"/>
                  <a:pt x="16627" y="42253"/>
                </a:cubicBezTo>
                <a:cubicBezTo>
                  <a:pt x="16529" y="42221"/>
                  <a:pt x="16449" y="42205"/>
                  <a:pt x="16351" y="42221"/>
                </a:cubicBezTo>
                <a:cubicBezTo>
                  <a:pt x="16335" y="42124"/>
                  <a:pt x="16351" y="42075"/>
                  <a:pt x="16481" y="42075"/>
                </a:cubicBezTo>
                <a:cubicBezTo>
                  <a:pt x="16011" y="41411"/>
                  <a:pt x="16481" y="40634"/>
                  <a:pt x="16594" y="39890"/>
                </a:cubicBezTo>
                <a:cubicBezTo>
                  <a:pt x="16303" y="39598"/>
                  <a:pt x="16513" y="38999"/>
                  <a:pt x="16708" y="38886"/>
                </a:cubicBezTo>
                <a:cubicBezTo>
                  <a:pt x="16902" y="38886"/>
                  <a:pt x="16918" y="38999"/>
                  <a:pt x="16918" y="39113"/>
                </a:cubicBezTo>
                <a:cubicBezTo>
                  <a:pt x="16967" y="39080"/>
                  <a:pt x="17096" y="39080"/>
                  <a:pt x="17112" y="39016"/>
                </a:cubicBezTo>
                <a:cubicBezTo>
                  <a:pt x="17161" y="39096"/>
                  <a:pt x="17323" y="39080"/>
                  <a:pt x="17323" y="39210"/>
                </a:cubicBezTo>
                <a:cubicBezTo>
                  <a:pt x="17015" y="39210"/>
                  <a:pt x="17161" y="39096"/>
                  <a:pt x="16853" y="39161"/>
                </a:cubicBezTo>
                <a:cubicBezTo>
                  <a:pt x="17112" y="39825"/>
                  <a:pt x="17048" y="40392"/>
                  <a:pt x="17080" y="41007"/>
                </a:cubicBezTo>
                <a:cubicBezTo>
                  <a:pt x="17112" y="41120"/>
                  <a:pt x="17436" y="41023"/>
                  <a:pt x="17404" y="41185"/>
                </a:cubicBezTo>
                <a:close/>
                <a:moveTo>
                  <a:pt x="16610" y="41250"/>
                </a:moveTo>
                <a:cubicBezTo>
                  <a:pt x="16594" y="41331"/>
                  <a:pt x="16691" y="41331"/>
                  <a:pt x="16740" y="41379"/>
                </a:cubicBezTo>
                <a:cubicBezTo>
                  <a:pt x="16675" y="41444"/>
                  <a:pt x="16675" y="41492"/>
                  <a:pt x="16805" y="41525"/>
                </a:cubicBezTo>
                <a:cubicBezTo>
                  <a:pt x="16967" y="41395"/>
                  <a:pt x="16740" y="41298"/>
                  <a:pt x="16610" y="41250"/>
                </a:cubicBezTo>
                <a:close/>
                <a:moveTo>
                  <a:pt x="16789" y="39631"/>
                </a:moveTo>
                <a:cubicBezTo>
                  <a:pt x="16740" y="39728"/>
                  <a:pt x="16562" y="39890"/>
                  <a:pt x="16789" y="39906"/>
                </a:cubicBezTo>
                <a:cubicBezTo>
                  <a:pt x="16772" y="39825"/>
                  <a:pt x="16967" y="39663"/>
                  <a:pt x="16789" y="39615"/>
                </a:cubicBezTo>
                <a:close/>
                <a:moveTo>
                  <a:pt x="19104" y="39598"/>
                </a:moveTo>
                <a:cubicBezTo>
                  <a:pt x="19055" y="39663"/>
                  <a:pt x="18699" y="39744"/>
                  <a:pt x="18893" y="39825"/>
                </a:cubicBezTo>
                <a:cubicBezTo>
                  <a:pt x="18845" y="39906"/>
                  <a:pt x="18796" y="39825"/>
                  <a:pt x="18634" y="39874"/>
                </a:cubicBezTo>
                <a:lnTo>
                  <a:pt x="18634" y="39695"/>
                </a:lnTo>
                <a:cubicBezTo>
                  <a:pt x="18974" y="39776"/>
                  <a:pt x="18731" y="39647"/>
                  <a:pt x="18764" y="39469"/>
                </a:cubicBezTo>
                <a:cubicBezTo>
                  <a:pt x="18828" y="39485"/>
                  <a:pt x="18893" y="39517"/>
                  <a:pt x="18893" y="39469"/>
                </a:cubicBezTo>
                <a:cubicBezTo>
                  <a:pt x="19055" y="39436"/>
                  <a:pt x="18877" y="39663"/>
                  <a:pt x="19104" y="39598"/>
                </a:cubicBezTo>
                <a:close/>
                <a:moveTo>
                  <a:pt x="20026" y="39534"/>
                </a:moveTo>
                <a:cubicBezTo>
                  <a:pt x="19945" y="39728"/>
                  <a:pt x="19994" y="40003"/>
                  <a:pt x="19913" y="40197"/>
                </a:cubicBezTo>
                <a:cubicBezTo>
                  <a:pt x="19783" y="40116"/>
                  <a:pt x="19638" y="40052"/>
                  <a:pt x="19508" y="39971"/>
                </a:cubicBezTo>
                <a:cubicBezTo>
                  <a:pt x="19330" y="39971"/>
                  <a:pt x="19379" y="40116"/>
                  <a:pt x="19379" y="40246"/>
                </a:cubicBezTo>
                <a:cubicBezTo>
                  <a:pt x="19233" y="40278"/>
                  <a:pt x="19055" y="40311"/>
                  <a:pt x="19039" y="40440"/>
                </a:cubicBezTo>
                <a:cubicBezTo>
                  <a:pt x="18958" y="40408"/>
                  <a:pt x="18909" y="40327"/>
                  <a:pt x="18909" y="40246"/>
                </a:cubicBezTo>
                <a:cubicBezTo>
                  <a:pt x="18764" y="40278"/>
                  <a:pt x="18877" y="40473"/>
                  <a:pt x="18845" y="40570"/>
                </a:cubicBezTo>
                <a:cubicBezTo>
                  <a:pt x="18537" y="40489"/>
                  <a:pt x="18585" y="40149"/>
                  <a:pt x="18699" y="39971"/>
                </a:cubicBezTo>
                <a:cubicBezTo>
                  <a:pt x="18861" y="39971"/>
                  <a:pt x="18861" y="40084"/>
                  <a:pt x="18780" y="40149"/>
                </a:cubicBezTo>
                <a:cubicBezTo>
                  <a:pt x="18828" y="40214"/>
                  <a:pt x="18877" y="40133"/>
                  <a:pt x="19039" y="40197"/>
                </a:cubicBezTo>
                <a:cubicBezTo>
                  <a:pt x="19265" y="40100"/>
                  <a:pt x="19055" y="39987"/>
                  <a:pt x="19104" y="39728"/>
                </a:cubicBezTo>
                <a:cubicBezTo>
                  <a:pt x="19346" y="39793"/>
                  <a:pt x="19104" y="39534"/>
                  <a:pt x="19363" y="39582"/>
                </a:cubicBezTo>
                <a:cubicBezTo>
                  <a:pt x="19363" y="39728"/>
                  <a:pt x="19168" y="39728"/>
                  <a:pt x="19233" y="39906"/>
                </a:cubicBezTo>
                <a:cubicBezTo>
                  <a:pt x="19541" y="39954"/>
                  <a:pt x="19427" y="39712"/>
                  <a:pt x="19557" y="39631"/>
                </a:cubicBezTo>
                <a:cubicBezTo>
                  <a:pt x="19864" y="39695"/>
                  <a:pt x="19767" y="39501"/>
                  <a:pt x="20026" y="39534"/>
                </a:cubicBezTo>
                <a:close/>
                <a:moveTo>
                  <a:pt x="19330" y="40991"/>
                </a:moveTo>
                <a:cubicBezTo>
                  <a:pt x="19233" y="40861"/>
                  <a:pt x="19071" y="40877"/>
                  <a:pt x="19120" y="41088"/>
                </a:cubicBezTo>
                <a:cubicBezTo>
                  <a:pt x="18715" y="41055"/>
                  <a:pt x="19265" y="40715"/>
                  <a:pt x="18925" y="40570"/>
                </a:cubicBezTo>
                <a:cubicBezTo>
                  <a:pt x="18925" y="40537"/>
                  <a:pt x="18990" y="40537"/>
                  <a:pt x="18990" y="40570"/>
                </a:cubicBezTo>
                <a:cubicBezTo>
                  <a:pt x="19055" y="40570"/>
                  <a:pt x="19039" y="40521"/>
                  <a:pt x="19055" y="40489"/>
                </a:cubicBezTo>
                <a:cubicBezTo>
                  <a:pt x="19233" y="40473"/>
                  <a:pt x="18974" y="40780"/>
                  <a:pt x="19249" y="40715"/>
                </a:cubicBezTo>
                <a:cubicBezTo>
                  <a:pt x="19249" y="40748"/>
                  <a:pt x="19168" y="40748"/>
                  <a:pt x="19120" y="40764"/>
                </a:cubicBezTo>
                <a:cubicBezTo>
                  <a:pt x="19120" y="40796"/>
                  <a:pt x="19346" y="40893"/>
                  <a:pt x="19330" y="40796"/>
                </a:cubicBezTo>
                <a:cubicBezTo>
                  <a:pt x="19476" y="40796"/>
                  <a:pt x="19346" y="40958"/>
                  <a:pt x="19330" y="40991"/>
                </a:cubicBezTo>
                <a:close/>
                <a:moveTo>
                  <a:pt x="14150" y="41104"/>
                </a:moveTo>
                <a:cubicBezTo>
                  <a:pt x="14117" y="41411"/>
                  <a:pt x="14312" y="41282"/>
                  <a:pt x="14490" y="41460"/>
                </a:cubicBezTo>
                <a:cubicBezTo>
                  <a:pt x="14587" y="41460"/>
                  <a:pt x="14506" y="41331"/>
                  <a:pt x="14619" y="41331"/>
                </a:cubicBezTo>
                <a:cubicBezTo>
                  <a:pt x="14425" y="41266"/>
                  <a:pt x="14490" y="41023"/>
                  <a:pt x="14214" y="41152"/>
                </a:cubicBezTo>
                <a:cubicBezTo>
                  <a:pt x="14150" y="40877"/>
                  <a:pt x="14522" y="40926"/>
                  <a:pt x="14473" y="40683"/>
                </a:cubicBezTo>
                <a:cubicBezTo>
                  <a:pt x="14571" y="40651"/>
                  <a:pt x="14522" y="40877"/>
                  <a:pt x="14797" y="40813"/>
                </a:cubicBezTo>
                <a:cubicBezTo>
                  <a:pt x="14716" y="40926"/>
                  <a:pt x="14603" y="41023"/>
                  <a:pt x="14473" y="41088"/>
                </a:cubicBezTo>
                <a:cubicBezTo>
                  <a:pt x="14522" y="41169"/>
                  <a:pt x="14603" y="41217"/>
                  <a:pt x="14684" y="41233"/>
                </a:cubicBezTo>
                <a:cubicBezTo>
                  <a:pt x="14927" y="41250"/>
                  <a:pt x="14878" y="41055"/>
                  <a:pt x="14943" y="40958"/>
                </a:cubicBezTo>
                <a:cubicBezTo>
                  <a:pt x="15072" y="40958"/>
                  <a:pt x="15024" y="41072"/>
                  <a:pt x="15202" y="41039"/>
                </a:cubicBezTo>
                <a:cubicBezTo>
                  <a:pt x="15137" y="41314"/>
                  <a:pt x="14894" y="41509"/>
                  <a:pt x="14619" y="41509"/>
                </a:cubicBezTo>
                <a:cubicBezTo>
                  <a:pt x="14668" y="41654"/>
                  <a:pt x="14619" y="41703"/>
                  <a:pt x="14684" y="41735"/>
                </a:cubicBezTo>
                <a:cubicBezTo>
                  <a:pt x="14587" y="41768"/>
                  <a:pt x="14603" y="41784"/>
                  <a:pt x="14425" y="41832"/>
                </a:cubicBezTo>
                <a:cubicBezTo>
                  <a:pt x="14457" y="41800"/>
                  <a:pt x="14490" y="41751"/>
                  <a:pt x="14490" y="41703"/>
                </a:cubicBezTo>
                <a:cubicBezTo>
                  <a:pt x="14344" y="41816"/>
                  <a:pt x="14279" y="41978"/>
                  <a:pt x="13955" y="41978"/>
                </a:cubicBezTo>
                <a:cubicBezTo>
                  <a:pt x="14020" y="41849"/>
                  <a:pt x="13858" y="41865"/>
                  <a:pt x="13891" y="41751"/>
                </a:cubicBezTo>
                <a:cubicBezTo>
                  <a:pt x="13972" y="41768"/>
                  <a:pt x="13988" y="41832"/>
                  <a:pt x="14101" y="41849"/>
                </a:cubicBezTo>
                <a:cubicBezTo>
                  <a:pt x="14231" y="41590"/>
                  <a:pt x="13729" y="41784"/>
                  <a:pt x="13696" y="41654"/>
                </a:cubicBezTo>
                <a:cubicBezTo>
                  <a:pt x="13470" y="41784"/>
                  <a:pt x="13567" y="41849"/>
                  <a:pt x="13486" y="42043"/>
                </a:cubicBezTo>
                <a:cubicBezTo>
                  <a:pt x="13130" y="41978"/>
                  <a:pt x="13405" y="41800"/>
                  <a:pt x="13340" y="41573"/>
                </a:cubicBezTo>
                <a:cubicBezTo>
                  <a:pt x="13454" y="41557"/>
                  <a:pt x="13583" y="41573"/>
                  <a:pt x="13680" y="41622"/>
                </a:cubicBezTo>
                <a:cubicBezTo>
                  <a:pt x="13826" y="41476"/>
                  <a:pt x="13907" y="41266"/>
                  <a:pt x="13875" y="41055"/>
                </a:cubicBezTo>
                <a:cubicBezTo>
                  <a:pt x="14004" y="41039"/>
                  <a:pt x="14036" y="41104"/>
                  <a:pt x="14150" y="41088"/>
                </a:cubicBezTo>
                <a:close/>
                <a:moveTo>
                  <a:pt x="14020" y="41476"/>
                </a:moveTo>
                <a:cubicBezTo>
                  <a:pt x="14020" y="41606"/>
                  <a:pt x="14409" y="41654"/>
                  <a:pt x="14425" y="41509"/>
                </a:cubicBezTo>
                <a:cubicBezTo>
                  <a:pt x="14214" y="41541"/>
                  <a:pt x="14231" y="41428"/>
                  <a:pt x="14020" y="41460"/>
                </a:cubicBezTo>
                <a:close/>
                <a:moveTo>
                  <a:pt x="14749" y="40683"/>
                </a:moveTo>
                <a:cubicBezTo>
                  <a:pt x="14943" y="40715"/>
                  <a:pt x="15105" y="40829"/>
                  <a:pt x="15218" y="40991"/>
                </a:cubicBezTo>
                <a:cubicBezTo>
                  <a:pt x="15024" y="40942"/>
                  <a:pt x="14846" y="40829"/>
                  <a:pt x="14749" y="40667"/>
                </a:cubicBezTo>
                <a:close/>
                <a:moveTo>
                  <a:pt x="14425" y="42124"/>
                </a:moveTo>
                <a:cubicBezTo>
                  <a:pt x="14473" y="42059"/>
                  <a:pt x="14878" y="42059"/>
                  <a:pt x="14830" y="42302"/>
                </a:cubicBezTo>
                <a:cubicBezTo>
                  <a:pt x="14733" y="42108"/>
                  <a:pt x="14538" y="42237"/>
                  <a:pt x="14425" y="42108"/>
                </a:cubicBezTo>
                <a:close/>
                <a:moveTo>
                  <a:pt x="14425" y="42448"/>
                </a:moveTo>
                <a:cubicBezTo>
                  <a:pt x="14619" y="42350"/>
                  <a:pt x="15396" y="42399"/>
                  <a:pt x="15364" y="42755"/>
                </a:cubicBezTo>
                <a:cubicBezTo>
                  <a:pt x="15591" y="42771"/>
                  <a:pt x="15671" y="42448"/>
                  <a:pt x="15364" y="42480"/>
                </a:cubicBezTo>
                <a:cubicBezTo>
                  <a:pt x="15445" y="42399"/>
                  <a:pt x="15623" y="42399"/>
                  <a:pt x="15688" y="42334"/>
                </a:cubicBezTo>
                <a:cubicBezTo>
                  <a:pt x="15688" y="42189"/>
                  <a:pt x="15510" y="42043"/>
                  <a:pt x="15623" y="41962"/>
                </a:cubicBezTo>
                <a:cubicBezTo>
                  <a:pt x="15979" y="41962"/>
                  <a:pt x="15591" y="42253"/>
                  <a:pt x="15898" y="42237"/>
                </a:cubicBezTo>
                <a:cubicBezTo>
                  <a:pt x="15688" y="42464"/>
                  <a:pt x="15931" y="42739"/>
                  <a:pt x="15639" y="42933"/>
                </a:cubicBezTo>
                <a:cubicBezTo>
                  <a:pt x="15542" y="42933"/>
                  <a:pt x="15412" y="42804"/>
                  <a:pt x="15639" y="42836"/>
                </a:cubicBezTo>
                <a:cubicBezTo>
                  <a:pt x="15591" y="42707"/>
                  <a:pt x="15493" y="42885"/>
                  <a:pt x="15364" y="42836"/>
                </a:cubicBezTo>
                <a:cubicBezTo>
                  <a:pt x="15315" y="42512"/>
                  <a:pt x="14635" y="42642"/>
                  <a:pt x="14441" y="42431"/>
                </a:cubicBezTo>
                <a:close/>
                <a:moveTo>
                  <a:pt x="16109" y="44552"/>
                </a:moveTo>
                <a:cubicBezTo>
                  <a:pt x="16351" y="44439"/>
                  <a:pt x="15898" y="43937"/>
                  <a:pt x="16432" y="43710"/>
                </a:cubicBezTo>
                <a:cubicBezTo>
                  <a:pt x="16384" y="43646"/>
                  <a:pt x="16384" y="43532"/>
                  <a:pt x="16173" y="43581"/>
                </a:cubicBezTo>
                <a:cubicBezTo>
                  <a:pt x="16190" y="43403"/>
                  <a:pt x="16254" y="43403"/>
                  <a:pt x="16173" y="43257"/>
                </a:cubicBezTo>
                <a:cubicBezTo>
                  <a:pt x="16432" y="43128"/>
                  <a:pt x="16659" y="43257"/>
                  <a:pt x="16756" y="43047"/>
                </a:cubicBezTo>
                <a:cubicBezTo>
                  <a:pt x="16756" y="43192"/>
                  <a:pt x="16789" y="43338"/>
                  <a:pt x="16837" y="43467"/>
                </a:cubicBezTo>
                <a:cubicBezTo>
                  <a:pt x="16918" y="43354"/>
                  <a:pt x="16934" y="43208"/>
                  <a:pt x="17031" y="43095"/>
                </a:cubicBezTo>
                <a:cubicBezTo>
                  <a:pt x="17258" y="43030"/>
                  <a:pt x="17096" y="43241"/>
                  <a:pt x="17307" y="43176"/>
                </a:cubicBezTo>
                <a:cubicBezTo>
                  <a:pt x="17242" y="43225"/>
                  <a:pt x="17177" y="43257"/>
                  <a:pt x="17096" y="43273"/>
                </a:cubicBezTo>
                <a:cubicBezTo>
                  <a:pt x="17096" y="43338"/>
                  <a:pt x="17226" y="43322"/>
                  <a:pt x="17307" y="43322"/>
                </a:cubicBezTo>
                <a:cubicBezTo>
                  <a:pt x="17825" y="43014"/>
                  <a:pt x="17193" y="42334"/>
                  <a:pt x="17760" y="42059"/>
                </a:cubicBezTo>
                <a:cubicBezTo>
                  <a:pt x="17808" y="42318"/>
                  <a:pt x="17727" y="42415"/>
                  <a:pt x="17889" y="42626"/>
                </a:cubicBezTo>
                <a:cubicBezTo>
                  <a:pt x="17647" y="42723"/>
                  <a:pt x="17776" y="43095"/>
                  <a:pt x="17566" y="43225"/>
                </a:cubicBezTo>
                <a:cubicBezTo>
                  <a:pt x="17776" y="43354"/>
                  <a:pt x="17776" y="43451"/>
                  <a:pt x="17711" y="43694"/>
                </a:cubicBezTo>
                <a:cubicBezTo>
                  <a:pt x="17792" y="43565"/>
                  <a:pt x="17873" y="43629"/>
                  <a:pt x="18035" y="43694"/>
                </a:cubicBezTo>
                <a:cubicBezTo>
                  <a:pt x="17954" y="43888"/>
                  <a:pt x="17906" y="44342"/>
                  <a:pt x="18181" y="44390"/>
                </a:cubicBezTo>
                <a:cubicBezTo>
                  <a:pt x="17857" y="44665"/>
                  <a:pt x="18229" y="44908"/>
                  <a:pt x="18326" y="45167"/>
                </a:cubicBezTo>
                <a:cubicBezTo>
                  <a:pt x="18391" y="45054"/>
                  <a:pt x="18229" y="44342"/>
                  <a:pt x="18391" y="44844"/>
                </a:cubicBezTo>
                <a:cubicBezTo>
                  <a:pt x="18407" y="44892"/>
                  <a:pt x="18521" y="44876"/>
                  <a:pt x="18521" y="44941"/>
                </a:cubicBezTo>
                <a:cubicBezTo>
                  <a:pt x="18666" y="44941"/>
                  <a:pt x="18553" y="44763"/>
                  <a:pt x="18585" y="44698"/>
                </a:cubicBezTo>
                <a:cubicBezTo>
                  <a:pt x="18780" y="44763"/>
                  <a:pt x="18796" y="44811"/>
                  <a:pt x="18909" y="44649"/>
                </a:cubicBezTo>
                <a:cubicBezTo>
                  <a:pt x="18861" y="44665"/>
                  <a:pt x="18845" y="44633"/>
                  <a:pt x="18845" y="44601"/>
                </a:cubicBezTo>
                <a:cubicBezTo>
                  <a:pt x="18780" y="44601"/>
                  <a:pt x="18796" y="44665"/>
                  <a:pt x="18780" y="44698"/>
                </a:cubicBezTo>
                <a:cubicBezTo>
                  <a:pt x="18699" y="44682"/>
                  <a:pt x="18683" y="44617"/>
                  <a:pt x="18585" y="44617"/>
                </a:cubicBezTo>
                <a:cubicBezTo>
                  <a:pt x="18747" y="44455"/>
                  <a:pt x="18796" y="44212"/>
                  <a:pt x="18699" y="44002"/>
                </a:cubicBezTo>
                <a:cubicBezTo>
                  <a:pt x="18877" y="44002"/>
                  <a:pt x="18925" y="44099"/>
                  <a:pt x="18909" y="43905"/>
                </a:cubicBezTo>
                <a:cubicBezTo>
                  <a:pt x="19363" y="43986"/>
                  <a:pt x="18925" y="44406"/>
                  <a:pt x="19379" y="44455"/>
                </a:cubicBezTo>
                <a:cubicBezTo>
                  <a:pt x="19120" y="44585"/>
                  <a:pt x="19298" y="44811"/>
                  <a:pt x="19444" y="44924"/>
                </a:cubicBezTo>
                <a:cubicBezTo>
                  <a:pt x="19346" y="44892"/>
                  <a:pt x="19265" y="44844"/>
                  <a:pt x="19184" y="44779"/>
                </a:cubicBezTo>
                <a:cubicBezTo>
                  <a:pt x="18925" y="44811"/>
                  <a:pt x="19104" y="45086"/>
                  <a:pt x="18909" y="44876"/>
                </a:cubicBezTo>
                <a:cubicBezTo>
                  <a:pt x="18780" y="44892"/>
                  <a:pt x="19006" y="45005"/>
                  <a:pt x="18861" y="45070"/>
                </a:cubicBezTo>
                <a:cubicBezTo>
                  <a:pt x="18715" y="45086"/>
                  <a:pt x="18683" y="45038"/>
                  <a:pt x="18585" y="45022"/>
                </a:cubicBezTo>
                <a:cubicBezTo>
                  <a:pt x="18602" y="45070"/>
                  <a:pt x="18569" y="45103"/>
                  <a:pt x="18521" y="45119"/>
                </a:cubicBezTo>
                <a:cubicBezTo>
                  <a:pt x="18683" y="45297"/>
                  <a:pt x="18456" y="45410"/>
                  <a:pt x="18521" y="45718"/>
                </a:cubicBezTo>
                <a:cubicBezTo>
                  <a:pt x="18747" y="45750"/>
                  <a:pt x="18602" y="45540"/>
                  <a:pt x="18845" y="45588"/>
                </a:cubicBezTo>
                <a:cubicBezTo>
                  <a:pt x="18828" y="45669"/>
                  <a:pt x="18828" y="45783"/>
                  <a:pt x="18650" y="45766"/>
                </a:cubicBezTo>
                <a:cubicBezTo>
                  <a:pt x="18683" y="45815"/>
                  <a:pt x="18731" y="45847"/>
                  <a:pt x="18780" y="45863"/>
                </a:cubicBezTo>
                <a:cubicBezTo>
                  <a:pt x="18925" y="45847"/>
                  <a:pt x="18764" y="45572"/>
                  <a:pt x="18990" y="45718"/>
                </a:cubicBezTo>
                <a:cubicBezTo>
                  <a:pt x="19039" y="45507"/>
                  <a:pt x="18877" y="45459"/>
                  <a:pt x="18845" y="45297"/>
                </a:cubicBezTo>
                <a:cubicBezTo>
                  <a:pt x="19136" y="45297"/>
                  <a:pt x="18845" y="45184"/>
                  <a:pt x="18909" y="45070"/>
                </a:cubicBezTo>
                <a:cubicBezTo>
                  <a:pt x="19006" y="45086"/>
                  <a:pt x="19071" y="45135"/>
                  <a:pt x="19184" y="45167"/>
                </a:cubicBezTo>
                <a:cubicBezTo>
                  <a:pt x="19104" y="45297"/>
                  <a:pt x="19039" y="45410"/>
                  <a:pt x="19120" y="45523"/>
                </a:cubicBezTo>
                <a:cubicBezTo>
                  <a:pt x="19476" y="45459"/>
                  <a:pt x="19249" y="45799"/>
                  <a:pt x="19524" y="45896"/>
                </a:cubicBezTo>
                <a:cubicBezTo>
                  <a:pt x="19524" y="45944"/>
                  <a:pt x="19444" y="45928"/>
                  <a:pt x="19395" y="45944"/>
                </a:cubicBezTo>
                <a:cubicBezTo>
                  <a:pt x="19395" y="46106"/>
                  <a:pt x="19605" y="46106"/>
                  <a:pt x="19589" y="46268"/>
                </a:cubicBezTo>
                <a:cubicBezTo>
                  <a:pt x="19751" y="46203"/>
                  <a:pt x="19800" y="46058"/>
                  <a:pt x="19913" y="45993"/>
                </a:cubicBezTo>
                <a:cubicBezTo>
                  <a:pt x="19735" y="45961"/>
                  <a:pt x="19800" y="46090"/>
                  <a:pt x="19719" y="46122"/>
                </a:cubicBezTo>
                <a:cubicBezTo>
                  <a:pt x="19573" y="46090"/>
                  <a:pt x="19686" y="45863"/>
                  <a:pt x="19638" y="45750"/>
                </a:cubicBezTo>
                <a:cubicBezTo>
                  <a:pt x="19735" y="45766"/>
                  <a:pt x="19751" y="45831"/>
                  <a:pt x="19848" y="45847"/>
                </a:cubicBezTo>
                <a:cubicBezTo>
                  <a:pt x="19848" y="45766"/>
                  <a:pt x="19767" y="45750"/>
                  <a:pt x="19783" y="45669"/>
                </a:cubicBezTo>
                <a:cubicBezTo>
                  <a:pt x="19929" y="45604"/>
                  <a:pt x="19897" y="45669"/>
                  <a:pt x="20107" y="45604"/>
                </a:cubicBezTo>
                <a:cubicBezTo>
                  <a:pt x="19913" y="45734"/>
                  <a:pt x="19897" y="45928"/>
                  <a:pt x="20107" y="46074"/>
                </a:cubicBezTo>
                <a:cubicBezTo>
                  <a:pt x="19945" y="46203"/>
                  <a:pt x="19978" y="46349"/>
                  <a:pt x="20042" y="46543"/>
                </a:cubicBezTo>
                <a:cubicBezTo>
                  <a:pt x="19913" y="46560"/>
                  <a:pt x="19881" y="46511"/>
                  <a:pt x="19783" y="46495"/>
                </a:cubicBezTo>
                <a:cubicBezTo>
                  <a:pt x="19800" y="46382"/>
                  <a:pt x="19881" y="46317"/>
                  <a:pt x="19848" y="46171"/>
                </a:cubicBezTo>
                <a:cubicBezTo>
                  <a:pt x="19686" y="46155"/>
                  <a:pt x="19881" y="46382"/>
                  <a:pt x="19638" y="46317"/>
                </a:cubicBezTo>
                <a:cubicBezTo>
                  <a:pt x="19654" y="46430"/>
                  <a:pt x="19735" y="46511"/>
                  <a:pt x="19848" y="46543"/>
                </a:cubicBezTo>
                <a:cubicBezTo>
                  <a:pt x="19719" y="46592"/>
                  <a:pt x="19703" y="46721"/>
                  <a:pt x="19589" y="46770"/>
                </a:cubicBezTo>
                <a:cubicBezTo>
                  <a:pt x="19589" y="46835"/>
                  <a:pt x="19703" y="46819"/>
                  <a:pt x="19783" y="46819"/>
                </a:cubicBezTo>
                <a:cubicBezTo>
                  <a:pt x="19816" y="46932"/>
                  <a:pt x="19670" y="46916"/>
                  <a:pt x="19719" y="47061"/>
                </a:cubicBezTo>
                <a:lnTo>
                  <a:pt x="19460" y="47061"/>
                </a:lnTo>
                <a:lnTo>
                  <a:pt x="19460" y="46867"/>
                </a:lnTo>
                <a:cubicBezTo>
                  <a:pt x="19184" y="47175"/>
                  <a:pt x="19605" y="47142"/>
                  <a:pt x="19411" y="47434"/>
                </a:cubicBezTo>
                <a:cubicBezTo>
                  <a:pt x="19589" y="47450"/>
                  <a:pt x="19524" y="47337"/>
                  <a:pt x="19605" y="47288"/>
                </a:cubicBezTo>
                <a:cubicBezTo>
                  <a:pt x="19881" y="47369"/>
                  <a:pt x="19298" y="47563"/>
                  <a:pt x="19751" y="47515"/>
                </a:cubicBezTo>
                <a:cubicBezTo>
                  <a:pt x="19703" y="47612"/>
                  <a:pt x="19638" y="47693"/>
                  <a:pt x="19411" y="47660"/>
                </a:cubicBezTo>
                <a:cubicBezTo>
                  <a:pt x="19654" y="47725"/>
                  <a:pt x="19492" y="47919"/>
                  <a:pt x="19217" y="47887"/>
                </a:cubicBezTo>
                <a:cubicBezTo>
                  <a:pt x="19233" y="47693"/>
                  <a:pt x="19217" y="47677"/>
                  <a:pt x="19282" y="47563"/>
                </a:cubicBezTo>
                <a:cubicBezTo>
                  <a:pt x="19298" y="47482"/>
                  <a:pt x="19023" y="47563"/>
                  <a:pt x="19071" y="47660"/>
                </a:cubicBezTo>
                <a:cubicBezTo>
                  <a:pt x="18845" y="47563"/>
                  <a:pt x="18925" y="47256"/>
                  <a:pt x="18925" y="47110"/>
                </a:cubicBezTo>
                <a:cubicBezTo>
                  <a:pt x="18747" y="47078"/>
                  <a:pt x="18812" y="47207"/>
                  <a:pt x="18731" y="47256"/>
                </a:cubicBezTo>
                <a:cubicBezTo>
                  <a:pt x="18828" y="47450"/>
                  <a:pt x="18893" y="47596"/>
                  <a:pt x="18796" y="47806"/>
                </a:cubicBezTo>
                <a:cubicBezTo>
                  <a:pt x="18650" y="47839"/>
                  <a:pt x="18553" y="47450"/>
                  <a:pt x="18796" y="47482"/>
                </a:cubicBezTo>
                <a:cubicBezTo>
                  <a:pt x="18764" y="47434"/>
                  <a:pt x="18650" y="47434"/>
                  <a:pt x="18666" y="47337"/>
                </a:cubicBezTo>
                <a:cubicBezTo>
                  <a:pt x="18569" y="47450"/>
                  <a:pt x="18537" y="47579"/>
                  <a:pt x="18537" y="47709"/>
                </a:cubicBezTo>
                <a:cubicBezTo>
                  <a:pt x="18488" y="47709"/>
                  <a:pt x="18472" y="47693"/>
                  <a:pt x="18472" y="47677"/>
                </a:cubicBezTo>
                <a:lnTo>
                  <a:pt x="18343" y="47677"/>
                </a:lnTo>
                <a:cubicBezTo>
                  <a:pt x="18375" y="47579"/>
                  <a:pt x="18472" y="47515"/>
                  <a:pt x="18537" y="47434"/>
                </a:cubicBezTo>
                <a:cubicBezTo>
                  <a:pt x="18537" y="47337"/>
                  <a:pt x="18359" y="47385"/>
                  <a:pt x="18407" y="47256"/>
                </a:cubicBezTo>
                <a:cubicBezTo>
                  <a:pt x="18165" y="47353"/>
                  <a:pt x="18391" y="47482"/>
                  <a:pt x="18213" y="47628"/>
                </a:cubicBezTo>
                <a:cubicBezTo>
                  <a:pt x="18116" y="47563"/>
                  <a:pt x="17857" y="47628"/>
                  <a:pt x="17938" y="47450"/>
                </a:cubicBezTo>
                <a:cubicBezTo>
                  <a:pt x="17792" y="47450"/>
                  <a:pt x="17792" y="47563"/>
                  <a:pt x="17808" y="47677"/>
                </a:cubicBezTo>
                <a:cubicBezTo>
                  <a:pt x="18181" y="47563"/>
                  <a:pt x="17873" y="47758"/>
                  <a:pt x="18278" y="47725"/>
                </a:cubicBezTo>
                <a:cubicBezTo>
                  <a:pt x="18294" y="47887"/>
                  <a:pt x="17986" y="47903"/>
                  <a:pt x="18003" y="47774"/>
                </a:cubicBezTo>
                <a:cubicBezTo>
                  <a:pt x="17808" y="47806"/>
                  <a:pt x="18067" y="47871"/>
                  <a:pt x="18003" y="47952"/>
                </a:cubicBezTo>
                <a:cubicBezTo>
                  <a:pt x="17889" y="47952"/>
                  <a:pt x="17841" y="47984"/>
                  <a:pt x="17808" y="48049"/>
                </a:cubicBezTo>
                <a:cubicBezTo>
                  <a:pt x="17598" y="47968"/>
                  <a:pt x="18003" y="47903"/>
                  <a:pt x="17873" y="47725"/>
                </a:cubicBezTo>
                <a:cubicBezTo>
                  <a:pt x="17711" y="47725"/>
                  <a:pt x="17663" y="47790"/>
                  <a:pt x="17533" y="47822"/>
                </a:cubicBezTo>
                <a:cubicBezTo>
                  <a:pt x="17533" y="47903"/>
                  <a:pt x="17598" y="47936"/>
                  <a:pt x="17679" y="47952"/>
                </a:cubicBezTo>
                <a:cubicBezTo>
                  <a:pt x="17582" y="48098"/>
                  <a:pt x="17436" y="47790"/>
                  <a:pt x="17274" y="47952"/>
                </a:cubicBezTo>
                <a:cubicBezTo>
                  <a:pt x="17371" y="48146"/>
                  <a:pt x="17792" y="48049"/>
                  <a:pt x="17938" y="48081"/>
                </a:cubicBezTo>
                <a:cubicBezTo>
                  <a:pt x="18067" y="48065"/>
                  <a:pt x="17954" y="47855"/>
                  <a:pt x="18197" y="47903"/>
                </a:cubicBezTo>
                <a:cubicBezTo>
                  <a:pt x="18294" y="48017"/>
                  <a:pt x="18067" y="48065"/>
                  <a:pt x="18197" y="48276"/>
                </a:cubicBezTo>
                <a:cubicBezTo>
                  <a:pt x="18148" y="48276"/>
                  <a:pt x="18132" y="48227"/>
                  <a:pt x="18067" y="48227"/>
                </a:cubicBezTo>
                <a:cubicBezTo>
                  <a:pt x="18132" y="48373"/>
                  <a:pt x="17954" y="48713"/>
                  <a:pt x="18343" y="48729"/>
                </a:cubicBezTo>
                <a:cubicBezTo>
                  <a:pt x="18181" y="48907"/>
                  <a:pt x="18148" y="48745"/>
                  <a:pt x="18003" y="48697"/>
                </a:cubicBezTo>
                <a:cubicBezTo>
                  <a:pt x="17938" y="48761"/>
                  <a:pt x="17970" y="48891"/>
                  <a:pt x="18003" y="49069"/>
                </a:cubicBezTo>
                <a:cubicBezTo>
                  <a:pt x="17711" y="49085"/>
                  <a:pt x="17857" y="48923"/>
                  <a:pt x="17598" y="49020"/>
                </a:cubicBezTo>
                <a:cubicBezTo>
                  <a:pt x="17598" y="49101"/>
                  <a:pt x="17679" y="49117"/>
                  <a:pt x="17663" y="49198"/>
                </a:cubicBezTo>
                <a:cubicBezTo>
                  <a:pt x="17468" y="49134"/>
                  <a:pt x="17258" y="49134"/>
                  <a:pt x="17209" y="49198"/>
                </a:cubicBezTo>
                <a:cubicBezTo>
                  <a:pt x="17080" y="49117"/>
                  <a:pt x="17145" y="49117"/>
                  <a:pt x="16934" y="49166"/>
                </a:cubicBezTo>
                <a:cubicBezTo>
                  <a:pt x="17080" y="49117"/>
                  <a:pt x="17080" y="48988"/>
                  <a:pt x="17274" y="48972"/>
                </a:cubicBezTo>
                <a:cubicBezTo>
                  <a:pt x="16999" y="48956"/>
                  <a:pt x="17048" y="48697"/>
                  <a:pt x="17128" y="48567"/>
                </a:cubicBezTo>
                <a:cubicBezTo>
                  <a:pt x="17274" y="48567"/>
                  <a:pt x="17161" y="48761"/>
                  <a:pt x="17193" y="48842"/>
                </a:cubicBezTo>
                <a:cubicBezTo>
                  <a:pt x="17808" y="48777"/>
                  <a:pt x="17177" y="48373"/>
                  <a:pt x="17258" y="48098"/>
                </a:cubicBezTo>
                <a:cubicBezTo>
                  <a:pt x="17145" y="48243"/>
                  <a:pt x="17274" y="48324"/>
                  <a:pt x="17258" y="48518"/>
                </a:cubicBezTo>
                <a:cubicBezTo>
                  <a:pt x="17128" y="48421"/>
                  <a:pt x="16853" y="48470"/>
                  <a:pt x="16934" y="48664"/>
                </a:cubicBezTo>
                <a:cubicBezTo>
                  <a:pt x="16805" y="48502"/>
                  <a:pt x="16983" y="48146"/>
                  <a:pt x="17193" y="48049"/>
                </a:cubicBezTo>
                <a:cubicBezTo>
                  <a:pt x="16837" y="48033"/>
                  <a:pt x="17193" y="47644"/>
                  <a:pt x="17048" y="47450"/>
                </a:cubicBezTo>
                <a:cubicBezTo>
                  <a:pt x="17031" y="47418"/>
                  <a:pt x="16837" y="47401"/>
                  <a:pt x="16837" y="47401"/>
                </a:cubicBezTo>
                <a:cubicBezTo>
                  <a:pt x="16837" y="47401"/>
                  <a:pt x="17112" y="47110"/>
                  <a:pt x="16772" y="47175"/>
                </a:cubicBezTo>
                <a:lnTo>
                  <a:pt x="16772" y="46851"/>
                </a:lnTo>
                <a:cubicBezTo>
                  <a:pt x="16950" y="46851"/>
                  <a:pt x="16902" y="46916"/>
                  <a:pt x="17031" y="46851"/>
                </a:cubicBezTo>
                <a:cubicBezTo>
                  <a:pt x="17112" y="46689"/>
                  <a:pt x="16821" y="46819"/>
                  <a:pt x="16902" y="46657"/>
                </a:cubicBezTo>
                <a:cubicBezTo>
                  <a:pt x="17096" y="46802"/>
                  <a:pt x="17031" y="46543"/>
                  <a:pt x="17031" y="46430"/>
                </a:cubicBezTo>
                <a:cubicBezTo>
                  <a:pt x="17371" y="46641"/>
                  <a:pt x="17792" y="46171"/>
                  <a:pt x="17825" y="45863"/>
                </a:cubicBezTo>
                <a:cubicBezTo>
                  <a:pt x="17647" y="46009"/>
                  <a:pt x="17485" y="46155"/>
                  <a:pt x="17290" y="46284"/>
                </a:cubicBezTo>
                <a:cubicBezTo>
                  <a:pt x="17161" y="46284"/>
                  <a:pt x="17258" y="46122"/>
                  <a:pt x="17226" y="46058"/>
                </a:cubicBezTo>
                <a:cubicBezTo>
                  <a:pt x="17209" y="46317"/>
                  <a:pt x="16902" y="46382"/>
                  <a:pt x="16837" y="46624"/>
                </a:cubicBezTo>
                <a:cubicBezTo>
                  <a:pt x="16675" y="46511"/>
                  <a:pt x="16740" y="46414"/>
                  <a:pt x="16772" y="46252"/>
                </a:cubicBezTo>
                <a:cubicBezTo>
                  <a:pt x="16837" y="46252"/>
                  <a:pt x="16821" y="46333"/>
                  <a:pt x="16837" y="46382"/>
                </a:cubicBezTo>
                <a:cubicBezTo>
                  <a:pt x="16967" y="46349"/>
                  <a:pt x="16853" y="46155"/>
                  <a:pt x="17096" y="46203"/>
                </a:cubicBezTo>
                <a:cubicBezTo>
                  <a:pt x="17064" y="46122"/>
                  <a:pt x="16902" y="46155"/>
                  <a:pt x="16967" y="46009"/>
                </a:cubicBezTo>
                <a:cubicBezTo>
                  <a:pt x="17193" y="46187"/>
                  <a:pt x="16999" y="45750"/>
                  <a:pt x="17226" y="45912"/>
                </a:cubicBezTo>
                <a:lnTo>
                  <a:pt x="17226" y="45685"/>
                </a:lnTo>
                <a:cubicBezTo>
                  <a:pt x="17128" y="45685"/>
                  <a:pt x="17031" y="45685"/>
                  <a:pt x="17031" y="45734"/>
                </a:cubicBezTo>
                <a:cubicBezTo>
                  <a:pt x="16886" y="45653"/>
                  <a:pt x="17145" y="45459"/>
                  <a:pt x="17290" y="45410"/>
                </a:cubicBezTo>
                <a:cubicBezTo>
                  <a:pt x="17080" y="45378"/>
                  <a:pt x="17015" y="45491"/>
                  <a:pt x="16950" y="45232"/>
                </a:cubicBezTo>
                <a:cubicBezTo>
                  <a:pt x="16821" y="45410"/>
                  <a:pt x="17064" y="45734"/>
                  <a:pt x="16627" y="45783"/>
                </a:cubicBezTo>
                <a:lnTo>
                  <a:pt x="16627" y="45637"/>
                </a:lnTo>
                <a:cubicBezTo>
                  <a:pt x="16416" y="45604"/>
                  <a:pt x="16546" y="45799"/>
                  <a:pt x="16368" y="45783"/>
                </a:cubicBezTo>
                <a:cubicBezTo>
                  <a:pt x="16400" y="46025"/>
                  <a:pt x="16853" y="45783"/>
                  <a:pt x="16967" y="45863"/>
                </a:cubicBezTo>
                <a:cubicBezTo>
                  <a:pt x="16902" y="46106"/>
                  <a:pt x="16481" y="45896"/>
                  <a:pt x="16384" y="46106"/>
                </a:cubicBezTo>
                <a:cubicBezTo>
                  <a:pt x="16238" y="46139"/>
                  <a:pt x="16254" y="46042"/>
                  <a:pt x="16238" y="45977"/>
                </a:cubicBezTo>
                <a:cubicBezTo>
                  <a:pt x="16076" y="46009"/>
                  <a:pt x="15914" y="46090"/>
                  <a:pt x="15785" y="46203"/>
                </a:cubicBezTo>
                <a:cubicBezTo>
                  <a:pt x="15882" y="46284"/>
                  <a:pt x="15995" y="46333"/>
                  <a:pt x="16109" y="46349"/>
                </a:cubicBezTo>
                <a:cubicBezTo>
                  <a:pt x="15671" y="46932"/>
                  <a:pt x="16416" y="47240"/>
                  <a:pt x="15931" y="47790"/>
                </a:cubicBezTo>
                <a:cubicBezTo>
                  <a:pt x="16125" y="47952"/>
                  <a:pt x="15979" y="48098"/>
                  <a:pt x="16011" y="48389"/>
                </a:cubicBezTo>
                <a:cubicBezTo>
                  <a:pt x="15931" y="48438"/>
                  <a:pt x="15769" y="48438"/>
                  <a:pt x="15671" y="48486"/>
                </a:cubicBezTo>
                <a:lnTo>
                  <a:pt x="15671" y="48810"/>
                </a:lnTo>
                <a:cubicBezTo>
                  <a:pt x="15833" y="48761"/>
                  <a:pt x="15785" y="48583"/>
                  <a:pt x="16011" y="48583"/>
                </a:cubicBezTo>
                <a:cubicBezTo>
                  <a:pt x="16028" y="48729"/>
                  <a:pt x="15898" y="48777"/>
                  <a:pt x="15947" y="48956"/>
                </a:cubicBezTo>
                <a:cubicBezTo>
                  <a:pt x="15688" y="48842"/>
                  <a:pt x="15736" y="48907"/>
                  <a:pt x="15817" y="49085"/>
                </a:cubicBezTo>
                <a:cubicBezTo>
                  <a:pt x="15412" y="49004"/>
                  <a:pt x="15655" y="48761"/>
                  <a:pt x="15607" y="48438"/>
                </a:cubicBezTo>
                <a:cubicBezTo>
                  <a:pt x="15817" y="48470"/>
                  <a:pt x="15785" y="48276"/>
                  <a:pt x="15947" y="48389"/>
                </a:cubicBezTo>
                <a:cubicBezTo>
                  <a:pt x="15931" y="48292"/>
                  <a:pt x="15639" y="47968"/>
                  <a:pt x="15947" y="48065"/>
                </a:cubicBezTo>
                <a:cubicBezTo>
                  <a:pt x="15898" y="47968"/>
                  <a:pt x="15736" y="47936"/>
                  <a:pt x="15607" y="47887"/>
                </a:cubicBezTo>
                <a:cubicBezTo>
                  <a:pt x="15445" y="46997"/>
                  <a:pt x="15785" y="45993"/>
                  <a:pt x="15380" y="45200"/>
                </a:cubicBezTo>
                <a:cubicBezTo>
                  <a:pt x="15251" y="45119"/>
                  <a:pt x="15251" y="45232"/>
                  <a:pt x="15121" y="45151"/>
                </a:cubicBezTo>
                <a:cubicBezTo>
                  <a:pt x="15153" y="44924"/>
                  <a:pt x="15056" y="44730"/>
                  <a:pt x="14781" y="44844"/>
                </a:cubicBezTo>
                <a:cubicBezTo>
                  <a:pt x="15137" y="44892"/>
                  <a:pt x="14797" y="45248"/>
                  <a:pt x="15056" y="45297"/>
                </a:cubicBezTo>
                <a:cubicBezTo>
                  <a:pt x="15056" y="45410"/>
                  <a:pt x="14959" y="45475"/>
                  <a:pt x="14781" y="45491"/>
                </a:cubicBezTo>
                <a:cubicBezTo>
                  <a:pt x="14943" y="45410"/>
                  <a:pt x="14506" y="45232"/>
                  <a:pt x="14846" y="45167"/>
                </a:cubicBezTo>
                <a:cubicBezTo>
                  <a:pt x="14781" y="45086"/>
                  <a:pt x="14668" y="45054"/>
                  <a:pt x="14587" y="45119"/>
                </a:cubicBezTo>
                <a:cubicBezTo>
                  <a:pt x="14733" y="45572"/>
                  <a:pt x="14441" y="45702"/>
                  <a:pt x="14393" y="46187"/>
                </a:cubicBezTo>
                <a:cubicBezTo>
                  <a:pt x="14263" y="45896"/>
                  <a:pt x="14069" y="46543"/>
                  <a:pt x="14069" y="46187"/>
                </a:cubicBezTo>
                <a:cubicBezTo>
                  <a:pt x="13988" y="46203"/>
                  <a:pt x="13810" y="46414"/>
                  <a:pt x="14069" y="46365"/>
                </a:cubicBezTo>
                <a:cubicBezTo>
                  <a:pt x="13761" y="46657"/>
                  <a:pt x="13761" y="46122"/>
                  <a:pt x="14134" y="46139"/>
                </a:cubicBezTo>
                <a:cubicBezTo>
                  <a:pt x="14117" y="45993"/>
                  <a:pt x="14182" y="45783"/>
                  <a:pt x="13923" y="45815"/>
                </a:cubicBezTo>
                <a:cubicBezTo>
                  <a:pt x="13875" y="45685"/>
                  <a:pt x="14069" y="45734"/>
                  <a:pt x="14134" y="45669"/>
                </a:cubicBezTo>
                <a:cubicBezTo>
                  <a:pt x="14117" y="45588"/>
                  <a:pt x="14020" y="45572"/>
                  <a:pt x="13858" y="45588"/>
                </a:cubicBezTo>
                <a:cubicBezTo>
                  <a:pt x="14214" y="45362"/>
                  <a:pt x="13664" y="45264"/>
                  <a:pt x="13794" y="44973"/>
                </a:cubicBezTo>
                <a:cubicBezTo>
                  <a:pt x="13680" y="44973"/>
                  <a:pt x="13680" y="45022"/>
                  <a:pt x="13583" y="45022"/>
                </a:cubicBezTo>
                <a:cubicBezTo>
                  <a:pt x="13518" y="45151"/>
                  <a:pt x="13794" y="45248"/>
                  <a:pt x="13583" y="45313"/>
                </a:cubicBezTo>
                <a:cubicBezTo>
                  <a:pt x="13518" y="45184"/>
                  <a:pt x="13227" y="44941"/>
                  <a:pt x="13243" y="44763"/>
                </a:cubicBezTo>
                <a:cubicBezTo>
                  <a:pt x="13178" y="44763"/>
                  <a:pt x="13195" y="44811"/>
                  <a:pt x="13178" y="44844"/>
                </a:cubicBezTo>
                <a:cubicBezTo>
                  <a:pt x="13114" y="44844"/>
                  <a:pt x="13130" y="44795"/>
                  <a:pt x="13114" y="44763"/>
                </a:cubicBezTo>
                <a:cubicBezTo>
                  <a:pt x="13016" y="44844"/>
                  <a:pt x="13146" y="44924"/>
                  <a:pt x="13049" y="45086"/>
                </a:cubicBezTo>
                <a:cubicBezTo>
                  <a:pt x="12774" y="44989"/>
                  <a:pt x="12757" y="45410"/>
                  <a:pt x="12466" y="45459"/>
                </a:cubicBezTo>
                <a:cubicBezTo>
                  <a:pt x="12515" y="45507"/>
                  <a:pt x="12596" y="45540"/>
                  <a:pt x="12660" y="45556"/>
                </a:cubicBezTo>
                <a:cubicBezTo>
                  <a:pt x="12677" y="45653"/>
                  <a:pt x="12434" y="45572"/>
                  <a:pt x="12337" y="45604"/>
                </a:cubicBezTo>
                <a:cubicBezTo>
                  <a:pt x="12385" y="45507"/>
                  <a:pt x="12110" y="45329"/>
                  <a:pt x="12337" y="45329"/>
                </a:cubicBezTo>
                <a:cubicBezTo>
                  <a:pt x="12272" y="45281"/>
                  <a:pt x="12207" y="45248"/>
                  <a:pt x="12126" y="45232"/>
                </a:cubicBezTo>
                <a:cubicBezTo>
                  <a:pt x="11980" y="45232"/>
                  <a:pt x="12094" y="45394"/>
                  <a:pt x="12061" y="45459"/>
                </a:cubicBezTo>
                <a:cubicBezTo>
                  <a:pt x="11867" y="45378"/>
                  <a:pt x="11819" y="45378"/>
                  <a:pt x="11657" y="45523"/>
                </a:cubicBezTo>
                <a:cubicBezTo>
                  <a:pt x="11236" y="45410"/>
                  <a:pt x="11657" y="45005"/>
                  <a:pt x="11462" y="44730"/>
                </a:cubicBezTo>
                <a:cubicBezTo>
                  <a:pt x="11203" y="44682"/>
                  <a:pt x="11268" y="44844"/>
                  <a:pt x="11058" y="44827"/>
                </a:cubicBezTo>
                <a:lnTo>
                  <a:pt x="11058" y="44552"/>
                </a:lnTo>
                <a:cubicBezTo>
                  <a:pt x="10993" y="44504"/>
                  <a:pt x="10572" y="44520"/>
                  <a:pt x="10523" y="44326"/>
                </a:cubicBezTo>
                <a:cubicBezTo>
                  <a:pt x="10653" y="44423"/>
                  <a:pt x="10734" y="44277"/>
                  <a:pt x="10847" y="44374"/>
                </a:cubicBezTo>
                <a:cubicBezTo>
                  <a:pt x="10588" y="43775"/>
                  <a:pt x="11333" y="44018"/>
                  <a:pt x="11705" y="43856"/>
                </a:cubicBezTo>
                <a:cubicBezTo>
                  <a:pt x="11657" y="43888"/>
                  <a:pt x="11673" y="43969"/>
                  <a:pt x="11576" y="43986"/>
                </a:cubicBezTo>
                <a:cubicBezTo>
                  <a:pt x="11608" y="44066"/>
                  <a:pt x="11786" y="44018"/>
                  <a:pt x="11705" y="44180"/>
                </a:cubicBezTo>
                <a:cubicBezTo>
                  <a:pt x="11916" y="43824"/>
                  <a:pt x="11867" y="44293"/>
                  <a:pt x="11980" y="43986"/>
                </a:cubicBezTo>
                <a:cubicBezTo>
                  <a:pt x="12045" y="44002"/>
                  <a:pt x="12110" y="44083"/>
                  <a:pt x="12110" y="44164"/>
                </a:cubicBezTo>
                <a:cubicBezTo>
                  <a:pt x="12353" y="44066"/>
                  <a:pt x="12142" y="43953"/>
                  <a:pt x="12239" y="43743"/>
                </a:cubicBezTo>
                <a:cubicBezTo>
                  <a:pt x="12498" y="43986"/>
                  <a:pt x="12596" y="43662"/>
                  <a:pt x="12693" y="43597"/>
                </a:cubicBezTo>
                <a:cubicBezTo>
                  <a:pt x="12838" y="43581"/>
                  <a:pt x="12822" y="43662"/>
                  <a:pt x="12838" y="43743"/>
                </a:cubicBezTo>
                <a:cubicBezTo>
                  <a:pt x="13243" y="43694"/>
                  <a:pt x="13049" y="43338"/>
                  <a:pt x="13292" y="43079"/>
                </a:cubicBezTo>
                <a:cubicBezTo>
                  <a:pt x="13486" y="43160"/>
                  <a:pt x="13356" y="43257"/>
                  <a:pt x="13356" y="43403"/>
                </a:cubicBezTo>
                <a:cubicBezTo>
                  <a:pt x="13632" y="43322"/>
                  <a:pt x="13405" y="42885"/>
                  <a:pt x="13745" y="42852"/>
                </a:cubicBezTo>
                <a:cubicBezTo>
                  <a:pt x="13664" y="43047"/>
                  <a:pt x="13745" y="43030"/>
                  <a:pt x="13891" y="43176"/>
                </a:cubicBezTo>
                <a:cubicBezTo>
                  <a:pt x="13891" y="43289"/>
                  <a:pt x="13777" y="43322"/>
                  <a:pt x="13761" y="43403"/>
                </a:cubicBezTo>
                <a:cubicBezTo>
                  <a:pt x="13680" y="43403"/>
                  <a:pt x="13696" y="43322"/>
                  <a:pt x="13680" y="43273"/>
                </a:cubicBezTo>
                <a:cubicBezTo>
                  <a:pt x="13615" y="43273"/>
                  <a:pt x="13632" y="43354"/>
                  <a:pt x="13615" y="43403"/>
                </a:cubicBezTo>
                <a:cubicBezTo>
                  <a:pt x="13939" y="43484"/>
                  <a:pt x="14312" y="43743"/>
                  <a:pt x="14231" y="43953"/>
                </a:cubicBezTo>
                <a:cubicBezTo>
                  <a:pt x="14360" y="43921"/>
                  <a:pt x="14360" y="43807"/>
                  <a:pt x="14490" y="43905"/>
                </a:cubicBezTo>
                <a:cubicBezTo>
                  <a:pt x="14344" y="44018"/>
                  <a:pt x="14457" y="44099"/>
                  <a:pt x="14425" y="44228"/>
                </a:cubicBezTo>
                <a:cubicBezTo>
                  <a:pt x="14490" y="44196"/>
                  <a:pt x="14538" y="44099"/>
                  <a:pt x="14571" y="44180"/>
                </a:cubicBezTo>
                <a:cubicBezTo>
                  <a:pt x="14684" y="44180"/>
                  <a:pt x="14603" y="44018"/>
                  <a:pt x="14700" y="44002"/>
                </a:cubicBezTo>
                <a:cubicBezTo>
                  <a:pt x="14846" y="44002"/>
                  <a:pt x="14813" y="44147"/>
                  <a:pt x="15024" y="44131"/>
                </a:cubicBezTo>
                <a:cubicBezTo>
                  <a:pt x="14733" y="44083"/>
                  <a:pt x="15332" y="43484"/>
                  <a:pt x="14830" y="43581"/>
                </a:cubicBezTo>
                <a:cubicBezTo>
                  <a:pt x="14927" y="43419"/>
                  <a:pt x="15283" y="43160"/>
                  <a:pt x="14943" y="42966"/>
                </a:cubicBezTo>
                <a:cubicBezTo>
                  <a:pt x="15008" y="43111"/>
                  <a:pt x="14862" y="43111"/>
                  <a:pt x="14830" y="43387"/>
                </a:cubicBezTo>
                <a:cubicBezTo>
                  <a:pt x="14700" y="43273"/>
                  <a:pt x="14425" y="43273"/>
                  <a:pt x="14425" y="43063"/>
                </a:cubicBezTo>
                <a:cubicBezTo>
                  <a:pt x="14635" y="43111"/>
                  <a:pt x="14959" y="42982"/>
                  <a:pt x="14749" y="42885"/>
                </a:cubicBezTo>
                <a:cubicBezTo>
                  <a:pt x="14813" y="42723"/>
                  <a:pt x="15137" y="43111"/>
                  <a:pt x="15072" y="42788"/>
                </a:cubicBezTo>
                <a:cubicBezTo>
                  <a:pt x="15493" y="42788"/>
                  <a:pt x="15283" y="43192"/>
                  <a:pt x="15283" y="43338"/>
                </a:cubicBezTo>
                <a:cubicBezTo>
                  <a:pt x="15299" y="43581"/>
                  <a:pt x="15412" y="43710"/>
                  <a:pt x="15348" y="43888"/>
                </a:cubicBezTo>
                <a:cubicBezTo>
                  <a:pt x="15267" y="43775"/>
                  <a:pt x="15121" y="43807"/>
                  <a:pt x="15153" y="43986"/>
                </a:cubicBezTo>
                <a:cubicBezTo>
                  <a:pt x="15153" y="44115"/>
                  <a:pt x="15332" y="43872"/>
                  <a:pt x="15283" y="44083"/>
                </a:cubicBezTo>
                <a:cubicBezTo>
                  <a:pt x="15493" y="44115"/>
                  <a:pt x="15412" y="43953"/>
                  <a:pt x="15542" y="43937"/>
                </a:cubicBezTo>
                <a:cubicBezTo>
                  <a:pt x="15493" y="43905"/>
                  <a:pt x="15542" y="44342"/>
                  <a:pt x="15817" y="44439"/>
                </a:cubicBezTo>
                <a:cubicBezTo>
                  <a:pt x="15995" y="44342"/>
                  <a:pt x="16092" y="44358"/>
                  <a:pt x="16125" y="44536"/>
                </a:cubicBezTo>
                <a:close/>
                <a:moveTo>
                  <a:pt x="11203" y="44293"/>
                </a:moveTo>
                <a:cubicBezTo>
                  <a:pt x="11203" y="44180"/>
                  <a:pt x="11090" y="44131"/>
                  <a:pt x="11009" y="44066"/>
                </a:cubicBezTo>
                <a:cubicBezTo>
                  <a:pt x="10799" y="44180"/>
                  <a:pt x="11171" y="44277"/>
                  <a:pt x="11009" y="44390"/>
                </a:cubicBezTo>
                <a:cubicBezTo>
                  <a:pt x="11139" y="44390"/>
                  <a:pt x="11139" y="44309"/>
                  <a:pt x="11203" y="44277"/>
                </a:cubicBezTo>
                <a:close/>
                <a:moveTo>
                  <a:pt x="11997" y="44277"/>
                </a:moveTo>
                <a:cubicBezTo>
                  <a:pt x="11997" y="44504"/>
                  <a:pt x="11899" y="44228"/>
                  <a:pt x="11738" y="44277"/>
                </a:cubicBezTo>
                <a:cubicBezTo>
                  <a:pt x="11559" y="44487"/>
                  <a:pt x="11980" y="44585"/>
                  <a:pt x="11608" y="44698"/>
                </a:cubicBezTo>
                <a:cubicBezTo>
                  <a:pt x="11770" y="44795"/>
                  <a:pt x="11754" y="45005"/>
                  <a:pt x="11754" y="45200"/>
                </a:cubicBezTo>
                <a:cubicBezTo>
                  <a:pt x="11932" y="45232"/>
                  <a:pt x="11883" y="45119"/>
                  <a:pt x="12013" y="45103"/>
                </a:cubicBezTo>
                <a:cubicBezTo>
                  <a:pt x="11786" y="44973"/>
                  <a:pt x="12191" y="44714"/>
                  <a:pt x="11883" y="44698"/>
                </a:cubicBezTo>
                <a:cubicBezTo>
                  <a:pt x="12061" y="44665"/>
                  <a:pt x="11883" y="44406"/>
                  <a:pt x="12207" y="44455"/>
                </a:cubicBezTo>
                <a:cubicBezTo>
                  <a:pt x="12272" y="44309"/>
                  <a:pt x="12110" y="44309"/>
                  <a:pt x="12013" y="44277"/>
                </a:cubicBezTo>
                <a:close/>
                <a:moveTo>
                  <a:pt x="12936" y="44682"/>
                </a:moveTo>
                <a:cubicBezTo>
                  <a:pt x="12757" y="44665"/>
                  <a:pt x="12774" y="44779"/>
                  <a:pt x="12741" y="44876"/>
                </a:cubicBezTo>
                <a:cubicBezTo>
                  <a:pt x="12919" y="44860"/>
                  <a:pt x="13065" y="44763"/>
                  <a:pt x="12936" y="44682"/>
                </a:cubicBezTo>
                <a:close/>
                <a:moveTo>
                  <a:pt x="14652" y="44617"/>
                </a:moveTo>
                <a:cubicBezTo>
                  <a:pt x="14652" y="44374"/>
                  <a:pt x="14457" y="44504"/>
                  <a:pt x="14247" y="44439"/>
                </a:cubicBezTo>
                <a:lnTo>
                  <a:pt x="14247" y="44568"/>
                </a:lnTo>
                <a:cubicBezTo>
                  <a:pt x="14376" y="44504"/>
                  <a:pt x="14538" y="44520"/>
                  <a:pt x="14668" y="44601"/>
                </a:cubicBezTo>
                <a:close/>
                <a:moveTo>
                  <a:pt x="17420" y="48146"/>
                </a:moveTo>
                <a:cubicBezTo>
                  <a:pt x="17468" y="48373"/>
                  <a:pt x="17566" y="48583"/>
                  <a:pt x="17695" y="48761"/>
                </a:cubicBezTo>
                <a:cubicBezTo>
                  <a:pt x="17647" y="48535"/>
                  <a:pt x="17922" y="48697"/>
                  <a:pt x="18019" y="48518"/>
                </a:cubicBezTo>
                <a:cubicBezTo>
                  <a:pt x="17922" y="48486"/>
                  <a:pt x="17760" y="48486"/>
                  <a:pt x="17825" y="48340"/>
                </a:cubicBezTo>
                <a:cubicBezTo>
                  <a:pt x="17614" y="48292"/>
                  <a:pt x="17776" y="48486"/>
                  <a:pt x="17566" y="48438"/>
                </a:cubicBezTo>
                <a:cubicBezTo>
                  <a:pt x="17468" y="48292"/>
                  <a:pt x="17776" y="48405"/>
                  <a:pt x="17679" y="48243"/>
                </a:cubicBezTo>
                <a:cubicBezTo>
                  <a:pt x="17485" y="48292"/>
                  <a:pt x="17533" y="48162"/>
                  <a:pt x="17420" y="48146"/>
                </a:cubicBezTo>
                <a:close/>
                <a:moveTo>
                  <a:pt x="17468" y="46673"/>
                </a:moveTo>
                <a:cubicBezTo>
                  <a:pt x="17452" y="46786"/>
                  <a:pt x="17566" y="46819"/>
                  <a:pt x="17744" y="46802"/>
                </a:cubicBezTo>
                <a:cubicBezTo>
                  <a:pt x="17760" y="46689"/>
                  <a:pt x="17711" y="46608"/>
                  <a:pt x="17533" y="46624"/>
                </a:cubicBezTo>
                <a:cubicBezTo>
                  <a:pt x="17533" y="46641"/>
                  <a:pt x="17533" y="46673"/>
                  <a:pt x="17468" y="46657"/>
                </a:cubicBezTo>
                <a:close/>
                <a:moveTo>
                  <a:pt x="17468" y="47223"/>
                </a:moveTo>
                <a:cubicBezTo>
                  <a:pt x="17339" y="47207"/>
                  <a:pt x="17290" y="47126"/>
                  <a:pt x="17193" y="47094"/>
                </a:cubicBezTo>
                <a:cubicBezTo>
                  <a:pt x="17226" y="47191"/>
                  <a:pt x="16902" y="47061"/>
                  <a:pt x="16999" y="47223"/>
                </a:cubicBezTo>
                <a:cubicBezTo>
                  <a:pt x="17258" y="47223"/>
                  <a:pt x="17371" y="47256"/>
                  <a:pt x="17485" y="47223"/>
                </a:cubicBezTo>
                <a:close/>
                <a:moveTo>
                  <a:pt x="17808" y="47450"/>
                </a:moveTo>
                <a:cubicBezTo>
                  <a:pt x="17744" y="47013"/>
                  <a:pt x="17274" y="46948"/>
                  <a:pt x="17193" y="46624"/>
                </a:cubicBezTo>
                <a:cubicBezTo>
                  <a:pt x="17064" y="46738"/>
                  <a:pt x="17209" y="46997"/>
                  <a:pt x="17193" y="47045"/>
                </a:cubicBezTo>
                <a:cubicBezTo>
                  <a:pt x="17193" y="46980"/>
                  <a:pt x="17307" y="46997"/>
                  <a:pt x="17404" y="46997"/>
                </a:cubicBezTo>
                <a:cubicBezTo>
                  <a:pt x="17485" y="47175"/>
                  <a:pt x="17549" y="47385"/>
                  <a:pt x="17808" y="47450"/>
                </a:cubicBezTo>
                <a:close/>
                <a:moveTo>
                  <a:pt x="19023" y="44649"/>
                </a:moveTo>
                <a:cubicBezTo>
                  <a:pt x="19006" y="44552"/>
                  <a:pt x="19071" y="44164"/>
                  <a:pt x="18942" y="44277"/>
                </a:cubicBezTo>
                <a:cubicBezTo>
                  <a:pt x="19039" y="44487"/>
                  <a:pt x="18699" y="44390"/>
                  <a:pt x="18747" y="44568"/>
                </a:cubicBezTo>
                <a:cubicBezTo>
                  <a:pt x="18974" y="44504"/>
                  <a:pt x="18942" y="44633"/>
                  <a:pt x="19039" y="44649"/>
                </a:cubicBezTo>
                <a:close/>
                <a:moveTo>
                  <a:pt x="18310" y="46835"/>
                </a:moveTo>
                <a:cubicBezTo>
                  <a:pt x="18343" y="46689"/>
                  <a:pt x="18197" y="46673"/>
                  <a:pt x="18246" y="46511"/>
                </a:cubicBezTo>
                <a:cubicBezTo>
                  <a:pt x="18407" y="46592"/>
                  <a:pt x="18456" y="46365"/>
                  <a:pt x="18310" y="46382"/>
                </a:cubicBezTo>
                <a:cubicBezTo>
                  <a:pt x="17986" y="46641"/>
                  <a:pt x="18246" y="46932"/>
                  <a:pt x="18391" y="47207"/>
                </a:cubicBezTo>
                <a:cubicBezTo>
                  <a:pt x="18505" y="47126"/>
                  <a:pt x="18326" y="47094"/>
                  <a:pt x="18391" y="46932"/>
                </a:cubicBezTo>
                <a:cubicBezTo>
                  <a:pt x="18488" y="46948"/>
                  <a:pt x="18505" y="47013"/>
                  <a:pt x="18585" y="47029"/>
                </a:cubicBezTo>
                <a:cubicBezTo>
                  <a:pt x="18683" y="46770"/>
                  <a:pt x="18375" y="46883"/>
                  <a:pt x="18343" y="46835"/>
                </a:cubicBezTo>
                <a:close/>
                <a:moveTo>
                  <a:pt x="18051" y="46333"/>
                </a:moveTo>
                <a:cubicBezTo>
                  <a:pt x="18278" y="46268"/>
                  <a:pt x="18294" y="46333"/>
                  <a:pt x="18505" y="46284"/>
                </a:cubicBezTo>
                <a:cubicBezTo>
                  <a:pt x="18505" y="46624"/>
                  <a:pt x="18893" y="46543"/>
                  <a:pt x="18715" y="46932"/>
                </a:cubicBezTo>
                <a:cubicBezTo>
                  <a:pt x="19039" y="46932"/>
                  <a:pt x="18942" y="46284"/>
                  <a:pt x="19233" y="46560"/>
                </a:cubicBezTo>
                <a:cubicBezTo>
                  <a:pt x="19201" y="46430"/>
                  <a:pt x="19314" y="46187"/>
                  <a:pt x="19168" y="46139"/>
                </a:cubicBezTo>
                <a:cubicBezTo>
                  <a:pt x="19249" y="46398"/>
                  <a:pt x="18683" y="46139"/>
                  <a:pt x="18893" y="45993"/>
                </a:cubicBezTo>
                <a:cubicBezTo>
                  <a:pt x="18747" y="45912"/>
                  <a:pt x="18391" y="46042"/>
                  <a:pt x="18569" y="46139"/>
                </a:cubicBezTo>
                <a:cubicBezTo>
                  <a:pt x="18537" y="46058"/>
                  <a:pt x="18666" y="46009"/>
                  <a:pt x="18699" y="46090"/>
                </a:cubicBezTo>
                <a:cubicBezTo>
                  <a:pt x="18585" y="46252"/>
                  <a:pt x="18407" y="46155"/>
                  <a:pt x="18294" y="46058"/>
                </a:cubicBezTo>
                <a:cubicBezTo>
                  <a:pt x="18537" y="46333"/>
                  <a:pt x="17954" y="45993"/>
                  <a:pt x="18067" y="46333"/>
                </a:cubicBezTo>
                <a:close/>
                <a:moveTo>
                  <a:pt x="17889" y="44714"/>
                </a:moveTo>
                <a:cubicBezTo>
                  <a:pt x="17727" y="44617"/>
                  <a:pt x="17841" y="44309"/>
                  <a:pt x="17614" y="44261"/>
                </a:cubicBezTo>
                <a:cubicBezTo>
                  <a:pt x="17501" y="44439"/>
                  <a:pt x="17744" y="44601"/>
                  <a:pt x="17906" y="44714"/>
                </a:cubicBezTo>
                <a:close/>
                <a:moveTo>
                  <a:pt x="16319" y="45750"/>
                </a:moveTo>
                <a:cubicBezTo>
                  <a:pt x="16060" y="45718"/>
                  <a:pt x="16125" y="45880"/>
                  <a:pt x="15914" y="45847"/>
                </a:cubicBezTo>
                <a:cubicBezTo>
                  <a:pt x="15914" y="45912"/>
                  <a:pt x="15914" y="45993"/>
                  <a:pt x="15979" y="45993"/>
                </a:cubicBezTo>
                <a:cubicBezTo>
                  <a:pt x="15947" y="45783"/>
                  <a:pt x="16335" y="45896"/>
                  <a:pt x="16335" y="45750"/>
                </a:cubicBezTo>
                <a:close/>
                <a:moveTo>
                  <a:pt x="16319" y="45572"/>
                </a:moveTo>
                <a:cubicBezTo>
                  <a:pt x="16109" y="45443"/>
                  <a:pt x="16173" y="45297"/>
                  <a:pt x="16109" y="45151"/>
                </a:cubicBezTo>
                <a:cubicBezTo>
                  <a:pt x="15995" y="45184"/>
                  <a:pt x="16011" y="45297"/>
                  <a:pt x="15914" y="45345"/>
                </a:cubicBezTo>
                <a:cubicBezTo>
                  <a:pt x="15931" y="45248"/>
                  <a:pt x="15866" y="45151"/>
                  <a:pt x="15769" y="45119"/>
                </a:cubicBezTo>
                <a:cubicBezTo>
                  <a:pt x="15801" y="45200"/>
                  <a:pt x="15769" y="45281"/>
                  <a:pt x="15704" y="45345"/>
                </a:cubicBezTo>
                <a:cubicBezTo>
                  <a:pt x="16011" y="45248"/>
                  <a:pt x="15850" y="45718"/>
                  <a:pt x="15979" y="45572"/>
                </a:cubicBezTo>
                <a:cubicBezTo>
                  <a:pt x="15995" y="45507"/>
                  <a:pt x="15947" y="45410"/>
                  <a:pt x="16044" y="45394"/>
                </a:cubicBezTo>
                <a:cubicBezTo>
                  <a:pt x="16060" y="45459"/>
                  <a:pt x="16011" y="45556"/>
                  <a:pt x="16109" y="45572"/>
                </a:cubicBezTo>
                <a:cubicBezTo>
                  <a:pt x="16157" y="45491"/>
                  <a:pt x="16287" y="45523"/>
                  <a:pt x="16335" y="45556"/>
                </a:cubicBezTo>
                <a:close/>
                <a:moveTo>
                  <a:pt x="16497" y="44277"/>
                </a:moveTo>
                <a:cubicBezTo>
                  <a:pt x="16481" y="44180"/>
                  <a:pt x="16578" y="44164"/>
                  <a:pt x="16562" y="44083"/>
                </a:cubicBezTo>
                <a:cubicBezTo>
                  <a:pt x="16351" y="44018"/>
                  <a:pt x="16400" y="44358"/>
                  <a:pt x="16497" y="44358"/>
                </a:cubicBezTo>
                <a:cubicBezTo>
                  <a:pt x="16529" y="44326"/>
                  <a:pt x="16772" y="44212"/>
                  <a:pt x="16562" y="44180"/>
                </a:cubicBezTo>
                <a:cubicBezTo>
                  <a:pt x="16562" y="44196"/>
                  <a:pt x="16578" y="44261"/>
                  <a:pt x="16513" y="44261"/>
                </a:cubicBezTo>
                <a:close/>
                <a:moveTo>
                  <a:pt x="16902" y="44536"/>
                </a:moveTo>
                <a:cubicBezTo>
                  <a:pt x="16594" y="44633"/>
                  <a:pt x="16805" y="44358"/>
                  <a:pt x="16562" y="44406"/>
                </a:cubicBezTo>
                <a:cubicBezTo>
                  <a:pt x="16449" y="44504"/>
                  <a:pt x="16610" y="44487"/>
                  <a:pt x="16562" y="44633"/>
                </a:cubicBezTo>
                <a:cubicBezTo>
                  <a:pt x="16335" y="44601"/>
                  <a:pt x="16449" y="44795"/>
                  <a:pt x="16562" y="44779"/>
                </a:cubicBezTo>
                <a:cubicBezTo>
                  <a:pt x="16562" y="44698"/>
                  <a:pt x="16627" y="44617"/>
                  <a:pt x="16708" y="44585"/>
                </a:cubicBezTo>
                <a:cubicBezTo>
                  <a:pt x="16869" y="44585"/>
                  <a:pt x="16853" y="44763"/>
                  <a:pt x="16772" y="44827"/>
                </a:cubicBezTo>
                <a:cubicBezTo>
                  <a:pt x="17031" y="44860"/>
                  <a:pt x="16869" y="44633"/>
                  <a:pt x="16918" y="44536"/>
                </a:cubicBezTo>
                <a:close/>
                <a:moveTo>
                  <a:pt x="17226" y="44487"/>
                </a:moveTo>
                <a:cubicBezTo>
                  <a:pt x="17145" y="44487"/>
                  <a:pt x="17048" y="44504"/>
                  <a:pt x="16967" y="44536"/>
                </a:cubicBezTo>
                <a:cubicBezTo>
                  <a:pt x="16918" y="44665"/>
                  <a:pt x="17112" y="44633"/>
                  <a:pt x="17177" y="44682"/>
                </a:cubicBezTo>
                <a:cubicBezTo>
                  <a:pt x="17209" y="44601"/>
                  <a:pt x="17274" y="44585"/>
                  <a:pt x="17242" y="44487"/>
                </a:cubicBezTo>
                <a:close/>
                <a:moveTo>
                  <a:pt x="16708" y="44358"/>
                </a:moveTo>
                <a:cubicBezTo>
                  <a:pt x="16999" y="44342"/>
                  <a:pt x="16886" y="44115"/>
                  <a:pt x="16967" y="44034"/>
                </a:cubicBezTo>
                <a:cubicBezTo>
                  <a:pt x="16967" y="44131"/>
                  <a:pt x="17015" y="44180"/>
                  <a:pt x="17161" y="44164"/>
                </a:cubicBezTo>
                <a:cubicBezTo>
                  <a:pt x="17193" y="44228"/>
                  <a:pt x="17096" y="44406"/>
                  <a:pt x="17226" y="44406"/>
                </a:cubicBezTo>
                <a:cubicBezTo>
                  <a:pt x="17209" y="44277"/>
                  <a:pt x="17258" y="44196"/>
                  <a:pt x="17436" y="44212"/>
                </a:cubicBezTo>
                <a:cubicBezTo>
                  <a:pt x="17258" y="44034"/>
                  <a:pt x="17307" y="43937"/>
                  <a:pt x="17161" y="43807"/>
                </a:cubicBezTo>
                <a:cubicBezTo>
                  <a:pt x="17128" y="43872"/>
                  <a:pt x="17080" y="43921"/>
                  <a:pt x="17031" y="43953"/>
                </a:cubicBezTo>
                <a:cubicBezTo>
                  <a:pt x="16950" y="43759"/>
                  <a:pt x="17242" y="43597"/>
                  <a:pt x="16967" y="43532"/>
                </a:cubicBezTo>
                <a:cubicBezTo>
                  <a:pt x="16918" y="43629"/>
                  <a:pt x="17048" y="43840"/>
                  <a:pt x="16902" y="43856"/>
                </a:cubicBezTo>
                <a:cubicBezTo>
                  <a:pt x="16853" y="43759"/>
                  <a:pt x="16983" y="43548"/>
                  <a:pt x="16821" y="43532"/>
                </a:cubicBezTo>
                <a:cubicBezTo>
                  <a:pt x="16772" y="43807"/>
                  <a:pt x="16724" y="44083"/>
                  <a:pt x="16708" y="44358"/>
                </a:cubicBezTo>
                <a:close/>
                <a:moveTo>
                  <a:pt x="16303" y="44002"/>
                </a:moveTo>
                <a:cubicBezTo>
                  <a:pt x="16546" y="44180"/>
                  <a:pt x="16869" y="43613"/>
                  <a:pt x="16562" y="43581"/>
                </a:cubicBezTo>
                <a:cubicBezTo>
                  <a:pt x="16610" y="43791"/>
                  <a:pt x="16368" y="43824"/>
                  <a:pt x="16319" y="43986"/>
                </a:cubicBezTo>
                <a:close/>
                <a:moveTo>
                  <a:pt x="15850" y="44973"/>
                </a:moveTo>
                <a:cubicBezTo>
                  <a:pt x="15833" y="44941"/>
                  <a:pt x="15850" y="44876"/>
                  <a:pt x="15785" y="44876"/>
                </a:cubicBezTo>
                <a:cubicBezTo>
                  <a:pt x="15607" y="45119"/>
                  <a:pt x="15931" y="45005"/>
                  <a:pt x="16109" y="45103"/>
                </a:cubicBezTo>
                <a:cubicBezTo>
                  <a:pt x="16141" y="45054"/>
                  <a:pt x="16190" y="45022"/>
                  <a:pt x="16319" y="45022"/>
                </a:cubicBezTo>
                <a:cubicBezTo>
                  <a:pt x="16270" y="44746"/>
                  <a:pt x="15995" y="44989"/>
                  <a:pt x="15866" y="44957"/>
                </a:cubicBezTo>
                <a:close/>
                <a:moveTo>
                  <a:pt x="16351" y="47758"/>
                </a:moveTo>
                <a:cubicBezTo>
                  <a:pt x="16335" y="47936"/>
                  <a:pt x="16384" y="48065"/>
                  <a:pt x="16627" y="48065"/>
                </a:cubicBezTo>
                <a:cubicBezTo>
                  <a:pt x="16627" y="48340"/>
                  <a:pt x="16400" y="48648"/>
                  <a:pt x="16578" y="48761"/>
                </a:cubicBezTo>
                <a:cubicBezTo>
                  <a:pt x="16416" y="48729"/>
                  <a:pt x="16287" y="48632"/>
                  <a:pt x="16238" y="48470"/>
                </a:cubicBezTo>
                <a:cubicBezTo>
                  <a:pt x="16319" y="48421"/>
                  <a:pt x="16335" y="48454"/>
                  <a:pt x="16432" y="48470"/>
                </a:cubicBezTo>
                <a:cubicBezTo>
                  <a:pt x="16497" y="48243"/>
                  <a:pt x="16238" y="48243"/>
                  <a:pt x="16303" y="48017"/>
                </a:cubicBezTo>
                <a:cubicBezTo>
                  <a:pt x="16238" y="48017"/>
                  <a:pt x="16254" y="48065"/>
                  <a:pt x="16238" y="48114"/>
                </a:cubicBezTo>
                <a:cubicBezTo>
                  <a:pt x="16028" y="48114"/>
                  <a:pt x="16432" y="47758"/>
                  <a:pt x="16092" y="47790"/>
                </a:cubicBezTo>
                <a:cubicBezTo>
                  <a:pt x="16157" y="47660"/>
                  <a:pt x="16190" y="47741"/>
                  <a:pt x="16368" y="47741"/>
                </a:cubicBezTo>
                <a:close/>
                <a:moveTo>
                  <a:pt x="18699" y="45588"/>
                </a:moveTo>
                <a:cubicBezTo>
                  <a:pt x="18618" y="45507"/>
                  <a:pt x="18521" y="45345"/>
                  <a:pt x="18634" y="45264"/>
                </a:cubicBezTo>
                <a:cubicBezTo>
                  <a:pt x="18861" y="45313"/>
                  <a:pt x="18715" y="45491"/>
                  <a:pt x="18715" y="45572"/>
                </a:cubicBezTo>
                <a:close/>
                <a:moveTo>
                  <a:pt x="13891" y="42270"/>
                </a:moveTo>
                <a:cubicBezTo>
                  <a:pt x="13907" y="42140"/>
                  <a:pt x="13988" y="42189"/>
                  <a:pt x="14020" y="42027"/>
                </a:cubicBezTo>
                <a:cubicBezTo>
                  <a:pt x="14231" y="42270"/>
                  <a:pt x="13777" y="42917"/>
                  <a:pt x="13907" y="42253"/>
                </a:cubicBezTo>
                <a:close/>
                <a:moveTo>
                  <a:pt x="11559" y="42156"/>
                </a:moveTo>
                <a:cubicBezTo>
                  <a:pt x="11851" y="42221"/>
                  <a:pt x="11738" y="42545"/>
                  <a:pt x="11559" y="42658"/>
                </a:cubicBezTo>
                <a:cubicBezTo>
                  <a:pt x="11559" y="42755"/>
                  <a:pt x="12013" y="42868"/>
                  <a:pt x="11705" y="42901"/>
                </a:cubicBezTo>
                <a:lnTo>
                  <a:pt x="11705" y="42804"/>
                </a:lnTo>
                <a:cubicBezTo>
                  <a:pt x="11592" y="42852"/>
                  <a:pt x="11479" y="42868"/>
                  <a:pt x="11365" y="42852"/>
                </a:cubicBezTo>
                <a:cubicBezTo>
                  <a:pt x="11446" y="42658"/>
                  <a:pt x="11446" y="42448"/>
                  <a:pt x="11365" y="42253"/>
                </a:cubicBezTo>
                <a:cubicBezTo>
                  <a:pt x="11511" y="42253"/>
                  <a:pt x="11592" y="42221"/>
                  <a:pt x="11576" y="42140"/>
                </a:cubicBezTo>
                <a:close/>
                <a:moveTo>
                  <a:pt x="12693" y="42690"/>
                </a:moveTo>
                <a:cubicBezTo>
                  <a:pt x="12531" y="42868"/>
                  <a:pt x="12903" y="42949"/>
                  <a:pt x="12644" y="42982"/>
                </a:cubicBezTo>
                <a:cubicBezTo>
                  <a:pt x="12660" y="42820"/>
                  <a:pt x="12337" y="42901"/>
                  <a:pt x="12434" y="42707"/>
                </a:cubicBezTo>
                <a:close/>
                <a:moveTo>
                  <a:pt x="5294" y="43435"/>
                </a:moveTo>
                <a:cubicBezTo>
                  <a:pt x="5521" y="43176"/>
                  <a:pt x="5278" y="43387"/>
                  <a:pt x="5294" y="43111"/>
                </a:cubicBezTo>
                <a:cubicBezTo>
                  <a:pt x="5391" y="43160"/>
                  <a:pt x="5456" y="43160"/>
                  <a:pt x="5505" y="43063"/>
                </a:cubicBezTo>
                <a:cubicBezTo>
                  <a:pt x="5586" y="43289"/>
                  <a:pt x="5634" y="43548"/>
                  <a:pt x="5634" y="43791"/>
                </a:cubicBezTo>
                <a:cubicBezTo>
                  <a:pt x="5489" y="43807"/>
                  <a:pt x="5391" y="43791"/>
                  <a:pt x="5375" y="43710"/>
                </a:cubicBezTo>
                <a:cubicBezTo>
                  <a:pt x="5327" y="43581"/>
                  <a:pt x="5521" y="43613"/>
                  <a:pt x="5586" y="43565"/>
                </a:cubicBezTo>
                <a:cubicBezTo>
                  <a:pt x="5505" y="43500"/>
                  <a:pt x="5521" y="43387"/>
                  <a:pt x="5294" y="43435"/>
                </a:cubicBezTo>
                <a:close/>
                <a:moveTo>
                  <a:pt x="9212" y="43192"/>
                </a:moveTo>
                <a:cubicBezTo>
                  <a:pt x="9487" y="43306"/>
                  <a:pt x="9115" y="43727"/>
                  <a:pt x="9277" y="43937"/>
                </a:cubicBezTo>
                <a:cubicBezTo>
                  <a:pt x="9714" y="43937"/>
                  <a:pt x="9228" y="43565"/>
                  <a:pt x="9406" y="43467"/>
                </a:cubicBezTo>
                <a:cubicBezTo>
                  <a:pt x="9746" y="43451"/>
                  <a:pt x="9617" y="44034"/>
                  <a:pt x="9552" y="44164"/>
                </a:cubicBezTo>
                <a:cubicBezTo>
                  <a:pt x="9601" y="44212"/>
                  <a:pt x="9698" y="44212"/>
                  <a:pt x="9682" y="44309"/>
                </a:cubicBezTo>
                <a:cubicBezTo>
                  <a:pt x="9763" y="44261"/>
                  <a:pt x="9860" y="44245"/>
                  <a:pt x="9941" y="44245"/>
                </a:cubicBezTo>
                <a:cubicBezTo>
                  <a:pt x="9941" y="44406"/>
                  <a:pt x="10119" y="44406"/>
                  <a:pt x="10086" y="44568"/>
                </a:cubicBezTo>
                <a:cubicBezTo>
                  <a:pt x="10005" y="44552"/>
                  <a:pt x="9973" y="44487"/>
                  <a:pt x="9876" y="44487"/>
                </a:cubicBezTo>
                <a:cubicBezTo>
                  <a:pt x="9698" y="44487"/>
                  <a:pt x="9973" y="44779"/>
                  <a:pt x="9682" y="44714"/>
                </a:cubicBezTo>
                <a:cubicBezTo>
                  <a:pt x="9698" y="45038"/>
                  <a:pt x="10070" y="44989"/>
                  <a:pt x="10151" y="45184"/>
                </a:cubicBezTo>
                <a:cubicBezTo>
                  <a:pt x="9860" y="45200"/>
                  <a:pt x="9941" y="45200"/>
                  <a:pt x="9682" y="45232"/>
                </a:cubicBezTo>
                <a:cubicBezTo>
                  <a:pt x="9730" y="44941"/>
                  <a:pt x="9536" y="44876"/>
                  <a:pt x="9552" y="44714"/>
                </a:cubicBezTo>
                <a:cubicBezTo>
                  <a:pt x="9374" y="44892"/>
                  <a:pt x="9423" y="45038"/>
                  <a:pt x="9552" y="45232"/>
                </a:cubicBezTo>
                <a:cubicBezTo>
                  <a:pt x="9439" y="45248"/>
                  <a:pt x="9439" y="45184"/>
                  <a:pt x="9342" y="45184"/>
                </a:cubicBezTo>
                <a:cubicBezTo>
                  <a:pt x="9358" y="45313"/>
                  <a:pt x="9293" y="45507"/>
                  <a:pt x="9487" y="45507"/>
                </a:cubicBezTo>
                <a:cubicBezTo>
                  <a:pt x="9536" y="45507"/>
                  <a:pt x="9552" y="45491"/>
                  <a:pt x="9552" y="45459"/>
                </a:cubicBezTo>
                <a:cubicBezTo>
                  <a:pt x="9584" y="45394"/>
                  <a:pt x="9617" y="45459"/>
                  <a:pt x="9617" y="45507"/>
                </a:cubicBezTo>
                <a:cubicBezTo>
                  <a:pt x="9487" y="45669"/>
                  <a:pt x="9342" y="45394"/>
                  <a:pt x="9293" y="45507"/>
                </a:cubicBezTo>
                <a:cubicBezTo>
                  <a:pt x="8969" y="45362"/>
                  <a:pt x="9309" y="45022"/>
                  <a:pt x="8888" y="44957"/>
                </a:cubicBezTo>
                <a:cubicBezTo>
                  <a:pt x="8710" y="45103"/>
                  <a:pt x="8532" y="45475"/>
                  <a:pt x="9018" y="45459"/>
                </a:cubicBezTo>
                <a:cubicBezTo>
                  <a:pt x="9066" y="45685"/>
                  <a:pt x="9099" y="45863"/>
                  <a:pt x="8888" y="46025"/>
                </a:cubicBezTo>
                <a:cubicBezTo>
                  <a:pt x="9083" y="46025"/>
                  <a:pt x="8937" y="46284"/>
                  <a:pt x="9164" y="46252"/>
                </a:cubicBezTo>
                <a:cubicBezTo>
                  <a:pt x="9164" y="46349"/>
                  <a:pt x="8985" y="46317"/>
                  <a:pt x="9034" y="46446"/>
                </a:cubicBezTo>
                <a:cubicBezTo>
                  <a:pt x="8921" y="46139"/>
                  <a:pt x="8840" y="46139"/>
                  <a:pt x="8824" y="45880"/>
                </a:cubicBezTo>
                <a:cubicBezTo>
                  <a:pt x="8629" y="45944"/>
                  <a:pt x="8484" y="45863"/>
                  <a:pt x="8176" y="45880"/>
                </a:cubicBezTo>
                <a:cubicBezTo>
                  <a:pt x="8127" y="45653"/>
                  <a:pt x="8451" y="45653"/>
                  <a:pt x="8629" y="45702"/>
                </a:cubicBezTo>
                <a:cubicBezTo>
                  <a:pt x="8645" y="45426"/>
                  <a:pt x="8289" y="45669"/>
                  <a:pt x="8160" y="45556"/>
                </a:cubicBezTo>
                <a:cubicBezTo>
                  <a:pt x="8208" y="45766"/>
                  <a:pt x="8014" y="45831"/>
                  <a:pt x="8030" y="46025"/>
                </a:cubicBezTo>
                <a:cubicBezTo>
                  <a:pt x="8225" y="45799"/>
                  <a:pt x="8192" y="46155"/>
                  <a:pt x="8030" y="46203"/>
                </a:cubicBezTo>
                <a:cubicBezTo>
                  <a:pt x="7885" y="46122"/>
                  <a:pt x="7820" y="45961"/>
                  <a:pt x="7626" y="45896"/>
                </a:cubicBezTo>
                <a:cubicBezTo>
                  <a:pt x="7496" y="46058"/>
                  <a:pt x="7091" y="45815"/>
                  <a:pt x="7172" y="46171"/>
                </a:cubicBezTo>
                <a:cubicBezTo>
                  <a:pt x="7286" y="45734"/>
                  <a:pt x="7528" y="46462"/>
                  <a:pt x="7108" y="46462"/>
                </a:cubicBezTo>
                <a:lnTo>
                  <a:pt x="7108" y="46268"/>
                </a:lnTo>
                <a:cubicBezTo>
                  <a:pt x="6978" y="46284"/>
                  <a:pt x="6929" y="46236"/>
                  <a:pt x="6849" y="46220"/>
                </a:cubicBezTo>
                <a:cubicBezTo>
                  <a:pt x="6654" y="46220"/>
                  <a:pt x="7010" y="46349"/>
                  <a:pt x="6719" y="46317"/>
                </a:cubicBezTo>
                <a:cubicBezTo>
                  <a:pt x="6735" y="46446"/>
                  <a:pt x="6929" y="46446"/>
                  <a:pt x="6849" y="46641"/>
                </a:cubicBezTo>
                <a:cubicBezTo>
                  <a:pt x="6670" y="46560"/>
                  <a:pt x="6719" y="46527"/>
                  <a:pt x="6589" y="46738"/>
                </a:cubicBezTo>
                <a:cubicBezTo>
                  <a:pt x="6525" y="46705"/>
                  <a:pt x="6460" y="46689"/>
                  <a:pt x="6460" y="46738"/>
                </a:cubicBezTo>
                <a:cubicBezTo>
                  <a:pt x="6330" y="46738"/>
                  <a:pt x="6298" y="46657"/>
                  <a:pt x="6314" y="46560"/>
                </a:cubicBezTo>
                <a:cubicBezTo>
                  <a:pt x="6266" y="46641"/>
                  <a:pt x="6152" y="46689"/>
                  <a:pt x="6120" y="46786"/>
                </a:cubicBezTo>
                <a:cubicBezTo>
                  <a:pt x="5990" y="46786"/>
                  <a:pt x="6023" y="46657"/>
                  <a:pt x="5845" y="46705"/>
                </a:cubicBezTo>
                <a:cubicBezTo>
                  <a:pt x="5699" y="46705"/>
                  <a:pt x="5715" y="46819"/>
                  <a:pt x="5715" y="46932"/>
                </a:cubicBezTo>
                <a:cubicBezTo>
                  <a:pt x="5780" y="46900"/>
                  <a:pt x="5829" y="46851"/>
                  <a:pt x="5845" y="46786"/>
                </a:cubicBezTo>
                <a:cubicBezTo>
                  <a:pt x="6023" y="46819"/>
                  <a:pt x="5829" y="47094"/>
                  <a:pt x="6055" y="47061"/>
                </a:cubicBezTo>
                <a:cubicBezTo>
                  <a:pt x="6007" y="47110"/>
                  <a:pt x="5748" y="47045"/>
                  <a:pt x="5731" y="47207"/>
                </a:cubicBezTo>
                <a:cubicBezTo>
                  <a:pt x="5780" y="47353"/>
                  <a:pt x="5829" y="47256"/>
                  <a:pt x="5990" y="47256"/>
                </a:cubicBezTo>
                <a:cubicBezTo>
                  <a:pt x="5910" y="47418"/>
                  <a:pt x="5990" y="47418"/>
                  <a:pt x="5926" y="47579"/>
                </a:cubicBezTo>
                <a:cubicBezTo>
                  <a:pt x="5812" y="47563"/>
                  <a:pt x="5731" y="47466"/>
                  <a:pt x="5731" y="47353"/>
                </a:cubicBezTo>
                <a:cubicBezTo>
                  <a:pt x="5537" y="47466"/>
                  <a:pt x="5812" y="47596"/>
                  <a:pt x="5667" y="47725"/>
                </a:cubicBezTo>
                <a:cubicBezTo>
                  <a:pt x="5537" y="47693"/>
                  <a:pt x="5456" y="47579"/>
                  <a:pt x="5456" y="47450"/>
                </a:cubicBezTo>
                <a:cubicBezTo>
                  <a:pt x="5748" y="47191"/>
                  <a:pt x="5311" y="46495"/>
                  <a:pt x="6120" y="46511"/>
                </a:cubicBezTo>
                <a:cubicBezTo>
                  <a:pt x="5942" y="46252"/>
                  <a:pt x="6347" y="45944"/>
                  <a:pt x="6120" y="45766"/>
                </a:cubicBezTo>
                <a:cubicBezTo>
                  <a:pt x="6217" y="45815"/>
                  <a:pt x="6330" y="45831"/>
                  <a:pt x="6444" y="45815"/>
                </a:cubicBezTo>
                <a:cubicBezTo>
                  <a:pt x="6444" y="46025"/>
                  <a:pt x="6233" y="46090"/>
                  <a:pt x="6185" y="46284"/>
                </a:cubicBezTo>
                <a:cubicBezTo>
                  <a:pt x="6525" y="46236"/>
                  <a:pt x="6492" y="45702"/>
                  <a:pt x="6849" y="45815"/>
                </a:cubicBezTo>
                <a:cubicBezTo>
                  <a:pt x="6735" y="45977"/>
                  <a:pt x="6525" y="46074"/>
                  <a:pt x="6589" y="46365"/>
                </a:cubicBezTo>
                <a:cubicBezTo>
                  <a:pt x="6784" y="46220"/>
                  <a:pt x="6832" y="45977"/>
                  <a:pt x="6978" y="45799"/>
                </a:cubicBezTo>
                <a:cubicBezTo>
                  <a:pt x="6978" y="45718"/>
                  <a:pt x="6897" y="45702"/>
                  <a:pt x="6913" y="45621"/>
                </a:cubicBezTo>
                <a:cubicBezTo>
                  <a:pt x="6703" y="45588"/>
                  <a:pt x="6784" y="45750"/>
                  <a:pt x="6573" y="45718"/>
                </a:cubicBezTo>
                <a:cubicBezTo>
                  <a:pt x="6687" y="45604"/>
                  <a:pt x="6735" y="45459"/>
                  <a:pt x="6703" y="45297"/>
                </a:cubicBezTo>
                <a:cubicBezTo>
                  <a:pt x="6589" y="45297"/>
                  <a:pt x="6557" y="45362"/>
                  <a:pt x="6444" y="45345"/>
                </a:cubicBezTo>
                <a:cubicBezTo>
                  <a:pt x="6444" y="45232"/>
                  <a:pt x="6622" y="45232"/>
                  <a:pt x="6703" y="45167"/>
                </a:cubicBezTo>
                <a:cubicBezTo>
                  <a:pt x="6622" y="45135"/>
                  <a:pt x="6525" y="45135"/>
                  <a:pt x="6573" y="44924"/>
                </a:cubicBezTo>
                <a:cubicBezTo>
                  <a:pt x="6751" y="45054"/>
                  <a:pt x="6994" y="45232"/>
                  <a:pt x="6768" y="45394"/>
                </a:cubicBezTo>
                <a:cubicBezTo>
                  <a:pt x="6784" y="45507"/>
                  <a:pt x="7156" y="45491"/>
                  <a:pt x="6978" y="45621"/>
                </a:cubicBezTo>
                <a:cubicBezTo>
                  <a:pt x="7172" y="45491"/>
                  <a:pt x="7383" y="45378"/>
                  <a:pt x="7367" y="45103"/>
                </a:cubicBezTo>
                <a:cubicBezTo>
                  <a:pt x="7496" y="45119"/>
                  <a:pt x="7771" y="45038"/>
                  <a:pt x="7690" y="45200"/>
                </a:cubicBezTo>
                <a:cubicBezTo>
                  <a:pt x="7982" y="44876"/>
                  <a:pt x="7415" y="44423"/>
                  <a:pt x="7949" y="44261"/>
                </a:cubicBezTo>
                <a:cubicBezTo>
                  <a:pt x="7966" y="44390"/>
                  <a:pt x="8063" y="44471"/>
                  <a:pt x="8289" y="44439"/>
                </a:cubicBezTo>
                <a:cubicBezTo>
                  <a:pt x="8144" y="44536"/>
                  <a:pt x="8306" y="44633"/>
                  <a:pt x="8354" y="44714"/>
                </a:cubicBezTo>
                <a:cubicBezTo>
                  <a:pt x="8548" y="44714"/>
                  <a:pt x="8257" y="44374"/>
                  <a:pt x="8548" y="44439"/>
                </a:cubicBezTo>
                <a:cubicBezTo>
                  <a:pt x="8548" y="44358"/>
                  <a:pt x="8500" y="44277"/>
                  <a:pt x="8419" y="44261"/>
                </a:cubicBezTo>
                <a:cubicBezTo>
                  <a:pt x="8338" y="44261"/>
                  <a:pt x="8370" y="44342"/>
                  <a:pt x="8354" y="44390"/>
                </a:cubicBezTo>
                <a:cubicBezTo>
                  <a:pt x="8241" y="44196"/>
                  <a:pt x="8144" y="44083"/>
                  <a:pt x="8208" y="43840"/>
                </a:cubicBezTo>
                <a:cubicBezTo>
                  <a:pt x="8403" y="44002"/>
                  <a:pt x="8532" y="43905"/>
                  <a:pt x="8743" y="44018"/>
                </a:cubicBezTo>
                <a:cubicBezTo>
                  <a:pt x="8662" y="44083"/>
                  <a:pt x="8678" y="44228"/>
                  <a:pt x="8678" y="44342"/>
                </a:cubicBezTo>
                <a:cubicBezTo>
                  <a:pt x="9050" y="44342"/>
                  <a:pt x="9212" y="43791"/>
                  <a:pt x="8937" y="43646"/>
                </a:cubicBezTo>
                <a:cubicBezTo>
                  <a:pt x="9131" y="43565"/>
                  <a:pt x="9131" y="43354"/>
                  <a:pt x="9212" y="43192"/>
                </a:cubicBezTo>
                <a:close/>
                <a:moveTo>
                  <a:pt x="7188" y="45685"/>
                </a:moveTo>
                <a:cubicBezTo>
                  <a:pt x="7302" y="45847"/>
                  <a:pt x="6881" y="45896"/>
                  <a:pt x="7059" y="45961"/>
                </a:cubicBezTo>
                <a:cubicBezTo>
                  <a:pt x="7124" y="45880"/>
                  <a:pt x="7237" y="45847"/>
                  <a:pt x="7318" y="45912"/>
                </a:cubicBezTo>
                <a:cubicBezTo>
                  <a:pt x="7318" y="45799"/>
                  <a:pt x="7334" y="45685"/>
                  <a:pt x="7188" y="45685"/>
                </a:cubicBezTo>
                <a:close/>
                <a:moveTo>
                  <a:pt x="7917" y="45621"/>
                </a:moveTo>
                <a:cubicBezTo>
                  <a:pt x="7771" y="45621"/>
                  <a:pt x="7820" y="45491"/>
                  <a:pt x="7642" y="45540"/>
                </a:cubicBezTo>
                <a:lnTo>
                  <a:pt x="7642" y="45669"/>
                </a:lnTo>
                <a:cubicBezTo>
                  <a:pt x="7545" y="45669"/>
                  <a:pt x="7415" y="45669"/>
                  <a:pt x="7447" y="45766"/>
                </a:cubicBezTo>
                <a:cubicBezTo>
                  <a:pt x="7690" y="45669"/>
                  <a:pt x="7642" y="45815"/>
                  <a:pt x="7771" y="45896"/>
                </a:cubicBezTo>
                <a:cubicBezTo>
                  <a:pt x="7868" y="45799"/>
                  <a:pt x="7739" y="45718"/>
                  <a:pt x="7917" y="45621"/>
                </a:cubicBezTo>
                <a:close/>
                <a:moveTo>
                  <a:pt x="9083" y="44406"/>
                </a:moveTo>
                <a:cubicBezTo>
                  <a:pt x="8985" y="44487"/>
                  <a:pt x="8807" y="44811"/>
                  <a:pt x="9034" y="44827"/>
                </a:cubicBezTo>
                <a:cubicBezTo>
                  <a:pt x="8921" y="44617"/>
                  <a:pt x="9261" y="44487"/>
                  <a:pt x="9099" y="44406"/>
                </a:cubicBezTo>
                <a:close/>
                <a:moveTo>
                  <a:pt x="9358" y="44585"/>
                </a:moveTo>
                <a:cubicBezTo>
                  <a:pt x="9358" y="44520"/>
                  <a:pt x="9552" y="44293"/>
                  <a:pt x="9277" y="44309"/>
                </a:cubicBezTo>
                <a:cubicBezTo>
                  <a:pt x="9325" y="44390"/>
                  <a:pt x="9212" y="44585"/>
                  <a:pt x="9358" y="44585"/>
                </a:cubicBezTo>
                <a:close/>
                <a:moveTo>
                  <a:pt x="14506" y="43322"/>
                </a:moveTo>
                <a:cubicBezTo>
                  <a:pt x="14830" y="43403"/>
                  <a:pt x="14425" y="43484"/>
                  <a:pt x="14506" y="43694"/>
                </a:cubicBezTo>
                <a:cubicBezTo>
                  <a:pt x="14247" y="43565"/>
                  <a:pt x="14587" y="43532"/>
                  <a:pt x="14506" y="43306"/>
                </a:cubicBezTo>
                <a:close/>
                <a:moveTo>
                  <a:pt x="3514" y="43743"/>
                </a:moveTo>
                <a:cubicBezTo>
                  <a:pt x="3497" y="43775"/>
                  <a:pt x="3449" y="43775"/>
                  <a:pt x="3449" y="43743"/>
                </a:cubicBezTo>
                <a:cubicBezTo>
                  <a:pt x="3368" y="43743"/>
                  <a:pt x="3384" y="43824"/>
                  <a:pt x="3384" y="43872"/>
                </a:cubicBezTo>
                <a:cubicBezTo>
                  <a:pt x="3238" y="43905"/>
                  <a:pt x="3206" y="43856"/>
                  <a:pt x="3109" y="43840"/>
                </a:cubicBezTo>
                <a:cubicBezTo>
                  <a:pt x="3206" y="43710"/>
                  <a:pt x="3368" y="43662"/>
                  <a:pt x="3514" y="43727"/>
                </a:cubicBezTo>
                <a:close/>
                <a:moveTo>
                  <a:pt x="12628" y="46673"/>
                </a:moveTo>
                <a:cubicBezTo>
                  <a:pt x="12741" y="46220"/>
                  <a:pt x="12871" y="46074"/>
                  <a:pt x="12887" y="45604"/>
                </a:cubicBezTo>
                <a:cubicBezTo>
                  <a:pt x="12936" y="45637"/>
                  <a:pt x="13000" y="45669"/>
                  <a:pt x="13016" y="45604"/>
                </a:cubicBezTo>
                <a:cubicBezTo>
                  <a:pt x="13308" y="45799"/>
                  <a:pt x="13081" y="45944"/>
                  <a:pt x="13292" y="46122"/>
                </a:cubicBezTo>
                <a:cubicBezTo>
                  <a:pt x="12984" y="46058"/>
                  <a:pt x="13146" y="46301"/>
                  <a:pt x="13016" y="46349"/>
                </a:cubicBezTo>
                <a:cubicBezTo>
                  <a:pt x="12952" y="46349"/>
                  <a:pt x="12968" y="46301"/>
                  <a:pt x="12952" y="46268"/>
                </a:cubicBezTo>
                <a:cubicBezTo>
                  <a:pt x="12871" y="46284"/>
                  <a:pt x="12822" y="46317"/>
                  <a:pt x="12822" y="46398"/>
                </a:cubicBezTo>
                <a:cubicBezTo>
                  <a:pt x="12822" y="46479"/>
                  <a:pt x="12952" y="46446"/>
                  <a:pt x="13033" y="46446"/>
                </a:cubicBezTo>
                <a:cubicBezTo>
                  <a:pt x="12887" y="46543"/>
                  <a:pt x="12855" y="46641"/>
                  <a:pt x="13097" y="46673"/>
                </a:cubicBezTo>
                <a:cubicBezTo>
                  <a:pt x="12984" y="46770"/>
                  <a:pt x="12871" y="47013"/>
                  <a:pt x="12628" y="46867"/>
                </a:cubicBezTo>
                <a:cubicBezTo>
                  <a:pt x="12741" y="46883"/>
                  <a:pt x="12968" y="46721"/>
                  <a:pt x="12628" y="46673"/>
                </a:cubicBezTo>
                <a:close/>
                <a:moveTo>
                  <a:pt x="15089" y="46657"/>
                </a:moveTo>
                <a:cubicBezTo>
                  <a:pt x="15024" y="46657"/>
                  <a:pt x="15024" y="46673"/>
                  <a:pt x="15024" y="46689"/>
                </a:cubicBezTo>
                <a:lnTo>
                  <a:pt x="14878" y="46689"/>
                </a:lnTo>
                <a:cubicBezTo>
                  <a:pt x="14684" y="46511"/>
                  <a:pt x="15089" y="46171"/>
                  <a:pt x="14749" y="46042"/>
                </a:cubicBezTo>
                <a:cubicBezTo>
                  <a:pt x="15186" y="45993"/>
                  <a:pt x="14813" y="46446"/>
                  <a:pt x="15089" y="46657"/>
                </a:cubicBezTo>
                <a:close/>
                <a:moveTo>
                  <a:pt x="14441" y="68674"/>
                </a:moveTo>
                <a:cubicBezTo>
                  <a:pt x="14198" y="68755"/>
                  <a:pt x="14441" y="69159"/>
                  <a:pt x="14247" y="69467"/>
                </a:cubicBezTo>
                <a:cubicBezTo>
                  <a:pt x="14069" y="69467"/>
                  <a:pt x="14069" y="69337"/>
                  <a:pt x="13988" y="69289"/>
                </a:cubicBezTo>
                <a:cubicBezTo>
                  <a:pt x="13955" y="69564"/>
                  <a:pt x="13955" y="69856"/>
                  <a:pt x="13955" y="70147"/>
                </a:cubicBezTo>
                <a:cubicBezTo>
                  <a:pt x="14004" y="70115"/>
                  <a:pt x="14053" y="70098"/>
                  <a:pt x="14053" y="70082"/>
                </a:cubicBezTo>
                <a:cubicBezTo>
                  <a:pt x="14279" y="70098"/>
                  <a:pt x="14376" y="70357"/>
                  <a:pt x="14263" y="70535"/>
                </a:cubicBezTo>
                <a:cubicBezTo>
                  <a:pt x="13988" y="70584"/>
                  <a:pt x="14247" y="70017"/>
                  <a:pt x="13988" y="70212"/>
                </a:cubicBezTo>
                <a:lnTo>
                  <a:pt x="13955" y="70212"/>
                </a:lnTo>
                <a:cubicBezTo>
                  <a:pt x="13955" y="70827"/>
                  <a:pt x="13972" y="71458"/>
                  <a:pt x="13955" y="72041"/>
                </a:cubicBezTo>
                <a:cubicBezTo>
                  <a:pt x="13470" y="71701"/>
                  <a:pt x="13939" y="70794"/>
                  <a:pt x="13664" y="70649"/>
                </a:cubicBezTo>
                <a:cubicBezTo>
                  <a:pt x="13518" y="70649"/>
                  <a:pt x="13632" y="70455"/>
                  <a:pt x="13599" y="70374"/>
                </a:cubicBezTo>
                <a:cubicBezTo>
                  <a:pt x="13535" y="70325"/>
                  <a:pt x="13470" y="70293"/>
                  <a:pt x="13389" y="70276"/>
                </a:cubicBezTo>
                <a:cubicBezTo>
                  <a:pt x="13033" y="70455"/>
                  <a:pt x="12498" y="71717"/>
                  <a:pt x="13551" y="71393"/>
                </a:cubicBezTo>
                <a:cubicBezTo>
                  <a:pt x="13567" y="71215"/>
                  <a:pt x="13276" y="71280"/>
                  <a:pt x="13340" y="71070"/>
                </a:cubicBezTo>
                <a:cubicBezTo>
                  <a:pt x="13276" y="71070"/>
                  <a:pt x="13292" y="71134"/>
                  <a:pt x="13276" y="71167"/>
                </a:cubicBezTo>
                <a:cubicBezTo>
                  <a:pt x="13097" y="70989"/>
                  <a:pt x="13195" y="70859"/>
                  <a:pt x="13211" y="70616"/>
                </a:cubicBezTo>
                <a:cubicBezTo>
                  <a:pt x="13308" y="70616"/>
                  <a:pt x="13454" y="70633"/>
                  <a:pt x="13470" y="70568"/>
                </a:cubicBezTo>
                <a:cubicBezTo>
                  <a:pt x="13664" y="70714"/>
                  <a:pt x="13146" y="71086"/>
                  <a:pt x="13664" y="71118"/>
                </a:cubicBezTo>
                <a:cubicBezTo>
                  <a:pt x="13470" y="71313"/>
                  <a:pt x="13761" y="71458"/>
                  <a:pt x="13615" y="71766"/>
                </a:cubicBezTo>
                <a:lnTo>
                  <a:pt x="13276" y="71766"/>
                </a:lnTo>
                <a:cubicBezTo>
                  <a:pt x="13389" y="71717"/>
                  <a:pt x="13356" y="71555"/>
                  <a:pt x="13551" y="71572"/>
                </a:cubicBezTo>
                <a:cubicBezTo>
                  <a:pt x="13486" y="71458"/>
                  <a:pt x="13340" y="71636"/>
                  <a:pt x="13146" y="71572"/>
                </a:cubicBezTo>
                <a:cubicBezTo>
                  <a:pt x="12984" y="71604"/>
                  <a:pt x="13178" y="71847"/>
                  <a:pt x="12887" y="71766"/>
                </a:cubicBezTo>
                <a:cubicBezTo>
                  <a:pt x="12887" y="71847"/>
                  <a:pt x="12968" y="71863"/>
                  <a:pt x="12952" y="71944"/>
                </a:cubicBezTo>
                <a:cubicBezTo>
                  <a:pt x="12693" y="71895"/>
                  <a:pt x="12741" y="72057"/>
                  <a:pt x="12741" y="72187"/>
                </a:cubicBezTo>
                <a:cubicBezTo>
                  <a:pt x="12337" y="72122"/>
                  <a:pt x="12822" y="71636"/>
                  <a:pt x="12952" y="71717"/>
                </a:cubicBezTo>
                <a:cubicBezTo>
                  <a:pt x="12855" y="71151"/>
                  <a:pt x="12563" y="70633"/>
                  <a:pt x="12142" y="70244"/>
                </a:cubicBezTo>
                <a:cubicBezTo>
                  <a:pt x="12158" y="70179"/>
                  <a:pt x="12223" y="70260"/>
                  <a:pt x="12337" y="70244"/>
                </a:cubicBezTo>
                <a:cubicBezTo>
                  <a:pt x="12207" y="69936"/>
                  <a:pt x="12369" y="69775"/>
                  <a:pt x="12337" y="69370"/>
                </a:cubicBezTo>
                <a:cubicBezTo>
                  <a:pt x="12677" y="69564"/>
                  <a:pt x="12418" y="70212"/>
                  <a:pt x="12677" y="70471"/>
                </a:cubicBezTo>
                <a:cubicBezTo>
                  <a:pt x="12871" y="70406"/>
                  <a:pt x="13033" y="70276"/>
                  <a:pt x="13130" y="70098"/>
                </a:cubicBezTo>
                <a:cubicBezTo>
                  <a:pt x="13243" y="70163"/>
                  <a:pt x="13551" y="70066"/>
                  <a:pt x="13535" y="70228"/>
                </a:cubicBezTo>
                <a:cubicBezTo>
                  <a:pt x="13648" y="70244"/>
                  <a:pt x="13648" y="70179"/>
                  <a:pt x="13745" y="70179"/>
                </a:cubicBezTo>
                <a:cubicBezTo>
                  <a:pt x="13794" y="70050"/>
                  <a:pt x="13615" y="70082"/>
                  <a:pt x="13599" y="70001"/>
                </a:cubicBezTo>
                <a:cubicBezTo>
                  <a:pt x="13551" y="70017"/>
                  <a:pt x="13486" y="70034"/>
                  <a:pt x="13470" y="70082"/>
                </a:cubicBezTo>
                <a:cubicBezTo>
                  <a:pt x="13308" y="69936"/>
                  <a:pt x="13405" y="69726"/>
                  <a:pt x="13340" y="69580"/>
                </a:cubicBezTo>
                <a:cubicBezTo>
                  <a:pt x="13227" y="69564"/>
                  <a:pt x="13130" y="69629"/>
                  <a:pt x="13065" y="69726"/>
                </a:cubicBezTo>
                <a:cubicBezTo>
                  <a:pt x="13065" y="69823"/>
                  <a:pt x="13130" y="69872"/>
                  <a:pt x="13276" y="69856"/>
                </a:cubicBezTo>
                <a:cubicBezTo>
                  <a:pt x="13114" y="70098"/>
                  <a:pt x="12903" y="70017"/>
                  <a:pt x="12822" y="70293"/>
                </a:cubicBezTo>
                <a:cubicBezTo>
                  <a:pt x="12337" y="69936"/>
                  <a:pt x="13195" y="69564"/>
                  <a:pt x="12806" y="69273"/>
                </a:cubicBezTo>
                <a:cubicBezTo>
                  <a:pt x="12741" y="69305"/>
                  <a:pt x="12677" y="69321"/>
                  <a:pt x="12596" y="69321"/>
                </a:cubicBezTo>
                <a:cubicBezTo>
                  <a:pt x="12677" y="69386"/>
                  <a:pt x="12822" y="69499"/>
                  <a:pt x="12677" y="69596"/>
                </a:cubicBezTo>
                <a:cubicBezTo>
                  <a:pt x="12547" y="69516"/>
                  <a:pt x="12531" y="69370"/>
                  <a:pt x="12531" y="69192"/>
                </a:cubicBezTo>
                <a:cubicBezTo>
                  <a:pt x="12369" y="69305"/>
                  <a:pt x="12353" y="69354"/>
                  <a:pt x="12126" y="69240"/>
                </a:cubicBezTo>
                <a:cubicBezTo>
                  <a:pt x="12191" y="69548"/>
                  <a:pt x="12304" y="70147"/>
                  <a:pt x="11932" y="70082"/>
                </a:cubicBezTo>
                <a:cubicBezTo>
                  <a:pt x="12013" y="70131"/>
                  <a:pt x="12013" y="70244"/>
                  <a:pt x="12013" y="70357"/>
                </a:cubicBezTo>
                <a:cubicBezTo>
                  <a:pt x="12304" y="70374"/>
                  <a:pt x="12304" y="70714"/>
                  <a:pt x="12207" y="71005"/>
                </a:cubicBezTo>
                <a:cubicBezTo>
                  <a:pt x="12142" y="70924"/>
                  <a:pt x="12029" y="70778"/>
                  <a:pt x="11948" y="70956"/>
                </a:cubicBezTo>
                <a:cubicBezTo>
                  <a:pt x="11462" y="70260"/>
                  <a:pt x="12045" y="69920"/>
                  <a:pt x="12061" y="69386"/>
                </a:cubicBezTo>
                <a:cubicBezTo>
                  <a:pt x="11964" y="69192"/>
                  <a:pt x="11689" y="68787"/>
                  <a:pt x="12110" y="68593"/>
                </a:cubicBezTo>
                <a:cubicBezTo>
                  <a:pt x="12239" y="68755"/>
                  <a:pt x="12078" y="68836"/>
                  <a:pt x="12110" y="69062"/>
                </a:cubicBezTo>
                <a:cubicBezTo>
                  <a:pt x="12272" y="68917"/>
                  <a:pt x="12158" y="68836"/>
                  <a:pt x="12239" y="68690"/>
                </a:cubicBezTo>
                <a:cubicBezTo>
                  <a:pt x="12547" y="68738"/>
                  <a:pt x="12158" y="69030"/>
                  <a:pt x="12385" y="69143"/>
                </a:cubicBezTo>
                <a:cubicBezTo>
                  <a:pt x="12563" y="69176"/>
                  <a:pt x="12515" y="69062"/>
                  <a:pt x="12644" y="69046"/>
                </a:cubicBezTo>
                <a:cubicBezTo>
                  <a:pt x="12660" y="68884"/>
                  <a:pt x="12369" y="68933"/>
                  <a:pt x="12434" y="68738"/>
                </a:cubicBezTo>
                <a:cubicBezTo>
                  <a:pt x="12531" y="68771"/>
                  <a:pt x="12579" y="68852"/>
                  <a:pt x="12709" y="68868"/>
                </a:cubicBezTo>
                <a:cubicBezTo>
                  <a:pt x="12757" y="68722"/>
                  <a:pt x="12855" y="68593"/>
                  <a:pt x="12984" y="68512"/>
                </a:cubicBezTo>
                <a:cubicBezTo>
                  <a:pt x="12952" y="68447"/>
                  <a:pt x="12709" y="68528"/>
                  <a:pt x="12660" y="68382"/>
                </a:cubicBezTo>
                <a:cubicBezTo>
                  <a:pt x="12563" y="68253"/>
                  <a:pt x="12968" y="68253"/>
                  <a:pt x="12725" y="68188"/>
                </a:cubicBezTo>
                <a:cubicBezTo>
                  <a:pt x="12871" y="68204"/>
                  <a:pt x="12984" y="68091"/>
                  <a:pt x="12855" y="67913"/>
                </a:cubicBezTo>
                <a:cubicBezTo>
                  <a:pt x="12984" y="67978"/>
                  <a:pt x="12936" y="67913"/>
                  <a:pt x="13114" y="67913"/>
                </a:cubicBezTo>
                <a:cubicBezTo>
                  <a:pt x="13146" y="68075"/>
                  <a:pt x="12984" y="68123"/>
                  <a:pt x="12903" y="68237"/>
                </a:cubicBezTo>
                <a:cubicBezTo>
                  <a:pt x="12903" y="68318"/>
                  <a:pt x="13130" y="68172"/>
                  <a:pt x="13308" y="68237"/>
                </a:cubicBezTo>
                <a:lnTo>
                  <a:pt x="13308" y="68415"/>
                </a:lnTo>
                <a:cubicBezTo>
                  <a:pt x="13227" y="68399"/>
                  <a:pt x="13211" y="68334"/>
                  <a:pt x="13114" y="68334"/>
                </a:cubicBezTo>
                <a:cubicBezTo>
                  <a:pt x="13114" y="68787"/>
                  <a:pt x="13097" y="69078"/>
                  <a:pt x="13454" y="69435"/>
                </a:cubicBezTo>
                <a:cubicBezTo>
                  <a:pt x="13340" y="69451"/>
                  <a:pt x="13340" y="69402"/>
                  <a:pt x="13324" y="69354"/>
                </a:cubicBezTo>
                <a:cubicBezTo>
                  <a:pt x="13162" y="69370"/>
                  <a:pt x="13276" y="69564"/>
                  <a:pt x="13454" y="69483"/>
                </a:cubicBezTo>
                <a:cubicBezTo>
                  <a:pt x="13615" y="69499"/>
                  <a:pt x="13421" y="69273"/>
                  <a:pt x="13664" y="69337"/>
                </a:cubicBezTo>
                <a:cubicBezTo>
                  <a:pt x="13518" y="69435"/>
                  <a:pt x="13680" y="69483"/>
                  <a:pt x="13729" y="69580"/>
                </a:cubicBezTo>
                <a:cubicBezTo>
                  <a:pt x="13939" y="69516"/>
                  <a:pt x="13664" y="69418"/>
                  <a:pt x="13729" y="69289"/>
                </a:cubicBezTo>
                <a:cubicBezTo>
                  <a:pt x="13632" y="69321"/>
                  <a:pt x="13421" y="69127"/>
                  <a:pt x="13599" y="68965"/>
                </a:cubicBezTo>
                <a:cubicBezTo>
                  <a:pt x="13745" y="68965"/>
                  <a:pt x="13745" y="69078"/>
                  <a:pt x="13729" y="69208"/>
                </a:cubicBezTo>
                <a:cubicBezTo>
                  <a:pt x="14069" y="69078"/>
                  <a:pt x="13583" y="68852"/>
                  <a:pt x="13794" y="68836"/>
                </a:cubicBezTo>
                <a:cubicBezTo>
                  <a:pt x="13696" y="68690"/>
                  <a:pt x="13502" y="68965"/>
                  <a:pt x="13389" y="68836"/>
                </a:cubicBezTo>
                <a:cubicBezTo>
                  <a:pt x="13356" y="68933"/>
                  <a:pt x="13437" y="68949"/>
                  <a:pt x="13454" y="69014"/>
                </a:cubicBezTo>
                <a:cubicBezTo>
                  <a:pt x="13373" y="69095"/>
                  <a:pt x="13259" y="68787"/>
                  <a:pt x="13178" y="68690"/>
                </a:cubicBezTo>
                <a:cubicBezTo>
                  <a:pt x="13259" y="68690"/>
                  <a:pt x="13243" y="68755"/>
                  <a:pt x="13259" y="68787"/>
                </a:cubicBezTo>
                <a:cubicBezTo>
                  <a:pt x="13340" y="68658"/>
                  <a:pt x="13421" y="68738"/>
                  <a:pt x="13583" y="68787"/>
                </a:cubicBezTo>
                <a:cubicBezTo>
                  <a:pt x="13356" y="68334"/>
                  <a:pt x="13599" y="68301"/>
                  <a:pt x="13308" y="67767"/>
                </a:cubicBezTo>
                <a:cubicBezTo>
                  <a:pt x="13972" y="67897"/>
                  <a:pt x="13955" y="67524"/>
                  <a:pt x="13826" y="67022"/>
                </a:cubicBezTo>
                <a:cubicBezTo>
                  <a:pt x="13810" y="66909"/>
                  <a:pt x="13713" y="67087"/>
                  <a:pt x="13567" y="67022"/>
                </a:cubicBezTo>
                <a:cubicBezTo>
                  <a:pt x="13664" y="66893"/>
                  <a:pt x="13729" y="66731"/>
                  <a:pt x="13955" y="66699"/>
                </a:cubicBezTo>
                <a:cubicBezTo>
                  <a:pt x="14085" y="66780"/>
                  <a:pt x="13955" y="66812"/>
                  <a:pt x="13955" y="66925"/>
                </a:cubicBezTo>
                <a:cubicBezTo>
                  <a:pt x="14263" y="66861"/>
                  <a:pt x="14393" y="66861"/>
                  <a:pt x="14344" y="66504"/>
                </a:cubicBezTo>
                <a:cubicBezTo>
                  <a:pt x="14295" y="66456"/>
                  <a:pt x="14036" y="66537"/>
                  <a:pt x="13939" y="66423"/>
                </a:cubicBezTo>
                <a:cubicBezTo>
                  <a:pt x="13761" y="66407"/>
                  <a:pt x="14004" y="66682"/>
                  <a:pt x="13745" y="66602"/>
                </a:cubicBezTo>
                <a:cubicBezTo>
                  <a:pt x="13696" y="66423"/>
                  <a:pt x="13826" y="66375"/>
                  <a:pt x="13810" y="66229"/>
                </a:cubicBezTo>
                <a:cubicBezTo>
                  <a:pt x="13907" y="66262"/>
                  <a:pt x="14020" y="66262"/>
                  <a:pt x="14134" y="66229"/>
                </a:cubicBezTo>
                <a:cubicBezTo>
                  <a:pt x="14004" y="66326"/>
                  <a:pt x="14117" y="66359"/>
                  <a:pt x="14198" y="66423"/>
                </a:cubicBezTo>
                <a:cubicBezTo>
                  <a:pt x="14328" y="66294"/>
                  <a:pt x="14328" y="66083"/>
                  <a:pt x="14198" y="65954"/>
                </a:cubicBezTo>
                <a:cubicBezTo>
                  <a:pt x="14085" y="66003"/>
                  <a:pt x="14198" y="66213"/>
                  <a:pt x="14004" y="66229"/>
                </a:cubicBezTo>
                <a:cubicBezTo>
                  <a:pt x="13745" y="65922"/>
                  <a:pt x="13713" y="65468"/>
                  <a:pt x="13955" y="65128"/>
                </a:cubicBezTo>
                <a:cubicBezTo>
                  <a:pt x="13972" y="65112"/>
                  <a:pt x="13988" y="65096"/>
                  <a:pt x="14004" y="65080"/>
                </a:cubicBezTo>
                <a:cubicBezTo>
                  <a:pt x="14101" y="65096"/>
                  <a:pt x="14036" y="65225"/>
                  <a:pt x="14182" y="65209"/>
                </a:cubicBezTo>
                <a:cubicBezTo>
                  <a:pt x="14150" y="65355"/>
                  <a:pt x="13988" y="65420"/>
                  <a:pt x="14069" y="65630"/>
                </a:cubicBezTo>
                <a:cubicBezTo>
                  <a:pt x="13972" y="65630"/>
                  <a:pt x="14036" y="65501"/>
                  <a:pt x="13923" y="65501"/>
                </a:cubicBezTo>
                <a:cubicBezTo>
                  <a:pt x="13745" y="65646"/>
                  <a:pt x="14150" y="65776"/>
                  <a:pt x="14198" y="65905"/>
                </a:cubicBezTo>
                <a:cubicBezTo>
                  <a:pt x="14376" y="65501"/>
                  <a:pt x="14166" y="65096"/>
                  <a:pt x="14182" y="64594"/>
                </a:cubicBezTo>
                <a:cubicBezTo>
                  <a:pt x="14004" y="64707"/>
                  <a:pt x="14134" y="64934"/>
                  <a:pt x="14004" y="65080"/>
                </a:cubicBezTo>
                <a:lnTo>
                  <a:pt x="13988" y="65080"/>
                </a:lnTo>
                <a:lnTo>
                  <a:pt x="13955" y="65128"/>
                </a:lnTo>
                <a:cubicBezTo>
                  <a:pt x="13923" y="65145"/>
                  <a:pt x="13891" y="65161"/>
                  <a:pt x="13858" y="65161"/>
                </a:cubicBezTo>
                <a:cubicBezTo>
                  <a:pt x="13696" y="64902"/>
                  <a:pt x="13794" y="64594"/>
                  <a:pt x="13842" y="64189"/>
                </a:cubicBezTo>
                <a:cubicBezTo>
                  <a:pt x="13664" y="64222"/>
                  <a:pt x="13664" y="64384"/>
                  <a:pt x="13583" y="64481"/>
                </a:cubicBezTo>
                <a:cubicBezTo>
                  <a:pt x="13276" y="64384"/>
                  <a:pt x="13680" y="64303"/>
                  <a:pt x="13518" y="64157"/>
                </a:cubicBezTo>
                <a:cubicBezTo>
                  <a:pt x="13583" y="64157"/>
                  <a:pt x="13567" y="64238"/>
                  <a:pt x="13648" y="64238"/>
                </a:cubicBezTo>
                <a:cubicBezTo>
                  <a:pt x="13826" y="64206"/>
                  <a:pt x="13454" y="63995"/>
                  <a:pt x="13842" y="64060"/>
                </a:cubicBezTo>
                <a:cubicBezTo>
                  <a:pt x="13842" y="63914"/>
                  <a:pt x="13842" y="63768"/>
                  <a:pt x="13648" y="63785"/>
                </a:cubicBezTo>
                <a:cubicBezTo>
                  <a:pt x="13729" y="63574"/>
                  <a:pt x="13891" y="63412"/>
                  <a:pt x="13777" y="63169"/>
                </a:cubicBezTo>
                <a:cubicBezTo>
                  <a:pt x="13891" y="63169"/>
                  <a:pt x="13939" y="63137"/>
                  <a:pt x="13972" y="63072"/>
                </a:cubicBezTo>
                <a:cubicBezTo>
                  <a:pt x="14117" y="63072"/>
                  <a:pt x="14004" y="63234"/>
                  <a:pt x="14036" y="63315"/>
                </a:cubicBezTo>
                <a:cubicBezTo>
                  <a:pt x="14393" y="63283"/>
                  <a:pt x="14101" y="63040"/>
                  <a:pt x="14101" y="62894"/>
                </a:cubicBezTo>
                <a:cubicBezTo>
                  <a:pt x="14117" y="62441"/>
                  <a:pt x="14150" y="61810"/>
                  <a:pt x="14360" y="61453"/>
                </a:cubicBezTo>
                <a:cubicBezTo>
                  <a:pt x="14101" y="61421"/>
                  <a:pt x="14279" y="61680"/>
                  <a:pt x="14020" y="61648"/>
                </a:cubicBezTo>
                <a:cubicBezTo>
                  <a:pt x="14231" y="61470"/>
                  <a:pt x="14053" y="61340"/>
                  <a:pt x="14279" y="61178"/>
                </a:cubicBezTo>
                <a:cubicBezTo>
                  <a:pt x="14506" y="61211"/>
                  <a:pt x="14328" y="61437"/>
                  <a:pt x="14619" y="61308"/>
                </a:cubicBezTo>
                <a:cubicBezTo>
                  <a:pt x="14490" y="61372"/>
                  <a:pt x="14538" y="61567"/>
                  <a:pt x="14684" y="61534"/>
                </a:cubicBezTo>
                <a:cubicBezTo>
                  <a:pt x="14749" y="61583"/>
                  <a:pt x="14700" y="61680"/>
                  <a:pt x="14749" y="61810"/>
                </a:cubicBezTo>
                <a:cubicBezTo>
                  <a:pt x="14571" y="61858"/>
                  <a:pt x="14619" y="61729"/>
                  <a:pt x="14490" y="61729"/>
                </a:cubicBezTo>
                <a:cubicBezTo>
                  <a:pt x="14360" y="61729"/>
                  <a:pt x="14473" y="61923"/>
                  <a:pt x="14360" y="61955"/>
                </a:cubicBezTo>
                <a:cubicBezTo>
                  <a:pt x="14376" y="62052"/>
                  <a:pt x="14587" y="61907"/>
                  <a:pt x="14554" y="61826"/>
                </a:cubicBezTo>
                <a:cubicBezTo>
                  <a:pt x="14765" y="61907"/>
                  <a:pt x="14733" y="62020"/>
                  <a:pt x="14700" y="62182"/>
                </a:cubicBezTo>
                <a:cubicBezTo>
                  <a:pt x="14117" y="62328"/>
                  <a:pt x="14587" y="63169"/>
                  <a:pt x="14312" y="63493"/>
                </a:cubicBezTo>
                <a:cubicBezTo>
                  <a:pt x="14506" y="63493"/>
                  <a:pt x="14506" y="63380"/>
                  <a:pt x="14522" y="63250"/>
                </a:cubicBezTo>
                <a:cubicBezTo>
                  <a:pt x="14911" y="63315"/>
                  <a:pt x="14765" y="63590"/>
                  <a:pt x="14862" y="63768"/>
                </a:cubicBezTo>
                <a:cubicBezTo>
                  <a:pt x="14927" y="63768"/>
                  <a:pt x="14781" y="63461"/>
                  <a:pt x="15056" y="63623"/>
                </a:cubicBezTo>
                <a:cubicBezTo>
                  <a:pt x="14878" y="63364"/>
                  <a:pt x="14603" y="63169"/>
                  <a:pt x="14587" y="62797"/>
                </a:cubicBezTo>
                <a:cubicBezTo>
                  <a:pt x="14700" y="62781"/>
                  <a:pt x="14927" y="62829"/>
                  <a:pt x="14846" y="62700"/>
                </a:cubicBezTo>
                <a:cubicBezTo>
                  <a:pt x="15170" y="62716"/>
                  <a:pt x="14749" y="62975"/>
                  <a:pt x="14992" y="63072"/>
                </a:cubicBezTo>
                <a:cubicBezTo>
                  <a:pt x="15170" y="62797"/>
                  <a:pt x="15056" y="62231"/>
                  <a:pt x="14911" y="62328"/>
                </a:cubicBezTo>
                <a:cubicBezTo>
                  <a:pt x="14830" y="62311"/>
                  <a:pt x="14862" y="62214"/>
                  <a:pt x="14846" y="62133"/>
                </a:cubicBezTo>
                <a:cubicBezTo>
                  <a:pt x="14992" y="62117"/>
                  <a:pt x="14943" y="62231"/>
                  <a:pt x="15040" y="62231"/>
                </a:cubicBezTo>
                <a:cubicBezTo>
                  <a:pt x="15218" y="62166"/>
                  <a:pt x="15089" y="61923"/>
                  <a:pt x="14846" y="62004"/>
                </a:cubicBezTo>
                <a:cubicBezTo>
                  <a:pt x="14846" y="61923"/>
                  <a:pt x="14927" y="61907"/>
                  <a:pt x="14911" y="61810"/>
                </a:cubicBezTo>
                <a:cubicBezTo>
                  <a:pt x="15056" y="61793"/>
                  <a:pt x="15040" y="61874"/>
                  <a:pt x="15040" y="61955"/>
                </a:cubicBezTo>
                <a:cubicBezTo>
                  <a:pt x="15412" y="61599"/>
                  <a:pt x="14781" y="61194"/>
                  <a:pt x="14959" y="60514"/>
                </a:cubicBezTo>
                <a:cubicBezTo>
                  <a:pt x="14603" y="60531"/>
                  <a:pt x="14716" y="60871"/>
                  <a:pt x="14360" y="60887"/>
                </a:cubicBezTo>
                <a:cubicBezTo>
                  <a:pt x="14328" y="60660"/>
                  <a:pt x="14603" y="60887"/>
                  <a:pt x="14571" y="60709"/>
                </a:cubicBezTo>
                <a:cubicBezTo>
                  <a:pt x="14490" y="60644"/>
                  <a:pt x="14360" y="60822"/>
                  <a:pt x="14231" y="60660"/>
                </a:cubicBezTo>
                <a:cubicBezTo>
                  <a:pt x="14247" y="60693"/>
                  <a:pt x="14344" y="61065"/>
                  <a:pt x="14117" y="61081"/>
                </a:cubicBezTo>
                <a:cubicBezTo>
                  <a:pt x="14295" y="60757"/>
                  <a:pt x="13923" y="60887"/>
                  <a:pt x="13907" y="60628"/>
                </a:cubicBezTo>
                <a:cubicBezTo>
                  <a:pt x="13842" y="60660"/>
                  <a:pt x="13842" y="60725"/>
                  <a:pt x="13713" y="60725"/>
                </a:cubicBezTo>
                <a:cubicBezTo>
                  <a:pt x="13761" y="60806"/>
                  <a:pt x="13810" y="60887"/>
                  <a:pt x="13842" y="61000"/>
                </a:cubicBezTo>
                <a:cubicBezTo>
                  <a:pt x="13502" y="60952"/>
                  <a:pt x="13664" y="61421"/>
                  <a:pt x="13308" y="61227"/>
                </a:cubicBezTo>
                <a:cubicBezTo>
                  <a:pt x="13405" y="61146"/>
                  <a:pt x="13632" y="61049"/>
                  <a:pt x="13437" y="60903"/>
                </a:cubicBezTo>
                <a:cubicBezTo>
                  <a:pt x="13211" y="60984"/>
                  <a:pt x="13259" y="61259"/>
                  <a:pt x="13259" y="61518"/>
                </a:cubicBezTo>
                <a:cubicBezTo>
                  <a:pt x="13162" y="61470"/>
                  <a:pt x="13081" y="61453"/>
                  <a:pt x="12984" y="61470"/>
                </a:cubicBezTo>
                <a:cubicBezTo>
                  <a:pt x="12919" y="61648"/>
                  <a:pt x="13276" y="61518"/>
                  <a:pt x="13324" y="61599"/>
                </a:cubicBezTo>
                <a:cubicBezTo>
                  <a:pt x="13211" y="61680"/>
                  <a:pt x="13146" y="61810"/>
                  <a:pt x="13114" y="61939"/>
                </a:cubicBezTo>
                <a:cubicBezTo>
                  <a:pt x="13243" y="61761"/>
                  <a:pt x="13259" y="61939"/>
                  <a:pt x="13324" y="62069"/>
                </a:cubicBezTo>
                <a:cubicBezTo>
                  <a:pt x="13405" y="62069"/>
                  <a:pt x="13373" y="61988"/>
                  <a:pt x="13389" y="61923"/>
                </a:cubicBezTo>
                <a:cubicBezTo>
                  <a:pt x="13518" y="62020"/>
                  <a:pt x="13794" y="62020"/>
                  <a:pt x="13794" y="62198"/>
                </a:cubicBezTo>
                <a:cubicBezTo>
                  <a:pt x="13680" y="62214"/>
                  <a:pt x="13551" y="62198"/>
                  <a:pt x="13454" y="62166"/>
                </a:cubicBezTo>
                <a:cubicBezTo>
                  <a:pt x="13356" y="62360"/>
                  <a:pt x="13680" y="62279"/>
                  <a:pt x="13664" y="62441"/>
                </a:cubicBezTo>
                <a:cubicBezTo>
                  <a:pt x="13470" y="62376"/>
                  <a:pt x="13486" y="62409"/>
                  <a:pt x="13259" y="62441"/>
                </a:cubicBezTo>
                <a:cubicBezTo>
                  <a:pt x="13292" y="62587"/>
                  <a:pt x="13373" y="62716"/>
                  <a:pt x="13454" y="62846"/>
                </a:cubicBezTo>
                <a:cubicBezTo>
                  <a:pt x="13178" y="62813"/>
                  <a:pt x="13454" y="63137"/>
                  <a:pt x="13130" y="63072"/>
                </a:cubicBezTo>
                <a:cubicBezTo>
                  <a:pt x="13178" y="62959"/>
                  <a:pt x="13211" y="62829"/>
                  <a:pt x="13195" y="62700"/>
                </a:cubicBezTo>
                <a:cubicBezTo>
                  <a:pt x="13081" y="62684"/>
                  <a:pt x="13065" y="62749"/>
                  <a:pt x="13049" y="62797"/>
                </a:cubicBezTo>
                <a:cubicBezTo>
                  <a:pt x="12984" y="62797"/>
                  <a:pt x="13000" y="62749"/>
                  <a:pt x="12984" y="62716"/>
                </a:cubicBezTo>
                <a:cubicBezTo>
                  <a:pt x="12887" y="62829"/>
                  <a:pt x="12871" y="62991"/>
                  <a:pt x="12660" y="63040"/>
                </a:cubicBezTo>
                <a:cubicBezTo>
                  <a:pt x="12677" y="63153"/>
                  <a:pt x="12774" y="63202"/>
                  <a:pt x="12725" y="63364"/>
                </a:cubicBezTo>
                <a:cubicBezTo>
                  <a:pt x="12579" y="63299"/>
                  <a:pt x="12612" y="63267"/>
                  <a:pt x="12401" y="63315"/>
                </a:cubicBezTo>
                <a:cubicBezTo>
                  <a:pt x="12369" y="63428"/>
                  <a:pt x="12515" y="63412"/>
                  <a:pt x="12466" y="63542"/>
                </a:cubicBezTo>
                <a:cubicBezTo>
                  <a:pt x="12175" y="63526"/>
                  <a:pt x="12223" y="63250"/>
                  <a:pt x="12191" y="63040"/>
                </a:cubicBezTo>
                <a:cubicBezTo>
                  <a:pt x="12337" y="62959"/>
                  <a:pt x="12320" y="63072"/>
                  <a:pt x="12466" y="62991"/>
                </a:cubicBezTo>
                <a:cubicBezTo>
                  <a:pt x="12466" y="62910"/>
                  <a:pt x="12385" y="62894"/>
                  <a:pt x="12401" y="62813"/>
                </a:cubicBezTo>
                <a:cubicBezTo>
                  <a:pt x="12223" y="62829"/>
                  <a:pt x="12191" y="62943"/>
                  <a:pt x="11997" y="62943"/>
                </a:cubicBezTo>
                <a:cubicBezTo>
                  <a:pt x="12175" y="63267"/>
                  <a:pt x="11770" y="63283"/>
                  <a:pt x="11867" y="63461"/>
                </a:cubicBezTo>
                <a:cubicBezTo>
                  <a:pt x="11916" y="63607"/>
                  <a:pt x="11964" y="63348"/>
                  <a:pt x="12126" y="63412"/>
                </a:cubicBezTo>
                <a:cubicBezTo>
                  <a:pt x="12175" y="63639"/>
                  <a:pt x="11980" y="63768"/>
                  <a:pt x="12207" y="63882"/>
                </a:cubicBezTo>
                <a:cubicBezTo>
                  <a:pt x="12256" y="63866"/>
                  <a:pt x="12418" y="63704"/>
                  <a:pt x="12272" y="63688"/>
                </a:cubicBezTo>
                <a:cubicBezTo>
                  <a:pt x="12288" y="63542"/>
                  <a:pt x="12547" y="63817"/>
                  <a:pt x="12596" y="63639"/>
                </a:cubicBezTo>
                <a:cubicBezTo>
                  <a:pt x="12757" y="63688"/>
                  <a:pt x="12337" y="63963"/>
                  <a:pt x="12725" y="63817"/>
                </a:cubicBezTo>
                <a:cubicBezTo>
                  <a:pt x="12677" y="63866"/>
                  <a:pt x="12660" y="63947"/>
                  <a:pt x="12660" y="64011"/>
                </a:cubicBezTo>
                <a:cubicBezTo>
                  <a:pt x="11948" y="63704"/>
                  <a:pt x="12029" y="64384"/>
                  <a:pt x="12272" y="64610"/>
                </a:cubicBezTo>
                <a:cubicBezTo>
                  <a:pt x="12078" y="64772"/>
                  <a:pt x="12223" y="65128"/>
                  <a:pt x="12094" y="65404"/>
                </a:cubicBezTo>
                <a:cubicBezTo>
                  <a:pt x="12401" y="65436"/>
                  <a:pt x="12158" y="65711"/>
                  <a:pt x="12223" y="66051"/>
                </a:cubicBezTo>
                <a:cubicBezTo>
                  <a:pt x="11819" y="66003"/>
                  <a:pt x="11980" y="65808"/>
                  <a:pt x="11819" y="65646"/>
                </a:cubicBezTo>
                <a:cubicBezTo>
                  <a:pt x="11883" y="65646"/>
                  <a:pt x="11883" y="65695"/>
                  <a:pt x="11948" y="65695"/>
                </a:cubicBezTo>
                <a:cubicBezTo>
                  <a:pt x="11883" y="65549"/>
                  <a:pt x="11835" y="65387"/>
                  <a:pt x="11819" y="65242"/>
                </a:cubicBezTo>
                <a:cubicBezTo>
                  <a:pt x="11883" y="65258"/>
                  <a:pt x="11948" y="65274"/>
                  <a:pt x="12013" y="65274"/>
                </a:cubicBezTo>
                <a:cubicBezTo>
                  <a:pt x="12078" y="65145"/>
                  <a:pt x="11867" y="65193"/>
                  <a:pt x="11754" y="65193"/>
                </a:cubicBezTo>
                <a:cubicBezTo>
                  <a:pt x="11721" y="65080"/>
                  <a:pt x="11867" y="65080"/>
                  <a:pt x="11819" y="64950"/>
                </a:cubicBezTo>
                <a:cubicBezTo>
                  <a:pt x="11754" y="64821"/>
                  <a:pt x="11673" y="65096"/>
                  <a:pt x="11543" y="64950"/>
                </a:cubicBezTo>
                <a:cubicBezTo>
                  <a:pt x="11543" y="64853"/>
                  <a:pt x="11608" y="64805"/>
                  <a:pt x="11754" y="64821"/>
                </a:cubicBezTo>
                <a:cubicBezTo>
                  <a:pt x="11770" y="64691"/>
                  <a:pt x="11495" y="64788"/>
                  <a:pt x="11543" y="64626"/>
                </a:cubicBezTo>
                <a:cubicBezTo>
                  <a:pt x="11624" y="64675"/>
                  <a:pt x="11721" y="64691"/>
                  <a:pt x="11819" y="64675"/>
                </a:cubicBezTo>
                <a:cubicBezTo>
                  <a:pt x="11851" y="64578"/>
                  <a:pt x="11770" y="64562"/>
                  <a:pt x="11754" y="64497"/>
                </a:cubicBezTo>
                <a:cubicBezTo>
                  <a:pt x="11819" y="64384"/>
                  <a:pt x="11916" y="64643"/>
                  <a:pt x="11883" y="64772"/>
                </a:cubicBezTo>
                <a:cubicBezTo>
                  <a:pt x="12029" y="64546"/>
                  <a:pt x="11867" y="64254"/>
                  <a:pt x="11608" y="64254"/>
                </a:cubicBezTo>
                <a:cubicBezTo>
                  <a:pt x="11624" y="64206"/>
                  <a:pt x="11770" y="64222"/>
                  <a:pt x="11883" y="64206"/>
                </a:cubicBezTo>
                <a:cubicBezTo>
                  <a:pt x="11754" y="63898"/>
                  <a:pt x="11527" y="63963"/>
                  <a:pt x="11203" y="63898"/>
                </a:cubicBezTo>
                <a:cubicBezTo>
                  <a:pt x="11284" y="64027"/>
                  <a:pt x="11398" y="64125"/>
                  <a:pt x="11543" y="64173"/>
                </a:cubicBezTo>
                <a:cubicBezTo>
                  <a:pt x="11559" y="64303"/>
                  <a:pt x="11527" y="64416"/>
                  <a:pt x="11479" y="64546"/>
                </a:cubicBezTo>
                <a:cubicBezTo>
                  <a:pt x="11300" y="64448"/>
                  <a:pt x="11543" y="64335"/>
                  <a:pt x="11414" y="64222"/>
                </a:cubicBezTo>
                <a:cubicBezTo>
                  <a:pt x="11349" y="64157"/>
                  <a:pt x="11187" y="64157"/>
                  <a:pt x="11139" y="64076"/>
                </a:cubicBezTo>
                <a:cubicBezTo>
                  <a:pt x="11220" y="64173"/>
                  <a:pt x="10944" y="64578"/>
                  <a:pt x="11414" y="64626"/>
                </a:cubicBezTo>
                <a:cubicBezTo>
                  <a:pt x="11349" y="64788"/>
                  <a:pt x="11414" y="64740"/>
                  <a:pt x="11414" y="64918"/>
                </a:cubicBezTo>
                <a:cubicBezTo>
                  <a:pt x="11155" y="64934"/>
                  <a:pt x="11074" y="64821"/>
                  <a:pt x="10960" y="64966"/>
                </a:cubicBezTo>
                <a:cubicBezTo>
                  <a:pt x="10993" y="65096"/>
                  <a:pt x="11090" y="64918"/>
                  <a:pt x="11220" y="64966"/>
                </a:cubicBezTo>
                <a:cubicBezTo>
                  <a:pt x="11236" y="65047"/>
                  <a:pt x="11220" y="65145"/>
                  <a:pt x="11155" y="65193"/>
                </a:cubicBezTo>
                <a:cubicBezTo>
                  <a:pt x="11236" y="65193"/>
                  <a:pt x="11268" y="65193"/>
                  <a:pt x="11284" y="65145"/>
                </a:cubicBezTo>
                <a:cubicBezTo>
                  <a:pt x="11511" y="65306"/>
                  <a:pt x="10944" y="65323"/>
                  <a:pt x="11025" y="65112"/>
                </a:cubicBezTo>
                <a:cubicBezTo>
                  <a:pt x="10863" y="65112"/>
                  <a:pt x="10782" y="65306"/>
                  <a:pt x="10685" y="65112"/>
                </a:cubicBezTo>
                <a:cubicBezTo>
                  <a:pt x="10621" y="65112"/>
                  <a:pt x="10637" y="65193"/>
                  <a:pt x="10621" y="65242"/>
                </a:cubicBezTo>
                <a:cubicBezTo>
                  <a:pt x="10459" y="65242"/>
                  <a:pt x="10362" y="65193"/>
                  <a:pt x="10362" y="65064"/>
                </a:cubicBezTo>
                <a:cubicBezTo>
                  <a:pt x="10135" y="65161"/>
                  <a:pt x="10313" y="65306"/>
                  <a:pt x="10297" y="65484"/>
                </a:cubicBezTo>
                <a:cubicBezTo>
                  <a:pt x="9924" y="65258"/>
                  <a:pt x="10281" y="64691"/>
                  <a:pt x="10216" y="64367"/>
                </a:cubicBezTo>
                <a:cubicBezTo>
                  <a:pt x="10200" y="64319"/>
                  <a:pt x="10151" y="64351"/>
                  <a:pt x="10151" y="64367"/>
                </a:cubicBezTo>
                <a:cubicBezTo>
                  <a:pt x="10054" y="63914"/>
                  <a:pt x="10038" y="63623"/>
                  <a:pt x="9941" y="63218"/>
                </a:cubicBezTo>
                <a:cubicBezTo>
                  <a:pt x="10038" y="63267"/>
                  <a:pt x="10151" y="63315"/>
                  <a:pt x="10264" y="63348"/>
                </a:cubicBezTo>
                <a:cubicBezTo>
                  <a:pt x="10297" y="63445"/>
                  <a:pt x="10232" y="63477"/>
                  <a:pt x="10200" y="63542"/>
                </a:cubicBezTo>
                <a:cubicBezTo>
                  <a:pt x="10248" y="63590"/>
                  <a:pt x="10362" y="63574"/>
                  <a:pt x="10345" y="63671"/>
                </a:cubicBezTo>
                <a:cubicBezTo>
                  <a:pt x="10637" y="63704"/>
                  <a:pt x="10523" y="63461"/>
                  <a:pt x="10540" y="63299"/>
                </a:cubicBezTo>
                <a:cubicBezTo>
                  <a:pt x="10637" y="63315"/>
                  <a:pt x="10653" y="63380"/>
                  <a:pt x="10750" y="63396"/>
                </a:cubicBezTo>
                <a:cubicBezTo>
                  <a:pt x="10701" y="63153"/>
                  <a:pt x="10669" y="63169"/>
                  <a:pt x="10944" y="63105"/>
                </a:cubicBezTo>
                <a:cubicBezTo>
                  <a:pt x="11009" y="62700"/>
                  <a:pt x="10685" y="62829"/>
                  <a:pt x="10750" y="62457"/>
                </a:cubicBezTo>
                <a:cubicBezTo>
                  <a:pt x="10928" y="62392"/>
                  <a:pt x="11139" y="62360"/>
                  <a:pt x="11074" y="62133"/>
                </a:cubicBezTo>
                <a:cubicBezTo>
                  <a:pt x="11058" y="62085"/>
                  <a:pt x="10944" y="62101"/>
                  <a:pt x="10944" y="62036"/>
                </a:cubicBezTo>
                <a:cubicBezTo>
                  <a:pt x="10766" y="62036"/>
                  <a:pt x="10831" y="62214"/>
                  <a:pt x="10734" y="62279"/>
                </a:cubicBezTo>
                <a:cubicBezTo>
                  <a:pt x="10588" y="62150"/>
                  <a:pt x="10572" y="61939"/>
                  <a:pt x="10669" y="61761"/>
                </a:cubicBezTo>
                <a:cubicBezTo>
                  <a:pt x="10863" y="61761"/>
                  <a:pt x="10782" y="61907"/>
                  <a:pt x="10734" y="62004"/>
                </a:cubicBezTo>
                <a:cubicBezTo>
                  <a:pt x="10799" y="61971"/>
                  <a:pt x="10863" y="61955"/>
                  <a:pt x="10944" y="61955"/>
                </a:cubicBezTo>
                <a:cubicBezTo>
                  <a:pt x="10912" y="61793"/>
                  <a:pt x="10912" y="61680"/>
                  <a:pt x="10863" y="61632"/>
                </a:cubicBezTo>
                <a:cubicBezTo>
                  <a:pt x="11090" y="61551"/>
                  <a:pt x="10960" y="61826"/>
                  <a:pt x="11268" y="61761"/>
                </a:cubicBezTo>
                <a:cubicBezTo>
                  <a:pt x="11041" y="61939"/>
                  <a:pt x="11673" y="62587"/>
                  <a:pt x="11349" y="62506"/>
                </a:cubicBezTo>
                <a:cubicBezTo>
                  <a:pt x="11155" y="62603"/>
                  <a:pt x="11511" y="62732"/>
                  <a:pt x="11559" y="62829"/>
                </a:cubicBezTo>
                <a:cubicBezTo>
                  <a:pt x="11705" y="62829"/>
                  <a:pt x="11576" y="62619"/>
                  <a:pt x="11608" y="62538"/>
                </a:cubicBezTo>
                <a:cubicBezTo>
                  <a:pt x="11819" y="62668"/>
                  <a:pt x="11738" y="62829"/>
                  <a:pt x="11559" y="62910"/>
                </a:cubicBezTo>
                <a:cubicBezTo>
                  <a:pt x="11559" y="63008"/>
                  <a:pt x="11770" y="62943"/>
                  <a:pt x="11754" y="63056"/>
                </a:cubicBezTo>
                <a:cubicBezTo>
                  <a:pt x="11819" y="62943"/>
                  <a:pt x="11899" y="62829"/>
                  <a:pt x="11980" y="62732"/>
                </a:cubicBezTo>
                <a:cubicBezTo>
                  <a:pt x="12029" y="62765"/>
                  <a:pt x="12078" y="62797"/>
                  <a:pt x="12110" y="62862"/>
                </a:cubicBezTo>
                <a:cubicBezTo>
                  <a:pt x="12175" y="62829"/>
                  <a:pt x="12175" y="62749"/>
                  <a:pt x="12320" y="62765"/>
                </a:cubicBezTo>
                <a:cubicBezTo>
                  <a:pt x="12320" y="62635"/>
                  <a:pt x="12061" y="62619"/>
                  <a:pt x="12239" y="62490"/>
                </a:cubicBezTo>
                <a:cubicBezTo>
                  <a:pt x="12078" y="62522"/>
                  <a:pt x="11867" y="62473"/>
                  <a:pt x="11786" y="62490"/>
                </a:cubicBezTo>
                <a:cubicBezTo>
                  <a:pt x="11673" y="62311"/>
                  <a:pt x="12078" y="62473"/>
                  <a:pt x="11980" y="62295"/>
                </a:cubicBezTo>
                <a:cubicBezTo>
                  <a:pt x="12078" y="62328"/>
                  <a:pt x="12142" y="62360"/>
                  <a:pt x="12256" y="62392"/>
                </a:cubicBezTo>
                <a:cubicBezTo>
                  <a:pt x="12418" y="62231"/>
                  <a:pt x="12320" y="62133"/>
                  <a:pt x="12256" y="61971"/>
                </a:cubicBezTo>
                <a:cubicBezTo>
                  <a:pt x="12045" y="61988"/>
                  <a:pt x="11851" y="62085"/>
                  <a:pt x="11721" y="62263"/>
                </a:cubicBezTo>
                <a:cubicBezTo>
                  <a:pt x="11640" y="62150"/>
                  <a:pt x="11559" y="62085"/>
                  <a:pt x="11462" y="62166"/>
                </a:cubicBezTo>
                <a:cubicBezTo>
                  <a:pt x="11365" y="62133"/>
                  <a:pt x="11495" y="61858"/>
                  <a:pt x="11721" y="61891"/>
                </a:cubicBezTo>
                <a:cubicBezTo>
                  <a:pt x="11721" y="61777"/>
                  <a:pt x="11608" y="61745"/>
                  <a:pt x="11640" y="61615"/>
                </a:cubicBezTo>
                <a:cubicBezTo>
                  <a:pt x="11705" y="61615"/>
                  <a:pt x="11705" y="61664"/>
                  <a:pt x="11705" y="61696"/>
                </a:cubicBezTo>
                <a:cubicBezTo>
                  <a:pt x="11916" y="61648"/>
                  <a:pt x="11640" y="61551"/>
                  <a:pt x="11705" y="61421"/>
                </a:cubicBezTo>
                <a:cubicBezTo>
                  <a:pt x="11608" y="61470"/>
                  <a:pt x="11462" y="61470"/>
                  <a:pt x="11511" y="61615"/>
                </a:cubicBezTo>
                <a:cubicBezTo>
                  <a:pt x="11106" y="61356"/>
                  <a:pt x="11495" y="60854"/>
                  <a:pt x="11559" y="60644"/>
                </a:cubicBezTo>
                <a:cubicBezTo>
                  <a:pt x="11106" y="60434"/>
                  <a:pt x="11398" y="60029"/>
                  <a:pt x="11559" y="59705"/>
                </a:cubicBezTo>
                <a:cubicBezTo>
                  <a:pt x="11705" y="59883"/>
                  <a:pt x="11381" y="59932"/>
                  <a:pt x="11559" y="60126"/>
                </a:cubicBezTo>
                <a:cubicBezTo>
                  <a:pt x="11689" y="60126"/>
                  <a:pt x="11640" y="59996"/>
                  <a:pt x="11819" y="60029"/>
                </a:cubicBezTo>
                <a:cubicBezTo>
                  <a:pt x="11754" y="60207"/>
                  <a:pt x="12078" y="60223"/>
                  <a:pt x="11883" y="60353"/>
                </a:cubicBezTo>
                <a:cubicBezTo>
                  <a:pt x="11997" y="60385"/>
                  <a:pt x="12175" y="60255"/>
                  <a:pt x="12013" y="60255"/>
                </a:cubicBezTo>
                <a:cubicBezTo>
                  <a:pt x="12029" y="60223"/>
                  <a:pt x="12078" y="60223"/>
                  <a:pt x="12094" y="60255"/>
                </a:cubicBezTo>
                <a:lnTo>
                  <a:pt x="12223" y="60255"/>
                </a:lnTo>
                <a:cubicBezTo>
                  <a:pt x="12175" y="60369"/>
                  <a:pt x="11899" y="60385"/>
                  <a:pt x="11819" y="60595"/>
                </a:cubicBezTo>
                <a:cubicBezTo>
                  <a:pt x="11592" y="60547"/>
                  <a:pt x="11738" y="60239"/>
                  <a:pt x="11479" y="60223"/>
                </a:cubicBezTo>
                <a:cubicBezTo>
                  <a:pt x="11284" y="60498"/>
                  <a:pt x="11997" y="60822"/>
                  <a:pt x="11479" y="61065"/>
                </a:cubicBezTo>
                <a:cubicBezTo>
                  <a:pt x="11543" y="61308"/>
                  <a:pt x="11883" y="61356"/>
                  <a:pt x="11883" y="61648"/>
                </a:cubicBezTo>
                <a:cubicBezTo>
                  <a:pt x="11964" y="61615"/>
                  <a:pt x="12013" y="61534"/>
                  <a:pt x="12142" y="61518"/>
                </a:cubicBezTo>
                <a:cubicBezTo>
                  <a:pt x="11997" y="61470"/>
                  <a:pt x="12013" y="61292"/>
                  <a:pt x="11738" y="61340"/>
                </a:cubicBezTo>
                <a:cubicBezTo>
                  <a:pt x="11916" y="61211"/>
                  <a:pt x="11705" y="61081"/>
                  <a:pt x="11738" y="60919"/>
                </a:cubicBezTo>
                <a:cubicBezTo>
                  <a:pt x="11980" y="60919"/>
                  <a:pt x="12013" y="61065"/>
                  <a:pt x="12013" y="61243"/>
                </a:cubicBezTo>
                <a:cubicBezTo>
                  <a:pt x="12126" y="61081"/>
                  <a:pt x="12126" y="60854"/>
                  <a:pt x="12466" y="60854"/>
                </a:cubicBezTo>
                <a:cubicBezTo>
                  <a:pt x="12515" y="60709"/>
                  <a:pt x="12418" y="60644"/>
                  <a:pt x="12401" y="60531"/>
                </a:cubicBezTo>
                <a:cubicBezTo>
                  <a:pt x="12239" y="60482"/>
                  <a:pt x="12191" y="60725"/>
                  <a:pt x="12126" y="60579"/>
                </a:cubicBezTo>
                <a:cubicBezTo>
                  <a:pt x="12320" y="60434"/>
                  <a:pt x="12320" y="60401"/>
                  <a:pt x="12256" y="60126"/>
                </a:cubicBezTo>
                <a:cubicBezTo>
                  <a:pt x="12434" y="60094"/>
                  <a:pt x="12385" y="60207"/>
                  <a:pt x="12466" y="60255"/>
                </a:cubicBezTo>
                <a:cubicBezTo>
                  <a:pt x="12644" y="60207"/>
                  <a:pt x="12612" y="60029"/>
                  <a:pt x="12660" y="59883"/>
                </a:cubicBezTo>
                <a:cubicBezTo>
                  <a:pt x="12660" y="59802"/>
                  <a:pt x="12353" y="59964"/>
                  <a:pt x="12256" y="59835"/>
                </a:cubicBezTo>
                <a:cubicBezTo>
                  <a:pt x="12239" y="59754"/>
                  <a:pt x="12304" y="59721"/>
                  <a:pt x="12320" y="59656"/>
                </a:cubicBezTo>
                <a:cubicBezTo>
                  <a:pt x="12385" y="59689"/>
                  <a:pt x="12434" y="59737"/>
                  <a:pt x="12466" y="59786"/>
                </a:cubicBezTo>
                <a:cubicBezTo>
                  <a:pt x="12612" y="59737"/>
                  <a:pt x="12596" y="59576"/>
                  <a:pt x="12596" y="59414"/>
                </a:cubicBezTo>
                <a:cubicBezTo>
                  <a:pt x="13081" y="59770"/>
                  <a:pt x="12596" y="60255"/>
                  <a:pt x="12936" y="60628"/>
                </a:cubicBezTo>
                <a:cubicBezTo>
                  <a:pt x="12887" y="60693"/>
                  <a:pt x="12806" y="60725"/>
                  <a:pt x="12725" y="60725"/>
                </a:cubicBezTo>
                <a:cubicBezTo>
                  <a:pt x="12790" y="60806"/>
                  <a:pt x="12790" y="60903"/>
                  <a:pt x="12725" y="61000"/>
                </a:cubicBezTo>
                <a:cubicBezTo>
                  <a:pt x="12855" y="60968"/>
                  <a:pt x="12774" y="60822"/>
                  <a:pt x="13000" y="60854"/>
                </a:cubicBezTo>
                <a:cubicBezTo>
                  <a:pt x="13016" y="61000"/>
                  <a:pt x="12968" y="61146"/>
                  <a:pt x="12871" y="61275"/>
                </a:cubicBezTo>
                <a:cubicBezTo>
                  <a:pt x="13259" y="61049"/>
                  <a:pt x="12968" y="60304"/>
                  <a:pt x="12919" y="59980"/>
                </a:cubicBezTo>
                <a:cubicBezTo>
                  <a:pt x="12903" y="59721"/>
                  <a:pt x="13195" y="59980"/>
                  <a:pt x="13178" y="59737"/>
                </a:cubicBezTo>
                <a:cubicBezTo>
                  <a:pt x="13292" y="59721"/>
                  <a:pt x="13405" y="59737"/>
                  <a:pt x="13518" y="59786"/>
                </a:cubicBezTo>
                <a:cubicBezTo>
                  <a:pt x="13551" y="59705"/>
                  <a:pt x="13421" y="59511"/>
                  <a:pt x="13583" y="59495"/>
                </a:cubicBezTo>
                <a:cubicBezTo>
                  <a:pt x="13567" y="59446"/>
                  <a:pt x="13454" y="59462"/>
                  <a:pt x="13373" y="59462"/>
                </a:cubicBezTo>
                <a:cubicBezTo>
                  <a:pt x="13437" y="59381"/>
                  <a:pt x="13437" y="59268"/>
                  <a:pt x="13373" y="59187"/>
                </a:cubicBezTo>
                <a:lnTo>
                  <a:pt x="13632" y="59187"/>
                </a:lnTo>
                <a:cubicBezTo>
                  <a:pt x="13664" y="59025"/>
                  <a:pt x="13437" y="59041"/>
                  <a:pt x="13373" y="58944"/>
                </a:cubicBezTo>
                <a:cubicBezTo>
                  <a:pt x="13373" y="58782"/>
                  <a:pt x="13551" y="58685"/>
                  <a:pt x="13696" y="58766"/>
                </a:cubicBezTo>
                <a:cubicBezTo>
                  <a:pt x="13648" y="58734"/>
                  <a:pt x="13632" y="58669"/>
                  <a:pt x="13632" y="58620"/>
                </a:cubicBezTo>
                <a:cubicBezTo>
                  <a:pt x="13891" y="58750"/>
                  <a:pt x="13891" y="58458"/>
                  <a:pt x="14101" y="58572"/>
                </a:cubicBezTo>
                <a:cubicBezTo>
                  <a:pt x="13939" y="58410"/>
                  <a:pt x="14036" y="58361"/>
                  <a:pt x="13955" y="58151"/>
                </a:cubicBezTo>
                <a:cubicBezTo>
                  <a:pt x="13713" y="58232"/>
                  <a:pt x="13858" y="58313"/>
                  <a:pt x="13551" y="58297"/>
                </a:cubicBezTo>
                <a:cubicBezTo>
                  <a:pt x="13373" y="58038"/>
                  <a:pt x="13680" y="58021"/>
                  <a:pt x="13680" y="57698"/>
                </a:cubicBezTo>
                <a:cubicBezTo>
                  <a:pt x="13794" y="57698"/>
                  <a:pt x="13810" y="57746"/>
                  <a:pt x="13939" y="57730"/>
                </a:cubicBezTo>
                <a:cubicBezTo>
                  <a:pt x="13988" y="57876"/>
                  <a:pt x="13875" y="57908"/>
                  <a:pt x="13875" y="58021"/>
                </a:cubicBezTo>
                <a:cubicBezTo>
                  <a:pt x="13907" y="58086"/>
                  <a:pt x="13955" y="57989"/>
                  <a:pt x="14085" y="58021"/>
                </a:cubicBezTo>
                <a:cubicBezTo>
                  <a:pt x="14150" y="58232"/>
                  <a:pt x="14295" y="58410"/>
                  <a:pt x="14150" y="58669"/>
                </a:cubicBezTo>
                <a:cubicBezTo>
                  <a:pt x="14328" y="58588"/>
                  <a:pt x="14295" y="58361"/>
                  <a:pt x="14409" y="58248"/>
                </a:cubicBezTo>
                <a:cubicBezTo>
                  <a:pt x="14668" y="58475"/>
                  <a:pt x="14441" y="58507"/>
                  <a:pt x="14409" y="58798"/>
                </a:cubicBezTo>
                <a:cubicBezTo>
                  <a:pt x="14473" y="58912"/>
                  <a:pt x="14700" y="58701"/>
                  <a:pt x="14684" y="58944"/>
                </a:cubicBezTo>
                <a:cubicBezTo>
                  <a:pt x="14619" y="58960"/>
                  <a:pt x="14441" y="59041"/>
                  <a:pt x="14473" y="58896"/>
                </a:cubicBezTo>
                <a:cubicBezTo>
                  <a:pt x="14328" y="58960"/>
                  <a:pt x="14473" y="59187"/>
                  <a:pt x="14619" y="59219"/>
                </a:cubicBezTo>
                <a:cubicBezTo>
                  <a:pt x="14716" y="59074"/>
                  <a:pt x="14927" y="59025"/>
                  <a:pt x="15072" y="59122"/>
                </a:cubicBezTo>
                <a:cubicBezTo>
                  <a:pt x="14959" y="58960"/>
                  <a:pt x="15186" y="58847"/>
                  <a:pt x="15283" y="58701"/>
                </a:cubicBezTo>
                <a:cubicBezTo>
                  <a:pt x="15153" y="58766"/>
                  <a:pt x="14992" y="58798"/>
                  <a:pt x="15024" y="58977"/>
                </a:cubicBezTo>
                <a:cubicBezTo>
                  <a:pt x="14927" y="58977"/>
                  <a:pt x="14830" y="58977"/>
                  <a:pt x="14813" y="59025"/>
                </a:cubicBezTo>
                <a:cubicBezTo>
                  <a:pt x="14619" y="58993"/>
                  <a:pt x="14878" y="58620"/>
                  <a:pt x="14943" y="58475"/>
                </a:cubicBezTo>
                <a:cubicBezTo>
                  <a:pt x="15056" y="58507"/>
                  <a:pt x="14959" y="58556"/>
                  <a:pt x="14943" y="58604"/>
                </a:cubicBezTo>
                <a:cubicBezTo>
                  <a:pt x="15315" y="58523"/>
                  <a:pt x="15153" y="58313"/>
                  <a:pt x="15267" y="58005"/>
                </a:cubicBezTo>
                <a:cubicBezTo>
                  <a:pt x="15396" y="58021"/>
                  <a:pt x="15526" y="57989"/>
                  <a:pt x="15623" y="57908"/>
                </a:cubicBezTo>
                <a:cubicBezTo>
                  <a:pt x="15720" y="57973"/>
                  <a:pt x="15655" y="58054"/>
                  <a:pt x="15623" y="58135"/>
                </a:cubicBezTo>
                <a:cubicBezTo>
                  <a:pt x="15348" y="58021"/>
                  <a:pt x="15218" y="58280"/>
                  <a:pt x="15412" y="58361"/>
                </a:cubicBezTo>
                <a:cubicBezTo>
                  <a:pt x="15639" y="58135"/>
                  <a:pt x="16044" y="58280"/>
                  <a:pt x="16011" y="57843"/>
                </a:cubicBezTo>
                <a:cubicBezTo>
                  <a:pt x="15817" y="57908"/>
                  <a:pt x="15461" y="57698"/>
                  <a:pt x="15072" y="57859"/>
                </a:cubicBezTo>
                <a:cubicBezTo>
                  <a:pt x="14959" y="57811"/>
                  <a:pt x="15137" y="57568"/>
                  <a:pt x="15137" y="57439"/>
                </a:cubicBezTo>
                <a:cubicBezTo>
                  <a:pt x="15299" y="57649"/>
                  <a:pt x="15688" y="57439"/>
                  <a:pt x="15752" y="57762"/>
                </a:cubicBezTo>
                <a:cubicBezTo>
                  <a:pt x="15979" y="57730"/>
                  <a:pt x="16125" y="57471"/>
                  <a:pt x="16011" y="57341"/>
                </a:cubicBezTo>
                <a:cubicBezTo>
                  <a:pt x="15914" y="57390"/>
                  <a:pt x="15801" y="57406"/>
                  <a:pt x="15801" y="57536"/>
                </a:cubicBezTo>
                <a:cubicBezTo>
                  <a:pt x="15558" y="57520"/>
                  <a:pt x="15591" y="57341"/>
                  <a:pt x="15542" y="57309"/>
                </a:cubicBezTo>
                <a:cubicBezTo>
                  <a:pt x="15671" y="57260"/>
                  <a:pt x="15752" y="57390"/>
                  <a:pt x="15995" y="57309"/>
                </a:cubicBezTo>
                <a:cubicBezTo>
                  <a:pt x="15979" y="57163"/>
                  <a:pt x="16044" y="56953"/>
                  <a:pt x="15931" y="56888"/>
                </a:cubicBezTo>
                <a:cubicBezTo>
                  <a:pt x="15801" y="56937"/>
                  <a:pt x="15882" y="57131"/>
                  <a:pt x="15607" y="57066"/>
                </a:cubicBezTo>
                <a:cubicBezTo>
                  <a:pt x="15607" y="56904"/>
                  <a:pt x="15785" y="56872"/>
                  <a:pt x="15801" y="56694"/>
                </a:cubicBezTo>
                <a:cubicBezTo>
                  <a:pt x="15736" y="56564"/>
                  <a:pt x="15639" y="56759"/>
                  <a:pt x="15477" y="56694"/>
                </a:cubicBezTo>
                <a:cubicBezTo>
                  <a:pt x="15526" y="56613"/>
                  <a:pt x="15623" y="56516"/>
                  <a:pt x="15736" y="56613"/>
                </a:cubicBezTo>
                <a:cubicBezTo>
                  <a:pt x="15671" y="56548"/>
                  <a:pt x="15655" y="56451"/>
                  <a:pt x="15671" y="56370"/>
                </a:cubicBezTo>
                <a:cubicBezTo>
                  <a:pt x="15833" y="56354"/>
                  <a:pt x="15752" y="56500"/>
                  <a:pt x="15882" y="56500"/>
                </a:cubicBezTo>
                <a:cubicBezTo>
                  <a:pt x="15947" y="56402"/>
                  <a:pt x="15785" y="56095"/>
                  <a:pt x="16076" y="56046"/>
                </a:cubicBezTo>
                <a:cubicBezTo>
                  <a:pt x="15882" y="55965"/>
                  <a:pt x="15833" y="56111"/>
                  <a:pt x="15607" y="56143"/>
                </a:cubicBezTo>
                <a:cubicBezTo>
                  <a:pt x="15574" y="56289"/>
                  <a:pt x="15736" y="56273"/>
                  <a:pt x="15607" y="56370"/>
                </a:cubicBezTo>
                <a:cubicBezTo>
                  <a:pt x="15574" y="56241"/>
                  <a:pt x="15364" y="56241"/>
                  <a:pt x="15348" y="56095"/>
                </a:cubicBezTo>
                <a:cubicBezTo>
                  <a:pt x="15299" y="55965"/>
                  <a:pt x="15477" y="55998"/>
                  <a:pt x="15542" y="55949"/>
                </a:cubicBezTo>
                <a:cubicBezTo>
                  <a:pt x="15380" y="55868"/>
                  <a:pt x="15445" y="55884"/>
                  <a:pt x="15542" y="55771"/>
                </a:cubicBezTo>
                <a:cubicBezTo>
                  <a:pt x="15315" y="55771"/>
                  <a:pt x="15396" y="55998"/>
                  <a:pt x="15089" y="55965"/>
                </a:cubicBezTo>
                <a:cubicBezTo>
                  <a:pt x="15153" y="55836"/>
                  <a:pt x="15186" y="55706"/>
                  <a:pt x="15218" y="55593"/>
                </a:cubicBezTo>
                <a:cubicBezTo>
                  <a:pt x="15299" y="55609"/>
                  <a:pt x="15348" y="55642"/>
                  <a:pt x="15348" y="55723"/>
                </a:cubicBezTo>
                <a:cubicBezTo>
                  <a:pt x="15396" y="55609"/>
                  <a:pt x="15186" y="55285"/>
                  <a:pt x="14943" y="55221"/>
                </a:cubicBezTo>
                <a:cubicBezTo>
                  <a:pt x="14959" y="54848"/>
                  <a:pt x="15412" y="54654"/>
                  <a:pt x="15137" y="54330"/>
                </a:cubicBezTo>
                <a:cubicBezTo>
                  <a:pt x="15283" y="54282"/>
                  <a:pt x="15348" y="54330"/>
                  <a:pt x="15591" y="54282"/>
                </a:cubicBezTo>
                <a:cubicBezTo>
                  <a:pt x="15704" y="54427"/>
                  <a:pt x="15623" y="54492"/>
                  <a:pt x="15591" y="54654"/>
                </a:cubicBezTo>
                <a:cubicBezTo>
                  <a:pt x="15429" y="54525"/>
                  <a:pt x="15477" y="54606"/>
                  <a:pt x="15526" y="54751"/>
                </a:cubicBezTo>
                <a:cubicBezTo>
                  <a:pt x="15429" y="54686"/>
                  <a:pt x="15283" y="54703"/>
                  <a:pt x="15202" y="54800"/>
                </a:cubicBezTo>
                <a:cubicBezTo>
                  <a:pt x="15332" y="54784"/>
                  <a:pt x="15461" y="54881"/>
                  <a:pt x="15655" y="54929"/>
                </a:cubicBezTo>
                <a:cubicBezTo>
                  <a:pt x="15655" y="55156"/>
                  <a:pt x="15833" y="55577"/>
                  <a:pt x="15542" y="55544"/>
                </a:cubicBezTo>
                <a:cubicBezTo>
                  <a:pt x="15607" y="55706"/>
                  <a:pt x="15720" y="55836"/>
                  <a:pt x="15882" y="55949"/>
                </a:cubicBezTo>
                <a:cubicBezTo>
                  <a:pt x="15947" y="55917"/>
                  <a:pt x="15947" y="55836"/>
                  <a:pt x="16076" y="55852"/>
                </a:cubicBezTo>
                <a:cubicBezTo>
                  <a:pt x="15963" y="55690"/>
                  <a:pt x="15898" y="55447"/>
                  <a:pt x="16141" y="55383"/>
                </a:cubicBezTo>
                <a:cubicBezTo>
                  <a:pt x="16060" y="55512"/>
                  <a:pt x="16109" y="55706"/>
                  <a:pt x="16270" y="55755"/>
                </a:cubicBezTo>
                <a:cubicBezTo>
                  <a:pt x="16384" y="55577"/>
                  <a:pt x="16384" y="55285"/>
                  <a:pt x="16594" y="55156"/>
                </a:cubicBezTo>
                <a:cubicBezTo>
                  <a:pt x="16546" y="55156"/>
                  <a:pt x="16335" y="55075"/>
                  <a:pt x="16319" y="55107"/>
                </a:cubicBezTo>
                <a:cubicBezTo>
                  <a:pt x="16173" y="55059"/>
                  <a:pt x="16384" y="54881"/>
                  <a:pt x="16529" y="54881"/>
                </a:cubicBezTo>
                <a:cubicBezTo>
                  <a:pt x="16449" y="54476"/>
                  <a:pt x="16125" y="54492"/>
                  <a:pt x="15785" y="54427"/>
                </a:cubicBezTo>
                <a:cubicBezTo>
                  <a:pt x="15995" y="54314"/>
                  <a:pt x="16384" y="54492"/>
                  <a:pt x="16449" y="54217"/>
                </a:cubicBezTo>
                <a:cubicBezTo>
                  <a:pt x="16659" y="54282"/>
                  <a:pt x="16368" y="54395"/>
                  <a:pt x="16449" y="54541"/>
                </a:cubicBezTo>
                <a:cubicBezTo>
                  <a:pt x="16756" y="54444"/>
                  <a:pt x="16659" y="54233"/>
                  <a:pt x="16708" y="54023"/>
                </a:cubicBezTo>
                <a:cubicBezTo>
                  <a:pt x="16529" y="54023"/>
                  <a:pt x="16384" y="53699"/>
                  <a:pt x="16109" y="53764"/>
                </a:cubicBezTo>
                <a:cubicBezTo>
                  <a:pt x="16319" y="53537"/>
                  <a:pt x="15947" y="53424"/>
                  <a:pt x="15898" y="53246"/>
                </a:cubicBezTo>
                <a:cubicBezTo>
                  <a:pt x="16044" y="53262"/>
                  <a:pt x="16303" y="53375"/>
                  <a:pt x="16222" y="53148"/>
                </a:cubicBezTo>
                <a:cubicBezTo>
                  <a:pt x="16400" y="53148"/>
                  <a:pt x="16303" y="53359"/>
                  <a:pt x="16562" y="53294"/>
                </a:cubicBezTo>
                <a:cubicBezTo>
                  <a:pt x="16222" y="53213"/>
                  <a:pt x="16529" y="52857"/>
                  <a:pt x="16287" y="52776"/>
                </a:cubicBezTo>
                <a:cubicBezTo>
                  <a:pt x="16028" y="52825"/>
                  <a:pt x="15833" y="53051"/>
                  <a:pt x="15833" y="53310"/>
                </a:cubicBezTo>
                <a:cubicBezTo>
                  <a:pt x="15477" y="53246"/>
                  <a:pt x="15477" y="53294"/>
                  <a:pt x="15429" y="53132"/>
                </a:cubicBezTo>
                <a:cubicBezTo>
                  <a:pt x="15137" y="53181"/>
                  <a:pt x="15008" y="53068"/>
                  <a:pt x="14959" y="53278"/>
                </a:cubicBezTo>
                <a:cubicBezTo>
                  <a:pt x="14733" y="53181"/>
                  <a:pt x="14943" y="53068"/>
                  <a:pt x="14894" y="52857"/>
                </a:cubicBezTo>
                <a:cubicBezTo>
                  <a:pt x="14652" y="53068"/>
                  <a:pt x="14716" y="52711"/>
                  <a:pt x="14894" y="52630"/>
                </a:cubicBezTo>
                <a:cubicBezTo>
                  <a:pt x="15040" y="52663"/>
                  <a:pt x="14927" y="52889"/>
                  <a:pt x="14959" y="53003"/>
                </a:cubicBezTo>
                <a:lnTo>
                  <a:pt x="15170" y="53003"/>
                </a:lnTo>
                <a:cubicBezTo>
                  <a:pt x="15315" y="52970"/>
                  <a:pt x="15186" y="52760"/>
                  <a:pt x="15234" y="52663"/>
                </a:cubicBezTo>
                <a:cubicBezTo>
                  <a:pt x="15315" y="52728"/>
                  <a:pt x="15364" y="52711"/>
                  <a:pt x="15364" y="52630"/>
                </a:cubicBezTo>
                <a:cubicBezTo>
                  <a:pt x="15510" y="52630"/>
                  <a:pt x="15510" y="52744"/>
                  <a:pt x="15493" y="52857"/>
                </a:cubicBezTo>
                <a:cubicBezTo>
                  <a:pt x="15591" y="52792"/>
                  <a:pt x="15607" y="52841"/>
                  <a:pt x="15704" y="52857"/>
                </a:cubicBezTo>
                <a:cubicBezTo>
                  <a:pt x="15850" y="52776"/>
                  <a:pt x="15979" y="52679"/>
                  <a:pt x="16109" y="52566"/>
                </a:cubicBezTo>
                <a:cubicBezTo>
                  <a:pt x="16287" y="52614"/>
                  <a:pt x="16011" y="52695"/>
                  <a:pt x="16173" y="52760"/>
                </a:cubicBezTo>
                <a:cubicBezTo>
                  <a:pt x="16270" y="52630"/>
                  <a:pt x="16368" y="52533"/>
                  <a:pt x="16368" y="52339"/>
                </a:cubicBezTo>
                <a:cubicBezTo>
                  <a:pt x="16238" y="52145"/>
                  <a:pt x="16060" y="52323"/>
                  <a:pt x="16028" y="52096"/>
                </a:cubicBezTo>
                <a:cubicBezTo>
                  <a:pt x="16157" y="52015"/>
                  <a:pt x="16190" y="52096"/>
                  <a:pt x="16351" y="52096"/>
                </a:cubicBezTo>
                <a:cubicBezTo>
                  <a:pt x="16303" y="51999"/>
                  <a:pt x="16222" y="51789"/>
                  <a:pt x="16351" y="51691"/>
                </a:cubicBezTo>
                <a:cubicBezTo>
                  <a:pt x="16400" y="51918"/>
                  <a:pt x="16578" y="51449"/>
                  <a:pt x="16756" y="51352"/>
                </a:cubicBezTo>
                <a:cubicBezTo>
                  <a:pt x="16805" y="51384"/>
                  <a:pt x="16869" y="51416"/>
                  <a:pt x="16886" y="51352"/>
                </a:cubicBezTo>
                <a:cubicBezTo>
                  <a:pt x="16999" y="51449"/>
                  <a:pt x="16772" y="51708"/>
                  <a:pt x="16627" y="51772"/>
                </a:cubicBezTo>
                <a:cubicBezTo>
                  <a:pt x="16643" y="51805"/>
                  <a:pt x="16691" y="51821"/>
                  <a:pt x="16691" y="51870"/>
                </a:cubicBezTo>
                <a:cubicBezTo>
                  <a:pt x="16772" y="51837"/>
                  <a:pt x="16821" y="51756"/>
                  <a:pt x="16821" y="51675"/>
                </a:cubicBezTo>
                <a:cubicBezTo>
                  <a:pt x="16983" y="51886"/>
                  <a:pt x="16934" y="52129"/>
                  <a:pt x="17355" y="52226"/>
                </a:cubicBezTo>
                <a:cubicBezTo>
                  <a:pt x="17274" y="52582"/>
                  <a:pt x="17290" y="52954"/>
                  <a:pt x="17436" y="53294"/>
                </a:cubicBezTo>
                <a:cubicBezTo>
                  <a:pt x="17371" y="53310"/>
                  <a:pt x="17096" y="53391"/>
                  <a:pt x="17307" y="53440"/>
                </a:cubicBezTo>
                <a:cubicBezTo>
                  <a:pt x="17274" y="53537"/>
                  <a:pt x="17112" y="53375"/>
                  <a:pt x="17031" y="53391"/>
                </a:cubicBezTo>
                <a:cubicBezTo>
                  <a:pt x="17080" y="53586"/>
                  <a:pt x="17031" y="53780"/>
                  <a:pt x="16902" y="53942"/>
                </a:cubicBezTo>
                <a:cubicBezTo>
                  <a:pt x="17031" y="53893"/>
                  <a:pt x="17177" y="53845"/>
                  <a:pt x="17307" y="53796"/>
                </a:cubicBezTo>
                <a:cubicBezTo>
                  <a:pt x="17485" y="53796"/>
                  <a:pt x="17485" y="54071"/>
                  <a:pt x="17307" y="54071"/>
                </a:cubicBezTo>
                <a:cubicBezTo>
                  <a:pt x="17161" y="54104"/>
                  <a:pt x="17209" y="53990"/>
                  <a:pt x="17112" y="53990"/>
                </a:cubicBezTo>
                <a:cubicBezTo>
                  <a:pt x="16934" y="54120"/>
                  <a:pt x="17015" y="54411"/>
                  <a:pt x="16902" y="54589"/>
                </a:cubicBezTo>
                <a:cubicBezTo>
                  <a:pt x="17145" y="54557"/>
                  <a:pt x="17031" y="54282"/>
                  <a:pt x="17112" y="54120"/>
                </a:cubicBezTo>
                <a:cubicBezTo>
                  <a:pt x="17339" y="54201"/>
                  <a:pt x="17598" y="54217"/>
                  <a:pt x="17841" y="54217"/>
                </a:cubicBezTo>
                <a:cubicBezTo>
                  <a:pt x="17889" y="54087"/>
                  <a:pt x="17711" y="54120"/>
                  <a:pt x="17711" y="54023"/>
                </a:cubicBezTo>
                <a:cubicBezTo>
                  <a:pt x="17647" y="54055"/>
                  <a:pt x="17614" y="54104"/>
                  <a:pt x="17582" y="54168"/>
                </a:cubicBezTo>
                <a:cubicBezTo>
                  <a:pt x="17517" y="53958"/>
                  <a:pt x="17485" y="53731"/>
                  <a:pt x="17501" y="53521"/>
                </a:cubicBezTo>
                <a:cubicBezTo>
                  <a:pt x="17679" y="53537"/>
                  <a:pt x="17857" y="53505"/>
                  <a:pt x="18019" y="53472"/>
                </a:cubicBezTo>
                <a:lnTo>
                  <a:pt x="18019" y="53148"/>
                </a:lnTo>
                <a:cubicBezTo>
                  <a:pt x="17986" y="53181"/>
                  <a:pt x="17760" y="53310"/>
                  <a:pt x="17889" y="53327"/>
                </a:cubicBezTo>
                <a:cubicBezTo>
                  <a:pt x="17695" y="53424"/>
                  <a:pt x="17938" y="53068"/>
                  <a:pt x="17485" y="53148"/>
                </a:cubicBezTo>
                <a:cubicBezTo>
                  <a:pt x="17452" y="53035"/>
                  <a:pt x="17566" y="52809"/>
                  <a:pt x="17420" y="52776"/>
                </a:cubicBezTo>
                <a:cubicBezTo>
                  <a:pt x="17630" y="52744"/>
                  <a:pt x="17776" y="52533"/>
                  <a:pt x="17744" y="52323"/>
                </a:cubicBezTo>
                <a:cubicBezTo>
                  <a:pt x="17727" y="52274"/>
                  <a:pt x="17614" y="52290"/>
                  <a:pt x="17614" y="52226"/>
                </a:cubicBezTo>
                <a:cubicBezTo>
                  <a:pt x="17517" y="52242"/>
                  <a:pt x="17549" y="52339"/>
                  <a:pt x="17549" y="52420"/>
                </a:cubicBezTo>
                <a:cubicBezTo>
                  <a:pt x="17420" y="52258"/>
                  <a:pt x="17307" y="52080"/>
                  <a:pt x="17209" y="51902"/>
                </a:cubicBezTo>
                <a:cubicBezTo>
                  <a:pt x="17452" y="51902"/>
                  <a:pt x="17290" y="52193"/>
                  <a:pt x="17614" y="52129"/>
                </a:cubicBezTo>
                <a:cubicBezTo>
                  <a:pt x="17614" y="52096"/>
                  <a:pt x="17533" y="52096"/>
                  <a:pt x="17485" y="52096"/>
                </a:cubicBezTo>
                <a:cubicBezTo>
                  <a:pt x="17663" y="51934"/>
                  <a:pt x="17533" y="51837"/>
                  <a:pt x="17614" y="51724"/>
                </a:cubicBezTo>
                <a:cubicBezTo>
                  <a:pt x="17825" y="51627"/>
                  <a:pt x="17808" y="51886"/>
                  <a:pt x="18067" y="51724"/>
                </a:cubicBezTo>
                <a:cubicBezTo>
                  <a:pt x="18067" y="51805"/>
                  <a:pt x="17986" y="51821"/>
                  <a:pt x="18003" y="51902"/>
                </a:cubicBezTo>
                <a:cubicBezTo>
                  <a:pt x="17808" y="51967"/>
                  <a:pt x="17841" y="51837"/>
                  <a:pt x="17744" y="51821"/>
                </a:cubicBezTo>
                <a:cubicBezTo>
                  <a:pt x="17760" y="51853"/>
                  <a:pt x="17711" y="51853"/>
                  <a:pt x="17679" y="51870"/>
                </a:cubicBezTo>
                <a:cubicBezTo>
                  <a:pt x="17695" y="51951"/>
                  <a:pt x="17792" y="51967"/>
                  <a:pt x="17938" y="51951"/>
                </a:cubicBezTo>
                <a:cubicBezTo>
                  <a:pt x="17744" y="52161"/>
                  <a:pt x="18035" y="52452"/>
                  <a:pt x="18278" y="52323"/>
                </a:cubicBezTo>
                <a:cubicBezTo>
                  <a:pt x="18294" y="52242"/>
                  <a:pt x="18084" y="52096"/>
                  <a:pt x="18278" y="52048"/>
                </a:cubicBezTo>
                <a:cubicBezTo>
                  <a:pt x="18262" y="51999"/>
                  <a:pt x="18165" y="51983"/>
                  <a:pt x="18116" y="52015"/>
                </a:cubicBezTo>
                <a:cubicBezTo>
                  <a:pt x="18165" y="51902"/>
                  <a:pt x="18116" y="51578"/>
                  <a:pt x="18197" y="51352"/>
                </a:cubicBezTo>
                <a:cubicBezTo>
                  <a:pt x="18067" y="51384"/>
                  <a:pt x="18100" y="51546"/>
                  <a:pt x="18003" y="51627"/>
                </a:cubicBezTo>
                <a:cubicBezTo>
                  <a:pt x="17906" y="51562"/>
                  <a:pt x="17857" y="51481"/>
                  <a:pt x="17873" y="51675"/>
                </a:cubicBezTo>
                <a:cubicBezTo>
                  <a:pt x="17792" y="51643"/>
                  <a:pt x="17744" y="51578"/>
                  <a:pt x="17727" y="51497"/>
                </a:cubicBezTo>
                <a:cubicBezTo>
                  <a:pt x="17582" y="51513"/>
                  <a:pt x="17388" y="51578"/>
                  <a:pt x="17274" y="51449"/>
                </a:cubicBezTo>
                <a:cubicBezTo>
                  <a:pt x="17339" y="51384"/>
                  <a:pt x="17371" y="51465"/>
                  <a:pt x="17468" y="51352"/>
                </a:cubicBezTo>
                <a:cubicBezTo>
                  <a:pt x="16950" y="51076"/>
                  <a:pt x="17566" y="50801"/>
                  <a:pt x="17582" y="50283"/>
                </a:cubicBezTo>
                <a:cubicBezTo>
                  <a:pt x="17388" y="50251"/>
                  <a:pt x="17468" y="50396"/>
                  <a:pt x="17452" y="50477"/>
                </a:cubicBezTo>
                <a:cubicBezTo>
                  <a:pt x="17339" y="50429"/>
                  <a:pt x="17226" y="50299"/>
                  <a:pt x="17258" y="50526"/>
                </a:cubicBezTo>
                <a:cubicBezTo>
                  <a:pt x="17112" y="50413"/>
                  <a:pt x="17209" y="50154"/>
                  <a:pt x="17258" y="50105"/>
                </a:cubicBezTo>
                <a:cubicBezTo>
                  <a:pt x="17290" y="50024"/>
                  <a:pt x="17258" y="50251"/>
                  <a:pt x="17452" y="50202"/>
                </a:cubicBezTo>
                <a:cubicBezTo>
                  <a:pt x="17582" y="50170"/>
                  <a:pt x="17582" y="49927"/>
                  <a:pt x="17598" y="50234"/>
                </a:cubicBezTo>
                <a:cubicBezTo>
                  <a:pt x="17727" y="50154"/>
                  <a:pt x="17889" y="50089"/>
                  <a:pt x="18051" y="50040"/>
                </a:cubicBezTo>
                <a:cubicBezTo>
                  <a:pt x="18003" y="49992"/>
                  <a:pt x="17889" y="49992"/>
                  <a:pt x="17922" y="49895"/>
                </a:cubicBezTo>
                <a:lnTo>
                  <a:pt x="18326" y="49895"/>
                </a:lnTo>
                <a:lnTo>
                  <a:pt x="18326" y="50089"/>
                </a:lnTo>
                <a:cubicBezTo>
                  <a:pt x="18407" y="50073"/>
                  <a:pt x="18375" y="49975"/>
                  <a:pt x="18391" y="49895"/>
                </a:cubicBezTo>
                <a:cubicBezTo>
                  <a:pt x="18699" y="50251"/>
                  <a:pt x="18699" y="49765"/>
                  <a:pt x="18780" y="49619"/>
                </a:cubicBezTo>
                <a:cubicBezTo>
                  <a:pt x="18764" y="49571"/>
                  <a:pt x="18715" y="49571"/>
                  <a:pt x="18715" y="49522"/>
                </a:cubicBezTo>
                <a:cubicBezTo>
                  <a:pt x="18521" y="49522"/>
                  <a:pt x="18553" y="49700"/>
                  <a:pt x="18375" y="49571"/>
                </a:cubicBezTo>
                <a:cubicBezTo>
                  <a:pt x="18407" y="49668"/>
                  <a:pt x="18407" y="49781"/>
                  <a:pt x="18585" y="49765"/>
                </a:cubicBezTo>
                <a:cubicBezTo>
                  <a:pt x="18407" y="49992"/>
                  <a:pt x="18019" y="49668"/>
                  <a:pt x="18181" y="49538"/>
                </a:cubicBezTo>
                <a:cubicBezTo>
                  <a:pt x="17922" y="49474"/>
                  <a:pt x="18051" y="49668"/>
                  <a:pt x="17841" y="49635"/>
                </a:cubicBezTo>
                <a:cubicBezTo>
                  <a:pt x="17841" y="49555"/>
                  <a:pt x="17841" y="49490"/>
                  <a:pt x="17776" y="49490"/>
                </a:cubicBezTo>
                <a:cubicBezTo>
                  <a:pt x="17873" y="49344"/>
                  <a:pt x="18051" y="49490"/>
                  <a:pt x="17986" y="49215"/>
                </a:cubicBezTo>
                <a:cubicBezTo>
                  <a:pt x="18084" y="49279"/>
                  <a:pt x="18116" y="49393"/>
                  <a:pt x="18391" y="49344"/>
                </a:cubicBezTo>
                <a:cubicBezTo>
                  <a:pt x="18440" y="49474"/>
                  <a:pt x="18262" y="49441"/>
                  <a:pt x="18262" y="49522"/>
                </a:cubicBezTo>
                <a:cubicBezTo>
                  <a:pt x="18521" y="49555"/>
                  <a:pt x="18877" y="49279"/>
                  <a:pt x="18925" y="49571"/>
                </a:cubicBezTo>
                <a:cubicBezTo>
                  <a:pt x="19039" y="49376"/>
                  <a:pt x="19444" y="49263"/>
                  <a:pt x="19249" y="49004"/>
                </a:cubicBezTo>
                <a:cubicBezTo>
                  <a:pt x="19152" y="49036"/>
                  <a:pt x="19055" y="49085"/>
                  <a:pt x="18974" y="49150"/>
                </a:cubicBezTo>
                <a:cubicBezTo>
                  <a:pt x="18861" y="49101"/>
                  <a:pt x="18747" y="49036"/>
                  <a:pt x="18650" y="48972"/>
                </a:cubicBezTo>
                <a:cubicBezTo>
                  <a:pt x="18666" y="48842"/>
                  <a:pt x="18845" y="48842"/>
                  <a:pt x="18780" y="48648"/>
                </a:cubicBezTo>
                <a:lnTo>
                  <a:pt x="19314" y="48826"/>
                </a:lnTo>
                <a:cubicBezTo>
                  <a:pt x="19379" y="48826"/>
                  <a:pt x="19363" y="48761"/>
                  <a:pt x="19379" y="48729"/>
                </a:cubicBezTo>
                <a:cubicBezTo>
                  <a:pt x="19346" y="48632"/>
                  <a:pt x="19023" y="48729"/>
                  <a:pt x="18974" y="48648"/>
                </a:cubicBezTo>
                <a:cubicBezTo>
                  <a:pt x="19023" y="48486"/>
                  <a:pt x="18909" y="48389"/>
                  <a:pt x="18893" y="48276"/>
                </a:cubicBezTo>
                <a:cubicBezTo>
                  <a:pt x="19168" y="48211"/>
                  <a:pt x="19444" y="48438"/>
                  <a:pt x="19557" y="48535"/>
                </a:cubicBezTo>
                <a:cubicBezTo>
                  <a:pt x="19703" y="48470"/>
                  <a:pt x="19557" y="48243"/>
                  <a:pt x="19897" y="48308"/>
                </a:cubicBezTo>
                <a:cubicBezTo>
                  <a:pt x="19929" y="48081"/>
                  <a:pt x="19800" y="47984"/>
                  <a:pt x="19897" y="47839"/>
                </a:cubicBezTo>
                <a:cubicBezTo>
                  <a:pt x="19686" y="47790"/>
                  <a:pt x="19783" y="47952"/>
                  <a:pt x="19767" y="48033"/>
                </a:cubicBezTo>
                <a:cubicBezTo>
                  <a:pt x="19541" y="48017"/>
                  <a:pt x="19622" y="47741"/>
                  <a:pt x="19897" y="47790"/>
                </a:cubicBezTo>
                <a:cubicBezTo>
                  <a:pt x="19735" y="47353"/>
                  <a:pt x="20042" y="47320"/>
                  <a:pt x="19897" y="46964"/>
                </a:cubicBezTo>
                <a:cubicBezTo>
                  <a:pt x="20302" y="46964"/>
                  <a:pt x="20026" y="47450"/>
                  <a:pt x="20431" y="47466"/>
                </a:cubicBezTo>
                <a:cubicBezTo>
                  <a:pt x="20302" y="47628"/>
                  <a:pt x="20463" y="47709"/>
                  <a:pt x="20431" y="47919"/>
                </a:cubicBezTo>
                <a:cubicBezTo>
                  <a:pt x="20544" y="47871"/>
                  <a:pt x="20496" y="47725"/>
                  <a:pt x="20561" y="47644"/>
                </a:cubicBezTo>
                <a:cubicBezTo>
                  <a:pt x="20658" y="47677"/>
                  <a:pt x="20722" y="47709"/>
                  <a:pt x="20820" y="47741"/>
                </a:cubicBezTo>
                <a:cubicBezTo>
                  <a:pt x="20755" y="47822"/>
                  <a:pt x="20706" y="47903"/>
                  <a:pt x="20674" y="48017"/>
                </a:cubicBezTo>
                <a:cubicBezTo>
                  <a:pt x="20561" y="47936"/>
                  <a:pt x="20285" y="47984"/>
                  <a:pt x="20350" y="48146"/>
                </a:cubicBezTo>
                <a:cubicBezTo>
                  <a:pt x="20544" y="48146"/>
                  <a:pt x="20544" y="48049"/>
                  <a:pt x="20755" y="48049"/>
                </a:cubicBezTo>
                <a:cubicBezTo>
                  <a:pt x="20771" y="48162"/>
                  <a:pt x="20884" y="48243"/>
                  <a:pt x="20755" y="48340"/>
                </a:cubicBezTo>
                <a:cubicBezTo>
                  <a:pt x="20658" y="48324"/>
                  <a:pt x="20722" y="48195"/>
                  <a:pt x="20625" y="48195"/>
                </a:cubicBezTo>
                <a:cubicBezTo>
                  <a:pt x="20366" y="48518"/>
                  <a:pt x="21111" y="48988"/>
                  <a:pt x="20901" y="49635"/>
                </a:cubicBezTo>
                <a:cubicBezTo>
                  <a:pt x="20836" y="49587"/>
                  <a:pt x="20771" y="49587"/>
                  <a:pt x="20706" y="49587"/>
                </a:cubicBezTo>
                <a:cubicBezTo>
                  <a:pt x="20771" y="49716"/>
                  <a:pt x="20981" y="49749"/>
                  <a:pt x="20965" y="49959"/>
                </a:cubicBezTo>
                <a:cubicBezTo>
                  <a:pt x="20836" y="49943"/>
                  <a:pt x="20771" y="49959"/>
                  <a:pt x="20771" y="50040"/>
                </a:cubicBezTo>
                <a:cubicBezTo>
                  <a:pt x="20868" y="50089"/>
                  <a:pt x="20981" y="50121"/>
                  <a:pt x="21095" y="50137"/>
                </a:cubicBezTo>
                <a:cubicBezTo>
                  <a:pt x="21095" y="50186"/>
                  <a:pt x="20981" y="50170"/>
                  <a:pt x="20901" y="50186"/>
                </a:cubicBezTo>
                <a:cubicBezTo>
                  <a:pt x="21143" y="50413"/>
                  <a:pt x="21062" y="50704"/>
                  <a:pt x="20981" y="50931"/>
                </a:cubicBezTo>
                <a:cubicBezTo>
                  <a:pt x="20884" y="51141"/>
                  <a:pt x="21046" y="51303"/>
                  <a:pt x="21046" y="51578"/>
                </a:cubicBezTo>
                <a:cubicBezTo>
                  <a:pt x="21062" y="51837"/>
                  <a:pt x="21079" y="52210"/>
                  <a:pt x="20787" y="52420"/>
                </a:cubicBezTo>
                <a:cubicBezTo>
                  <a:pt x="20852" y="52210"/>
                  <a:pt x="20949" y="52048"/>
                  <a:pt x="20852" y="51853"/>
                </a:cubicBezTo>
                <a:cubicBezTo>
                  <a:pt x="20658" y="51837"/>
                  <a:pt x="20641" y="51951"/>
                  <a:pt x="20658" y="52096"/>
                </a:cubicBezTo>
                <a:cubicBezTo>
                  <a:pt x="20868" y="51999"/>
                  <a:pt x="20690" y="52096"/>
                  <a:pt x="20722" y="52226"/>
                </a:cubicBezTo>
                <a:cubicBezTo>
                  <a:pt x="20415" y="51983"/>
                  <a:pt x="20820" y="53181"/>
                  <a:pt x="20334" y="53213"/>
                </a:cubicBezTo>
                <a:cubicBezTo>
                  <a:pt x="20366" y="53310"/>
                  <a:pt x="20431" y="53148"/>
                  <a:pt x="20544" y="53246"/>
                </a:cubicBezTo>
                <a:cubicBezTo>
                  <a:pt x="20577" y="53634"/>
                  <a:pt x="20415" y="53650"/>
                  <a:pt x="20415" y="53942"/>
                </a:cubicBezTo>
                <a:cubicBezTo>
                  <a:pt x="20496" y="53942"/>
                  <a:pt x="20463" y="53861"/>
                  <a:pt x="20480" y="53812"/>
                </a:cubicBezTo>
                <a:cubicBezTo>
                  <a:pt x="20771" y="54686"/>
                  <a:pt x="20803" y="55642"/>
                  <a:pt x="20577" y="56548"/>
                </a:cubicBezTo>
                <a:cubicBezTo>
                  <a:pt x="20658" y="56613"/>
                  <a:pt x="20868" y="56581"/>
                  <a:pt x="20787" y="56775"/>
                </a:cubicBezTo>
                <a:cubicBezTo>
                  <a:pt x="20722" y="56742"/>
                  <a:pt x="20674" y="56694"/>
                  <a:pt x="20641" y="56629"/>
                </a:cubicBezTo>
                <a:cubicBezTo>
                  <a:pt x="20577" y="56662"/>
                  <a:pt x="20512" y="56742"/>
                  <a:pt x="20512" y="56823"/>
                </a:cubicBezTo>
                <a:cubicBezTo>
                  <a:pt x="20561" y="56921"/>
                  <a:pt x="20625" y="56759"/>
                  <a:pt x="20722" y="56872"/>
                </a:cubicBezTo>
                <a:cubicBezTo>
                  <a:pt x="20625" y="56969"/>
                  <a:pt x="20512" y="56969"/>
                  <a:pt x="20463" y="57001"/>
                </a:cubicBezTo>
                <a:cubicBezTo>
                  <a:pt x="20561" y="57163"/>
                  <a:pt x="20609" y="56904"/>
                  <a:pt x="20787" y="56953"/>
                </a:cubicBezTo>
                <a:cubicBezTo>
                  <a:pt x="20820" y="57082"/>
                  <a:pt x="20901" y="57180"/>
                  <a:pt x="20981" y="57277"/>
                </a:cubicBezTo>
                <a:cubicBezTo>
                  <a:pt x="20917" y="57422"/>
                  <a:pt x="20739" y="57212"/>
                  <a:pt x="20658" y="57325"/>
                </a:cubicBezTo>
                <a:cubicBezTo>
                  <a:pt x="20755" y="57536"/>
                  <a:pt x="20625" y="57617"/>
                  <a:pt x="20658" y="57892"/>
                </a:cubicBezTo>
                <a:cubicBezTo>
                  <a:pt x="20480" y="57859"/>
                  <a:pt x="20528" y="57973"/>
                  <a:pt x="20399" y="57973"/>
                </a:cubicBezTo>
                <a:cubicBezTo>
                  <a:pt x="20528" y="58151"/>
                  <a:pt x="20415" y="58264"/>
                  <a:pt x="20334" y="58394"/>
                </a:cubicBezTo>
                <a:cubicBezTo>
                  <a:pt x="20318" y="58523"/>
                  <a:pt x="20706" y="58345"/>
                  <a:pt x="20609" y="58539"/>
                </a:cubicBezTo>
                <a:cubicBezTo>
                  <a:pt x="20722" y="58507"/>
                  <a:pt x="20658" y="58361"/>
                  <a:pt x="20868" y="58394"/>
                </a:cubicBezTo>
                <a:cubicBezTo>
                  <a:pt x="20625" y="58556"/>
                  <a:pt x="20965" y="58798"/>
                  <a:pt x="20658" y="58912"/>
                </a:cubicBezTo>
                <a:cubicBezTo>
                  <a:pt x="20836" y="59057"/>
                  <a:pt x="20674" y="59252"/>
                  <a:pt x="20868" y="59462"/>
                </a:cubicBezTo>
                <a:cubicBezTo>
                  <a:pt x="20771" y="59592"/>
                  <a:pt x="20496" y="59932"/>
                  <a:pt x="20480" y="60110"/>
                </a:cubicBezTo>
                <a:cubicBezTo>
                  <a:pt x="20480" y="60207"/>
                  <a:pt x="20690" y="60142"/>
                  <a:pt x="20674" y="60255"/>
                </a:cubicBezTo>
                <a:cubicBezTo>
                  <a:pt x="20350" y="60434"/>
                  <a:pt x="20658" y="60693"/>
                  <a:pt x="20285" y="60854"/>
                </a:cubicBezTo>
                <a:cubicBezTo>
                  <a:pt x="20172" y="60773"/>
                  <a:pt x="20318" y="60725"/>
                  <a:pt x="20350" y="60628"/>
                </a:cubicBezTo>
                <a:cubicBezTo>
                  <a:pt x="20059" y="60676"/>
                  <a:pt x="20156" y="60952"/>
                  <a:pt x="20221" y="61081"/>
                </a:cubicBezTo>
                <a:cubicBezTo>
                  <a:pt x="19994" y="61194"/>
                  <a:pt x="20075" y="60563"/>
                  <a:pt x="20091" y="60482"/>
                </a:cubicBezTo>
                <a:cubicBezTo>
                  <a:pt x="20221" y="60482"/>
                  <a:pt x="20172" y="60612"/>
                  <a:pt x="20350" y="60579"/>
                </a:cubicBezTo>
                <a:cubicBezTo>
                  <a:pt x="20302" y="60466"/>
                  <a:pt x="20156" y="60434"/>
                  <a:pt x="20010" y="60385"/>
                </a:cubicBezTo>
                <a:cubicBezTo>
                  <a:pt x="20123" y="59818"/>
                  <a:pt x="20172" y="59252"/>
                  <a:pt x="20123" y="58669"/>
                </a:cubicBezTo>
                <a:cubicBezTo>
                  <a:pt x="19978" y="58701"/>
                  <a:pt x="20204" y="58750"/>
                  <a:pt x="20059" y="58815"/>
                </a:cubicBezTo>
                <a:cubicBezTo>
                  <a:pt x="20188" y="58102"/>
                  <a:pt x="19913" y="56856"/>
                  <a:pt x="19962" y="56257"/>
                </a:cubicBezTo>
                <a:cubicBezTo>
                  <a:pt x="19994" y="56208"/>
                  <a:pt x="20042" y="56176"/>
                  <a:pt x="20172" y="56176"/>
                </a:cubicBezTo>
                <a:cubicBezTo>
                  <a:pt x="20172" y="56014"/>
                  <a:pt x="19962" y="56030"/>
                  <a:pt x="19897" y="55933"/>
                </a:cubicBezTo>
                <a:cubicBezTo>
                  <a:pt x="20172" y="55690"/>
                  <a:pt x="19800" y="55253"/>
                  <a:pt x="20091" y="55059"/>
                </a:cubicBezTo>
                <a:cubicBezTo>
                  <a:pt x="20059" y="54978"/>
                  <a:pt x="19978" y="54945"/>
                  <a:pt x="19816" y="54962"/>
                </a:cubicBezTo>
                <a:cubicBezTo>
                  <a:pt x="20075" y="54816"/>
                  <a:pt x="19994" y="54703"/>
                  <a:pt x="19881" y="54508"/>
                </a:cubicBezTo>
                <a:cubicBezTo>
                  <a:pt x="19929" y="54508"/>
                  <a:pt x="19945" y="54557"/>
                  <a:pt x="20010" y="54541"/>
                </a:cubicBezTo>
                <a:cubicBezTo>
                  <a:pt x="20042" y="54395"/>
                  <a:pt x="19881" y="54411"/>
                  <a:pt x="20010" y="54314"/>
                </a:cubicBezTo>
                <a:cubicBezTo>
                  <a:pt x="19994" y="54266"/>
                  <a:pt x="19881" y="54282"/>
                  <a:pt x="19881" y="54233"/>
                </a:cubicBezTo>
                <a:cubicBezTo>
                  <a:pt x="19800" y="54444"/>
                  <a:pt x="19832" y="54978"/>
                  <a:pt x="19557" y="55204"/>
                </a:cubicBezTo>
                <a:cubicBezTo>
                  <a:pt x="19541" y="55334"/>
                  <a:pt x="19929" y="55156"/>
                  <a:pt x="19832" y="55334"/>
                </a:cubicBezTo>
                <a:cubicBezTo>
                  <a:pt x="19686" y="55285"/>
                  <a:pt x="19541" y="55302"/>
                  <a:pt x="19427" y="55383"/>
                </a:cubicBezTo>
                <a:cubicBezTo>
                  <a:pt x="19703" y="55609"/>
                  <a:pt x="19411" y="55706"/>
                  <a:pt x="19703" y="55949"/>
                </a:cubicBezTo>
                <a:cubicBezTo>
                  <a:pt x="19395" y="55723"/>
                  <a:pt x="19363" y="56273"/>
                  <a:pt x="19492" y="56176"/>
                </a:cubicBezTo>
                <a:cubicBezTo>
                  <a:pt x="19735" y="56241"/>
                  <a:pt x="19249" y="56451"/>
                  <a:pt x="19363" y="56176"/>
                </a:cubicBezTo>
                <a:cubicBezTo>
                  <a:pt x="18828" y="56143"/>
                  <a:pt x="19023" y="56597"/>
                  <a:pt x="18699" y="56694"/>
                </a:cubicBezTo>
                <a:cubicBezTo>
                  <a:pt x="18666" y="56483"/>
                  <a:pt x="18634" y="56273"/>
                  <a:pt x="18634" y="56046"/>
                </a:cubicBezTo>
                <a:cubicBezTo>
                  <a:pt x="18812" y="56176"/>
                  <a:pt x="18828" y="55949"/>
                  <a:pt x="19039" y="55949"/>
                </a:cubicBezTo>
                <a:cubicBezTo>
                  <a:pt x="18537" y="55787"/>
                  <a:pt x="19217" y="55739"/>
                  <a:pt x="19363" y="55577"/>
                </a:cubicBezTo>
                <a:cubicBezTo>
                  <a:pt x="19168" y="55383"/>
                  <a:pt x="19346" y="55156"/>
                  <a:pt x="19217" y="54929"/>
                </a:cubicBezTo>
                <a:cubicBezTo>
                  <a:pt x="19136" y="54945"/>
                  <a:pt x="19120" y="55010"/>
                  <a:pt x="19023" y="55026"/>
                </a:cubicBezTo>
                <a:cubicBezTo>
                  <a:pt x="18974" y="55204"/>
                  <a:pt x="19136" y="55221"/>
                  <a:pt x="19087" y="55399"/>
                </a:cubicBezTo>
                <a:cubicBezTo>
                  <a:pt x="18796" y="55480"/>
                  <a:pt x="18699" y="55706"/>
                  <a:pt x="18699" y="55998"/>
                </a:cubicBezTo>
                <a:cubicBezTo>
                  <a:pt x="18505" y="55998"/>
                  <a:pt x="18569" y="55820"/>
                  <a:pt x="18440" y="55771"/>
                </a:cubicBezTo>
                <a:cubicBezTo>
                  <a:pt x="18326" y="55836"/>
                  <a:pt x="18569" y="56030"/>
                  <a:pt x="18440" y="56143"/>
                </a:cubicBezTo>
                <a:cubicBezTo>
                  <a:pt x="18310" y="56063"/>
                  <a:pt x="18197" y="56143"/>
                  <a:pt x="18229" y="56289"/>
                </a:cubicBezTo>
                <a:cubicBezTo>
                  <a:pt x="18424" y="56079"/>
                  <a:pt x="18359" y="56354"/>
                  <a:pt x="18229" y="56419"/>
                </a:cubicBezTo>
                <a:cubicBezTo>
                  <a:pt x="17970" y="56386"/>
                  <a:pt x="18116" y="56079"/>
                  <a:pt x="18294" y="56046"/>
                </a:cubicBezTo>
                <a:cubicBezTo>
                  <a:pt x="17841" y="55884"/>
                  <a:pt x="18035" y="56354"/>
                  <a:pt x="17906" y="56467"/>
                </a:cubicBezTo>
                <a:cubicBezTo>
                  <a:pt x="17792" y="56483"/>
                  <a:pt x="17792" y="56435"/>
                  <a:pt x="17695" y="56435"/>
                </a:cubicBezTo>
                <a:cubicBezTo>
                  <a:pt x="17695" y="56548"/>
                  <a:pt x="17711" y="56662"/>
                  <a:pt x="17630" y="56710"/>
                </a:cubicBezTo>
                <a:cubicBezTo>
                  <a:pt x="17889" y="56710"/>
                  <a:pt x="17549" y="57018"/>
                  <a:pt x="17711" y="57180"/>
                </a:cubicBezTo>
                <a:cubicBezTo>
                  <a:pt x="17825" y="57099"/>
                  <a:pt x="17906" y="56985"/>
                  <a:pt x="17906" y="56840"/>
                </a:cubicBezTo>
                <a:cubicBezTo>
                  <a:pt x="18246" y="56921"/>
                  <a:pt x="18003" y="57180"/>
                  <a:pt x="18181" y="57390"/>
                </a:cubicBezTo>
                <a:cubicBezTo>
                  <a:pt x="17857" y="57341"/>
                  <a:pt x="17922" y="57714"/>
                  <a:pt x="17582" y="57779"/>
                </a:cubicBezTo>
                <a:cubicBezTo>
                  <a:pt x="17630" y="57811"/>
                  <a:pt x="17744" y="57989"/>
                  <a:pt x="17582" y="58005"/>
                </a:cubicBezTo>
                <a:cubicBezTo>
                  <a:pt x="17744" y="58523"/>
                  <a:pt x="17776" y="59025"/>
                  <a:pt x="17533" y="59446"/>
                </a:cubicBezTo>
                <a:cubicBezTo>
                  <a:pt x="17614" y="59511"/>
                  <a:pt x="17760" y="59511"/>
                  <a:pt x="17808" y="59576"/>
                </a:cubicBezTo>
                <a:cubicBezTo>
                  <a:pt x="17825" y="59171"/>
                  <a:pt x="17986" y="58718"/>
                  <a:pt x="17792" y="58426"/>
                </a:cubicBezTo>
                <a:cubicBezTo>
                  <a:pt x="17889" y="58264"/>
                  <a:pt x="17711" y="58183"/>
                  <a:pt x="17986" y="58135"/>
                </a:cubicBezTo>
                <a:cubicBezTo>
                  <a:pt x="17954" y="58054"/>
                  <a:pt x="17663" y="58135"/>
                  <a:pt x="17727" y="57957"/>
                </a:cubicBezTo>
                <a:cubicBezTo>
                  <a:pt x="18294" y="57892"/>
                  <a:pt x="18035" y="58507"/>
                  <a:pt x="17922" y="58831"/>
                </a:cubicBezTo>
                <a:cubicBezTo>
                  <a:pt x="17938" y="58896"/>
                  <a:pt x="18067" y="58863"/>
                  <a:pt x="18067" y="58928"/>
                </a:cubicBezTo>
                <a:cubicBezTo>
                  <a:pt x="18229" y="58879"/>
                  <a:pt x="18035" y="58572"/>
                  <a:pt x="18197" y="58507"/>
                </a:cubicBezTo>
                <a:cubicBezTo>
                  <a:pt x="18246" y="58539"/>
                  <a:pt x="18326" y="58556"/>
                  <a:pt x="18391" y="58556"/>
                </a:cubicBezTo>
                <a:cubicBezTo>
                  <a:pt x="18343" y="58701"/>
                  <a:pt x="18165" y="58782"/>
                  <a:pt x="18456" y="58831"/>
                </a:cubicBezTo>
                <a:cubicBezTo>
                  <a:pt x="18407" y="59041"/>
                  <a:pt x="18343" y="59236"/>
                  <a:pt x="18278" y="59446"/>
                </a:cubicBezTo>
                <a:cubicBezTo>
                  <a:pt x="18391" y="59300"/>
                  <a:pt x="18359" y="59333"/>
                  <a:pt x="18537" y="59300"/>
                </a:cubicBezTo>
                <a:cubicBezTo>
                  <a:pt x="18618" y="59171"/>
                  <a:pt x="18326" y="59090"/>
                  <a:pt x="18602" y="59106"/>
                </a:cubicBezTo>
                <a:cubicBezTo>
                  <a:pt x="18666" y="59381"/>
                  <a:pt x="18456" y="59478"/>
                  <a:pt x="18343" y="59624"/>
                </a:cubicBezTo>
                <a:cubicBezTo>
                  <a:pt x="18440" y="59754"/>
                  <a:pt x="18505" y="59495"/>
                  <a:pt x="18666" y="59527"/>
                </a:cubicBezTo>
                <a:cubicBezTo>
                  <a:pt x="18602" y="59656"/>
                  <a:pt x="18521" y="59770"/>
                  <a:pt x="18472" y="59899"/>
                </a:cubicBezTo>
                <a:cubicBezTo>
                  <a:pt x="18747" y="59980"/>
                  <a:pt x="18634" y="60304"/>
                  <a:pt x="18666" y="60450"/>
                </a:cubicBezTo>
                <a:cubicBezTo>
                  <a:pt x="18925" y="60482"/>
                  <a:pt x="18958" y="60336"/>
                  <a:pt x="19006" y="60223"/>
                </a:cubicBezTo>
                <a:cubicBezTo>
                  <a:pt x="19265" y="60385"/>
                  <a:pt x="18780" y="60401"/>
                  <a:pt x="18877" y="60595"/>
                </a:cubicBezTo>
                <a:cubicBezTo>
                  <a:pt x="18780" y="60531"/>
                  <a:pt x="18618" y="60531"/>
                  <a:pt x="18602" y="60644"/>
                </a:cubicBezTo>
                <a:cubicBezTo>
                  <a:pt x="18618" y="60693"/>
                  <a:pt x="18731" y="60676"/>
                  <a:pt x="18812" y="60676"/>
                </a:cubicBezTo>
                <a:cubicBezTo>
                  <a:pt x="18861" y="60806"/>
                  <a:pt x="18666" y="60773"/>
                  <a:pt x="18602" y="60822"/>
                </a:cubicBezTo>
                <a:cubicBezTo>
                  <a:pt x="18569" y="60984"/>
                  <a:pt x="18650" y="61033"/>
                  <a:pt x="18683" y="61146"/>
                </a:cubicBezTo>
                <a:cubicBezTo>
                  <a:pt x="18780" y="61049"/>
                  <a:pt x="18731" y="60854"/>
                  <a:pt x="18942" y="60822"/>
                </a:cubicBezTo>
                <a:cubicBezTo>
                  <a:pt x="19039" y="60919"/>
                  <a:pt x="19087" y="61049"/>
                  <a:pt x="19071" y="61194"/>
                </a:cubicBezTo>
                <a:cubicBezTo>
                  <a:pt x="18974" y="61211"/>
                  <a:pt x="18958" y="61146"/>
                  <a:pt x="18877" y="61146"/>
                </a:cubicBezTo>
                <a:cubicBezTo>
                  <a:pt x="18925" y="61308"/>
                  <a:pt x="18877" y="61356"/>
                  <a:pt x="19006" y="61518"/>
                </a:cubicBezTo>
                <a:cubicBezTo>
                  <a:pt x="19120" y="61486"/>
                  <a:pt x="19201" y="61421"/>
                  <a:pt x="19265" y="61324"/>
                </a:cubicBezTo>
                <a:cubicBezTo>
                  <a:pt x="19379" y="61437"/>
                  <a:pt x="19363" y="61761"/>
                  <a:pt x="19201" y="61745"/>
                </a:cubicBezTo>
                <a:cubicBezTo>
                  <a:pt x="19233" y="61810"/>
                  <a:pt x="19411" y="61777"/>
                  <a:pt x="19346" y="61923"/>
                </a:cubicBezTo>
                <a:cubicBezTo>
                  <a:pt x="19427" y="61907"/>
                  <a:pt x="19476" y="61874"/>
                  <a:pt x="19476" y="61793"/>
                </a:cubicBezTo>
                <a:cubicBezTo>
                  <a:pt x="19767" y="61907"/>
                  <a:pt x="19395" y="62311"/>
                  <a:pt x="19751" y="62441"/>
                </a:cubicBezTo>
                <a:cubicBezTo>
                  <a:pt x="19719" y="63008"/>
                  <a:pt x="19638" y="63590"/>
                  <a:pt x="19508" y="64157"/>
                </a:cubicBezTo>
                <a:cubicBezTo>
                  <a:pt x="19184" y="63963"/>
                  <a:pt x="19363" y="64108"/>
                  <a:pt x="19039" y="64206"/>
                </a:cubicBezTo>
                <a:cubicBezTo>
                  <a:pt x="19071" y="64092"/>
                  <a:pt x="18925" y="64108"/>
                  <a:pt x="18974" y="63979"/>
                </a:cubicBezTo>
                <a:cubicBezTo>
                  <a:pt x="19071" y="63963"/>
                  <a:pt x="19087" y="64011"/>
                  <a:pt x="19168" y="64011"/>
                </a:cubicBezTo>
                <a:cubicBezTo>
                  <a:pt x="19152" y="63963"/>
                  <a:pt x="19104" y="63930"/>
                  <a:pt x="19039" y="63930"/>
                </a:cubicBezTo>
                <a:cubicBezTo>
                  <a:pt x="19152" y="63930"/>
                  <a:pt x="19201" y="63849"/>
                  <a:pt x="19168" y="63639"/>
                </a:cubicBezTo>
                <a:cubicBezTo>
                  <a:pt x="19265" y="63688"/>
                  <a:pt x="19265" y="63801"/>
                  <a:pt x="19298" y="63882"/>
                </a:cubicBezTo>
                <a:cubicBezTo>
                  <a:pt x="19638" y="63477"/>
                  <a:pt x="19411" y="62959"/>
                  <a:pt x="18699" y="63008"/>
                </a:cubicBezTo>
                <a:cubicBezTo>
                  <a:pt x="18569" y="63072"/>
                  <a:pt x="18666" y="63283"/>
                  <a:pt x="18569" y="63380"/>
                </a:cubicBezTo>
                <a:cubicBezTo>
                  <a:pt x="18634" y="63509"/>
                  <a:pt x="18731" y="63315"/>
                  <a:pt x="18909" y="63380"/>
                </a:cubicBezTo>
                <a:cubicBezTo>
                  <a:pt x="18877" y="63283"/>
                  <a:pt x="18650" y="63348"/>
                  <a:pt x="18699" y="63186"/>
                </a:cubicBezTo>
                <a:cubicBezTo>
                  <a:pt x="18893" y="63331"/>
                  <a:pt x="19265" y="63348"/>
                  <a:pt x="19314" y="63590"/>
                </a:cubicBezTo>
                <a:cubicBezTo>
                  <a:pt x="19201" y="63590"/>
                  <a:pt x="19055" y="63574"/>
                  <a:pt x="19039" y="63655"/>
                </a:cubicBezTo>
                <a:cubicBezTo>
                  <a:pt x="18958" y="63623"/>
                  <a:pt x="18909" y="63590"/>
                  <a:pt x="18909" y="63509"/>
                </a:cubicBezTo>
                <a:cubicBezTo>
                  <a:pt x="18715" y="63623"/>
                  <a:pt x="19006" y="63752"/>
                  <a:pt x="18974" y="63882"/>
                </a:cubicBezTo>
                <a:cubicBezTo>
                  <a:pt x="18828" y="63785"/>
                  <a:pt x="18909" y="63898"/>
                  <a:pt x="18780" y="63930"/>
                </a:cubicBezTo>
                <a:cubicBezTo>
                  <a:pt x="19087" y="64189"/>
                  <a:pt x="18521" y="64448"/>
                  <a:pt x="18861" y="64756"/>
                </a:cubicBezTo>
                <a:cubicBezTo>
                  <a:pt x="18796" y="64869"/>
                  <a:pt x="18537" y="64821"/>
                  <a:pt x="18521" y="64950"/>
                </a:cubicBezTo>
                <a:cubicBezTo>
                  <a:pt x="18666" y="65015"/>
                  <a:pt x="18618" y="65290"/>
                  <a:pt x="18666" y="65177"/>
                </a:cubicBezTo>
                <a:cubicBezTo>
                  <a:pt x="18812" y="65290"/>
                  <a:pt x="18262" y="65387"/>
                  <a:pt x="18132" y="65323"/>
                </a:cubicBezTo>
                <a:cubicBezTo>
                  <a:pt x="18521" y="65792"/>
                  <a:pt x="18747" y="65355"/>
                  <a:pt x="18990" y="64950"/>
                </a:cubicBezTo>
                <a:cubicBezTo>
                  <a:pt x="19152" y="65145"/>
                  <a:pt x="19217" y="65436"/>
                  <a:pt x="19136" y="65679"/>
                </a:cubicBezTo>
                <a:cubicBezTo>
                  <a:pt x="19023" y="65711"/>
                  <a:pt x="19006" y="65646"/>
                  <a:pt x="19006" y="65598"/>
                </a:cubicBezTo>
                <a:cubicBezTo>
                  <a:pt x="18780" y="65646"/>
                  <a:pt x="18877" y="66067"/>
                  <a:pt x="19201" y="66003"/>
                </a:cubicBezTo>
                <a:cubicBezTo>
                  <a:pt x="19233" y="66148"/>
                  <a:pt x="19023" y="66132"/>
                  <a:pt x="19006" y="66229"/>
                </a:cubicBezTo>
                <a:cubicBezTo>
                  <a:pt x="19039" y="66262"/>
                  <a:pt x="19071" y="66310"/>
                  <a:pt x="19071" y="66375"/>
                </a:cubicBezTo>
                <a:cubicBezTo>
                  <a:pt x="19249" y="66407"/>
                  <a:pt x="19233" y="66310"/>
                  <a:pt x="19395" y="66326"/>
                </a:cubicBezTo>
                <a:cubicBezTo>
                  <a:pt x="19460" y="66116"/>
                  <a:pt x="19282" y="66067"/>
                  <a:pt x="19265" y="65922"/>
                </a:cubicBezTo>
                <a:cubicBezTo>
                  <a:pt x="19897" y="65841"/>
                  <a:pt x="19686" y="66407"/>
                  <a:pt x="19670" y="66602"/>
                </a:cubicBezTo>
                <a:cubicBezTo>
                  <a:pt x="19670" y="66812"/>
                  <a:pt x="19654" y="67006"/>
                  <a:pt x="19605" y="67217"/>
                </a:cubicBezTo>
                <a:cubicBezTo>
                  <a:pt x="19864" y="67395"/>
                  <a:pt x="19783" y="67961"/>
                  <a:pt x="19686" y="68188"/>
                </a:cubicBezTo>
                <a:cubicBezTo>
                  <a:pt x="19541" y="68172"/>
                  <a:pt x="19541" y="68059"/>
                  <a:pt x="19476" y="68010"/>
                </a:cubicBezTo>
                <a:cubicBezTo>
                  <a:pt x="19265" y="68075"/>
                  <a:pt x="19767" y="68415"/>
                  <a:pt x="19686" y="68237"/>
                </a:cubicBezTo>
                <a:cubicBezTo>
                  <a:pt x="19897" y="68301"/>
                  <a:pt x="19541" y="68350"/>
                  <a:pt x="19622" y="68463"/>
                </a:cubicBezTo>
                <a:cubicBezTo>
                  <a:pt x="19816" y="68253"/>
                  <a:pt x="19864" y="68609"/>
                  <a:pt x="19751" y="68738"/>
                </a:cubicBezTo>
                <a:cubicBezTo>
                  <a:pt x="19427" y="68544"/>
                  <a:pt x="19800" y="68852"/>
                  <a:pt x="19557" y="68884"/>
                </a:cubicBezTo>
                <a:cubicBezTo>
                  <a:pt x="19557" y="68997"/>
                  <a:pt x="19800" y="68949"/>
                  <a:pt x="19881" y="69014"/>
                </a:cubicBezTo>
                <a:cubicBezTo>
                  <a:pt x="19929" y="68965"/>
                  <a:pt x="20140" y="68706"/>
                  <a:pt x="19881" y="68738"/>
                </a:cubicBezTo>
                <a:cubicBezTo>
                  <a:pt x="20221" y="68334"/>
                  <a:pt x="19686" y="67686"/>
                  <a:pt x="19945" y="67346"/>
                </a:cubicBezTo>
                <a:cubicBezTo>
                  <a:pt x="19978" y="67298"/>
                  <a:pt x="20010" y="67281"/>
                  <a:pt x="20026" y="67281"/>
                </a:cubicBezTo>
                <a:cubicBezTo>
                  <a:pt x="20075" y="67330"/>
                  <a:pt x="20075" y="67281"/>
                  <a:pt x="20026" y="67281"/>
                </a:cubicBezTo>
                <a:lnTo>
                  <a:pt x="19994" y="67249"/>
                </a:lnTo>
                <a:cubicBezTo>
                  <a:pt x="19751" y="66974"/>
                  <a:pt x="20140" y="66634"/>
                  <a:pt x="20123" y="66326"/>
                </a:cubicBezTo>
                <a:cubicBezTo>
                  <a:pt x="20091" y="66262"/>
                  <a:pt x="20042" y="66343"/>
                  <a:pt x="19913" y="66326"/>
                </a:cubicBezTo>
                <a:cubicBezTo>
                  <a:pt x="19962" y="64626"/>
                  <a:pt x="19881" y="63250"/>
                  <a:pt x="19994" y="61551"/>
                </a:cubicBezTo>
                <a:cubicBezTo>
                  <a:pt x="20204" y="61502"/>
                  <a:pt x="20091" y="61696"/>
                  <a:pt x="20188" y="61729"/>
                </a:cubicBezTo>
                <a:cubicBezTo>
                  <a:pt x="20302" y="61615"/>
                  <a:pt x="20350" y="61470"/>
                  <a:pt x="20318" y="61308"/>
                </a:cubicBezTo>
                <a:cubicBezTo>
                  <a:pt x="20431" y="61211"/>
                  <a:pt x="20771" y="61324"/>
                  <a:pt x="20382" y="61308"/>
                </a:cubicBezTo>
                <a:cubicBezTo>
                  <a:pt x="20480" y="61486"/>
                  <a:pt x="20382" y="61729"/>
                  <a:pt x="20528" y="61955"/>
                </a:cubicBezTo>
                <a:cubicBezTo>
                  <a:pt x="20463" y="61988"/>
                  <a:pt x="20399" y="62004"/>
                  <a:pt x="20318" y="62004"/>
                </a:cubicBezTo>
                <a:cubicBezTo>
                  <a:pt x="20382" y="62182"/>
                  <a:pt x="20463" y="62344"/>
                  <a:pt x="20528" y="62522"/>
                </a:cubicBezTo>
                <a:cubicBezTo>
                  <a:pt x="20447" y="62570"/>
                  <a:pt x="20285" y="62570"/>
                  <a:pt x="20204" y="62619"/>
                </a:cubicBezTo>
                <a:cubicBezTo>
                  <a:pt x="20334" y="62700"/>
                  <a:pt x="20221" y="62781"/>
                  <a:pt x="20204" y="62894"/>
                </a:cubicBezTo>
                <a:cubicBezTo>
                  <a:pt x="20431" y="62878"/>
                  <a:pt x="20269" y="62603"/>
                  <a:pt x="20528" y="62603"/>
                </a:cubicBezTo>
                <a:cubicBezTo>
                  <a:pt x="20399" y="62813"/>
                  <a:pt x="20706" y="63040"/>
                  <a:pt x="20528" y="63218"/>
                </a:cubicBezTo>
                <a:cubicBezTo>
                  <a:pt x="20447" y="63202"/>
                  <a:pt x="20382" y="63153"/>
                  <a:pt x="20399" y="63072"/>
                </a:cubicBezTo>
                <a:cubicBezTo>
                  <a:pt x="20318" y="63089"/>
                  <a:pt x="20350" y="63169"/>
                  <a:pt x="20253" y="63169"/>
                </a:cubicBezTo>
                <a:cubicBezTo>
                  <a:pt x="20447" y="63218"/>
                  <a:pt x="20399" y="63380"/>
                  <a:pt x="20334" y="63493"/>
                </a:cubicBezTo>
                <a:cubicBezTo>
                  <a:pt x="20382" y="63639"/>
                  <a:pt x="20431" y="63396"/>
                  <a:pt x="20593" y="63445"/>
                </a:cubicBezTo>
                <a:cubicBezTo>
                  <a:pt x="20318" y="63688"/>
                  <a:pt x="20285" y="63817"/>
                  <a:pt x="20399" y="64141"/>
                </a:cubicBezTo>
                <a:lnTo>
                  <a:pt x="20140" y="64141"/>
                </a:lnTo>
                <a:cubicBezTo>
                  <a:pt x="20107" y="64287"/>
                  <a:pt x="20221" y="64335"/>
                  <a:pt x="20350" y="64367"/>
                </a:cubicBezTo>
                <a:cubicBezTo>
                  <a:pt x="20221" y="64416"/>
                  <a:pt x="20204" y="64529"/>
                  <a:pt x="20140" y="64610"/>
                </a:cubicBezTo>
                <a:cubicBezTo>
                  <a:pt x="20204" y="64659"/>
                  <a:pt x="20269" y="64691"/>
                  <a:pt x="20350" y="64707"/>
                </a:cubicBezTo>
                <a:cubicBezTo>
                  <a:pt x="20318" y="64821"/>
                  <a:pt x="20123" y="65225"/>
                  <a:pt x="20285" y="65161"/>
                </a:cubicBezTo>
                <a:cubicBezTo>
                  <a:pt x="20172" y="66164"/>
                  <a:pt x="20334" y="67848"/>
                  <a:pt x="20123" y="68690"/>
                </a:cubicBezTo>
                <a:cubicBezTo>
                  <a:pt x="20172" y="68836"/>
                  <a:pt x="20302" y="68755"/>
                  <a:pt x="20463" y="68738"/>
                </a:cubicBezTo>
                <a:cubicBezTo>
                  <a:pt x="19945" y="68933"/>
                  <a:pt x="20334" y="69435"/>
                  <a:pt x="20010" y="69710"/>
                </a:cubicBezTo>
                <a:cubicBezTo>
                  <a:pt x="20026" y="69775"/>
                  <a:pt x="20204" y="69775"/>
                  <a:pt x="20204" y="69710"/>
                </a:cubicBezTo>
                <a:cubicBezTo>
                  <a:pt x="20302" y="69823"/>
                  <a:pt x="20091" y="70115"/>
                  <a:pt x="20091" y="70325"/>
                </a:cubicBezTo>
                <a:cubicBezTo>
                  <a:pt x="19994" y="70325"/>
                  <a:pt x="19881" y="70115"/>
                  <a:pt x="19881" y="70325"/>
                </a:cubicBezTo>
                <a:cubicBezTo>
                  <a:pt x="19703" y="69775"/>
                  <a:pt x="20091" y="69483"/>
                  <a:pt x="19929" y="69159"/>
                </a:cubicBezTo>
                <a:cubicBezTo>
                  <a:pt x="19848" y="69014"/>
                  <a:pt x="19654" y="69159"/>
                  <a:pt x="19524" y="68981"/>
                </a:cubicBezTo>
                <a:cubicBezTo>
                  <a:pt x="19330" y="69014"/>
                  <a:pt x="19573" y="69127"/>
                  <a:pt x="19524" y="69208"/>
                </a:cubicBezTo>
                <a:cubicBezTo>
                  <a:pt x="19605" y="69208"/>
                  <a:pt x="19654" y="69192"/>
                  <a:pt x="19670" y="69159"/>
                </a:cubicBezTo>
                <a:cubicBezTo>
                  <a:pt x="19735" y="69159"/>
                  <a:pt x="19719" y="69224"/>
                  <a:pt x="19735" y="69257"/>
                </a:cubicBezTo>
                <a:lnTo>
                  <a:pt x="19735" y="69337"/>
                </a:lnTo>
                <a:cubicBezTo>
                  <a:pt x="19589" y="69370"/>
                  <a:pt x="19557" y="69321"/>
                  <a:pt x="19460" y="69305"/>
                </a:cubicBezTo>
                <a:cubicBezTo>
                  <a:pt x="19622" y="69386"/>
                  <a:pt x="19622" y="69532"/>
                  <a:pt x="19460" y="69629"/>
                </a:cubicBezTo>
                <a:cubicBezTo>
                  <a:pt x="19492" y="69742"/>
                  <a:pt x="19703" y="69710"/>
                  <a:pt x="19670" y="69856"/>
                </a:cubicBezTo>
                <a:cubicBezTo>
                  <a:pt x="19363" y="69920"/>
                  <a:pt x="19686" y="70131"/>
                  <a:pt x="19346" y="70131"/>
                </a:cubicBezTo>
                <a:cubicBezTo>
                  <a:pt x="19265" y="70001"/>
                  <a:pt x="19346" y="70034"/>
                  <a:pt x="19346" y="69856"/>
                </a:cubicBezTo>
                <a:cubicBezTo>
                  <a:pt x="19201" y="69904"/>
                  <a:pt x="19233" y="70066"/>
                  <a:pt x="19006" y="70050"/>
                </a:cubicBezTo>
                <a:cubicBezTo>
                  <a:pt x="19217" y="70195"/>
                  <a:pt x="19282" y="70552"/>
                  <a:pt x="19006" y="70697"/>
                </a:cubicBezTo>
                <a:cubicBezTo>
                  <a:pt x="19201" y="70908"/>
                  <a:pt x="19136" y="71134"/>
                  <a:pt x="19282" y="71442"/>
                </a:cubicBezTo>
                <a:cubicBezTo>
                  <a:pt x="19168" y="71377"/>
                  <a:pt x="19136" y="71393"/>
                  <a:pt x="19152" y="71539"/>
                </a:cubicBezTo>
                <a:cubicBezTo>
                  <a:pt x="19006" y="71491"/>
                  <a:pt x="18974" y="71313"/>
                  <a:pt x="19087" y="71215"/>
                </a:cubicBezTo>
                <a:cubicBezTo>
                  <a:pt x="19006" y="71151"/>
                  <a:pt x="18893" y="71118"/>
                  <a:pt x="18942" y="70973"/>
                </a:cubicBezTo>
                <a:cubicBezTo>
                  <a:pt x="18634" y="70989"/>
                  <a:pt x="18764" y="71199"/>
                  <a:pt x="18488" y="71037"/>
                </a:cubicBezTo>
                <a:cubicBezTo>
                  <a:pt x="18537" y="71151"/>
                  <a:pt x="18521" y="71296"/>
                  <a:pt x="18424" y="71410"/>
                </a:cubicBezTo>
                <a:cubicBezTo>
                  <a:pt x="18440" y="71458"/>
                  <a:pt x="18553" y="71426"/>
                  <a:pt x="18553" y="71491"/>
                </a:cubicBezTo>
                <a:cubicBezTo>
                  <a:pt x="18715" y="71507"/>
                  <a:pt x="18521" y="71280"/>
                  <a:pt x="18764" y="71345"/>
                </a:cubicBezTo>
                <a:cubicBezTo>
                  <a:pt x="18861" y="71572"/>
                  <a:pt x="18456" y="71458"/>
                  <a:pt x="18488" y="71636"/>
                </a:cubicBezTo>
                <a:cubicBezTo>
                  <a:pt x="18294" y="71345"/>
                  <a:pt x="18456" y="71167"/>
                  <a:pt x="18359" y="70794"/>
                </a:cubicBezTo>
                <a:cubicBezTo>
                  <a:pt x="18407" y="70908"/>
                  <a:pt x="18634" y="70924"/>
                  <a:pt x="18618" y="70746"/>
                </a:cubicBezTo>
                <a:cubicBezTo>
                  <a:pt x="18278" y="70811"/>
                  <a:pt x="18553" y="70487"/>
                  <a:pt x="18488" y="70568"/>
                </a:cubicBezTo>
                <a:cubicBezTo>
                  <a:pt x="18310" y="70519"/>
                  <a:pt x="18537" y="70357"/>
                  <a:pt x="18683" y="70374"/>
                </a:cubicBezTo>
                <a:cubicBezTo>
                  <a:pt x="18618" y="70584"/>
                  <a:pt x="18731" y="70584"/>
                  <a:pt x="18764" y="70794"/>
                </a:cubicBezTo>
                <a:cubicBezTo>
                  <a:pt x="19039" y="70341"/>
                  <a:pt x="18683" y="69969"/>
                  <a:pt x="18650" y="69467"/>
                </a:cubicBezTo>
                <a:cubicBezTo>
                  <a:pt x="18602" y="69516"/>
                  <a:pt x="18650" y="69629"/>
                  <a:pt x="18537" y="69645"/>
                </a:cubicBezTo>
                <a:cubicBezTo>
                  <a:pt x="18505" y="69726"/>
                  <a:pt x="18505" y="69499"/>
                  <a:pt x="18407" y="69402"/>
                </a:cubicBezTo>
                <a:cubicBezTo>
                  <a:pt x="18537" y="69483"/>
                  <a:pt x="18537" y="69386"/>
                  <a:pt x="18650" y="69451"/>
                </a:cubicBezTo>
                <a:cubicBezTo>
                  <a:pt x="18650" y="69370"/>
                  <a:pt x="18650" y="69289"/>
                  <a:pt x="18666" y="69224"/>
                </a:cubicBezTo>
                <a:cubicBezTo>
                  <a:pt x="18569" y="69208"/>
                  <a:pt x="18456" y="69273"/>
                  <a:pt x="18407" y="69370"/>
                </a:cubicBezTo>
                <a:cubicBezTo>
                  <a:pt x="18197" y="68965"/>
                  <a:pt x="18521" y="68755"/>
                  <a:pt x="18521" y="68301"/>
                </a:cubicBezTo>
                <a:cubicBezTo>
                  <a:pt x="18407" y="68350"/>
                  <a:pt x="18472" y="68544"/>
                  <a:pt x="18391" y="68625"/>
                </a:cubicBezTo>
                <a:cubicBezTo>
                  <a:pt x="17986" y="68447"/>
                  <a:pt x="18359" y="68010"/>
                  <a:pt x="18197" y="67735"/>
                </a:cubicBezTo>
                <a:cubicBezTo>
                  <a:pt x="18116" y="67816"/>
                  <a:pt x="18019" y="67880"/>
                  <a:pt x="17938" y="67929"/>
                </a:cubicBezTo>
                <a:cubicBezTo>
                  <a:pt x="18067" y="68026"/>
                  <a:pt x="18067" y="67978"/>
                  <a:pt x="17938" y="68075"/>
                </a:cubicBezTo>
                <a:cubicBezTo>
                  <a:pt x="18165" y="68091"/>
                  <a:pt x="18132" y="68107"/>
                  <a:pt x="18067" y="68350"/>
                </a:cubicBezTo>
                <a:cubicBezTo>
                  <a:pt x="18019" y="68496"/>
                  <a:pt x="17986" y="68269"/>
                  <a:pt x="18003" y="68204"/>
                </a:cubicBezTo>
                <a:cubicBezTo>
                  <a:pt x="17825" y="68350"/>
                  <a:pt x="17906" y="68399"/>
                  <a:pt x="17744" y="68496"/>
                </a:cubicBezTo>
                <a:cubicBezTo>
                  <a:pt x="17857" y="68609"/>
                  <a:pt x="17922" y="68399"/>
                  <a:pt x="18067" y="68496"/>
                </a:cubicBezTo>
                <a:cubicBezTo>
                  <a:pt x="18067" y="68690"/>
                  <a:pt x="17954" y="68577"/>
                  <a:pt x="17744" y="68593"/>
                </a:cubicBezTo>
                <a:cubicBezTo>
                  <a:pt x="17727" y="68658"/>
                  <a:pt x="17808" y="68658"/>
                  <a:pt x="17808" y="68722"/>
                </a:cubicBezTo>
                <a:cubicBezTo>
                  <a:pt x="17679" y="68836"/>
                  <a:pt x="17647" y="68463"/>
                  <a:pt x="17663" y="68301"/>
                </a:cubicBezTo>
                <a:cubicBezTo>
                  <a:pt x="17614" y="68528"/>
                  <a:pt x="17468" y="68690"/>
                  <a:pt x="17468" y="68965"/>
                </a:cubicBezTo>
                <a:cubicBezTo>
                  <a:pt x="17582" y="68949"/>
                  <a:pt x="17614" y="68884"/>
                  <a:pt x="17598" y="68771"/>
                </a:cubicBezTo>
                <a:cubicBezTo>
                  <a:pt x="17841" y="68836"/>
                  <a:pt x="17339" y="69240"/>
                  <a:pt x="17808" y="69176"/>
                </a:cubicBezTo>
                <a:cubicBezTo>
                  <a:pt x="17744" y="69435"/>
                  <a:pt x="17582" y="69596"/>
                  <a:pt x="17744" y="69791"/>
                </a:cubicBezTo>
                <a:cubicBezTo>
                  <a:pt x="17679" y="69758"/>
                  <a:pt x="17614" y="69742"/>
                  <a:pt x="17533" y="69742"/>
                </a:cubicBezTo>
                <a:cubicBezTo>
                  <a:pt x="17533" y="69548"/>
                  <a:pt x="17647" y="69451"/>
                  <a:pt x="17598" y="69224"/>
                </a:cubicBezTo>
                <a:cubicBezTo>
                  <a:pt x="17452" y="69337"/>
                  <a:pt x="17242" y="69386"/>
                  <a:pt x="17145" y="69516"/>
                </a:cubicBezTo>
                <a:cubicBezTo>
                  <a:pt x="16869" y="69305"/>
                  <a:pt x="17145" y="69095"/>
                  <a:pt x="16934" y="68868"/>
                </a:cubicBezTo>
                <a:lnTo>
                  <a:pt x="17145" y="68868"/>
                </a:lnTo>
                <a:cubicBezTo>
                  <a:pt x="17177" y="68706"/>
                  <a:pt x="16934" y="68738"/>
                  <a:pt x="16934" y="68593"/>
                </a:cubicBezTo>
                <a:cubicBezTo>
                  <a:pt x="16627" y="68738"/>
                  <a:pt x="17145" y="68900"/>
                  <a:pt x="16740" y="68917"/>
                </a:cubicBezTo>
                <a:cubicBezTo>
                  <a:pt x="16999" y="68997"/>
                  <a:pt x="16740" y="69192"/>
                  <a:pt x="16869" y="69321"/>
                </a:cubicBezTo>
                <a:cubicBezTo>
                  <a:pt x="16627" y="69370"/>
                  <a:pt x="16740" y="69176"/>
                  <a:pt x="16610" y="69143"/>
                </a:cubicBezTo>
                <a:cubicBezTo>
                  <a:pt x="16529" y="69418"/>
                  <a:pt x="16368" y="69661"/>
                  <a:pt x="16157" y="69839"/>
                </a:cubicBezTo>
                <a:cubicBezTo>
                  <a:pt x="16060" y="69694"/>
                  <a:pt x="16028" y="69499"/>
                  <a:pt x="15947" y="69337"/>
                </a:cubicBezTo>
                <a:cubicBezTo>
                  <a:pt x="15817" y="69580"/>
                  <a:pt x="15898" y="69936"/>
                  <a:pt x="15752" y="70179"/>
                </a:cubicBezTo>
                <a:cubicBezTo>
                  <a:pt x="15493" y="69904"/>
                  <a:pt x="15947" y="69516"/>
                  <a:pt x="15623" y="69386"/>
                </a:cubicBezTo>
                <a:cubicBezTo>
                  <a:pt x="15704" y="69159"/>
                  <a:pt x="16044" y="69289"/>
                  <a:pt x="16141" y="69435"/>
                </a:cubicBezTo>
                <a:cubicBezTo>
                  <a:pt x="16319" y="69321"/>
                  <a:pt x="15850" y="69305"/>
                  <a:pt x="16011" y="69062"/>
                </a:cubicBezTo>
                <a:cubicBezTo>
                  <a:pt x="16206" y="68965"/>
                  <a:pt x="16351" y="68981"/>
                  <a:pt x="16400" y="68722"/>
                </a:cubicBezTo>
                <a:cubicBezTo>
                  <a:pt x="16546" y="68722"/>
                  <a:pt x="16416" y="68933"/>
                  <a:pt x="16610" y="68917"/>
                </a:cubicBezTo>
                <a:cubicBezTo>
                  <a:pt x="16659" y="68917"/>
                  <a:pt x="16675" y="68868"/>
                  <a:pt x="16740" y="68868"/>
                </a:cubicBezTo>
                <a:cubicBezTo>
                  <a:pt x="16416" y="68836"/>
                  <a:pt x="16789" y="68609"/>
                  <a:pt x="16335" y="68593"/>
                </a:cubicBezTo>
                <a:cubicBezTo>
                  <a:pt x="16384" y="68447"/>
                  <a:pt x="16222" y="68463"/>
                  <a:pt x="16270" y="68318"/>
                </a:cubicBezTo>
                <a:cubicBezTo>
                  <a:pt x="16351" y="68269"/>
                  <a:pt x="16400" y="68188"/>
                  <a:pt x="16529" y="68172"/>
                </a:cubicBezTo>
                <a:cubicBezTo>
                  <a:pt x="16287" y="68139"/>
                  <a:pt x="16109" y="67816"/>
                  <a:pt x="15914" y="67897"/>
                </a:cubicBezTo>
                <a:cubicBezTo>
                  <a:pt x="15720" y="67767"/>
                  <a:pt x="15963" y="67379"/>
                  <a:pt x="16190" y="67524"/>
                </a:cubicBezTo>
                <a:cubicBezTo>
                  <a:pt x="16076" y="67249"/>
                  <a:pt x="16368" y="67249"/>
                  <a:pt x="16449" y="67103"/>
                </a:cubicBezTo>
                <a:cubicBezTo>
                  <a:pt x="16351" y="67022"/>
                  <a:pt x="16092" y="67039"/>
                  <a:pt x="15979" y="66974"/>
                </a:cubicBezTo>
                <a:cubicBezTo>
                  <a:pt x="16011" y="66925"/>
                  <a:pt x="16238" y="66812"/>
                  <a:pt x="16173" y="66974"/>
                </a:cubicBezTo>
                <a:cubicBezTo>
                  <a:pt x="16270" y="66925"/>
                  <a:pt x="16270" y="66828"/>
                  <a:pt x="16303" y="66747"/>
                </a:cubicBezTo>
                <a:cubicBezTo>
                  <a:pt x="16044" y="66618"/>
                  <a:pt x="16206" y="65905"/>
                  <a:pt x="16092" y="65630"/>
                </a:cubicBezTo>
                <a:cubicBezTo>
                  <a:pt x="16173" y="65646"/>
                  <a:pt x="16254" y="65695"/>
                  <a:pt x="16303" y="65760"/>
                </a:cubicBezTo>
                <a:cubicBezTo>
                  <a:pt x="16432" y="65727"/>
                  <a:pt x="16432" y="65582"/>
                  <a:pt x="16432" y="65436"/>
                </a:cubicBezTo>
                <a:cubicBezTo>
                  <a:pt x="16303" y="65549"/>
                  <a:pt x="16287" y="65533"/>
                  <a:pt x="16287" y="65355"/>
                </a:cubicBezTo>
                <a:cubicBezTo>
                  <a:pt x="16222" y="65404"/>
                  <a:pt x="16141" y="65468"/>
                  <a:pt x="16092" y="65533"/>
                </a:cubicBezTo>
                <a:cubicBezTo>
                  <a:pt x="15866" y="65501"/>
                  <a:pt x="16157" y="65452"/>
                  <a:pt x="16157" y="65404"/>
                </a:cubicBezTo>
                <a:cubicBezTo>
                  <a:pt x="15866" y="65355"/>
                  <a:pt x="15623" y="65630"/>
                  <a:pt x="15704" y="65922"/>
                </a:cubicBezTo>
                <a:cubicBezTo>
                  <a:pt x="15931" y="65646"/>
                  <a:pt x="15736" y="66148"/>
                  <a:pt x="15898" y="66197"/>
                </a:cubicBezTo>
                <a:cubicBezTo>
                  <a:pt x="15882" y="66278"/>
                  <a:pt x="15720" y="66116"/>
                  <a:pt x="15704" y="66278"/>
                </a:cubicBezTo>
                <a:cubicBezTo>
                  <a:pt x="15542" y="66278"/>
                  <a:pt x="15671" y="66083"/>
                  <a:pt x="15623" y="66003"/>
                </a:cubicBezTo>
                <a:cubicBezTo>
                  <a:pt x="15332" y="66553"/>
                  <a:pt x="15380" y="67055"/>
                  <a:pt x="15380" y="67540"/>
                </a:cubicBezTo>
                <a:lnTo>
                  <a:pt x="15186" y="67540"/>
                </a:lnTo>
                <a:cubicBezTo>
                  <a:pt x="15202" y="67686"/>
                  <a:pt x="15315" y="67800"/>
                  <a:pt x="15445" y="67864"/>
                </a:cubicBezTo>
                <a:cubicBezTo>
                  <a:pt x="15591" y="67880"/>
                  <a:pt x="15574" y="67800"/>
                  <a:pt x="15574" y="67719"/>
                </a:cubicBezTo>
                <a:cubicBezTo>
                  <a:pt x="15671" y="67783"/>
                  <a:pt x="15752" y="67929"/>
                  <a:pt x="15655" y="67994"/>
                </a:cubicBezTo>
                <a:cubicBezTo>
                  <a:pt x="15574" y="67994"/>
                  <a:pt x="15607" y="67913"/>
                  <a:pt x="15510" y="67913"/>
                </a:cubicBezTo>
                <a:cubicBezTo>
                  <a:pt x="15445" y="68091"/>
                  <a:pt x="15332" y="68269"/>
                  <a:pt x="15186" y="68415"/>
                </a:cubicBezTo>
                <a:cubicBezTo>
                  <a:pt x="15429" y="68415"/>
                  <a:pt x="15186" y="68544"/>
                  <a:pt x="15056" y="68658"/>
                </a:cubicBezTo>
                <a:cubicBezTo>
                  <a:pt x="15056" y="68577"/>
                  <a:pt x="14733" y="68399"/>
                  <a:pt x="14733" y="68609"/>
                </a:cubicBezTo>
                <a:cubicBezTo>
                  <a:pt x="14603" y="68285"/>
                  <a:pt x="14733" y="67719"/>
                  <a:pt x="14522" y="67411"/>
                </a:cubicBezTo>
                <a:cubicBezTo>
                  <a:pt x="14425" y="67427"/>
                  <a:pt x="14554" y="67476"/>
                  <a:pt x="14522" y="67557"/>
                </a:cubicBezTo>
                <a:cubicBezTo>
                  <a:pt x="14295" y="67557"/>
                  <a:pt x="14425" y="67281"/>
                  <a:pt x="14053" y="67362"/>
                </a:cubicBezTo>
                <a:cubicBezTo>
                  <a:pt x="14085" y="67168"/>
                  <a:pt x="13972" y="67136"/>
                  <a:pt x="14053" y="67006"/>
                </a:cubicBezTo>
                <a:cubicBezTo>
                  <a:pt x="13858" y="67152"/>
                  <a:pt x="13955" y="67379"/>
                  <a:pt x="14004" y="67605"/>
                </a:cubicBezTo>
                <a:cubicBezTo>
                  <a:pt x="13826" y="67605"/>
                  <a:pt x="13858" y="67751"/>
                  <a:pt x="13664" y="67751"/>
                </a:cubicBezTo>
                <a:cubicBezTo>
                  <a:pt x="13632" y="68350"/>
                  <a:pt x="13680" y="68722"/>
                  <a:pt x="14020" y="69143"/>
                </a:cubicBezTo>
                <a:cubicBezTo>
                  <a:pt x="14150" y="68658"/>
                  <a:pt x="13875" y="67816"/>
                  <a:pt x="14069" y="67557"/>
                </a:cubicBezTo>
                <a:cubicBezTo>
                  <a:pt x="14797" y="67670"/>
                  <a:pt x="14231" y="68706"/>
                  <a:pt x="14619" y="68981"/>
                </a:cubicBezTo>
                <a:cubicBezTo>
                  <a:pt x="14684" y="68981"/>
                  <a:pt x="14668" y="68933"/>
                  <a:pt x="14684" y="68900"/>
                </a:cubicBezTo>
                <a:cubicBezTo>
                  <a:pt x="14733" y="68917"/>
                  <a:pt x="14797" y="68933"/>
                  <a:pt x="14813" y="68981"/>
                </a:cubicBezTo>
                <a:lnTo>
                  <a:pt x="14813" y="69078"/>
                </a:lnTo>
                <a:cubicBezTo>
                  <a:pt x="14700" y="69078"/>
                  <a:pt x="14554" y="69046"/>
                  <a:pt x="14490" y="69176"/>
                </a:cubicBezTo>
                <a:cubicBezTo>
                  <a:pt x="14376" y="69030"/>
                  <a:pt x="14360" y="68836"/>
                  <a:pt x="14441" y="68674"/>
                </a:cubicBezTo>
                <a:close/>
                <a:moveTo>
                  <a:pt x="20658" y="51708"/>
                </a:moveTo>
                <a:cubicBezTo>
                  <a:pt x="20836" y="51724"/>
                  <a:pt x="20868" y="51643"/>
                  <a:pt x="20852" y="51530"/>
                </a:cubicBezTo>
                <a:cubicBezTo>
                  <a:pt x="20755" y="51530"/>
                  <a:pt x="20674" y="51513"/>
                  <a:pt x="20593" y="51481"/>
                </a:cubicBezTo>
                <a:cubicBezTo>
                  <a:pt x="20528" y="51627"/>
                  <a:pt x="20674" y="51611"/>
                  <a:pt x="20658" y="51708"/>
                </a:cubicBezTo>
                <a:close/>
                <a:moveTo>
                  <a:pt x="20528" y="57827"/>
                </a:moveTo>
                <a:cubicBezTo>
                  <a:pt x="20625" y="57779"/>
                  <a:pt x="20593" y="57633"/>
                  <a:pt x="20593" y="57503"/>
                </a:cubicBezTo>
                <a:lnTo>
                  <a:pt x="20399" y="57503"/>
                </a:lnTo>
                <a:cubicBezTo>
                  <a:pt x="20415" y="57649"/>
                  <a:pt x="20350" y="57843"/>
                  <a:pt x="20528" y="57843"/>
                </a:cubicBezTo>
                <a:close/>
                <a:moveTo>
                  <a:pt x="18391" y="55868"/>
                </a:moveTo>
                <a:cubicBezTo>
                  <a:pt x="18229" y="55803"/>
                  <a:pt x="18262" y="55771"/>
                  <a:pt x="18051" y="55820"/>
                </a:cubicBezTo>
                <a:lnTo>
                  <a:pt x="18051" y="55965"/>
                </a:lnTo>
                <a:cubicBezTo>
                  <a:pt x="18246" y="55917"/>
                  <a:pt x="18294" y="55901"/>
                  <a:pt x="18391" y="55868"/>
                </a:cubicBezTo>
                <a:close/>
                <a:moveTo>
                  <a:pt x="19104" y="54427"/>
                </a:moveTo>
                <a:cubicBezTo>
                  <a:pt x="19087" y="54508"/>
                  <a:pt x="19039" y="54573"/>
                  <a:pt x="18974" y="54606"/>
                </a:cubicBezTo>
                <a:cubicBezTo>
                  <a:pt x="18796" y="54476"/>
                  <a:pt x="18974" y="54168"/>
                  <a:pt x="19168" y="54379"/>
                </a:cubicBezTo>
                <a:cubicBezTo>
                  <a:pt x="19184" y="54249"/>
                  <a:pt x="19071" y="54217"/>
                  <a:pt x="18909" y="54233"/>
                </a:cubicBezTo>
                <a:cubicBezTo>
                  <a:pt x="18569" y="54589"/>
                  <a:pt x="19201" y="54622"/>
                  <a:pt x="19039" y="54881"/>
                </a:cubicBezTo>
                <a:cubicBezTo>
                  <a:pt x="19363" y="54913"/>
                  <a:pt x="19265" y="54460"/>
                  <a:pt x="19104" y="54427"/>
                </a:cubicBezTo>
                <a:close/>
                <a:moveTo>
                  <a:pt x="19427" y="54606"/>
                </a:moveTo>
                <a:cubicBezTo>
                  <a:pt x="19427" y="54719"/>
                  <a:pt x="19557" y="54767"/>
                  <a:pt x="19638" y="54832"/>
                </a:cubicBezTo>
                <a:cubicBezTo>
                  <a:pt x="19800" y="54654"/>
                  <a:pt x="19573" y="54606"/>
                  <a:pt x="19427" y="54606"/>
                </a:cubicBezTo>
                <a:close/>
                <a:moveTo>
                  <a:pt x="19751" y="54282"/>
                </a:moveTo>
                <a:cubicBezTo>
                  <a:pt x="19703" y="54233"/>
                  <a:pt x="19751" y="54136"/>
                  <a:pt x="19686" y="53990"/>
                </a:cubicBezTo>
                <a:cubicBezTo>
                  <a:pt x="19557" y="53958"/>
                  <a:pt x="19282" y="54039"/>
                  <a:pt x="19492" y="54087"/>
                </a:cubicBezTo>
                <a:cubicBezTo>
                  <a:pt x="19492" y="54071"/>
                  <a:pt x="19492" y="54039"/>
                  <a:pt x="19557" y="54039"/>
                </a:cubicBezTo>
                <a:cubicBezTo>
                  <a:pt x="19508" y="54217"/>
                  <a:pt x="19557" y="54217"/>
                  <a:pt x="19492" y="54330"/>
                </a:cubicBezTo>
                <a:cubicBezTo>
                  <a:pt x="19589" y="54314"/>
                  <a:pt x="19735" y="54346"/>
                  <a:pt x="19751" y="54282"/>
                </a:cubicBezTo>
                <a:close/>
                <a:moveTo>
                  <a:pt x="19962" y="54185"/>
                </a:moveTo>
                <a:cubicBezTo>
                  <a:pt x="20107" y="54055"/>
                  <a:pt x="19962" y="53909"/>
                  <a:pt x="19962" y="53764"/>
                </a:cubicBezTo>
                <a:cubicBezTo>
                  <a:pt x="20026" y="53764"/>
                  <a:pt x="20042" y="53796"/>
                  <a:pt x="20091" y="53812"/>
                </a:cubicBezTo>
                <a:cubicBezTo>
                  <a:pt x="20091" y="53731"/>
                  <a:pt x="20107" y="53634"/>
                  <a:pt x="20026" y="53618"/>
                </a:cubicBezTo>
                <a:cubicBezTo>
                  <a:pt x="19832" y="53747"/>
                  <a:pt x="19800" y="54023"/>
                  <a:pt x="19962" y="54185"/>
                </a:cubicBezTo>
                <a:close/>
                <a:moveTo>
                  <a:pt x="19654" y="50429"/>
                </a:moveTo>
                <a:cubicBezTo>
                  <a:pt x="19703" y="50510"/>
                  <a:pt x="19670" y="50655"/>
                  <a:pt x="19783" y="50704"/>
                </a:cubicBezTo>
                <a:cubicBezTo>
                  <a:pt x="19719" y="50558"/>
                  <a:pt x="19881" y="50558"/>
                  <a:pt x="19913" y="50477"/>
                </a:cubicBezTo>
                <a:cubicBezTo>
                  <a:pt x="19816" y="50461"/>
                  <a:pt x="19783" y="50413"/>
                  <a:pt x="19638" y="50429"/>
                </a:cubicBezTo>
                <a:close/>
                <a:moveTo>
                  <a:pt x="19719" y="51352"/>
                </a:moveTo>
                <a:cubicBezTo>
                  <a:pt x="19978" y="51271"/>
                  <a:pt x="19816" y="50817"/>
                  <a:pt x="19719" y="50801"/>
                </a:cubicBezTo>
                <a:cubicBezTo>
                  <a:pt x="19670" y="51060"/>
                  <a:pt x="19848" y="51173"/>
                  <a:pt x="19719" y="51352"/>
                </a:cubicBezTo>
                <a:close/>
                <a:moveTo>
                  <a:pt x="19476" y="53132"/>
                </a:moveTo>
                <a:cubicBezTo>
                  <a:pt x="19541" y="53391"/>
                  <a:pt x="19508" y="53683"/>
                  <a:pt x="19363" y="53926"/>
                </a:cubicBezTo>
                <a:lnTo>
                  <a:pt x="19492" y="53926"/>
                </a:lnTo>
                <a:cubicBezTo>
                  <a:pt x="19492" y="53958"/>
                  <a:pt x="19557" y="53958"/>
                  <a:pt x="19557" y="53926"/>
                </a:cubicBezTo>
                <a:cubicBezTo>
                  <a:pt x="19444" y="53909"/>
                  <a:pt x="19557" y="53845"/>
                  <a:pt x="19686" y="53877"/>
                </a:cubicBezTo>
                <a:cubicBezTo>
                  <a:pt x="19622" y="53683"/>
                  <a:pt x="19832" y="53602"/>
                  <a:pt x="19686" y="53505"/>
                </a:cubicBezTo>
                <a:cubicBezTo>
                  <a:pt x="19783" y="53521"/>
                  <a:pt x="19848" y="53569"/>
                  <a:pt x="19945" y="53586"/>
                </a:cubicBezTo>
                <a:cubicBezTo>
                  <a:pt x="19881" y="53343"/>
                  <a:pt x="19541" y="53424"/>
                  <a:pt x="19541" y="53229"/>
                </a:cubicBezTo>
                <a:cubicBezTo>
                  <a:pt x="19719" y="53246"/>
                  <a:pt x="19751" y="53391"/>
                  <a:pt x="19945" y="53408"/>
                </a:cubicBezTo>
                <a:cubicBezTo>
                  <a:pt x="19881" y="52970"/>
                  <a:pt x="19945" y="52112"/>
                  <a:pt x="19800" y="51497"/>
                </a:cubicBezTo>
                <a:cubicBezTo>
                  <a:pt x="19589" y="52145"/>
                  <a:pt x="19848" y="52825"/>
                  <a:pt x="19751" y="53181"/>
                </a:cubicBezTo>
                <a:cubicBezTo>
                  <a:pt x="19605" y="53084"/>
                  <a:pt x="19622" y="53197"/>
                  <a:pt x="19476" y="53132"/>
                </a:cubicBezTo>
                <a:close/>
                <a:moveTo>
                  <a:pt x="19168" y="49797"/>
                </a:moveTo>
                <a:lnTo>
                  <a:pt x="19379" y="49797"/>
                </a:lnTo>
                <a:cubicBezTo>
                  <a:pt x="19282" y="49716"/>
                  <a:pt x="19395" y="49490"/>
                  <a:pt x="19168" y="49506"/>
                </a:cubicBezTo>
                <a:cubicBezTo>
                  <a:pt x="19233" y="49603"/>
                  <a:pt x="19233" y="49700"/>
                  <a:pt x="19168" y="49797"/>
                </a:cubicBezTo>
                <a:close/>
                <a:moveTo>
                  <a:pt x="19168" y="49830"/>
                </a:moveTo>
                <a:cubicBezTo>
                  <a:pt x="19217" y="49959"/>
                  <a:pt x="19201" y="50121"/>
                  <a:pt x="19314" y="50202"/>
                </a:cubicBezTo>
                <a:cubicBezTo>
                  <a:pt x="19330" y="50137"/>
                  <a:pt x="19460" y="50170"/>
                  <a:pt x="19508" y="50202"/>
                </a:cubicBezTo>
                <a:cubicBezTo>
                  <a:pt x="19573" y="49943"/>
                  <a:pt x="19298" y="49943"/>
                  <a:pt x="19168" y="49830"/>
                </a:cubicBezTo>
                <a:close/>
                <a:moveTo>
                  <a:pt x="18909" y="49830"/>
                </a:moveTo>
                <a:cubicBezTo>
                  <a:pt x="19087" y="49959"/>
                  <a:pt x="18812" y="50445"/>
                  <a:pt x="19104" y="50477"/>
                </a:cubicBezTo>
                <a:cubicBezTo>
                  <a:pt x="18958" y="50299"/>
                  <a:pt x="19314" y="49911"/>
                  <a:pt x="18909" y="49846"/>
                </a:cubicBezTo>
                <a:close/>
                <a:moveTo>
                  <a:pt x="18472" y="52307"/>
                </a:moveTo>
                <a:cubicBezTo>
                  <a:pt x="18699" y="52339"/>
                  <a:pt x="18634" y="51951"/>
                  <a:pt x="18537" y="51934"/>
                </a:cubicBezTo>
                <a:cubicBezTo>
                  <a:pt x="18505" y="52145"/>
                  <a:pt x="18488" y="52080"/>
                  <a:pt x="18472" y="52307"/>
                </a:cubicBezTo>
                <a:close/>
                <a:moveTo>
                  <a:pt x="18116" y="50445"/>
                </a:moveTo>
                <a:cubicBezTo>
                  <a:pt x="18294" y="50445"/>
                  <a:pt x="18375" y="50380"/>
                  <a:pt x="18375" y="50267"/>
                </a:cubicBezTo>
                <a:cubicBezTo>
                  <a:pt x="18213" y="50267"/>
                  <a:pt x="18132" y="50332"/>
                  <a:pt x="18116" y="50445"/>
                </a:cubicBezTo>
                <a:close/>
                <a:moveTo>
                  <a:pt x="17582" y="50510"/>
                </a:moveTo>
                <a:cubicBezTo>
                  <a:pt x="17727" y="50607"/>
                  <a:pt x="17647" y="50866"/>
                  <a:pt x="17922" y="50866"/>
                </a:cubicBezTo>
                <a:cubicBezTo>
                  <a:pt x="17938" y="50833"/>
                  <a:pt x="17922" y="50785"/>
                  <a:pt x="17986" y="50785"/>
                </a:cubicBezTo>
                <a:cubicBezTo>
                  <a:pt x="17954" y="50639"/>
                  <a:pt x="17744" y="50542"/>
                  <a:pt x="17986" y="50461"/>
                </a:cubicBezTo>
                <a:cubicBezTo>
                  <a:pt x="17744" y="50477"/>
                  <a:pt x="17986" y="50170"/>
                  <a:pt x="17727" y="50218"/>
                </a:cubicBezTo>
                <a:cubicBezTo>
                  <a:pt x="17711" y="50364"/>
                  <a:pt x="17873" y="50364"/>
                  <a:pt x="17857" y="50510"/>
                </a:cubicBezTo>
                <a:cubicBezTo>
                  <a:pt x="17727" y="50574"/>
                  <a:pt x="17776" y="50494"/>
                  <a:pt x="17582" y="50494"/>
                </a:cubicBezTo>
                <a:close/>
                <a:moveTo>
                  <a:pt x="17922" y="51109"/>
                </a:moveTo>
                <a:cubicBezTo>
                  <a:pt x="17825" y="51271"/>
                  <a:pt x="17727" y="51012"/>
                  <a:pt x="17857" y="50979"/>
                </a:cubicBezTo>
                <a:lnTo>
                  <a:pt x="17598" y="50979"/>
                </a:lnTo>
                <a:cubicBezTo>
                  <a:pt x="17679" y="51157"/>
                  <a:pt x="17371" y="51076"/>
                  <a:pt x="17468" y="51254"/>
                </a:cubicBezTo>
                <a:cubicBezTo>
                  <a:pt x="17711" y="51206"/>
                  <a:pt x="17517" y="51465"/>
                  <a:pt x="17727" y="51432"/>
                </a:cubicBezTo>
                <a:cubicBezTo>
                  <a:pt x="17825" y="51190"/>
                  <a:pt x="17760" y="51222"/>
                  <a:pt x="18003" y="51335"/>
                </a:cubicBezTo>
                <a:cubicBezTo>
                  <a:pt x="17954" y="51271"/>
                  <a:pt x="18067" y="51109"/>
                  <a:pt x="17922" y="51109"/>
                </a:cubicBezTo>
                <a:close/>
                <a:moveTo>
                  <a:pt x="18246" y="50736"/>
                </a:moveTo>
                <a:cubicBezTo>
                  <a:pt x="18051" y="50736"/>
                  <a:pt x="17954" y="51012"/>
                  <a:pt x="18051" y="51060"/>
                </a:cubicBezTo>
                <a:cubicBezTo>
                  <a:pt x="18067" y="51028"/>
                  <a:pt x="18051" y="50963"/>
                  <a:pt x="18116" y="50963"/>
                </a:cubicBezTo>
                <a:cubicBezTo>
                  <a:pt x="18165" y="51125"/>
                  <a:pt x="18019" y="51141"/>
                  <a:pt x="18051" y="51287"/>
                </a:cubicBezTo>
                <a:cubicBezTo>
                  <a:pt x="18456" y="51222"/>
                  <a:pt x="18132" y="50914"/>
                  <a:pt x="18246" y="50736"/>
                </a:cubicBezTo>
                <a:close/>
                <a:moveTo>
                  <a:pt x="18051" y="54670"/>
                </a:moveTo>
                <a:cubicBezTo>
                  <a:pt x="17582" y="54962"/>
                  <a:pt x="17906" y="55253"/>
                  <a:pt x="17922" y="55690"/>
                </a:cubicBezTo>
                <a:cubicBezTo>
                  <a:pt x="18262" y="55658"/>
                  <a:pt x="18278" y="55415"/>
                  <a:pt x="18585" y="55366"/>
                </a:cubicBezTo>
                <a:cubicBezTo>
                  <a:pt x="18488" y="55156"/>
                  <a:pt x="18618" y="55107"/>
                  <a:pt x="18796" y="54994"/>
                </a:cubicBezTo>
                <a:cubicBezTo>
                  <a:pt x="18715" y="54848"/>
                  <a:pt x="18148" y="55043"/>
                  <a:pt x="18116" y="54767"/>
                </a:cubicBezTo>
                <a:cubicBezTo>
                  <a:pt x="18197" y="54767"/>
                  <a:pt x="18197" y="54719"/>
                  <a:pt x="18262" y="54719"/>
                </a:cubicBezTo>
                <a:cubicBezTo>
                  <a:pt x="18294" y="54784"/>
                  <a:pt x="18375" y="54832"/>
                  <a:pt x="18456" y="54848"/>
                </a:cubicBezTo>
                <a:cubicBezTo>
                  <a:pt x="18650" y="54654"/>
                  <a:pt x="18569" y="54525"/>
                  <a:pt x="18456" y="54346"/>
                </a:cubicBezTo>
                <a:cubicBezTo>
                  <a:pt x="18618" y="54266"/>
                  <a:pt x="18521" y="54282"/>
                  <a:pt x="18521" y="54104"/>
                </a:cubicBezTo>
                <a:cubicBezTo>
                  <a:pt x="18731" y="54152"/>
                  <a:pt x="18731" y="54039"/>
                  <a:pt x="18780" y="53974"/>
                </a:cubicBezTo>
                <a:cubicBezTo>
                  <a:pt x="18699" y="53861"/>
                  <a:pt x="18585" y="54055"/>
                  <a:pt x="18521" y="53926"/>
                </a:cubicBezTo>
                <a:cubicBezTo>
                  <a:pt x="18683" y="53812"/>
                  <a:pt x="18602" y="53715"/>
                  <a:pt x="18585" y="53553"/>
                </a:cubicBezTo>
                <a:cubicBezTo>
                  <a:pt x="18634" y="53537"/>
                  <a:pt x="18877" y="53408"/>
                  <a:pt x="18893" y="53505"/>
                </a:cubicBezTo>
                <a:cubicBezTo>
                  <a:pt x="18780" y="53586"/>
                  <a:pt x="18877" y="53942"/>
                  <a:pt x="18618" y="53780"/>
                </a:cubicBezTo>
                <a:cubicBezTo>
                  <a:pt x="18780" y="53893"/>
                  <a:pt x="18828" y="54071"/>
                  <a:pt x="19023" y="54152"/>
                </a:cubicBezTo>
                <a:cubicBezTo>
                  <a:pt x="18990" y="53893"/>
                  <a:pt x="19233" y="53828"/>
                  <a:pt x="19282" y="53634"/>
                </a:cubicBezTo>
                <a:cubicBezTo>
                  <a:pt x="19152" y="53683"/>
                  <a:pt x="19039" y="53488"/>
                  <a:pt x="19152" y="53505"/>
                </a:cubicBezTo>
                <a:cubicBezTo>
                  <a:pt x="19168" y="53537"/>
                  <a:pt x="19217" y="53553"/>
                  <a:pt x="19282" y="53537"/>
                </a:cubicBezTo>
                <a:cubicBezTo>
                  <a:pt x="19217" y="53343"/>
                  <a:pt x="19249" y="53359"/>
                  <a:pt x="19346" y="53213"/>
                </a:cubicBezTo>
                <a:cubicBezTo>
                  <a:pt x="19087" y="53213"/>
                  <a:pt x="19152" y="53148"/>
                  <a:pt x="19071" y="52938"/>
                </a:cubicBezTo>
                <a:cubicBezTo>
                  <a:pt x="18812" y="52938"/>
                  <a:pt x="19006" y="53181"/>
                  <a:pt x="18877" y="53181"/>
                </a:cubicBezTo>
                <a:cubicBezTo>
                  <a:pt x="18764" y="53181"/>
                  <a:pt x="18828" y="53068"/>
                  <a:pt x="18666" y="53084"/>
                </a:cubicBezTo>
                <a:cubicBezTo>
                  <a:pt x="18666" y="53165"/>
                  <a:pt x="18861" y="53310"/>
                  <a:pt x="18666" y="53359"/>
                </a:cubicBezTo>
                <a:cubicBezTo>
                  <a:pt x="18424" y="53294"/>
                  <a:pt x="18731" y="52825"/>
                  <a:pt x="18343" y="52857"/>
                </a:cubicBezTo>
                <a:cubicBezTo>
                  <a:pt x="18602" y="53181"/>
                  <a:pt x="18294" y="53440"/>
                  <a:pt x="18148" y="53699"/>
                </a:cubicBezTo>
                <a:cubicBezTo>
                  <a:pt x="18553" y="53796"/>
                  <a:pt x="18132" y="54087"/>
                  <a:pt x="18424" y="54201"/>
                </a:cubicBezTo>
                <a:cubicBezTo>
                  <a:pt x="18310" y="54249"/>
                  <a:pt x="18343" y="54395"/>
                  <a:pt x="18084" y="54346"/>
                </a:cubicBezTo>
                <a:cubicBezTo>
                  <a:pt x="18067" y="54266"/>
                  <a:pt x="18181" y="54071"/>
                  <a:pt x="17954" y="54120"/>
                </a:cubicBezTo>
                <a:cubicBezTo>
                  <a:pt x="18019" y="54249"/>
                  <a:pt x="17825" y="54654"/>
                  <a:pt x="18051" y="54670"/>
                </a:cubicBezTo>
                <a:close/>
                <a:moveTo>
                  <a:pt x="17647" y="54589"/>
                </a:moveTo>
                <a:cubicBezTo>
                  <a:pt x="17727" y="54589"/>
                  <a:pt x="17711" y="54670"/>
                  <a:pt x="17776" y="54670"/>
                </a:cubicBezTo>
                <a:cubicBezTo>
                  <a:pt x="17873" y="54589"/>
                  <a:pt x="17841" y="54427"/>
                  <a:pt x="17711" y="54395"/>
                </a:cubicBezTo>
                <a:cubicBezTo>
                  <a:pt x="17727" y="54492"/>
                  <a:pt x="17630" y="54508"/>
                  <a:pt x="17647" y="54589"/>
                </a:cubicBezTo>
                <a:close/>
                <a:moveTo>
                  <a:pt x="10928" y="63623"/>
                </a:moveTo>
                <a:cubicBezTo>
                  <a:pt x="10944" y="63526"/>
                  <a:pt x="10880" y="63477"/>
                  <a:pt x="10734" y="63477"/>
                </a:cubicBezTo>
                <a:cubicBezTo>
                  <a:pt x="10782" y="63607"/>
                  <a:pt x="10637" y="63607"/>
                  <a:pt x="10669" y="63720"/>
                </a:cubicBezTo>
                <a:cubicBezTo>
                  <a:pt x="10880" y="63768"/>
                  <a:pt x="10718" y="63558"/>
                  <a:pt x="10928" y="63623"/>
                </a:cubicBezTo>
                <a:close/>
                <a:moveTo>
                  <a:pt x="10880" y="64448"/>
                </a:moveTo>
                <a:cubicBezTo>
                  <a:pt x="10734" y="64578"/>
                  <a:pt x="11041" y="64675"/>
                  <a:pt x="11074" y="64821"/>
                </a:cubicBezTo>
                <a:cubicBezTo>
                  <a:pt x="11171" y="64740"/>
                  <a:pt x="10960" y="64562"/>
                  <a:pt x="10880" y="64465"/>
                </a:cubicBezTo>
                <a:close/>
                <a:moveTo>
                  <a:pt x="11252" y="63153"/>
                </a:moveTo>
                <a:cubicBezTo>
                  <a:pt x="11252" y="63105"/>
                  <a:pt x="11203" y="63105"/>
                  <a:pt x="11187" y="63056"/>
                </a:cubicBezTo>
                <a:cubicBezTo>
                  <a:pt x="11171" y="62959"/>
                  <a:pt x="11236" y="62910"/>
                  <a:pt x="11398" y="62910"/>
                </a:cubicBezTo>
                <a:cubicBezTo>
                  <a:pt x="11398" y="63024"/>
                  <a:pt x="11479" y="63121"/>
                  <a:pt x="11592" y="63153"/>
                </a:cubicBezTo>
                <a:cubicBezTo>
                  <a:pt x="11559" y="62959"/>
                  <a:pt x="11381" y="62894"/>
                  <a:pt x="11252" y="62781"/>
                </a:cubicBezTo>
                <a:cubicBezTo>
                  <a:pt x="11025" y="62910"/>
                  <a:pt x="11203" y="63267"/>
                  <a:pt x="10928" y="63153"/>
                </a:cubicBezTo>
                <a:cubicBezTo>
                  <a:pt x="11155" y="63267"/>
                  <a:pt x="10880" y="63445"/>
                  <a:pt x="11139" y="63526"/>
                </a:cubicBezTo>
                <a:cubicBezTo>
                  <a:pt x="10863" y="63315"/>
                  <a:pt x="11754" y="62975"/>
                  <a:pt x="11252" y="63153"/>
                </a:cubicBezTo>
                <a:close/>
                <a:moveTo>
                  <a:pt x="11252" y="63250"/>
                </a:moveTo>
                <a:cubicBezTo>
                  <a:pt x="11430" y="63428"/>
                  <a:pt x="11203" y="63704"/>
                  <a:pt x="11592" y="63882"/>
                </a:cubicBezTo>
                <a:cubicBezTo>
                  <a:pt x="11770" y="63477"/>
                  <a:pt x="11689" y="63348"/>
                  <a:pt x="11252" y="63250"/>
                </a:cubicBezTo>
                <a:close/>
                <a:moveTo>
                  <a:pt x="12903" y="62150"/>
                </a:moveTo>
                <a:cubicBezTo>
                  <a:pt x="12936" y="61971"/>
                  <a:pt x="12579" y="61874"/>
                  <a:pt x="12498" y="62069"/>
                </a:cubicBezTo>
                <a:cubicBezTo>
                  <a:pt x="12531" y="61988"/>
                  <a:pt x="12418" y="61793"/>
                  <a:pt x="12563" y="61793"/>
                </a:cubicBezTo>
                <a:cubicBezTo>
                  <a:pt x="12677" y="61777"/>
                  <a:pt x="12757" y="62004"/>
                  <a:pt x="12822" y="61874"/>
                </a:cubicBezTo>
                <a:cubicBezTo>
                  <a:pt x="12774" y="61712"/>
                  <a:pt x="12693" y="61567"/>
                  <a:pt x="12628" y="61421"/>
                </a:cubicBezTo>
                <a:cubicBezTo>
                  <a:pt x="12693" y="61615"/>
                  <a:pt x="12272" y="61599"/>
                  <a:pt x="12094" y="61745"/>
                </a:cubicBezTo>
                <a:cubicBezTo>
                  <a:pt x="12418" y="61729"/>
                  <a:pt x="12320" y="62004"/>
                  <a:pt x="12434" y="62117"/>
                </a:cubicBezTo>
                <a:cubicBezTo>
                  <a:pt x="12579" y="62182"/>
                  <a:pt x="12677" y="61988"/>
                  <a:pt x="12693" y="62117"/>
                </a:cubicBezTo>
                <a:cubicBezTo>
                  <a:pt x="12596" y="62182"/>
                  <a:pt x="12790" y="62473"/>
                  <a:pt x="12434" y="62360"/>
                </a:cubicBezTo>
                <a:cubicBezTo>
                  <a:pt x="12337" y="62490"/>
                  <a:pt x="12644" y="62603"/>
                  <a:pt x="12369" y="62587"/>
                </a:cubicBezTo>
                <a:cubicBezTo>
                  <a:pt x="12369" y="62700"/>
                  <a:pt x="12482" y="62732"/>
                  <a:pt x="12579" y="62765"/>
                </a:cubicBezTo>
                <a:cubicBezTo>
                  <a:pt x="12644" y="62570"/>
                  <a:pt x="12369" y="62441"/>
                  <a:pt x="12709" y="62441"/>
                </a:cubicBezTo>
                <a:cubicBezTo>
                  <a:pt x="12709" y="62522"/>
                  <a:pt x="12757" y="62603"/>
                  <a:pt x="12838" y="62619"/>
                </a:cubicBezTo>
                <a:cubicBezTo>
                  <a:pt x="12806" y="62425"/>
                  <a:pt x="13146" y="62473"/>
                  <a:pt x="13227" y="62344"/>
                </a:cubicBezTo>
                <a:cubicBezTo>
                  <a:pt x="12936" y="62360"/>
                  <a:pt x="13227" y="62231"/>
                  <a:pt x="13162" y="62117"/>
                </a:cubicBezTo>
                <a:cubicBezTo>
                  <a:pt x="13033" y="62020"/>
                  <a:pt x="13033" y="62133"/>
                  <a:pt x="12903" y="62150"/>
                </a:cubicBezTo>
                <a:close/>
                <a:moveTo>
                  <a:pt x="14053" y="58944"/>
                </a:moveTo>
                <a:cubicBezTo>
                  <a:pt x="14166" y="59057"/>
                  <a:pt x="14020" y="59349"/>
                  <a:pt x="14328" y="59316"/>
                </a:cubicBezTo>
                <a:cubicBezTo>
                  <a:pt x="14247" y="59106"/>
                  <a:pt x="14295" y="59106"/>
                  <a:pt x="14328" y="58896"/>
                </a:cubicBezTo>
                <a:cubicBezTo>
                  <a:pt x="14182" y="58879"/>
                  <a:pt x="14166" y="58944"/>
                  <a:pt x="14053" y="58944"/>
                </a:cubicBezTo>
                <a:close/>
                <a:moveTo>
                  <a:pt x="14069" y="60288"/>
                </a:moveTo>
                <a:cubicBezTo>
                  <a:pt x="13972" y="60126"/>
                  <a:pt x="14101" y="60045"/>
                  <a:pt x="14004" y="59964"/>
                </a:cubicBezTo>
                <a:cubicBezTo>
                  <a:pt x="13988" y="59996"/>
                  <a:pt x="13939" y="60013"/>
                  <a:pt x="13875" y="60013"/>
                </a:cubicBezTo>
                <a:cubicBezTo>
                  <a:pt x="13875" y="60142"/>
                  <a:pt x="13858" y="60288"/>
                  <a:pt x="14069" y="60288"/>
                </a:cubicBezTo>
                <a:close/>
                <a:moveTo>
                  <a:pt x="14328" y="59770"/>
                </a:moveTo>
                <a:cubicBezTo>
                  <a:pt x="14328" y="59835"/>
                  <a:pt x="14214" y="59883"/>
                  <a:pt x="14328" y="59915"/>
                </a:cubicBezTo>
                <a:cubicBezTo>
                  <a:pt x="14409" y="59851"/>
                  <a:pt x="14409" y="59754"/>
                  <a:pt x="14393" y="59640"/>
                </a:cubicBezTo>
                <a:cubicBezTo>
                  <a:pt x="14182" y="59705"/>
                  <a:pt x="14101" y="59656"/>
                  <a:pt x="14117" y="59446"/>
                </a:cubicBezTo>
                <a:cubicBezTo>
                  <a:pt x="13891" y="59495"/>
                  <a:pt x="13777" y="59333"/>
                  <a:pt x="13713" y="59511"/>
                </a:cubicBezTo>
                <a:cubicBezTo>
                  <a:pt x="13810" y="59527"/>
                  <a:pt x="13858" y="59559"/>
                  <a:pt x="13858" y="59640"/>
                </a:cubicBezTo>
                <a:cubicBezTo>
                  <a:pt x="13972" y="59656"/>
                  <a:pt x="14020" y="59576"/>
                  <a:pt x="14053" y="59640"/>
                </a:cubicBezTo>
                <a:cubicBezTo>
                  <a:pt x="13939" y="59737"/>
                  <a:pt x="14053" y="59705"/>
                  <a:pt x="14053" y="59818"/>
                </a:cubicBezTo>
                <a:cubicBezTo>
                  <a:pt x="14004" y="59835"/>
                  <a:pt x="13923" y="59818"/>
                  <a:pt x="13923" y="59867"/>
                </a:cubicBezTo>
                <a:cubicBezTo>
                  <a:pt x="14198" y="59932"/>
                  <a:pt x="14069" y="59721"/>
                  <a:pt x="14328" y="59770"/>
                </a:cubicBezTo>
                <a:close/>
                <a:moveTo>
                  <a:pt x="14603" y="60239"/>
                </a:moveTo>
                <a:cubicBezTo>
                  <a:pt x="14409" y="60126"/>
                  <a:pt x="14425" y="60158"/>
                  <a:pt x="14538" y="59996"/>
                </a:cubicBezTo>
                <a:cubicBezTo>
                  <a:pt x="14457" y="60013"/>
                  <a:pt x="14393" y="59996"/>
                  <a:pt x="14328" y="59964"/>
                </a:cubicBezTo>
                <a:cubicBezTo>
                  <a:pt x="14198" y="60175"/>
                  <a:pt x="14214" y="60417"/>
                  <a:pt x="14134" y="60612"/>
                </a:cubicBezTo>
                <a:cubicBezTo>
                  <a:pt x="14344" y="60595"/>
                  <a:pt x="14457" y="60369"/>
                  <a:pt x="14344" y="60191"/>
                </a:cubicBezTo>
                <a:cubicBezTo>
                  <a:pt x="14425" y="60191"/>
                  <a:pt x="14538" y="60385"/>
                  <a:pt x="14603" y="60239"/>
                </a:cubicBezTo>
                <a:close/>
                <a:moveTo>
                  <a:pt x="14733" y="59867"/>
                </a:moveTo>
                <a:cubicBezTo>
                  <a:pt x="14635" y="59608"/>
                  <a:pt x="14765" y="59462"/>
                  <a:pt x="14652" y="59252"/>
                </a:cubicBezTo>
                <a:lnTo>
                  <a:pt x="14457" y="59252"/>
                </a:lnTo>
                <a:cubicBezTo>
                  <a:pt x="14603" y="59511"/>
                  <a:pt x="14409" y="59802"/>
                  <a:pt x="14733" y="59867"/>
                </a:cubicBezTo>
                <a:close/>
                <a:moveTo>
                  <a:pt x="15153" y="67605"/>
                </a:moveTo>
                <a:cubicBezTo>
                  <a:pt x="15105" y="67508"/>
                  <a:pt x="14733" y="67573"/>
                  <a:pt x="14959" y="67654"/>
                </a:cubicBezTo>
                <a:cubicBezTo>
                  <a:pt x="15105" y="67540"/>
                  <a:pt x="14943" y="68026"/>
                  <a:pt x="15153" y="68010"/>
                </a:cubicBezTo>
                <a:cubicBezTo>
                  <a:pt x="15234" y="67897"/>
                  <a:pt x="15008" y="67816"/>
                  <a:pt x="15153" y="67605"/>
                </a:cubicBezTo>
                <a:close/>
                <a:moveTo>
                  <a:pt x="15267" y="66067"/>
                </a:moveTo>
                <a:cubicBezTo>
                  <a:pt x="15251" y="65922"/>
                  <a:pt x="15202" y="65776"/>
                  <a:pt x="15008" y="65744"/>
                </a:cubicBezTo>
                <a:cubicBezTo>
                  <a:pt x="15024" y="65889"/>
                  <a:pt x="15089" y="66035"/>
                  <a:pt x="15267" y="66067"/>
                </a:cubicBezTo>
                <a:close/>
                <a:moveTo>
                  <a:pt x="15186" y="65145"/>
                </a:moveTo>
                <a:cubicBezTo>
                  <a:pt x="15137" y="65355"/>
                  <a:pt x="15267" y="65274"/>
                  <a:pt x="15332" y="65323"/>
                </a:cubicBezTo>
                <a:cubicBezTo>
                  <a:pt x="15251" y="65420"/>
                  <a:pt x="15024" y="65387"/>
                  <a:pt x="14927" y="65468"/>
                </a:cubicBezTo>
                <a:cubicBezTo>
                  <a:pt x="14959" y="65468"/>
                  <a:pt x="15008" y="65501"/>
                  <a:pt x="14927" y="65517"/>
                </a:cubicBezTo>
                <a:cubicBezTo>
                  <a:pt x="14846" y="65404"/>
                  <a:pt x="14781" y="65371"/>
                  <a:pt x="14846" y="65242"/>
                </a:cubicBezTo>
                <a:cubicBezTo>
                  <a:pt x="14506" y="65339"/>
                  <a:pt x="14911" y="65646"/>
                  <a:pt x="15056" y="65695"/>
                </a:cubicBezTo>
                <a:cubicBezTo>
                  <a:pt x="15089" y="65614"/>
                  <a:pt x="14959" y="65582"/>
                  <a:pt x="15056" y="65565"/>
                </a:cubicBezTo>
                <a:cubicBezTo>
                  <a:pt x="15251" y="65598"/>
                  <a:pt x="15348" y="65695"/>
                  <a:pt x="15251" y="65841"/>
                </a:cubicBezTo>
                <a:cubicBezTo>
                  <a:pt x="15574" y="65873"/>
                  <a:pt x="15251" y="65484"/>
                  <a:pt x="15461" y="65468"/>
                </a:cubicBezTo>
                <a:cubicBezTo>
                  <a:pt x="15526" y="65549"/>
                  <a:pt x="15655" y="65582"/>
                  <a:pt x="15591" y="65744"/>
                </a:cubicBezTo>
                <a:cubicBezTo>
                  <a:pt x="15898" y="65420"/>
                  <a:pt x="15396" y="65371"/>
                  <a:pt x="15186" y="65145"/>
                </a:cubicBezTo>
                <a:close/>
                <a:moveTo>
                  <a:pt x="15315" y="64027"/>
                </a:moveTo>
                <a:cubicBezTo>
                  <a:pt x="15234" y="64303"/>
                  <a:pt x="15072" y="64546"/>
                  <a:pt x="14862" y="64724"/>
                </a:cubicBezTo>
                <a:cubicBezTo>
                  <a:pt x="14992" y="64724"/>
                  <a:pt x="14927" y="64902"/>
                  <a:pt x="15056" y="64918"/>
                </a:cubicBezTo>
                <a:cubicBezTo>
                  <a:pt x="15056" y="64756"/>
                  <a:pt x="14927" y="64675"/>
                  <a:pt x="15121" y="64578"/>
                </a:cubicBezTo>
                <a:cubicBezTo>
                  <a:pt x="15202" y="64578"/>
                  <a:pt x="15186" y="64659"/>
                  <a:pt x="15251" y="64675"/>
                </a:cubicBezTo>
                <a:cubicBezTo>
                  <a:pt x="15170" y="64416"/>
                  <a:pt x="15493" y="64206"/>
                  <a:pt x="15315" y="64027"/>
                </a:cubicBezTo>
                <a:close/>
                <a:moveTo>
                  <a:pt x="15558" y="62263"/>
                </a:moveTo>
                <a:cubicBezTo>
                  <a:pt x="15607" y="62133"/>
                  <a:pt x="15461" y="62150"/>
                  <a:pt x="15477" y="62036"/>
                </a:cubicBezTo>
                <a:cubicBezTo>
                  <a:pt x="15752" y="62101"/>
                  <a:pt x="15510" y="61826"/>
                  <a:pt x="15688" y="61842"/>
                </a:cubicBezTo>
                <a:cubicBezTo>
                  <a:pt x="15736" y="61842"/>
                  <a:pt x="15785" y="61891"/>
                  <a:pt x="15817" y="61939"/>
                </a:cubicBezTo>
                <a:cubicBezTo>
                  <a:pt x="15801" y="61988"/>
                  <a:pt x="15493" y="62069"/>
                  <a:pt x="15688" y="62117"/>
                </a:cubicBezTo>
                <a:cubicBezTo>
                  <a:pt x="15752" y="61988"/>
                  <a:pt x="15866" y="62182"/>
                  <a:pt x="15963" y="62069"/>
                </a:cubicBezTo>
                <a:cubicBezTo>
                  <a:pt x="15850" y="61842"/>
                  <a:pt x="16173" y="61907"/>
                  <a:pt x="16076" y="61696"/>
                </a:cubicBezTo>
                <a:cubicBezTo>
                  <a:pt x="16076" y="61777"/>
                  <a:pt x="15623" y="61777"/>
                  <a:pt x="15623" y="61696"/>
                </a:cubicBezTo>
                <a:cubicBezTo>
                  <a:pt x="15688" y="61615"/>
                  <a:pt x="15882" y="61599"/>
                  <a:pt x="15947" y="61502"/>
                </a:cubicBezTo>
                <a:cubicBezTo>
                  <a:pt x="15671" y="61502"/>
                  <a:pt x="15671" y="61696"/>
                  <a:pt x="15429" y="61712"/>
                </a:cubicBezTo>
                <a:cubicBezTo>
                  <a:pt x="15477" y="61874"/>
                  <a:pt x="15267" y="62247"/>
                  <a:pt x="15558" y="62263"/>
                </a:cubicBezTo>
                <a:close/>
                <a:moveTo>
                  <a:pt x="15558" y="63008"/>
                </a:moveTo>
                <a:cubicBezTo>
                  <a:pt x="15817" y="63008"/>
                  <a:pt x="15769" y="62328"/>
                  <a:pt x="15477" y="62311"/>
                </a:cubicBezTo>
                <a:cubicBezTo>
                  <a:pt x="15639" y="62619"/>
                  <a:pt x="15558" y="62749"/>
                  <a:pt x="15558" y="63008"/>
                </a:cubicBezTo>
                <a:close/>
                <a:moveTo>
                  <a:pt x="15348" y="63137"/>
                </a:moveTo>
                <a:cubicBezTo>
                  <a:pt x="15396" y="63267"/>
                  <a:pt x="15412" y="63412"/>
                  <a:pt x="15558" y="63461"/>
                </a:cubicBezTo>
                <a:cubicBezTo>
                  <a:pt x="15752" y="63331"/>
                  <a:pt x="15477" y="63283"/>
                  <a:pt x="15412" y="63186"/>
                </a:cubicBezTo>
                <a:cubicBezTo>
                  <a:pt x="15493" y="63186"/>
                  <a:pt x="15477" y="63137"/>
                  <a:pt x="15364" y="63137"/>
                </a:cubicBezTo>
                <a:close/>
                <a:moveTo>
                  <a:pt x="16238" y="65161"/>
                </a:moveTo>
                <a:cubicBezTo>
                  <a:pt x="16254" y="65031"/>
                  <a:pt x="15995" y="65096"/>
                  <a:pt x="15963" y="64983"/>
                </a:cubicBezTo>
                <a:cubicBezTo>
                  <a:pt x="15898" y="65047"/>
                  <a:pt x="15914" y="65161"/>
                  <a:pt x="15769" y="65177"/>
                </a:cubicBezTo>
                <a:cubicBezTo>
                  <a:pt x="15445" y="64918"/>
                  <a:pt x="16335" y="64902"/>
                  <a:pt x="16028" y="64659"/>
                </a:cubicBezTo>
                <a:cubicBezTo>
                  <a:pt x="16011" y="64724"/>
                  <a:pt x="15947" y="64691"/>
                  <a:pt x="15898" y="64659"/>
                </a:cubicBezTo>
                <a:cubicBezTo>
                  <a:pt x="15898" y="64724"/>
                  <a:pt x="15914" y="64837"/>
                  <a:pt x="15833" y="64853"/>
                </a:cubicBezTo>
                <a:cubicBezTo>
                  <a:pt x="15720" y="64821"/>
                  <a:pt x="15720" y="64707"/>
                  <a:pt x="15623" y="64659"/>
                </a:cubicBezTo>
                <a:cubicBezTo>
                  <a:pt x="15607" y="64756"/>
                  <a:pt x="15526" y="64643"/>
                  <a:pt x="15493" y="64707"/>
                </a:cubicBezTo>
                <a:cubicBezTo>
                  <a:pt x="15801" y="64821"/>
                  <a:pt x="15251" y="65161"/>
                  <a:pt x="15704" y="65258"/>
                </a:cubicBezTo>
                <a:cubicBezTo>
                  <a:pt x="15833" y="65193"/>
                  <a:pt x="16076" y="65064"/>
                  <a:pt x="16254" y="65177"/>
                </a:cubicBezTo>
                <a:close/>
                <a:moveTo>
                  <a:pt x="15898" y="63914"/>
                </a:moveTo>
                <a:cubicBezTo>
                  <a:pt x="15688" y="63914"/>
                  <a:pt x="15671" y="64076"/>
                  <a:pt x="15493" y="64108"/>
                </a:cubicBezTo>
                <a:cubicBezTo>
                  <a:pt x="15655" y="64092"/>
                  <a:pt x="15542" y="64287"/>
                  <a:pt x="15752" y="64254"/>
                </a:cubicBezTo>
                <a:cubicBezTo>
                  <a:pt x="15720" y="64060"/>
                  <a:pt x="15720" y="64027"/>
                  <a:pt x="15898" y="63930"/>
                </a:cubicBezTo>
                <a:close/>
                <a:moveTo>
                  <a:pt x="15769" y="64432"/>
                </a:moveTo>
                <a:cubicBezTo>
                  <a:pt x="15688" y="64610"/>
                  <a:pt x="15995" y="64675"/>
                  <a:pt x="16028" y="64513"/>
                </a:cubicBezTo>
                <a:cubicBezTo>
                  <a:pt x="15817" y="64594"/>
                  <a:pt x="15995" y="64384"/>
                  <a:pt x="15785" y="64432"/>
                </a:cubicBezTo>
                <a:close/>
                <a:moveTo>
                  <a:pt x="16432" y="63445"/>
                </a:moveTo>
                <a:cubicBezTo>
                  <a:pt x="16465" y="63299"/>
                  <a:pt x="16643" y="63250"/>
                  <a:pt x="16756" y="63348"/>
                </a:cubicBezTo>
                <a:cubicBezTo>
                  <a:pt x="16772" y="63202"/>
                  <a:pt x="16594" y="63137"/>
                  <a:pt x="16756" y="63024"/>
                </a:cubicBezTo>
                <a:cubicBezTo>
                  <a:pt x="16513" y="62991"/>
                  <a:pt x="16708" y="63234"/>
                  <a:pt x="16497" y="63218"/>
                </a:cubicBezTo>
                <a:cubicBezTo>
                  <a:pt x="16238" y="63089"/>
                  <a:pt x="16675" y="62635"/>
                  <a:pt x="16157" y="62603"/>
                </a:cubicBezTo>
                <a:cubicBezTo>
                  <a:pt x="16222" y="62894"/>
                  <a:pt x="16287" y="63234"/>
                  <a:pt x="16092" y="63267"/>
                </a:cubicBezTo>
                <a:cubicBezTo>
                  <a:pt x="16254" y="63348"/>
                  <a:pt x="16254" y="63590"/>
                  <a:pt x="16092" y="63671"/>
                </a:cubicBezTo>
                <a:cubicBezTo>
                  <a:pt x="15914" y="63639"/>
                  <a:pt x="15931" y="63752"/>
                  <a:pt x="15769" y="63736"/>
                </a:cubicBezTo>
                <a:cubicBezTo>
                  <a:pt x="15720" y="63590"/>
                  <a:pt x="15866" y="63607"/>
                  <a:pt x="15833" y="63493"/>
                </a:cubicBezTo>
                <a:cubicBezTo>
                  <a:pt x="15623" y="63526"/>
                  <a:pt x="15315" y="63720"/>
                  <a:pt x="15445" y="63833"/>
                </a:cubicBezTo>
                <a:cubicBezTo>
                  <a:pt x="15526" y="63768"/>
                  <a:pt x="15607" y="63720"/>
                  <a:pt x="15704" y="63688"/>
                </a:cubicBezTo>
                <a:cubicBezTo>
                  <a:pt x="15769" y="63882"/>
                  <a:pt x="15882" y="63768"/>
                  <a:pt x="16028" y="63720"/>
                </a:cubicBezTo>
                <a:cubicBezTo>
                  <a:pt x="15947" y="63720"/>
                  <a:pt x="15947" y="64011"/>
                  <a:pt x="16028" y="63866"/>
                </a:cubicBezTo>
                <a:cubicBezTo>
                  <a:pt x="16319" y="63768"/>
                  <a:pt x="16190" y="63396"/>
                  <a:pt x="16416" y="63250"/>
                </a:cubicBezTo>
                <a:cubicBezTo>
                  <a:pt x="16497" y="63364"/>
                  <a:pt x="16222" y="63428"/>
                  <a:pt x="16432" y="63445"/>
                </a:cubicBezTo>
                <a:close/>
                <a:moveTo>
                  <a:pt x="16141" y="62198"/>
                </a:moveTo>
                <a:lnTo>
                  <a:pt x="16141" y="62522"/>
                </a:lnTo>
                <a:cubicBezTo>
                  <a:pt x="16238" y="62506"/>
                  <a:pt x="16497" y="62570"/>
                  <a:pt x="16481" y="62473"/>
                </a:cubicBezTo>
                <a:cubicBezTo>
                  <a:pt x="16270" y="62360"/>
                  <a:pt x="16934" y="62166"/>
                  <a:pt x="16610" y="61955"/>
                </a:cubicBezTo>
                <a:cubicBezTo>
                  <a:pt x="16222" y="62036"/>
                  <a:pt x="16432" y="61632"/>
                  <a:pt x="16400" y="61551"/>
                </a:cubicBezTo>
                <a:cubicBezTo>
                  <a:pt x="16141" y="61632"/>
                  <a:pt x="16238" y="61858"/>
                  <a:pt x="16335" y="61971"/>
                </a:cubicBezTo>
                <a:cubicBezTo>
                  <a:pt x="16254" y="61971"/>
                  <a:pt x="16254" y="62036"/>
                  <a:pt x="16141" y="62020"/>
                </a:cubicBezTo>
                <a:cubicBezTo>
                  <a:pt x="16141" y="62182"/>
                  <a:pt x="16546" y="62279"/>
                  <a:pt x="16141" y="62214"/>
                </a:cubicBezTo>
                <a:close/>
                <a:moveTo>
                  <a:pt x="16335" y="60709"/>
                </a:moveTo>
                <a:cubicBezTo>
                  <a:pt x="16384" y="60903"/>
                  <a:pt x="16400" y="61097"/>
                  <a:pt x="16594" y="61178"/>
                </a:cubicBezTo>
                <a:cubicBezTo>
                  <a:pt x="16562" y="60984"/>
                  <a:pt x="16610" y="60725"/>
                  <a:pt x="16335" y="60725"/>
                </a:cubicBezTo>
                <a:close/>
                <a:moveTo>
                  <a:pt x="16335" y="60061"/>
                </a:moveTo>
                <a:cubicBezTo>
                  <a:pt x="16497" y="59980"/>
                  <a:pt x="16465" y="60272"/>
                  <a:pt x="16529" y="60110"/>
                </a:cubicBezTo>
                <a:cubicBezTo>
                  <a:pt x="16400" y="60077"/>
                  <a:pt x="16546" y="59851"/>
                  <a:pt x="16400" y="59835"/>
                </a:cubicBezTo>
                <a:cubicBezTo>
                  <a:pt x="16416" y="59948"/>
                  <a:pt x="16270" y="59948"/>
                  <a:pt x="16319" y="60077"/>
                </a:cubicBezTo>
                <a:close/>
                <a:moveTo>
                  <a:pt x="16578" y="59268"/>
                </a:moveTo>
                <a:cubicBezTo>
                  <a:pt x="16384" y="59300"/>
                  <a:pt x="16529" y="59074"/>
                  <a:pt x="16384" y="59041"/>
                </a:cubicBezTo>
                <a:cubicBezTo>
                  <a:pt x="16400" y="59138"/>
                  <a:pt x="16287" y="59138"/>
                  <a:pt x="16254" y="59187"/>
                </a:cubicBezTo>
                <a:cubicBezTo>
                  <a:pt x="16351" y="59203"/>
                  <a:pt x="16432" y="59446"/>
                  <a:pt x="16578" y="59284"/>
                </a:cubicBezTo>
                <a:close/>
                <a:moveTo>
                  <a:pt x="16902" y="64060"/>
                </a:moveTo>
                <a:cubicBezTo>
                  <a:pt x="17048" y="63995"/>
                  <a:pt x="17193" y="63720"/>
                  <a:pt x="17031" y="63590"/>
                </a:cubicBezTo>
                <a:cubicBezTo>
                  <a:pt x="16950" y="63688"/>
                  <a:pt x="16772" y="64027"/>
                  <a:pt x="16432" y="63801"/>
                </a:cubicBezTo>
                <a:cubicBezTo>
                  <a:pt x="16578" y="64076"/>
                  <a:pt x="16254" y="64448"/>
                  <a:pt x="16432" y="64724"/>
                </a:cubicBezTo>
                <a:cubicBezTo>
                  <a:pt x="16529" y="64400"/>
                  <a:pt x="16562" y="63768"/>
                  <a:pt x="16902" y="64060"/>
                </a:cubicBezTo>
                <a:close/>
                <a:moveTo>
                  <a:pt x="17015" y="62619"/>
                </a:moveTo>
                <a:cubicBezTo>
                  <a:pt x="16869" y="62765"/>
                  <a:pt x="16918" y="62813"/>
                  <a:pt x="16756" y="62991"/>
                </a:cubicBezTo>
                <a:cubicBezTo>
                  <a:pt x="16950" y="63024"/>
                  <a:pt x="16886" y="62862"/>
                  <a:pt x="17080" y="62894"/>
                </a:cubicBezTo>
                <a:cubicBezTo>
                  <a:pt x="17177" y="63024"/>
                  <a:pt x="17048" y="63105"/>
                  <a:pt x="17080" y="63315"/>
                </a:cubicBezTo>
                <a:cubicBezTo>
                  <a:pt x="17339" y="63250"/>
                  <a:pt x="17290" y="63412"/>
                  <a:pt x="17290" y="63542"/>
                </a:cubicBezTo>
                <a:cubicBezTo>
                  <a:pt x="17598" y="63445"/>
                  <a:pt x="17404" y="63137"/>
                  <a:pt x="17290" y="62991"/>
                </a:cubicBezTo>
                <a:cubicBezTo>
                  <a:pt x="17388" y="62975"/>
                  <a:pt x="17695" y="62943"/>
                  <a:pt x="17485" y="62797"/>
                </a:cubicBezTo>
                <a:cubicBezTo>
                  <a:pt x="17485" y="62862"/>
                  <a:pt x="17468" y="62910"/>
                  <a:pt x="17355" y="62894"/>
                </a:cubicBezTo>
                <a:cubicBezTo>
                  <a:pt x="17080" y="62684"/>
                  <a:pt x="17468" y="62506"/>
                  <a:pt x="17290" y="62279"/>
                </a:cubicBezTo>
                <a:cubicBezTo>
                  <a:pt x="17128" y="62376"/>
                  <a:pt x="17404" y="62490"/>
                  <a:pt x="17161" y="62522"/>
                </a:cubicBezTo>
                <a:cubicBezTo>
                  <a:pt x="16967" y="62570"/>
                  <a:pt x="16950" y="62263"/>
                  <a:pt x="16886" y="62376"/>
                </a:cubicBezTo>
                <a:cubicBezTo>
                  <a:pt x="16886" y="62506"/>
                  <a:pt x="16999" y="62473"/>
                  <a:pt x="16886" y="62570"/>
                </a:cubicBezTo>
                <a:cubicBezTo>
                  <a:pt x="16934" y="62587"/>
                  <a:pt x="17015" y="62570"/>
                  <a:pt x="17015" y="62619"/>
                </a:cubicBezTo>
                <a:close/>
                <a:moveTo>
                  <a:pt x="17323" y="66051"/>
                </a:moveTo>
                <a:cubicBezTo>
                  <a:pt x="17145" y="66164"/>
                  <a:pt x="17452" y="66343"/>
                  <a:pt x="17258" y="66456"/>
                </a:cubicBezTo>
                <a:cubicBezTo>
                  <a:pt x="17436" y="66423"/>
                  <a:pt x="17614" y="66326"/>
                  <a:pt x="17727" y="66181"/>
                </a:cubicBezTo>
                <a:cubicBezTo>
                  <a:pt x="17501" y="66181"/>
                  <a:pt x="17582" y="66083"/>
                  <a:pt x="17323" y="66035"/>
                </a:cubicBezTo>
                <a:close/>
                <a:moveTo>
                  <a:pt x="17922" y="65905"/>
                </a:moveTo>
                <a:cubicBezTo>
                  <a:pt x="17776" y="65824"/>
                  <a:pt x="17792" y="65938"/>
                  <a:pt x="17647" y="65857"/>
                </a:cubicBezTo>
                <a:lnTo>
                  <a:pt x="17647" y="66083"/>
                </a:lnTo>
                <a:cubicBezTo>
                  <a:pt x="17825" y="66083"/>
                  <a:pt x="17906" y="66003"/>
                  <a:pt x="17922" y="65889"/>
                </a:cubicBezTo>
                <a:close/>
                <a:moveTo>
                  <a:pt x="17112" y="64885"/>
                </a:moveTo>
                <a:cubicBezTo>
                  <a:pt x="17145" y="64999"/>
                  <a:pt x="16983" y="64983"/>
                  <a:pt x="17048" y="65112"/>
                </a:cubicBezTo>
                <a:lnTo>
                  <a:pt x="17177" y="65112"/>
                </a:lnTo>
                <a:cubicBezTo>
                  <a:pt x="17339" y="65080"/>
                  <a:pt x="17193" y="64902"/>
                  <a:pt x="17112" y="64885"/>
                </a:cubicBezTo>
                <a:close/>
                <a:moveTo>
                  <a:pt x="17048" y="65209"/>
                </a:moveTo>
                <a:cubicBezTo>
                  <a:pt x="16950" y="65290"/>
                  <a:pt x="17064" y="65468"/>
                  <a:pt x="17177" y="65533"/>
                </a:cubicBezTo>
                <a:cubicBezTo>
                  <a:pt x="17177" y="65404"/>
                  <a:pt x="17242" y="65209"/>
                  <a:pt x="17048" y="65209"/>
                </a:cubicBezTo>
                <a:close/>
                <a:moveTo>
                  <a:pt x="16675" y="67492"/>
                </a:moveTo>
                <a:cubicBezTo>
                  <a:pt x="16691" y="67460"/>
                  <a:pt x="16740" y="67443"/>
                  <a:pt x="16805" y="67443"/>
                </a:cubicBezTo>
                <a:lnTo>
                  <a:pt x="16805" y="67217"/>
                </a:lnTo>
                <a:cubicBezTo>
                  <a:pt x="16578" y="67184"/>
                  <a:pt x="16465" y="67476"/>
                  <a:pt x="16675" y="67492"/>
                </a:cubicBezTo>
                <a:close/>
                <a:moveTo>
                  <a:pt x="16594" y="66391"/>
                </a:moveTo>
                <a:cubicBezTo>
                  <a:pt x="16805" y="66440"/>
                  <a:pt x="16756" y="66100"/>
                  <a:pt x="16659" y="66100"/>
                </a:cubicBezTo>
                <a:cubicBezTo>
                  <a:pt x="16659" y="66213"/>
                  <a:pt x="16546" y="66229"/>
                  <a:pt x="16594" y="66375"/>
                </a:cubicBezTo>
                <a:close/>
                <a:moveTo>
                  <a:pt x="16999" y="66941"/>
                </a:moveTo>
                <a:cubicBezTo>
                  <a:pt x="16983" y="66780"/>
                  <a:pt x="16869" y="66699"/>
                  <a:pt x="16805" y="66569"/>
                </a:cubicBezTo>
                <a:cubicBezTo>
                  <a:pt x="16805" y="66715"/>
                  <a:pt x="16756" y="66925"/>
                  <a:pt x="16999" y="66925"/>
                </a:cubicBezTo>
                <a:close/>
                <a:moveTo>
                  <a:pt x="16789" y="65404"/>
                </a:moveTo>
                <a:cubicBezTo>
                  <a:pt x="16789" y="65468"/>
                  <a:pt x="16805" y="65582"/>
                  <a:pt x="16853" y="65501"/>
                </a:cubicBezTo>
                <a:cubicBezTo>
                  <a:pt x="16902" y="65355"/>
                  <a:pt x="16740" y="65371"/>
                  <a:pt x="16789" y="65225"/>
                </a:cubicBezTo>
                <a:cubicBezTo>
                  <a:pt x="16610" y="65290"/>
                  <a:pt x="16578" y="65209"/>
                  <a:pt x="16513" y="65274"/>
                </a:cubicBezTo>
                <a:cubicBezTo>
                  <a:pt x="16610" y="65306"/>
                  <a:pt x="16772" y="65306"/>
                  <a:pt x="16789" y="65404"/>
                </a:cubicBezTo>
                <a:close/>
                <a:moveTo>
                  <a:pt x="16805" y="67589"/>
                </a:moveTo>
                <a:cubicBezTo>
                  <a:pt x="16610" y="67589"/>
                  <a:pt x="16594" y="67508"/>
                  <a:pt x="16400" y="67411"/>
                </a:cubicBezTo>
                <a:cubicBezTo>
                  <a:pt x="16368" y="67686"/>
                  <a:pt x="16789" y="67557"/>
                  <a:pt x="16610" y="67816"/>
                </a:cubicBezTo>
                <a:cubicBezTo>
                  <a:pt x="16821" y="67832"/>
                  <a:pt x="16756" y="67654"/>
                  <a:pt x="16805" y="67573"/>
                </a:cubicBezTo>
                <a:close/>
                <a:moveTo>
                  <a:pt x="17209" y="68641"/>
                </a:moveTo>
                <a:cubicBezTo>
                  <a:pt x="17080" y="68431"/>
                  <a:pt x="17226" y="68010"/>
                  <a:pt x="16934" y="67913"/>
                </a:cubicBezTo>
                <a:lnTo>
                  <a:pt x="16934" y="68010"/>
                </a:lnTo>
                <a:cubicBezTo>
                  <a:pt x="16934" y="68123"/>
                  <a:pt x="16724" y="68026"/>
                  <a:pt x="16675" y="68010"/>
                </a:cubicBezTo>
                <a:cubicBezTo>
                  <a:pt x="16659" y="68285"/>
                  <a:pt x="17064" y="68075"/>
                  <a:pt x="16886" y="68463"/>
                </a:cubicBezTo>
                <a:cubicBezTo>
                  <a:pt x="17112" y="68447"/>
                  <a:pt x="17031" y="68641"/>
                  <a:pt x="17226" y="68641"/>
                </a:cubicBezTo>
                <a:close/>
                <a:moveTo>
                  <a:pt x="17485" y="69046"/>
                </a:moveTo>
                <a:cubicBezTo>
                  <a:pt x="17145" y="69046"/>
                  <a:pt x="17339" y="69289"/>
                  <a:pt x="17485" y="69337"/>
                </a:cubicBezTo>
                <a:cubicBezTo>
                  <a:pt x="17501" y="69159"/>
                  <a:pt x="17566" y="69192"/>
                  <a:pt x="17501" y="69046"/>
                </a:cubicBezTo>
                <a:close/>
                <a:moveTo>
                  <a:pt x="17582" y="66602"/>
                </a:moveTo>
                <a:cubicBezTo>
                  <a:pt x="17549" y="66537"/>
                  <a:pt x="17517" y="66488"/>
                  <a:pt x="17452" y="66456"/>
                </a:cubicBezTo>
                <a:cubicBezTo>
                  <a:pt x="17388" y="66585"/>
                  <a:pt x="17501" y="66731"/>
                  <a:pt x="17258" y="66650"/>
                </a:cubicBezTo>
                <a:cubicBezTo>
                  <a:pt x="17404" y="66893"/>
                  <a:pt x="17161" y="67006"/>
                  <a:pt x="17064" y="67201"/>
                </a:cubicBezTo>
                <a:cubicBezTo>
                  <a:pt x="17161" y="67265"/>
                  <a:pt x="17112" y="67443"/>
                  <a:pt x="17323" y="67427"/>
                </a:cubicBezTo>
                <a:cubicBezTo>
                  <a:pt x="17193" y="67087"/>
                  <a:pt x="17436" y="66844"/>
                  <a:pt x="17598" y="66602"/>
                </a:cubicBezTo>
                <a:close/>
                <a:moveTo>
                  <a:pt x="18521" y="67411"/>
                </a:moveTo>
                <a:cubicBezTo>
                  <a:pt x="18505" y="67362"/>
                  <a:pt x="18456" y="67346"/>
                  <a:pt x="18391" y="67330"/>
                </a:cubicBezTo>
                <a:cubicBezTo>
                  <a:pt x="18359" y="67492"/>
                  <a:pt x="18084" y="67524"/>
                  <a:pt x="18067" y="67702"/>
                </a:cubicBezTo>
                <a:cubicBezTo>
                  <a:pt x="18262" y="67686"/>
                  <a:pt x="18440" y="67589"/>
                  <a:pt x="18537" y="67411"/>
                </a:cubicBezTo>
                <a:close/>
                <a:moveTo>
                  <a:pt x="18731" y="67362"/>
                </a:moveTo>
                <a:cubicBezTo>
                  <a:pt x="18650" y="67524"/>
                  <a:pt x="18326" y="67767"/>
                  <a:pt x="18537" y="67978"/>
                </a:cubicBezTo>
                <a:cubicBezTo>
                  <a:pt x="18553" y="67735"/>
                  <a:pt x="18861" y="67443"/>
                  <a:pt x="18731" y="67362"/>
                </a:cubicBezTo>
                <a:close/>
                <a:moveTo>
                  <a:pt x="18861" y="67832"/>
                </a:moveTo>
                <a:cubicBezTo>
                  <a:pt x="18812" y="67880"/>
                  <a:pt x="18683" y="68269"/>
                  <a:pt x="18942" y="68253"/>
                </a:cubicBezTo>
                <a:cubicBezTo>
                  <a:pt x="18764" y="68107"/>
                  <a:pt x="19023" y="67913"/>
                  <a:pt x="18877" y="67832"/>
                </a:cubicBezTo>
                <a:close/>
                <a:moveTo>
                  <a:pt x="19152" y="69402"/>
                </a:moveTo>
                <a:cubicBezTo>
                  <a:pt x="19087" y="69467"/>
                  <a:pt x="18990" y="69499"/>
                  <a:pt x="18893" y="69499"/>
                </a:cubicBezTo>
                <a:cubicBezTo>
                  <a:pt x="18942" y="69613"/>
                  <a:pt x="18764" y="69904"/>
                  <a:pt x="19023" y="69872"/>
                </a:cubicBezTo>
                <a:cubicBezTo>
                  <a:pt x="18861" y="69596"/>
                  <a:pt x="19379" y="69564"/>
                  <a:pt x="19152" y="69402"/>
                </a:cubicBezTo>
                <a:close/>
                <a:moveTo>
                  <a:pt x="18942" y="69402"/>
                </a:moveTo>
                <a:cubicBezTo>
                  <a:pt x="19039" y="69224"/>
                  <a:pt x="19039" y="69014"/>
                  <a:pt x="18942" y="68852"/>
                </a:cubicBezTo>
                <a:cubicBezTo>
                  <a:pt x="18845" y="68997"/>
                  <a:pt x="18796" y="69321"/>
                  <a:pt x="18958" y="69402"/>
                </a:cubicBezTo>
                <a:close/>
                <a:moveTo>
                  <a:pt x="18942" y="68479"/>
                </a:moveTo>
                <a:cubicBezTo>
                  <a:pt x="18812" y="68512"/>
                  <a:pt x="18747" y="68641"/>
                  <a:pt x="18812" y="68755"/>
                </a:cubicBezTo>
                <a:cubicBezTo>
                  <a:pt x="18974" y="68771"/>
                  <a:pt x="19104" y="68771"/>
                  <a:pt x="19217" y="68933"/>
                </a:cubicBezTo>
                <a:cubicBezTo>
                  <a:pt x="19184" y="69159"/>
                  <a:pt x="19152" y="69418"/>
                  <a:pt x="19492" y="69483"/>
                </a:cubicBezTo>
                <a:cubicBezTo>
                  <a:pt x="19249" y="69240"/>
                  <a:pt x="19379" y="68917"/>
                  <a:pt x="19282" y="68658"/>
                </a:cubicBezTo>
                <a:cubicBezTo>
                  <a:pt x="19298" y="68755"/>
                  <a:pt x="19265" y="68836"/>
                  <a:pt x="19152" y="68836"/>
                </a:cubicBezTo>
                <a:cubicBezTo>
                  <a:pt x="19184" y="68658"/>
                  <a:pt x="19023" y="68593"/>
                  <a:pt x="18942" y="68479"/>
                </a:cubicBezTo>
                <a:close/>
                <a:moveTo>
                  <a:pt x="18715" y="66861"/>
                </a:moveTo>
                <a:cubicBezTo>
                  <a:pt x="18812" y="67039"/>
                  <a:pt x="18877" y="67120"/>
                  <a:pt x="18715" y="67314"/>
                </a:cubicBezTo>
                <a:cubicBezTo>
                  <a:pt x="19055" y="67411"/>
                  <a:pt x="18780" y="67087"/>
                  <a:pt x="19039" y="67120"/>
                </a:cubicBezTo>
                <a:cubicBezTo>
                  <a:pt x="18974" y="66974"/>
                  <a:pt x="18909" y="67055"/>
                  <a:pt x="18974" y="66844"/>
                </a:cubicBezTo>
                <a:close/>
                <a:moveTo>
                  <a:pt x="18391" y="66083"/>
                </a:moveTo>
                <a:cubicBezTo>
                  <a:pt x="18294" y="66100"/>
                  <a:pt x="18278" y="66164"/>
                  <a:pt x="18181" y="66181"/>
                </a:cubicBezTo>
                <a:cubicBezTo>
                  <a:pt x="18181" y="66116"/>
                  <a:pt x="18165" y="66067"/>
                  <a:pt x="18051" y="66083"/>
                </a:cubicBezTo>
                <a:cubicBezTo>
                  <a:pt x="17954" y="66148"/>
                  <a:pt x="17986" y="66294"/>
                  <a:pt x="17986" y="66407"/>
                </a:cubicBezTo>
                <a:cubicBezTo>
                  <a:pt x="17889" y="66440"/>
                  <a:pt x="17647" y="66359"/>
                  <a:pt x="17647" y="66456"/>
                </a:cubicBezTo>
                <a:cubicBezTo>
                  <a:pt x="17906" y="66488"/>
                  <a:pt x="17647" y="66893"/>
                  <a:pt x="17986" y="66861"/>
                </a:cubicBezTo>
                <a:cubicBezTo>
                  <a:pt x="17906" y="66861"/>
                  <a:pt x="17954" y="66909"/>
                  <a:pt x="17986" y="66958"/>
                </a:cubicBezTo>
                <a:cubicBezTo>
                  <a:pt x="17857" y="66877"/>
                  <a:pt x="17857" y="66990"/>
                  <a:pt x="17727" y="66909"/>
                </a:cubicBezTo>
                <a:cubicBezTo>
                  <a:pt x="17663" y="67120"/>
                  <a:pt x="17760" y="67136"/>
                  <a:pt x="17663" y="67330"/>
                </a:cubicBezTo>
                <a:cubicBezTo>
                  <a:pt x="17792" y="67379"/>
                  <a:pt x="17938" y="67411"/>
                  <a:pt x="18067" y="67427"/>
                </a:cubicBezTo>
                <a:cubicBezTo>
                  <a:pt x="18148" y="67168"/>
                  <a:pt x="18278" y="66909"/>
                  <a:pt x="18132" y="66634"/>
                </a:cubicBezTo>
                <a:cubicBezTo>
                  <a:pt x="18229" y="66585"/>
                  <a:pt x="18343" y="66569"/>
                  <a:pt x="18456" y="66585"/>
                </a:cubicBezTo>
                <a:cubicBezTo>
                  <a:pt x="18537" y="66294"/>
                  <a:pt x="18650" y="66019"/>
                  <a:pt x="18780" y="65744"/>
                </a:cubicBezTo>
                <a:cubicBezTo>
                  <a:pt x="18699" y="65679"/>
                  <a:pt x="18602" y="65646"/>
                  <a:pt x="18505" y="65614"/>
                </a:cubicBezTo>
                <a:cubicBezTo>
                  <a:pt x="18553" y="65873"/>
                  <a:pt x="18375" y="65776"/>
                  <a:pt x="18310" y="65663"/>
                </a:cubicBezTo>
                <a:cubicBezTo>
                  <a:pt x="18262" y="65841"/>
                  <a:pt x="18375" y="65922"/>
                  <a:pt x="18391" y="66083"/>
                </a:cubicBezTo>
                <a:close/>
                <a:moveTo>
                  <a:pt x="17986" y="65258"/>
                </a:moveTo>
                <a:cubicBezTo>
                  <a:pt x="17970" y="65484"/>
                  <a:pt x="17760" y="65533"/>
                  <a:pt x="17776" y="65339"/>
                </a:cubicBezTo>
                <a:cubicBezTo>
                  <a:pt x="17582" y="65339"/>
                  <a:pt x="17598" y="65582"/>
                  <a:pt x="17371" y="65436"/>
                </a:cubicBezTo>
                <a:cubicBezTo>
                  <a:pt x="17614" y="65582"/>
                  <a:pt x="17436" y="65744"/>
                  <a:pt x="17582" y="65954"/>
                </a:cubicBezTo>
                <a:cubicBezTo>
                  <a:pt x="17566" y="65727"/>
                  <a:pt x="17744" y="65630"/>
                  <a:pt x="17906" y="65533"/>
                </a:cubicBezTo>
                <a:cubicBezTo>
                  <a:pt x="17792" y="65695"/>
                  <a:pt x="17922" y="65889"/>
                  <a:pt x="18229" y="65889"/>
                </a:cubicBezTo>
                <a:lnTo>
                  <a:pt x="18229" y="65614"/>
                </a:lnTo>
                <a:cubicBezTo>
                  <a:pt x="17857" y="65598"/>
                  <a:pt x="18148" y="65404"/>
                  <a:pt x="17970" y="65242"/>
                </a:cubicBezTo>
                <a:close/>
                <a:moveTo>
                  <a:pt x="17711" y="65015"/>
                </a:moveTo>
                <a:cubicBezTo>
                  <a:pt x="17679" y="64902"/>
                  <a:pt x="17889" y="64740"/>
                  <a:pt x="17647" y="64691"/>
                </a:cubicBezTo>
                <a:cubicBezTo>
                  <a:pt x="17679" y="64788"/>
                  <a:pt x="17566" y="64999"/>
                  <a:pt x="17711" y="65015"/>
                </a:cubicBezTo>
                <a:close/>
                <a:moveTo>
                  <a:pt x="18440" y="64691"/>
                </a:moveTo>
                <a:cubicBezTo>
                  <a:pt x="18488" y="64918"/>
                  <a:pt x="18262" y="64788"/>
                  <a:pt x="18181" y="64740"/>
                </a:cubicBezTo>
                <a:cubicBezTo>
                  <a:pt x="18262" y="64885"/>
                  <a:pt x="18294" y="65161"/>
                  <a:pt x="18116" y="65242"/>
                </a:cubicBezTo>
                <a:cubicBezTo>
                  <a:pt x="18229" y="65339"/>
                  <a:pt x="18310" y="65193"/>
                  <a:pt x="18440" y="65290"/>
                </a:cubicBezTo>
                <a:cubicBezTo>
                  <a:pt x="18262" y="64934"/>
                  <a:pt x="18666" y="64837"/>
                  <a:pt x="18440" y="64675"/>
                </a:cubicBezTo>
                <a:close/>
                <a:moveTo>
                  <a:pt x="18343" y="62700"/>
                </a:moveTo>
                <a:lnTo>
                  <a:pt x="18343" y="63121"/>
                </a:lnTo>
                <a:cubicBezTo>
                  <a:pt x="18618" y="63121"/>
                  <a:pt x="18537" y="62732"/>
                  <a:pt x="18343" y="62684"/>
                </a:cubicBezTo>
                <a:close/>
                <a:moveTo>
                  <a:pt x="18812" y="62603"/>
                </a:moveTo>
                <a:cubicBezTo>
                  <a:pt x="18812" y="62538"/>
                  <a:pt x="18925" y="62554"/>
                  <a:pt x="18942" y="62506"/>
                </a:cubicBezTo>
                <a:cubicBezTo>
                  <a:pt x="18845" y="62506"/>
                  <a:pt x="18877" y="62425"/>
                  <a:pt x="18812" y="62409"/>
                </a:cubicBezTo>
                <a:cubicBezTo>
                  <a:pt x="18537" y="62587"/>
                  <a:pt x="18780" y="62279"/>
                  <a:pt x="18472" y="62328"/>
                </a:cubicBezTo>
                <a:cubicBezTo>
                  <a:pt x="18569" y="62441"/>
                  <a:pt x="18165" y="62441"/>
                  <a:pt x="18407" y="62506"/>
                </a:cubicBezTo>
                <a:cubicBezTo>
                  <a:pt x="18521" y="62360"/>
                  <a:pt x="18585" y="62651"/>
                  <a:pt x="18796" y="62587"/>
                </a:cubicBezTo>
                <a:close/>
                <a:moveTo>
                  <a:pt x="18731" y="61712"/>
                </a:moveTo>
                <a:cubicBezTo>
                  <a:pt x="18764" y="61874"/>
                  <a:pt x="18893" y="61971"/>
                  <a:pt x="19006" y="62085"/>
                </a:cubicBezTo>
                <a:cubicBezTo>
                  <a:pt x="18747" y="62101"/>
                  <a:pt x="18942" y="62392"/>
                  <a:pt x="19071" y="62506"/>
                </a:cubicBezTo>
                <a:cubicBezTo>
                  <a:pt x="18942" y="62587"/>
                  <a:pt x="18942" y="62781"/>
                  <a:pt x="18666" y="62781"/>
                </a:cubicBezTo>
                <a:cubicBezTo>
                  <a:pt x="18618" y="62927"/>
                  <a:pt x="18845" y="62878"/>
                  <a:pt x="18796" y="63008"/>
                </a:cubicBezTo>
                <a:cubicBezTo>
                  <a:pt x="19104" y="63056"/>
                  <a:pt x="18958" y="62781"/>
                  <a:pt x="19201" y="62781"/>
                </a:cubicBezTo>
                <a:cubicBezTo>
                  <a:pt x="19023" y="62910"/>
                  <a:pt x="19541" y="62846"/>
                  <a:pt x="19524" y="63008"/>
                </a:cubicBezTo>
                <a:cubicBezTo>
                  <a:pt x="19492" y="62829"/>
                  <a:pt x="19427" y="62651"/>
                  <a:pt x="19330" y="62506"/>
                </a:cubicBezTo>
                <a:cubicBezTo>
                  <a:pt x="19265" y="62554"/>
                  <a:pt x="19217" y="62635"/>
                  <a:pt x="19120" y="62684"/>
                </a:cubicBezTo>
                <a:cubicBezTo>
                  <a:pt x="19120" y="62635"/>
                  <a:pt x="19071" y="62635"/>
                  <a:pt x="19055" y="62587"/>
                </a:cubicBezTo>
                <a:cubicBezTo>
                  <a:pt x="19071" y="62490"/>
                  <a:pt x="19265" y="62490"/>
                  <a:pt x="19314" y="62409"/>
                </a:cubicBezTo>
                <a:cubicBezTo>
                  <a:pt x="19249" y="62328"/>
                  <a:pt x="19104" y="62311"/>
                  <a:pt x="19055" y="62231"/>
                </a:cubicBezTo>
                <a:cubicBezTo>
                  <a:pt x="19184" y="62166"/>
                  <a:pt x="18925" y="61971"/>
                  <a:pt x="19184" y="61939"/>
                </a:cubicBezTo>
                <a:cubicBezTo>
                  <a:pt x="19217" y="62069"/>
                  <a:pt x="19217" y="62198"/>
                  <a:pt x="19314" y="62263"/>
                </a:cubicBezTo>
                <a:cubicBezTo>
                  <a:pt x="19395" y="62133"/>
                  <a:pt x="19411" y="62425"/>
                  <a:pt x="19524" y="62409"/>
                </a:cubicBezTo>
                <a:cubicBezTo>
                  <a:pt x="19427" y="62020"/>
                  <a:pt x="19104" y="61745"/>
                  <a:pt x="18731" y="61712"/>
                </a:cubicBezTo>
                <a:close/>
                <a:moveTo>
                  <a:pt x="18521" y="61955"/>
                </a:moveTo>
                <a:cubicBezTo>
                  <a:pt x="18407" y="62036"/>
                  <a:pt x="18521" y="62198"/>
                  <a:pt x="18666" y="62231"/>
                </a:cubicBezTo>
                <a:cubicBezTo>
                  <a:pt x="18618" y="62133"/>
                  <a:pt x="18764" y="61891"/>
                  <a:pt x="18537" y="61939"/>
                </a:cubicBezTo>
                <a:close/>
                <a:moveTo>
                  <a:pt x="18197" y="62052"/>
                </a:moveTo>
                <a:cubicBezTo>
                  <a:pt x="18246" y="61907"/>
                  <a:pt x="18796" y="61680"/>
                  <a:pt x="18585" y="61664"/>
                </a:cubicBezTo>
                <a:cubicBezTo>
                  <a:pt x="18521" y="61745"/>
                  <a:pt x="18424" y="61777"/>
                  <a:pt x="18326" y="61761"/>
                </a:cubicBezTo>
                <a:cubicBezTo>
                  <a:pt x="18262" y="61648"/>
                  <a:pt x="18537" y="61551"/>
                  <a:pt x="18326" y="61486"/>
                </a:cubicBezTo>
                <a:cubicBezTo>
                  <a:pt x="18343" y="61680"/>
                  <a:pt x="17906" y="61939"/>
                  <a:pt x="18197" y="62036"/>
                </a:cubicBezTo>
                <a:close/>
                <a:moveTo>
                  <a:pt x="17792" y="61729"/>
                </a:moveTo>
                <a:cubicBezTo>
                  <a:pt x="17792" y="61648"/>
                  <a:pt x="17727" y="61615"/>
                  <a:pt x="17598" y="61632"/>
                </a:cubicBezTo>
                <a:cubicBezTo>
                  <a:pt x="17533" y="61745"/>
                  <a:pt x="17566" y="61939"/>
                  <a:pt x="17323" y="61923"/>
                </a:cubicBezTo>
                <a:cubicBezTo>
                  <a:pt x="17371" y="61777"/>
                  <a:pt x="17258" y="61745"/>
                  <a:pt x="17258" y="61648"/>
                </a:cubicBezTo>
                <a:cubicBezTo>
                  <a:pt x="17582" y="61583"/>
                  <a:pt x="17436" y="60887"/>
                  <a:pt x="17177" y="60952"/>
                </a:cubicBezTo>
                <a:cubicBezTo>
                  <a:pt x="17307" y="60854"/>
                  <a:pt x="17388" y="60903"/>
                  <a:pt x="17452" y="60854"/>
                </a:cubicBezTo>
                <a:cubicBezTo>
                  <a:pt x="17323" y="60773"/>
                  <a:pt x="17323" y="60887"/>
                  <a:pt x="17112" y="60854"/>
                </a:cubicBezTo>
                <a:cubicBezTo>
                  <a:pt x="17048" y="61049"/>
                  <a:pt x="17226" y="61081"/>
                  <a:pt x="17258" y="61227"/>
                </a:cubicBezTo>
                <a:cubicBezTo>
                  <a:pt x="17096" y="61292"/>
                  <a:pt x="17193" y="61421"/>
                  <a:pt x="17128" y="61453"/>
                </a:cubicBezTo>
                <a:cubicBezTo>
                  <a:pt x="16869" y="61486"/>
                  <a:pt x="17031" y="61211"/>
                  <a:pt x="16853" y="61178"/>
                </a:cubicBezTo>
                <a:cubicBezTo>
                  <a:pt x="16869" y="61324"/>
                  <a:pt x="16853" y="61453"/>
                  <a:pt x="16724" y="61502"/>
                </a:cubicBezTo>
                <a:cubicBezTo>
                  <a:pt x="16805" y="61372"/>
                  <a:pt x="16497" y="61259"/>
                  <a:pt x="16465" y="61372"/>
                </a:cubicBezTo>
                <a:cubicBezTo>
                  <a:pt x="16821" y="61486"/>
                  <a:pt x="16351" y="61680"/>
                  <a:pt x="16659" y="61874"/>
                </a:cubicBezTo>
                <a:cubicBezTo>
                  <a:pt x="16724" y="61826"/>
                  <a:pt x="16789" y="61777"/>
                  <a:pt x="16869" y="61729"/>
                </a:cubicBezTo>
                <a:cubicBezTo>
                  <a:pt x="16837" y="61891"/>
                  <a:pt x="17031" y="61858"/>
                  <a:pt x="17128" y="61923"/>
                </a:cubicBezTo>
                <a:cubicBezTo>
                  <a:pt x="17226" y="61891"/>
                  <a:pt x="17128" y="61745"/>
                  <a:pt x="17258" y="61729"/>
                </a:cubicBezTo>
                <a:cubicBezTo>
                  <a:pt x="17161" y="62020"/>
                  <a:pt x="17323" y="62376"/>
                  <a:pt x="17404" y="62133"/>
                </a:cubicBezTo>
                <a:cubicBezTo>
                  <a:pt x="17420" y="62231"/>
                  <a:pt x="17436" y="61874"/>
                  <a:pt x="17663" y="61810"/>
                </a:cubicBezTo>
                <a:cubicBezTo>
                  <a:pt x="17663" y="61858"/>
                  <a:pt x="17711" y="61858"/>
                  <a:pt x="17727" y="61907"/>
                </a:cubicBezTo>
                <a:cubicBezTo>
                  <a:pt x="17679" y="61955"/>
                  <a:pt x="17468" y="62150"/>
                  <a:pt x="17598" y="62182"/>
                </a:cubicBezTo>
                <a:cubicBezTo>
                  <a:pt x="17857" y="62101"/>
                  <a:pt x="17873" y="62587"/>
                  <a:pt x="17873" y="62506"/>
                </a:cubicBezTo>
                <a:cubicBezTo>
                  <a:pt x="17873" y="62425"/>
                  <a:pt x="17938" y="62425"/>
                  <a:pt x="18003" y="62409"/>
                </a:cubicBezTo>
                <a:cubicBezTo>
                  <a:pt x="17938" y="62603"/>
                  <a:pt x="18035" y="62538"/>
                  <a:pt x="17792" y="62603"/>
                </a:cubicBezTo>
                <a:cubicBezTo>
                  <a:pt x="17679" y="62522"/>
                  <a:pt x="17776" y="62311"/>
                  <a:pt x="17533" y="62328"/>
                </a:cubicBezTo>
                <a:cubicBezTo>
                  <a:pt x="17452" y="62570"/>
                  <a:pt x="18100" y="62765"/>
                  <a:pt x="17727" y="63056"/>
                </a:cubicBezTo>
                <a:cubicBezTo>
                  <a:pt x="17727" y="63008"/>
                  <a:pt x="17727" y="62927"/>
                  <a:pt x="17663" y="62927"/>
                </a:cubicBezTo>
                <a:cubicBezTo>
                  <a:pt x="17679" y="63186"/>
                  <a:pt x="17825" y="63477"/>
                  <a:pt x="17663" y="63704"/>
                </a:cubicBezTo>
                <a:cubicBezTo>
                  <a:pt x="17986" y="63412"/>
                  <a:pt x="17954" y="62894"/>
                  <a:pt x="18181" y="62538"/>
                </a:cubicBezTo>
                <a:cubicBezTo>
                  <a:pt x="18035" y="62311"/>
                  <a:pt x="17647" y="62004"/>
                  <a:pt x="17970" y="61712"/>
                </a:cubicBezTo>
                <a:cubicBezTo>
                  <a:pt x="17873" y="61648"/>
                  <a:pt x="17873" y="61502"/>
                  <a:pt x="17841" y="61389"/>
                </a:cubicBezTo>
                <a:cubicBezTo>
                  <a:pt x="17841" y="61308"/>
                  <a:pt x="18181" y="61227"/>
                  <a:pt x="17970" y="61162"/>
                </a:cubicBezTo>
                <a:cubicBezTo>
                  <a:pt x="17970" y="61194"/>
                  <a:pt x="17906" y="61194"/>
                  <a:pt x="17906" y="61162"/>
                </a:cubicBezTo>
                <a:cubicBezTo>
                  <a:pt x="18067" y="61162"/>
                  <a:pt x="17922" y="61000"/>
                  <a:pt x="17906" y="60968"/>
                </a:cubicBezTo>
                <a:cubicBezTo>
                  <a:pt x="18003" y="60952"/>
                  <a:pt x="18035" y="60903"/>
                  <a:pt x="18165" y="60919"/>
                </a:cubicBezTo>
                <a:cubicBezTo>
                  <a:pt x="18148" y="60822"/>
                  <a:pt x="18213" y="60434"/>
                  <a:pt x="18100" y="60547"/>
                </a:cubicBezTo>
                <a:cubicBezTo>
                  <a:pt x="17954" y="60984"/>
                  <a:pt x="17517" y="61389"/>
                  <a:pt x="17792" y="61729"/>
                </a:cubicBezTo>
                <a:close/>
                <a:moveTo>
                  <a:pt x="16950" y="58442"/>
                </a:moveTo>
                <a:cubicBezTo>
                  <a:pt x="16756" y="58426"/>
                  <a:pt x="16805" y="58410"/>
                  <a:pt x="16627" y="58313"/>
                </a:cubicBezTo>
                <a:lnTo>
                  <a:pt x="16627" y="58491"/>
                </a:lnTo>
                <a:cubicBezTo>
                  <a:pt x="16708" y="58491"/>
                  <a:pt x="16805" y="58491"/>
                  <a:pt x="16821" y="58539"/>
                </a:cubicBezTo>
                <a:cubicBezTo>
                  <a:pt x="16691" y="58475"/>
                  <a:pt x="16691" y="58782"/>
                  <a:pt x="16821" y="58734"/>
                </a:cubicBezTo>
                <a:cubicBezTo>
                  <a:pt x="16772" y="58556"/>
                  <a:pt x="16902" y="58523"/>
                  <a:pt x="16967" y="58442"/>
                </a:cubicBezTo>
                <a:close/>
                <a:moveTo>
                  <a:pt x="16772" y="59656"/>
                </a:moveTo>
                <a:cubicBezTo>
                  <a:pt x="16691" y="59883"/>
                  <a:pt x="16772" y="60158"/>
                  <a:pt x="16853" y="60401"/>
                </a:cubicBezTo>
                <a:cubicBezTo>
                  <a:pt x="16789" y="60417"/>
                  <a:pt x="16724" y="60401"/>
                  <a:pt x="16708" y="60450"/>
                </a:cubicBezTo>
                <a:cubicBezTo>
                  <a:pt x="16821" y="60466"/>
                  <a:pt x="16934" y="60450"/>
                  <a:pt x="17048" y="60401"/>
                </a:cubicBezTo>
                <a:lnTo>
                  <a:pt x="17048" y="60029"/>
                </a:lnTo>
                <a:cubicBezTo>
                  <a:pt x="16934" y="60013"/>
                  <a:pt x="16869" y="60094"/>
                  <a:pt x="16837" y="60029"/>
                </a:cubicBezTo>
                <a:cubicBezTo>
                  <a:pt x="16918" y="60013"/>
                  <a:pt x="17096" y="59835"/>
                  <a:pt x="16902" y="59802"/>
                </a:cubicBezTo>
                <a:cubicBezTo>
                  <a:pt x="16902" y="59851"/>
                  <a:pt x="16918" y="59932"/>
                  <a:pt x="16837" y="59932"/>
                </a:cubicBezTo>
                <a:cubicBezTo>
                  <a:pt x="16756" y="59786"/>
                  <a:pt x="17080" y="59640"/>
                  <a:pt x="16772" y="59656"/>
                </a:cubicBezTo>
                <a:close/>
                <a:moveTo>
                  <a:pt x="17371" y="60353"/>
                </a:moveTo>
                <a:cubicBezTo>
                  <a:pt x="17355" y="60223"/>
                  <a:pt x="17566" y="59915"/>
                  <a:pt x="17436" y="59656"/>
                </a:cubicBezTo>
                <a:cubicBezTo>
                  <a:pt x="17468" y="59964"/>
                  <a:pt x="17274" y="59689"/>
                  <a:pt x="17177" y="59802"/>
                </a:cubicBezTo>
                <a:cubicBezTo>
                  <a:pt x="17404" y="59883"/>
                  <a:pt x="17209" y="60272"/>
                  <a:pt x="17388" y="60336"/>
                </a:cubicBezTo>
                <a:close/>
                <a:moveTo>
                  <a:pt x="17566" y="59138"/>
                </a:moveTo>
                <a:cubicBezTo>
                  <a:pt x="17177" y="58863"/>
                  <a:pt x="17566" y="58394"/>
                  <a:pt x="17420" y="58119"/>
                </a:cubicBezTo>
                <a:cubicBezTo>
                  <a:pt x="17258" y="58119"/>
                  <a:pt x="17096" y="58151"/>
                  <a:pt x="16950" y="58216"/>
                </a:cubicBezTo>
                <a:cubicBezTo>
                  <a:pt x="16999" y="58280"/>
                  <a:pt x="17209" y="58216"/>
                  <a:pt x="17226" y="58313"/>
                </a:cubicBezTo>
                <a:cubicBezTo>
                  <a:pt x="17015" y="58426"/>
                  <a:pt x="17193" y="58345"/>
                  <a:pt x="17226" y="58491"/>
                </a:cubicBezTo>
                <a:cubicBezTo>
                  <a:pt x="17096" y="58539"/>
                  <a:pt x="16934" y="58588"/>
                  <a:pt x="16886" y="58685"/>
                </a:cubicBezTo>
                <a:cubicBezTo>
                  <a:pt x="17112" y="58685"/>
                  <a:pt x="17080" y="58863"/>
                  <a:pt x="17161" y="58960"/>
                </a:cubicBezTo>
                <a:cubicBezTo>
                  <a:pt x="16869" y="58912"/>
                  <a:pt x="17209" y="59300"/>
                  <a:pt x="16837" y="59203"/>
                </a:cubicBezTo>
                <a:cubicBezTo>
                  <a:pt x="16837" y="59268"/>
                  <a:pt x="16805" y="59365"/>
                  <a:pt x="16902" y="59381"/>
                </a:cubicBezTo>
                <a:cubicBezTo>
                  <a:pt x="17048" y="59300"/>
                  <a:pt x="17242" y="59365"/>
                  <a:pt x="17307" y="59511"/>
                </a:cubicBezTo>
                <a:cubicBezTo>
                  <a:pt x="17323" y="59478"/>
                  <a:pt x="17355" y="59462"/>
                  <a:pt x="17436" y="59462"/>
                </a:cubicBezTo>
                <a:cubicBezTo>
                  <a:pt x="17404" y="59284"/>
                  <a:pt x="17517" y="59236"/>
                  <a:pt x="17566" y="59122"/>
                </a:cubicBezTo>
                <a:close/>
                <a:moveTo>
                  <a:pt x="17355" y="58021"/>
                </a:moveTo>
                <a:cubicBezTo>
                  <a:pt x="17404" y="57843"/>
                  <a:pt x="17371" y="57633"/>
                  <a:pt x="17274" y="57471"/>
                </a:cubicBezTo>
                <a:cubicBezTo>
                  <a:pt x="17274" y="57617"/>
                  <a:pt x="17128" y="57924"/>
                  <a:pt x="17355" y="58021"/>
                </a:cubicBezTo>
                <a:close/>
                <a:moveTo>
                  <a:pt x="17582" y="55285"/>
                </a:moveTo>
                <a:cubicBezTo>
                  <a:pt x="17501" y="55107"/>
                  <a:pt x="17566" y="55107"/>
                  <a:pt x="17501" y="54913"/>
                </a:cubicBezTo>
                <a:lnTo>
                  <a:pt x="17307" y="54913"/>
                </a:lnTo>
                <a:lnTo>
                  <a:pt x="17307" y="55010"/>
                </a:lnTo>
                <a:cubicBezTo>
                  <a:pt x="17566" y="55107"/>
                  <a:pt x="17388" y="55026"/>
                  <a:pt x="17371" y="55237"/>
                </a:cubicBezTo>
                <a:cubicBezTo>
                  <a:pt x="17452" y="55237"/>
                  <a:pt x="17517" y="55253"/>
                  <a:pt x="17582" y="55285"/>
                </a:cubicBezTo>
                <a:close/>
                <a:moveTo>
                  <a:pt x="16967" y="54832"/>
                </a:moveTo>
                <a:cubicBezTo>
                  <a:pt x="17290" y="54848"/>
                  <a:pt x="17064" y="54460"/>
                  <a:pt x="17436" y="54638"/>
                </a:cubicBezTo>
                <a:cubicBezTo>
                  <a:pt x="17420" y="54508"/>
                  <a:pt x="17679" y="54525"/>
                  <a:pt x="17501" y="54411"/>
                </a:cubicBezTo>
                <a:cubicBezTo>
                  <a:pt x="17307" y="54411"/>
                  <a:pt x="17371" y="54557"/>
                  <a:pt x="17096" y="54508"/>
                </a:cubicBezTo>
                <a:cubicBezTo>
                  <a:pt x="17128" y="54638"/>
                  <a:pt x="16934" y="54654"/>
                  <a:pt x="16983" y="54832"/>
                </a:cubicBezTo>
                <a:close/>
                <a:moveTo>
                  <a:pt x="17015" y="53068"/>
                </a:moveTo>
                <a:cubicBezTo>
                  <a:pt x="16772" y="53165"/>
                  <a:pt x="16869" y="53035"/>
                  <a:pt x="16691" y="52987"/>
                </a:cubicBezTo>
                <a:cubicBezTo>
                  <a:pt x="16627" y="53100"/>
                  <a:pt x="16643" y="53197"/>
                  <a:pt x="16837" y="53246"/>
                </a:cubicBezTo>
                <a:cubicBezTo>
                  <a:pt x="16805" y="53084"/>
                  <a:pt x="16950" y="53181"/>
                  <a:pt x="16902" y="53294"/>
                </a:cubicBezTo>
                <a:cubicBezTo>
                  <a:pt x="17177" y="53278"/>
                  <a:pt x="17015" y="53213"/>
                  <a:pt x="17031" y="53068"/>
                </a:cubicBezTo>
                <a:close/>
                <a:moveTo>
                  <a:pt x="16772" y="54735"/>
                </a:moveTo>
                <a:cubicBezTo>
                  <a:pt x="16659" y="54832"/>
                  <a:pt x="16708" y="55026"/>
                  <a:pt x="16837" y="55059"/>
                </a:cubicBezTo>
                <a:cubicBezTo>
                  <a:pt x="16967" y="54978"/>
                  <a:pt x="16886" y="54800"/>
                  <a:pt x="16789" y="54735"/>
                </a:cubicBezTo>
                <a:close/>
                <a:moveTo>
                  <a:pt x="16627" y="52647"/>
                </a:moveTo>
                <a:cubicBezTo>
                  <a:pt x="16691" y="52728"/>
                  <a:pt x="16691" y="52841"/>
                  <a:pt x="16627" y="52922"/>
                </a:cubicBezTo>
                <a:cubicBezTo>
                  <a:pt x="16934" y="52954"/>
                  <a:pt x="16708" y="52647"/>
                  <a:pt x="17096" y="52744"/>
                </a:cubicBezTo>
                <a:cubicBezTo>
                  <a:pt x="17096" y="52679"/>
                  <a:pt x="17112" y="52630"/>
                  <a:pt x="17161" y="52598"/>
                </a:cubicBezTo>
                <a:cubicBezTo>
                  <a:pt x="16983" y="52647"/>
                  <a:pt x="16805" y="52663"/>
                  <a:pt x="16627" y="52647"/>
                </a:cubicBezTo>
                <a:close/>
                <a:moveTo>
                  <a:pt x="16837" y="52550"/>
                </a:moveTo>
                <a:cubicBezTo>
                  <a:pt x="16821" y="52420"/>
                  <a:pt x="16934" y="52388"/>
                  <a:pt x="17031" y="52452"/>
                </a:cubicBezTo>
                <a:lnTo>
                  <a:pt x="17031" y="52274"/>
                </a:lnTo>
                <a:cubicBezTo>
                  <a:pt x="16740" y="52323"/>
                  <a:pt x="16837" y="52112"/>
                  <a:pt x="16675" y="52096"/>
                </a:cubicBezTo>
                <a:cubicBezTo>
                  <a:pt x="16756" y="52096"/>
                  <a:pt x="16756" y="52015"/>
                  <a:pt x="16675" y="51999"/>
                </a:cubicBezTo>
                <a:cubicBezTo>
                  <a:pt x="16675" y="52096"/>
                  <a:pt x="16465" y="52031"/>
                  <a:pt x="16481" y="52145"/>
                </a:cubicBezTo>
                <a:cubicBezTo>
                  <a:pt x="16789" y="52145"/>
                  <a:pt x="16691" y="52436"/>
                  <a:pt x="16821" y="52550"/>
                </a:cubicBezTo>
                <a:close/>
                <a:moveTo>
                  <a:pt x="16837" y="53440"/>
                </a:moveTo>
                <a:cubicBezTo>
                  <a:pt x="16578" y="53472"/>
                  <a:pt x="16513" y="53294"/>
                  <a:pt x="16368" y="53391"/>
                </a:cubicBezTo>
                <a:cubicBezTo>
                  <a:pt x="16287" y="53553"/>
                  <a:pt x="16821" y="53505"/>
                  <a:pt x="16837" y="53440"/>
                </a:cubicBezTo>
                <a:close/>
                <a:moveTo>
                  <a:pt x="16934" y="55755"/>
                </a:moveTo>
                <a:cubicBezTo>
                  <a:pt x="16869" y="55674"/>
                  <a:pt x="16934" y="55512"/>
                  <a:pt x="16724" y="55528"/>
                </a:cubicBezTo>
                <a:cubicBezTo>
                  <a:pt x="16610" y="55609"/>
                  <a:pt x="16675" y="55803"/>
                  <a:pt x="16934" y="55755"/>
                </a:cubicBezTo>
                <a:close/>
                <a:moveTo>
                  <a:pt x="16497" y="57940"/>
                </a:moveTo>
                <a:cubicBezTo>
                  <a:pt x="16481" y="58005"/>
                  <a:pt x="16384" y="58021"/>
                  <a:pt x="16368" y="58086"/>
                </a:cubicBezTo>
                <a:cubicBezTo>
                  <a:pt x="16481" y="58491"/>
                  <a:pt x="16513" y="58183"/>
                  <a:pt x="16562" y="58038"/>
                </a:cubicBezTo>
                <a:cubicBezTo>
                  <a:pt x="16691" y="57989"/>
                  <a:pt x="16610" y="58297"/>
                  <a:pt x="16691" y="58119"/>
                </a:cubicBezTo>
                <a:cubicBezTo>
                  <a:pt x="16675" y="58005"/>
                  <a:pt x="16562" y="57973"/>
                  <a:pt x="16821" y="57973"/>
                </a:cubicBezTo>
                <a:cubicBezTo>
                  <a:pt x="16805" y="57617"/>
                  <a:pt x="17193" y="57422"/>
                  <a:pt x="16886" y="57196"/>
                </a:cubicBezTo>
                <a:cubicBezTo>
                  <a:pt x="16918" y="57325"/>
                  <a:pt x="16610" y="57455"/>
                  <a:pt x="16481" y="57341"/>
                </a:cubicBezTo>
                <a:cubicBezTo>
                  <a:pt x="16610" y="57277"/>
                  <a:pt x="16416" y="56872"/>
                  <a:pt x="16675" y="56775"/>
                </a:cubicBezTo>
                <a:cubicBezTo>
                  <a:pt x="16934" y="56904"/>
                  <a:pt x="16789" y="56807"/>
                  <a:pt x="16675" y="57050"/>
                </a:cubicBezTo>
                <a:cubicBezTo>
                  <a:pt x="16869" y="57001"/>
                  <a:pt x="16837" y="57131"/>
                  <a:pt x="16934" y="57147"/>
                </a:cubicBezTo>
                <a:cubicBezTo>
                  <a:pt x="17048" y="56985"/>
                  <a:pt x="16821" y="56856"/>
                  <a:pt x="17064" y="56775"/>
                </a:cubicBezTo>
                <a:cubicBezTo>
                  <a:pt x="17112" y="56775"/>
                  <a:pt x="17177" y="56807"/>
                  <a:pt x="17193" y="56856"/>
                </a:cubicBezTo>
                <a:cubicBezTo>
                  <a:pt x="17209" y="56985"/>
                  <a:pt x="17096" y="57001"/>
                  <a:pt x="17064" y="57099"/>
                </a:cubicBezTo>
                <a:cubicBezTo>
                  <a:pt x="17258" y="57196"/>
                  <a:pt x="17339" y="57066"/>
                  <a:pt x="17533" y="57131"/>
                </a:cubicBezTo>
                <a:cubicBezTo>
                  <a:pt x="17695" y="56726"/>
                  <a:pt x="17420" y="56726"/>
                  <a:pt x="17388" y="56532"/>
                </a:cubicBezTo>
                <a:cubicBezTo>
                  <a:pt x="17468" y="56532"/>
                  <a:pt x="17549" y="56516"/>
                  <a:pt x="17517" y="56435"/>
                </a:cubicBezTo>
                <a:cubicBezTo>
                  <a:pt x="17193" y="56451"/>
                  <a:pt x="17517" y="56645"/>
                  <a:pt x="17258" y="56678"/>
                </a:cubicBezTo>
                <a:cubicBezTo>
                  <a:pt x="17080" y="56516"/>
                  <a:pt x="17355" y="56322"/>
                  <a:pt x="17193" y="56160"/>
                </a:cubicBezTo>
                <a:cubicBezTo>
                  <a:pt x="17242" y="56160"/>
                  <a:pt x="17323" y="56160"/>
                  <a:pt x="17323" y="56111"/>
                </a:cubicBezTo>
                <a:cubicBezTo>
                  <a:pt x="17064" y="56111"/>
                  <a:pt x="16869" y="56402"/>
                  <a:pt x="17112" y="56483"/>
                </a:cubicBezTo>
                <a:cubicBezTo>
                  <a:pt x="17096" y="56662"/>
                  <a:pt x="16756" y="56597"/>
                  <a:pt x="16724" y="56775"/>
                </a:cubicBezTo>
                <a:cubicBezTo>
                  <a:pt x="16691" y="56710"/>
                  <a:pt x="16465" y="56775"/>
                  <a:pt x="16465" y="56678"/>
                </a:cubicBezTo>
                <a:cubicBezTo>
                  <a:pt x="16497" y="56402"/>
                  <a:pt x="16497" y="56127"/>
                  <a:pt x="16465" y="55852"/>
                </a:cubicBezTo>
                <a:cubicBezTo>
                  <a:pt x="16449" y="55917"/>
                  <a:pt x="16319" y="55901"/>
                  <a:pt x="16254" y="55949"/>
                </a:cubicBezTo>
                <a:cubicBezTo>
                  <a:pt x="16238" y="55901"/>
                  <a:pt x="16254" y="55852"/>
                  <a:pt x="16190" y="55852"/>
                </a:cubicBezTo>
                <a:cubicBezTo>
                  <a:pt x="16562" y="56322"/>
                  <a:pt x="15963" y="56548"/>
                  <a:pt x="15995" y="56726"/>
                </a:cubicBezTo>
                <a:cubicBezTo>
                  <a:pt x="16756" y="56791"/>
                  <a:pt x="15817" y="57487"/>
                  <a:pt x="16497" y="57940"/>
                </a:cubicBezTo>
                <a:close/>
                <a:moveTo>
                  <a:pt x="16044" y="58831"/>
                </a:moveTo>
                <a:cubicBezTo>
                  <a:pt x="16303" y="58782"/>
                  <a:pt x="16206" y="58977"/>
                  <a:pt x="16497" y="58912"/>
                </a:cubicBezTo>
                <a:cubicBezTo>
                  <a:pt x="16449" y="58653"/>
                  <a:pt x="16529" y="58556"/>
                  <a:pt x="16368" y="58410"/>
                </a:cubicBezTo>
                <a:cubicBezTo>
                  <a:pt x="16190" y="58588"/>
                  <a:pt x="16368" y="58588"/>
                  <a:pt x="16303" y="58734"/>
                </a:cubicBezTo>
                <a:cubicBezTo>
                  <a:pt x="16173" y="58734"/>
                  <a:pt x="16222" y="58604"/>
                  <a:pt x="16028" y="58637"/>
                </a:cubicBezTo>
                <a:close/>
                <a:moveTo>
                  <a:pt x="16044" y="59559"/>
                </a:moveTo>
                <a:cubicBezTo>
                  <a:pt x="16092" y="59478"/>
                  <a:pt x="16303" y="59511"/>
                  <a:pt x="16238" y="59333"/>
                </a:cubicBezTo>
                <a:cubicBezTo>
                  <a:pt x="16157" y="59333"/>
                  <a:pt x="16141" y="59268"/>
                  <a:pt x="16044" y="59284"/>
                </a:cubicBezTo>
                <a:cubicBezTo>
                  <a:pt x="16109" y="59462"/>
                  <a:pt x="15752" y="59511"/>
                  <a:pt x="16044" y="59559"/>
                </a:cubicBezTo>
                <a:close/>
                <a:moveTo>
                  <a:pt x="15931" y="61243"/>
                </a:moveTo>
                <a:cubicBezTo>
                  <a:pt x="15817" y="61308"/>
                  <a:pt x="15833" y="61502"/>
                  <a:pt x="16060" y="61470"/>
                </a:cubicBezTo>
                <a:cubicBezTo>
                  <a:pt x="16173" y="61405"/>
                  <a:pt x="16141" y="61227"/>
                  <a:pt x="15931" y="61243"/>
                </a:cubicBezTo>
                <a:close/>
                <a:moveTo>
                  <a:pt x="15720" y="61049"/>
                </a:moveTo>
                <a:cubicBezTo>
                  <a:pt x="15591" y="61065"/>
                  <a:pt x="15412" y="60871"/>
                  <a:pt x="15526" y="60871"/>
                </a:cubicBezTo>
                <a:cubicBezTo>
                  <a:pt x="15591" y="60871"/>
                  <a:pt x="15623" y="60935"/>
                  <a:pt x="15655" y="60871"/>
                </a:cubicBezTo>
                <a:cubicBezTo>
                  <a:pt x="15542" y="60806"/>
                  <a:pt x="15736" y="60579"/>
                  <a:pt x="15315" y="60644"/>
                </a:cubicBezTo>
                <a:cubicBezTo>
                  <a:pt x="15380" y="60935"/>
                  <a:pt x="15137" y="61016"/>
                  <a:pt x="15121" y="61243"/>
                </a:cubicBezTo>
                <a:cubicBezTo>
                  <a:pt x="15348" y="61389"/>
                  <a:pt x="15542" y="61826"/>
                  <a:pt x="15785" y="61421"/>
                </a:cubicBezTo>
                <a:cubicBezTo>
                  <a:pt x="15607" y="61437"/>
                  <a:pt x="15607" y="61340"/>
                  <a:pt x="15574" y="61243"/>
                </a:cubicBezTo>
                <a:cubicBezTo>
                  <a:pt x="15720" y="61194"/>
                  <a:pt x="15833" y="61097"/>
                  <a:pt x="15914" y="60968"/>
                </a:cubicBezTo>
                <a:cubicBezTo>
                  <a:pt x="15623" y="60919"/>
                  <a:pt x="15866" y="61033"/>
                  <a:pt x="15736" y="61049"/>
                </a:cubicBezTo>
                <a:close/>
                <a:moveTo>
                  <a:pt x="15493" y="58458"/>
                </a:moveTo>
                <a:cubicBezTo>
                  <a:pt x="15752" y="58410"/>
                  <a:pt x="15412" y="58847"/>
                  <a:pt x="15688" y="58685"/>
                </a:cubicBezTo>
                <a:cubicBezTo>
                  <a:pt x="15461" y="58653"/>
                  <a:pt x="15866" y="58426"/>
                  <a:pt x="15623" y="58361"/>
                </a:cubicBezTo>
                <a:cubicBezTo>
                  <a:pt x="15623" y="58394"/>
                  <a:pt x="15623" y="58426"/>
                  <a:pt x="15558" y="58410"/>
                </a:cubicBezTo>
                <a:cubicBezTo>
                  <a:pt x="15493" y="58410"/>
                  <a:pt x="15493" y="58426"/>
                  <a:pt x="15510" y="58458"/>
                </a:cubicBezTo>
                <a:close/>
                <a:moveTo>
                  <a:pt x="15202" y="60417"/>
                </a:moveTo>
                <a:cubicBezTo>
                  <a:pt x="15332" y="60466"/>
                  <a:pt x="15461" y="60531"/>
                  <a:pt x="15607" y="60595"/>
                </a:cubicBezTo>
                <a:cubicBezTo>
                  <a:pt x="15542" y="60385"/>
                  <a:pt x="15704" y="60336"/>
                  <a:pt x="15736" y="60175"/>
                </a:cubicBezTo>
                <a:lnTo>
                  <a:pt x="15526" y="60175"/>
                </a:lnTo>
                <a:cubicBezTo>
                  <a:pt x="15639" y="60417"/>
                  <a:pt x="15170" y="60239"/>
                  <a:pt x="15202" y="60417"/>
                </a:cubicBezTo>
                <a:close/>
                <a:moveTo>
                  <a:pt x="15202" y="59802"/>
                </a:moveTo>
                <a:cubicBezTo>
                  <a:pt x="15153" y="59673"/>
                  <a:pt x="15315" y="59673"/>
                  <a:pt x="15251" y="59527"/>
                </a:cubicBezTo>
                <a:cubicBezTo>
                  <a:pt x="14959" y="59511"/>
                  <a:pt x="15072" y="59737"/>
                  <a:pt x="15186" y="59802"/>
                </a:cubicBezTo>
                <a:close/>
                <a:moveTo>
                  <a:pt x="15202" y="60272"/>
                </a:moveTo>
                <a:cubicBezTo>
                  <a:pt x="15121" y="60272"/>
                  <a:pt x="15056" y="60255"/>
                  <a:pt x="14992" y="60223"/>
                </a:cubicBezTo>
                <a:cubicBezTo>
                  <a:pt x="14862" y="60288"/>
                  <a:pt x="14927" y="60482"/>
                  <a:pt x="15072" y="60466"/>
                </a:cubicBezTo>
                <a:cubicBezTo>
                  <a:pt x="15008" y="60336"/>
                  <a:pt x="15202" y="60369"/>
                  <a:pt x="15202" y="60272"/>
                </a:cubicBezTo>
                <a:close/>
                <a:moveTo>
                  <a:pt x="15089" y="62781"/>
                </a:moveTo>
                <a:cubicBezTo>
                  <a:pt x="15234" y="62797"/>
                  <a:pt x="15267" y="62975"/>
                  <a:pt x="15170" y="63056"/>
                </a:cubicBezTo>
                <a:cubicBezTo>
                  <a:pt x="15477" y="63089"/>
                  <a:pt x="15218" y="62587"/>
                  <a:pt x="15089" y="62781"/>
                </a:cubicBezTo>
                <a:close/>
                <a:moveTo>
                  <a:pt x="14975" y="64222"/>
                </a:moveTo>
                <a:cubicBezTo>
                  <a:pt x="14894" y="64206"/>
                  <a:pt x="14813" y="64238"/>
                  <a:pt x="14781" y="64303"/>
                </a:cubicBezTo>
                <a:cubicBezTo>
                  <a:pt x="14911" y="64303"/>
                  <a:pt x="14927" y="64254"/>
                  <a:pt x="15040" y="64254"/>
                </a:cubicBezTo>
                <a:cubicBezTo>
                  <a:pt x="14959" y="64141"/>
                  <a:pt x="15186" y="64027"/>
                  <a:pt x="15040" y="64027"/>
                </a:cubicBezTo>
                <a:cubicBezTo>
                  <a:pt x="15040" y="64060"/>
                  <a:pt x="15040" y="64076"/>
                  <a:pt x="14975" y="64076"/>
                </a:cubicBezTo>
                <a:cubicBezTo>
                  <a:pt x="14846" y="63995"/>
                  <a:pt x="14846" y="64108"/>
                  <a:pt x="14716" y="64027"/>
                </a:cubicBezTo>
                <a:cubicBezTo>
                  <a:pt x="14668" y="64287"/>
                  <a:pt x="14894" y="64125"/>
                  <a:pt x="14975" y="64222"/>
                </a:cubicBezTo>
                <a:close/>
                <a:moveTo>
                  <a:pt x="14571" y="64497"/>
                </a:moveTo>
                <a:cubicBezTo>
                  <a:pt x="14554" y="64626"/>
                  <a:pt x="14668" y="64643"/>
                  <a:pt x="14846" y="64626"/>
                </a:cubicBezTo>
                <a:cubicBezTo>
                  <a:pt x="14959" y="64610"/>
                  <a:pt x="14911" y="64270"/>
                  <a:pt x="14781" y="64448"/>
                </a:cubicBezTo>
                <a:cubicBezTo>
                  <a:pt x="14878" y="64465"/>
                  <a:pt x="14781" y="64497"/>
                  <a:pt x="14716" y="64448"/>
                </a:cubicBezTo>
                <a:cubicBezTo>
                  <a:pt x="14716" y="64546"/>
                  <a:pt x="14668" y="64546"/>
                  <a:pt x="14587" y="64497"/>
                </a:cubicBezTo>
                <a:close/>
                <a:moveTo>
                  <a:pt x="14441" y="64918"/>
                </a:moveTo>
                <a:cubicBezTo>
                  <a:pt x="14571" y="65015"/>
                  <a:pt x="14571" y="65193"/>
                  <a:pt x="14846" y="65193"/>
                </a:cubicBezTo>
                <a:cubicBezTo>
                  <a:pt x="14830" y="64837"/>
                  <a:pt x="14813" y="64966"/>
                  <a:pt x="14652" y="64788"/>
                </a:cubicBezTo>
                <a:cubicBezTo>
                  <a:pt x="14684" y="64918"/>
                  <a:pt x="14571" y="64999"/>
                  <a:pt x="14457" y="64918"/>
                </a:cubicBezTo>
                <a:close/>
                <a:moveTo>
                  <a:pt x="14506" y="64076"/>
                </a:moveTo>
                <a:cubicBezTo>
                  <a:pt x="14409" y="63930"/>
                  <a:pt x="14522" y="63623"/>
                  <a:pt x="14312" y="63574"/>
                </a:cubicBezTo>
                <a:cubicBezTo>
                  <a:pt x="14312" y="63801"/>
                  <a:pt x="14279" y="64027"/>
                  <a:pt x="14522" y="64076"/>
                </a:cubicBezTo>
                <a:close/>
                <a:moveTo>
                  <a:pt x="14295" y="67298"/>
                </a:moveTo>
                <a:cubicBezTo>
                  <a:pt x="14441" y="67395"/>
                  <a:pt x="14473" y="67330"/>
                  <a:pt x="14619" y="67379"/>
                </a:cubicBezTo>
                <a:cubicBezTo>
                  <a:pt x="14716" y="67346"/>
                  <a:pt x="14619" y="67201"/>
                  <a:pt x="14749" y="67201"/>
                </a:cubicBezTo>
                <a:cubicBezTo>
                  <a:pt x="14975" y="67379"/>
                  <a:pt x="14959" y="67298"/>
                  <a:pt x="15089" y="67524"/>
                </a:cubicBezTo>
                <a:cubicBezTo>
                  <a:pt x="15089" y="67443"/>
                  <a:pt x="15072" y="67362"/>
                  <a:pt x="15218" y="67379"/>
                </a:cubicBezTo>
                <a:cubicBezTo>
                  <a:pt x="15153" y="67298"/>
                  <a:pt x="15186" y="67152"/>
                  <a:pt x="15089" y="67103"/>
                </a:cubicBezTo>
                <a:cubicBezTo>
                  <a:pt x="15089" y="67184"/>
                  <a:pt x="15040" y="67217"/>
                  <a:pt x="14959" y="67233"/>
                </a:cubicBezTo>
                <a:cubicBezTo>
                  <a:pt x="14911" y="67152"/>
                  <a:pt x="14781" y="66861"/>
                  <a:pt x="14878" y="66828"/>
                </a:cubicBezTo>
                <a:cubicBezTo>
                  <a:pt x="14943" y="66909"/>
                  <a:pt x="14878" y="67071"/>
                  <a:pt x="15089" y="67055"/>
                </a:cubicBezTo>
                <a:cubicBezTo>
                  <a:pt x="15008" y="66747"/>
                  <a:pt x="14797" y="66472"/>
                  <a:pt x="15072" y="66213"/>
                </a:cubicBezTo>
                <a:cubicBezTo>
                  <a:pt x="14878" y="66213"/>
                  <a:pt x="14927" y="66391"/>
                  <a:pt x="14749" y="66278"/>
                </a:cubicBezTo>
                <a:cubicBezTo>
                  <a:pt x="14813" y="66407"/>
                  <a:pt x="14635" y="66391"/>
                  <a:pt x="14603" y="66456"/>
                </a:cubicBezTo>
                <a:cubicBezTo>
                  <a:pt x="14830" y="66537"/>
                  <a:pt x="14603" y="66699"/>
                  <a:pt x="14684" y="66925"/>
                </a:cubicBezTo>
                <a:cubicBezTo>
                  <a:pt x="14522" y="66925"/>
                  <a:pt x="14473" y="67006"/>
                  <a:pt x="14344" y="66925"/>
                </a:cubicBezTo>
                <a:cubicBezTo>
                  <a:pt x="14409" y="67055"/>
                  <a:pt x="14263" y="67039"/>
                  <a:pt x="14295" y="67152"/>
                </a:cubicBezTo>
                <a:cubicBezTo>
                  <a:pt x="14571" y="67136"/>
                  <a:pt x="14295" y="67217"/>
                  <a:pt x="14295" y="67298"/>
                </a:cubicBezTo>
                <a:close/>
                <a:moveTo>
                  <a:pt x="13518" y="69580"/>
                </a:moveTo>
                <a:cubicBezTo>
                  <a:pt x="13567" y="69580"/>
                  <a:pt x="13599" y="69580"/>
                  <a:pt x="13583" y="69629"/>
                </a:cubicBezTo>
                <a:cubicBezTo>
                  <a:pt x="13421" y="69548"/>
                  <a:pt x="13389" y="69775"/>
                  <a:pt x="13518" y="69758"/>
                </a:cubicBezTo>
                <a:cubicBezTo>
                  <a:pt x="13551" y="69661"/>
                  <a:pt x="13696" y="69823"/>
                  <a:pt x="13794" y="69710"/>
                </a:cubicBezTo>
                <a:cubicBezTo>
                  <a:pt x="13842" y="69580"/>
                  <a:pt x="13535" y="69483"/>
                  <a:pt x="13518" y="69564"/>
                </a:cubicBezTo>
                <a:close/>
                <a:moveTo>
                  <a:pt x="13259" y="58863"/>
                </a:moveTo>
                <a:cubicBezTo>
                  <a:pt x="13259" y="58685"/>
                  <a:pt x="13470" y="58653"/>
                  <a:pt x="13389" y="58410"/>
                </a:cubicBezTo>
                <a:cubicBezTo>
                  <a:pt x="13761" y="58507"/>
                  <a:pt x="13324" y="58831"/>
                  <a:pt x="13259" y="58863"/>
                </a:cubicBezTo>
                <a:close/>
                <a:moveTo>
                  <a:pt x="11122" y="47499"/>
                </a:moveTo>
                <a:cubicBezTo>
                  <a:pt x="11122" y="47369"/>
                  <a:pt x="11252" y="48065"/>
                  <a:pt x="10912" y="48000"/>
                </a:cubicBezTo>
                <a:cubicBezTo>
                  <a:pt x="10912" y="47871"/>
                  <a:pt x="10669" y="47677"/>
                  <a:pt x="10912" y="47628"/>
                </a:cubicBezTo>
                <a:cubicBezTo>
                  <a:pt x="10863" y="47482"/>
                  <a:pt x="10475" y="47579"/>
                  <a:pt x="10507" y="47369"/>
                </a:cubicBezTo>
                <a:cubicBezTo>
                  <a:pt x="11009" y="47256"/>
                  <a:pt x="11009" y="47531"/>
                  <a:pt x="11122" y="47482"/>
                </a:cubicBezTo>
                <a:close/>
                <a:moveTo>
                  <a:pt x="5035" y="47984"/>
                </a:moveTo>
                <a:cubicBezTo>
                  <a:pt x="5132" y="48130"/>
                  <a:pt x="5116" y="47806"/>
                  <a:pt x="5359" y="47887"/>
                </a:cubicBezTo>
                <a:cubicBezTo>
                  <a:pt x="5294" y="47984"/>
                  <a:pt x="5230" y="48081"/>
                  <a:pt x="5149" y="48178"/>
                </a:cubicBezTo>
                <a:cubicBezTo>
                  <a:pt x="4825" y="48098"/>
                  <a:pt x="5100" y="47871"/>
                  <a:pt x="4954" y="47660"/>
                </a:cubicBezTo>
                <a:cubicBezTo>
                  <a:pt x="5068" y="47660"/>
                  <a:pt x="5181" y="47919"/>
                  <a:pt x="5035" y="47984"/>
                </a:cubicBezTo>
                <a:close/>
                <a:moveTo>
                  <a:pt x="13243" y="47968"/>
                </a:moveTo>
                <a:cubicBezTo>
                  <a:pt x="13146" y="47936"/>
                  <a:pt x="13016" y="47936"/>
                  <a:pt x="12919" y="47968"/>
                </a:cubicBezTo>
                <a:cubicBezTo>
                  <a:pt x="12919" y="47903"/>
                  <a:pt x="12952" y="47790"/>
                  <a:pt x="12855" y="47790"/>
                </a:cubicBezTo>
                <a:cubicBezTo>
                  <a:pt x="12871" y="47741"/>
                  <a:pt x="12984" y="47758"/>
                  <a:pt x="12984" y="47693"/>
                </a:cubicBezTo>
                <a:cubicBezTo>
                  <a:pt x="13049" y="47693"/>
                  <a:pt x="13016" y="47741"/>
                  <a:pt x="12984" y="47741"/>
                </a:cubicBezTo>
                <a:cubicBezTo>
                  <a:pt x="12984" y="47774"/>
                  <a:pt x="13049" y="47790"/>
                  <a:pt x="13049" y="47839"/>
                </a:cubicBezTo>
                <a:cubicBezTo>
                  <a:pt x="13259" y="47758"/>
                  <a:pt x="13033" y="47660"/>
                  <a:pt x="13178" y="47547"/>
                </a:cubicBezTo>
                <a:cubicBezTo>
                  <a:pt x="13454" y="47596"/>
                  <a:pt x="13162" y="47774"/>
                  <a:pt x="13243" y="47968"/>
                </a:cubicBezTo>
                <a:close/>
                <a:moveTo>
                  <a:pt x="11721" y="48373"/>
                </a:moveTo>
                <a:cubicBezTo>
                  <a:pt x="11608" y="48065"/>
                  <a:pt x="11462" y="48065"/>
                  <a:pt x="11462" y="47677"/>
                </a:cubicBezTo>
                <a:cubicBezTo>
                  <a:pt x="11705" y="47644"/>
                  <a:pt x="12142" y="47774"/>
                  <a:pt x="12320" y="47612"/>
                </a:cubicBezTo>
                <a:cubicBezTo>
                  <a:pt x="12434" y="47612"/>
                  <a:pt x="12450" y="47677"/>
                  <a:pt x="12579" y="47660"/>
                </a:cubicBezTo>
                <a:cubicBezTo>
                  <a:pt x="12531" y="47790"/>
                  <a:pt x="12725" y="48098"/>
                  <a:pt x="12450" y="48081"/>
                </a:cubicBezTo>
                <a:cubicBezTo>
                  <a:pt x="12401" y="47952"/>
                  <a:pt x="12547" y="47952"/>
                  <a:pt x="12515" y="47839"/>
                </a:cubicBezTo>
                <a:cubicBezTo>
                  <a:pt x="12466" y="47774"/>
                  <a:pt x="12401" y="47725"/>
                  <a:pt x="12320" y="47709"/>
                </a:cubicBezTo>
                <a:cubicBezTo>
                  <a:pt x="12110" y="47741"/>
                  <a:pt x="12207" y="47968"/>
                  <a:pt x="12061" y="48033"/>
                </a:cubicBezTo>
                <a:cubicBezTo>
                  <a:pt x="12191" y="48130"/>
                  <a:pt x="12288" y="48162"/>
                  <a:pt x="12191" y="48308"/>
                </a:cubicBezTo>
                <a:cubicBezTo>
                  <a:pt x="12029" y="48308"/>
                  <a:pt x="11997" y="48243"/>
                  <a:pt x="11786" y="48276"/>
                </a:cubicBezTo>
                <a:cubicBezTo>
                  <a:pt x="11883" y="48438"/>
                  <a:pt x="12078" y="48502"/>
                  <a:pt x="12256" y="48454"/>
                </a:cubicBezTo>
                <a:cubicBezTo>
                  <a:pt x="12061" y="48567"/>
                  <a:pt x="11980" y="48794"/>
                  <a:pt x="12045" y="49004"/>
                </a:cubicBezTo>
                <a:cubicBezTo>
                  <a:pt x="11867" y="49004"/>
                  <a:pt x="11689" y="49036"/>
                  <a:pt x="11527" y="49117"/>
                </a:cubicBezTo>
                <a:cubicBezTo>
                  <a:pt x="11592" y="48745"/>
                  <a:pt x="11122" y="48567"/>
                  <a:pt x="11721" y="48357"/>
                </a:cubicBezTo>
                <a:close/>
                <a:moveTo>
                  <a:pt x="14830" y="47774"/>
                </a:moveTo>
                <a:cubicBezTo>
                  <a:pt x="14749" y="47855"/>
                  <a:pt x="14619" y="47887"/>
                  <a:pt x="14506" y="47871"/>
                </a:cubicBezTo>
                <a:cubicBezTo>
                  <a:pt x="14506" y="47822"/>
                  <a:pt x="14425" y="47839"/>
                  <a:pt x="14376" y="47822"/>
                </a:cubicBezTo>
                <a:cubicBezTo>
                  <a:pt x="14490" y="47596"/>
                  <a:pt x="14619" y="47887"/>
                  <a:pt x="14830" y="47758"/>
                </a:cubicBezTo>
                <a:close/>
                <a:moveTo>
                  <a:pt x="4695" y="48065"/>
                </a:moveTo>
                <a:cubicBezTo>
                  <a:pt x="4760" y="47936"/>
                  <a:pt x="4776" y="48146"/>
                  <a:pt x="4695" y="48162"/>
                </a:cubicBezTo>
                <a:cubicBezTo>
                  <a:pt x="4517" y="48162"/>
                  <a:pt x="4436" y="48098"/>
                  <a:pt x="4420" y="47984"/>
                </a:cubicBezTo>
                <a:cubicBezTo>
                  <a:pt x="4566" y="47984"/>
                  <a:pt x="4631" y="48017"/>
                  <a:pt x="4631" y="48114"/>
                </a:cubicBezTo>
                <a:cubicBezTo>
                  <a:pt x="4695" y="48130"/>
                  <a:pt x="4695" y="48098"/>
                  <a:pt x="4695" y="48065"/>
                </a:cubicBezTo>
                <a:close/>
                <a:moveTo>
                  <a:pt x="14862" y="50866"/>
                </a:moveTo>
                <a:cubicBezTo>
                  <a:pt x="14927" y="50866"/>
                  <a:pt x="14943" y="50914"/>
                  <a:pt x="15008" y="50898"/>
                </a:cubicBezTo>
                <a:cubicBezTo>
                  <a:pt x="14943" y="50753"/>
                  <a:pt x="15121" y="50704"/>
                  <a:pt x="15008" y="50623"/>
                </a:cubicBezTo>
                <a:cubicBezTo>
                  <a:pt x="15008" y="50866"/>
                  <a:pt x="14635" y="50607"/>
                  <a:pt x="14409" y="50688"/>
                </a:cubicBezTo>
                <a:cubicBezTo>
                  <a:pt x="14004" y="50817"/>
                  <a:pt x="14214" y="51238"/>
                  <a:pt x="14214" y="51837"/>
                </a:cubicBezTo>
                <a:cubicBezTo>
                  <a:pt x="14166" y="51918"/>
                  <a:pt x="14004" y="51934"/>
                  <a:pt x="13955" y="52031"/>
                </a:cubicBezTo>
                <a:cubicBezTo>
                  <a:pt x="13648" y="51789"/>
                  <a:pt x="14182" y="51481"/>
                  <a:pt x="13761" y="51287"/>
                </a:cubicBezTo>
                <a:cubicBezTo>
                  <a:pt x="13810" y="51125"/>
                  <a:pt x="13972" y="51044"/>
                  <a:pt x="13955" y="50833"/>
                </a:cubicBezTo>
                <a:cubicBezTo>
                  <a:pt x="14053" y="50769"/>
                  <a:pt x="14069" y="50801"/>
                  <a:pt x="14166" y="50833"/>
                </a:cubicBezTo>
                <a:cubicBezTo>
                  <a:pt x="14085" y="50607"/>
                  <a:pt x="14360" y="50477"/>
                  <a:pt x="14214" y="50364"/>
                </a:cubicBezTo>
                <a:cubicBezTo>
                  <a:pt x="14166" y="50396"/>
                  <a:pt x="14117" y="50445"/>
                  <a:pt x="14085" y="50510"/>
                </a:cubicBezTo>
                <a:cubicBezTo>
                  <a:pt x="13955" y="50461"/>
                  <a:pt x="13842" y="50364"/>
                  <a:pt x="13794" y="50234"/>
                </a:cubicBezTo>
                <a:cubicBezTo>
                  <a:pt x="13939" y="50234"/>
                  <a:pt x="14004" y="50186"/>
                  <a:pt x="14004" y="50089"/>
                </a:cubicBezTo>
                <a:cubicBezTo>
                  <a:pt x="14198" y="50170"/>
                  <a:pt x="14085" y="50461"/>
                  <a:pt x="14473" y="50413"/>
                </a:cubicBezTo>
                <a:cubicBezTo>
                  <a:pt x="14231" y="50218"/>
                  <a:pt x="14813" y="49895"/>
                  <a:pt x="14328" y="49846"/>
                </a:cubicBezTo>
                <a:cubicBezTo>
                  <a:pt x="14473" y="49716"/>
                  <a:pt x="14214" y="49474"/>
                  <a:pt x="14587" y="49425"/>
                </a:cubicBezTo>
                <a:cubicBezTo>
                  <a:pt x="14716" y="49101"/>
                  <a:pt x="14360" y="48794"/>
                  <a:pt x="14587" y="48648"/>
                </a:cubicBezTo>
                <a:cubicBezTo>
                  <a:pt x="14522" y="48583"/>
                  <a:pt x="14425" y="48551"/>
                  <a:pt x="14328" y="48551"/>
                </a:cubicBezTo>
                <a:cubicBezTo>
                  <a:pt x="14441" y="48292"/>
                  <a:pt x="14279" y="48114"/>
                  <a:pt x="14587" y="48000"/>
                </a:cubicBezTo>
                <a:cubicBezTo>
                  <a:pt x="14506" y="48049"/>
                  <a:pt x="14441" y="48033"/>
                  <a:pt x="14441" y="47952"/>
                </a:cubicBezTo>
                <a:cubicBezTo>
                  <a:pt x="14554" y="47936"/>
                  <a:pt x="14668" y="47952"/>
                  <a:pt x="14781" y="47984"/>
                </a:cubicBezTo>
                <a:lnTo>
                  <a:pt x="14781" y="48357"/>
                </a:lnTo>
                <a:cubicBezTo>
                  <a:pt x="14716" y="48324"/>
                  <a:pt x="14684" y="48276"/>
                  <a:pt x="14652" y="48227"/>
                </a:cubicBezTo>
                <a:cubicBezTo>
                  <a:pt x="14393" y="48438"/>
                  <a:pt x="14878" y="48518"/>
                  <a:pt x="14781" y="48777"/>
                </a:cubicBezTo>
                <a:cubicBezTo>
                  <a:pt x="14862" y="48567"/>
                  <a:pt x="14927" y="48357"/>
                  <a:pt x="14975" y="48130"/>
                </a:cubicBezTo>
                <a:cubicBezTo>
                  <a:pt x="15299" y="48195"/>
                  <a:pt x="15105" y="48826"/>
                  <a:pt x="14716" y="48826"/>
                </a:cubicBezTo>
                <a:cubicBezTo>
                  <a:pt x="14700" y="49020"/>
                  <a:pt x="14733" y="49198"/>
                  <a:pt x="14797" y="49376"/>
                </a:cubicBezTo>
                <a:cubicBezTo>
                  <a:pt x="14846" y="49360"/>
                  <a:pt x="14911" y="49344"/>
                  <a:pt x="14927" y="49296"/>
                </a:cubicBezTo>
                <a:cubicBezTo>
                  <a:pt x="15137" y="49441"/>
                  <a:pt x="14862" y="49668"/>
                  <a:pt x="15202" y="49700"/>
                </a:cubicBezTo>
                <a:cubicBezTo>
                  <a:pt x="14992" y="49846"/>
                  <a:pt x="15234" y="50024"/>
                  <a:pt x="15072" y="50202"/>
                </a:cubicBezTo>
                <a:cubicBezTo>
                  <a:pt x="15137" y="50267"/>
                  <a:pt x="15170" y="50186"/>
                  <a:pt x="15267" y="50299"/>
                </a:cubicBezTo>
                <a:cubicBezTo>
                  <a:pt x="15429" y="50315"/>
                  <a:pt x="15234" y="50089"/>
                  <a:pt x="15477" y="50154"/>
                </a:cubicBezTo>
                <a:cubicBezTo>
                  <a:pt x="15364" y="50267"/>
                  <a:pt x="15396" y="50477"/>
                  <a:pt x="15137" y="50477"/>
                </a:cubicBezTo>
                <a:cubicBezTo>
                  <a:pt x="15186" y="50623"/>
                  <a:pt x="15283" y="50429"/>
                  <a:pt x="15412" y="50477"/>
                </a:cubicBezTo>
                <a:cubicBezTo>
                  <a:pt x="15429" y="50688"/>
                  <a:pt x="15332" y="50672"/>
                  <a:pt x="15412" y="50801"/>
                </a:cubicBezTo>
                <a:cubicBezTo>
                  <a:pt x="15267" y="50801"/>
                  <a:pt x="15283" y="50688"/>
                  <a:pt x="15137" y="50672"/>
                </a:cubicBezTo>
                <a:cubicBezTo>
                  <a:pt x="15251" y="50931"/>
                  <a:pt x="15170" y="51076"/>
                  <a:pt x="15137" y="51319"/>
                </a:cubicBezTo>
                <a:cubicBezTo>
                  <a:pt x="15024" y="51303"/>
                  <a:pt x="15089" y="50931"/>
                  <a:pt x="14943" y="51092"/>
                </a:cubicBezTo>
                <a:cubicBezTo>
                  <a:pt x="14813" y="51109"/>
                  <a:pt x="14911" y="50931"/>
                  <a:pt x="14878" y="50866"/>
                </a:cubicBezTo>
                <a:close/>
                <a:moveTo>
                  <a:pt x="14846" y="49603"/>
                </a:moveTo>
                <a:cubicBezTo>
                  <a:pt x="14830" y="49765"/>
                  <a:pt x="14668" y="49668"/>
                  <a:pt x="14797" y="49846"/>
                </a:cubicBezTo>
                <a:cubicBezTo>
                  <a:pt x="14733" y="49846"/>
                  <a:pt x="14652" y="49846"/>
                  <a:pt x="14652" y="49895"/>
                </a:cubicBezTo>
                <a:cubicBezTo>
                  <a:pt x="14781" y="49846"/>
                  <a:pt x="14878" y="50024"/>
                  <a:pt x="14927" y="49895"/>
                </a:cubicBezTo>
                <a:cubicBezTo>
                  <a:pt x="14830" y="49943"/>
                  <a:pt x="15024" y="49474"/>
                  <a:pt x="14862" y="49619"/>
                </a:cubicBezTo>
                <a:close/>
                <a:moveTo>
                  <a:pt x="8872" y="48680"/>
                </a:moveTo>
                <a:cubicBezTo>
                  <a:pt x="9002" y="48535"/>
                  <a:pt x="9180" y="48875"/>
                  <a:pt x="9147" y="48583"/>
                </a:cubicBezTo>
                <a:cubicBezTo>
                  <a:pt x="9277" y="48648"/>
                  <a:pt x="9358" y="48794"/>
                  <a:pt x="9342" y="48956"/>
                </a:cubicBezTo>
                <a:cubicBezTo>
                  <a:pt x="9277" y="48923"/>
                  <a:pt x="9212" y="48842"/>
                  <a:pt x="9212" y="48761"/>
                </a:cubicBezTo>
                <a:cubicBezTo>
                  <a:pt x="8921" y="48858"/>
                  <a:pt x="9261" y="49085"/>
                  <a:pt x="9212" y="49279"/>
                </a:cubicBezTo>
                <a:lnTo>
                  <a:pt x="8953" y="49279"/>
                </a:lnTo>
                <a:cubicBezTo>
                  <a:pt x="9034" y="48891"/>
                  <a:pt x="9066" y="48939"/>
                  <a:pt x="8872" y="48680"/>
                </a:cubicBezTo>
                <a:close/>
                <a:moveTo>
                  <a:pt x="5570" y="48858"/>
                </a:moveTo>
                <a:cubicBezTo>
                  <a:pt x="5780" y="48939"/>
                  <a:pt x="5731" y="48826"/>
                  <a:pt x="5699" y="48680"/>
                </a:cubicBezTo>
                <a:cubicBezTo>
                  <a:pt x="5796" y="48648"/>
                  <a:pt x="5861" y="48858"/>
                  <a:pt x="5893" y="48713"/>
                </a:cubicBezTo>
                <a:cubicBezTo>
                  <a:pt x="6023" y="48826"/>
                  <a:pt x="6071" y="49004"/>
                  <a:pt x="5845" y="49036"/>
                </a:cubicBezTo>
                <a:cubicBezTo>
                  <a:pt x="5893" y="49182"/>
                  <a:pt x="6023" y="49101"/>
                  <a:pt x="6169" y="49085"/>
                </a:cubicBezTo>
                <a:cubicBezTo>
                  <a:pt x="6007" y="49263"/>
                  <a:pt x="5958" y="49506"/>
                  <a:pt x="6039" y="49733"/>
                </a:cubicBezTo>
                <a:cubicBezTo>
                  <a:pt x="6185" y="49716"/>
                  <a:pt x="6055" y="49538"/>
                  <a:pt x="6169" y="49506"/>
                </a:cubicBezTo>
                <a:cubicBezTo>
                  <a:pt x="6282" y="49587"/>
                  <a:pt x="6266" y="49797"/>
                  <a:pt x="5910" y="49781"/>
                </a:cubicBezTo>
                <a:cubicBezTo>
                  <a:pt x="5958" y="49344"/>
                  <a:pt x="5731" y="49215"/>
                  <a:pt x="5570" y="48858"/>
                </a:cubicBezTo>
                <a:close/>
                <a:moveTo>
                  <a:pt x="6768" y="48745"/>
                </a:moveTo>
                <a:cubicBezTo>
                  <a:pt x="6816" y="48858"/>
                  <a:pt x="6735" y="48875"/>
                  <a:pt x="7027" y="48891"/>
                </a:cubicBezTo>
                <a:cubicBezTo>
                  <a:pt x="6929" y="49053"/>
                  <a:pt x="7286" y="49296"/>
                  <a:pt x="7237" y="49441"/>
                </a:cubicBezTo>
                <a:cubicBezTo>
                  <a:pt x="7334" y="49441"/>
                  <a:pt x="7318" y="49166"/>
                  <a:pt x="7367" y="49393"/>
                </a:cubicBezTo>
                <a:cubicBezTo>
                  <a:pt x="7609" y="49231"/>
                  <a:pt x="7286" y="49117"/>
                  <a:pt x="7431" y="48972"/>
                </a:cubicBezTo>
                <a:cubicBezTo>
                  <a:pt x="7804" y="48939"/>
                  <a:pt x="7480" y="49069"/>
                  <a:pt x="7561" y="49166"/>
                </a:cubicBezTo>
                <a:cubicBezTo>
                  <a:pt x="7755" y="49376"/>
                  <a:pt x="8192" y="49247"/>
                  <a:pt x="8354" y="49522"/>
                </a:cubicBezTo>
                <a:cubicBezTo>
                  <a:pt x="8208" y="49506"/>
                  <a:pt x="8241" y="49360"/>
                  <a:pt x="8030" y="49393"/>
                </a:cubicBezTo>
                <a:cubicBezTo>
                  <a:pt x="8063" y="49506"/>
                  <a:pt x="8225" y="49538"/>
                  <a:pt x="8225" y="49700"/>
                </a:cubicBezTo>
                <a:cubicBezTo>
                  <a:pt x="7933" y="49765"/>
                  <a:pt x="8046" y="49522"/>
                  <a:pt x="7966" y="49425"/>
                </a:cubicBezTo>
                <a:cubicBezTo>
                  <a:pt x="7787" y="49684"/>
                  <a:pt x="7771" y="50073"/>
                  <a:pt x="7642" y="50461"/>
                </a:cubicBezTo>
                <a:cubicBezTo>
                  <a:pt x="7528" y="50332"/>
                  <a:pt x="7561" y="50137"/>
                  <a:pt x="7707" y="50040"/>
                </a:cubicBezTo>
                <a:cubicBezTo>
                  <a:pt x="7609" y="49975"/>
                  <a:pt x="7496" y="50008"/>
                  <a:pt x="7496" y="50137"/>
                </a:cubicBezTo>
                <a:cubicBezTo>
                  <a:pt x="7318" y="50154"/>
                  <a:pt x="7431" y="49959"/>
                  <a:pt x="7302" y="49943"/>
                </a:cubicBezTo>
                <a:cubicBezTo>
                  <a:pt x="7496" y="49895"/>
                  <a:pt x="7593" y="49668"/>
                  <a:pt x="7496" y="49490"/>
                </a:cubicBezTo>
                <a:cubicBezTo>
                  <a:pt x="7286" y="49571"/>
                  <a:pt x="7091" y="49441"/>
                  <a:pt x="7043" y="49668"/>
                </a:cubicBezTo>
                <a:cubicBezTo>
                  <a:pt x="7156" y="49668"/>
                  <a:pt x="7205" y="49635"/>
                  <a:pt x="7237" y="49587"/>
                </a:cubicBezTo>
                <a:cubicBezTo>
                  <a:pt x="7431" y="49619"/>
                  <a:pt x="7108" y="49749"/>
                  <a:pt x="7383" y="49765"/>
                </a:cubicBezTo>
                <a:cubicBezTo>
                  <a:pt x="7350" y="49814"/>
                  <a:pt x="7302" y="49862"/>
                  <a:pt x="7172" y="49862"/>
                </a:cubicBezTo>
                <a:cubicBezTo>
                  <a:pt x="7367" y="50413"/>
                  <a:pt x="7043" y="50607"/>
                  <a:pt x="7253" y="51206"/>
                </a:cubicBezTo>
                <a:cubicBezTo>
                  <a:pt x="7172" y="51206"/>
                  <a:pt x="7075" y="51206"/>
                  <a:pt x="7059" y="51254"/>
                </a:cubicBezTo>
                <a:cubicBezTo>
                  <a:pt x="6816" y="50769"/>
                  <a:pt x="6784" y="50218"/>
                  <a:pt x="6978" y="49716"/>
                </a:cubicBezTo>
                <a:cubicBezTo>
                  <a:pt x="6687" y="49587"/>
                  <a:pt x="6881" y="49117"/>
                  <a:pt x="6897" y="48891"/>
                </a:cubicBezTo>
                <a:cubicBezTo>
                  <a:pt x="6832" y="48891"/>
                  <a:pt x="6849" y="48939"/>
                  <a:pt x="6832" y="48988"/>
                </a:cubicBezTo>
                <a:cubicBezTo>
                  <a:pt x="6654" y="48842"/>
                  <a:pt x="6509" y="48988"/>
                  <a:pt x="6298" y="49085"/>
                </a:cubicBezTo>
                <a:cubicBezTo>
                  <a:pt x="6169" y="49004"/>
                  <a:pt x="6330" y="48939"/>
                  <a:pt x="6363" y="48842"/>
                </a:cubicBezTo>
                <a:cubicBezTo>
                  <a:pt x="6654" y="48826"/>
                  <a:pt x="6703" y="48923"/>
                  <a:pt x="6768" y="48745"/>
                </a:cubicBezTo>
                <a:close/>
                <a:moveTo>
                  <a:pt x="9228" y="49409"/>
                </a:moveTo>
                <a:cubicBezTo>
                  <a:pt x="9277" y="49409"/>
                  <a:pt x="9277" y="49425"/>
                  <a:pt x="9293" y="49457"/>
                </a:cubicBezTo>
                <a:lnTo>
                  <a:pt x="9293" y="49555"/>
                </a:lnTo>
                <a:cubicBezTo>
                  <a:pt x="9228" y="49538"/>
                  <a:pt x="9164" y="49522"/>
                  <a:pt x="9147" y="49457"/>
                </a:cubicBezTo>
                <a:cubicBezTo>
                  <a:pt x="9099" y="49490"/>
                  <a:pt x="9018" y="49506"/>
                  <a:pt x="8953" y="49506"/>
                </a:cubicBezTo>
                <a:lnTo>
                  <a:pt x="8953" y="49376"/>
                </a:lnTo>
                <a:cubicBezTo>
                  <a:pt x="9115" y="49296"/>
                  <a:pt x="9164" y="49538"/>
                  <a:pt x="9228" y="49409"/>
                </a:cubicBezTo>
                <a:close/>
                <a:moveTo>
                  <a:pt x="9957" y="49765"/>
                </a:moveTo>
                <a:cubicBezTo>
                  <a:pt x="10200" y="49797"/>
                  <a:pt x="9957" y="49927"/>
                  <a:pt x="10086" y="49992"/>
                </a:cubicBezTo>
                <a:cubicBezTo>
                  <a:pt x="10151" y="49959"/>
                  <a:pt x="10216" y="49943"/>
                  <a:pt x="10297" y="49943"/>
                </a:cubicBezTo>
                <a:cubicBezTo>
                  <a:pt x="10345" y="49814"/>
                  <a:pt x="10102" y="49862"/>
                  <a:pt x="10151" y="49716"/>
                </a:cubicBezTo>
                <a:cubicBezTo>
                  <a:pt x="10297" y="49830"/>
                  <a:pt x="10410" y="49700"/>
                  <a:pt x="10621" y="49716"/>
                </a:cubicBezTo>
                <a:cubicBezTo>
                  <a:pt x="10669" y="49571"/>
                  <a:pt x="10507" y="49587"/>
                  <a:pt x="10556" y="49441"/>
                </a:cubicBezTo>
                <a:cubicBezTo>
                  <a:pt x="10799" y="49538"/>
                  <a:pt x="10831" y="49797"/>
                  <a:pt x="10880" y="49895"/>
                </a:cubicBezTo>
                <a:cubicBezTo>
                  <a:pt x="10880" y="49943"/>
                  <a:pt x="10831" y="49943"/>
                  <a:pt x="10815" y="49895"/>
                </a:cubicBezTo>
                <a:cubicBezTo>
                  <a:pt x="10701" y="49895"/>
                  <a:pt x="10782" y="50056"/>
                  <a:pt x="10685" y="50089"/>
                </a:cubicBezTo>
                <a:cubicBezTo>
                  <a:pt x="10604" y="50121"/>
                  <a:pt x="10523" y="50056"/>
                  <a:pt x="10491" y="49992"/>
                </a:cubicBezTo>
                <a:cubicBezTo>
                  <a:pt x="10410" y="50186"/>
                  <a:pt x="10362" y="50121"/>
                  <a:pt x="10232" y="50234"/>
                </a:cubicBezTo>
                <a:cubicBezTo>
                  <a:pt x="10183" y="50056"/>
                  <a:pt x="9779" y="49943"/>
                  <a:pt x="9957" y="49765"/>
                </a:cubicBezTo>
                <a:close/>
                <a:moveTo>
                  <a:pt x="8969" y="50332"/>
                </a:moveTo>
                <a:cubicBezTo>
                  <a:pt x="9018" y="50251"/>
                  <a:pt x="9083" y="50332"/>
                  <a:pt x="9164" y="50332"/>
                </a:cubicBezTo>
                <a:cubicBezTo>
                  <a:pt x="9228" y="50299"/>
                  <a:pt x="9277" y="50251"/>
                  <a:pt x="9309" y="50202"/>
                </a:cubicBezTo>
                <a:cubicBezTo>
                  <a:pt x="9552" y="50251"/>
                  <a:pt x="9050" y="50380"/>
                  <a:pt x="9309" y="50429"/>
                </a:cubicBezTo>
                <a:cubicBezTo>
                  <a:pt x="9180" y="50574"/>
                  <a:pt x="9034" y="50380"/>
                  <a:pt x="8969" y="50332"/>
                </a:cubicBezTo>
                <a:close/>
                <a:moveTo>
                  <a:pt x="16999" y="50833"/>
                </a:moveTo>
                <a:cubicBezTo>
                  <a:pt x="16999" y="50882"/>
                  <a:pt x="17015" y="50882"/>
                  <a:pt x="17064" y="50882"/>
                </a:cubicBezTo>
                <a:cubicBezTo>
                  <a:pt x="16886" y="51060"/>
                  <a:pt x="16983" y="50655"/>
                  <a:pt x="16724" y="50753"/>
                </a:cubicBezTo>
                <a:cubicBezTo>
                  <a:pt x="16772" y="50655"/>
                  <a:pt x="16805" y="50558"/>
                  <a:pt x="16934" y="50510"/>
                </a:cubicBezTo>
                <a:cubicBezTo>
                  <a:pt x="16837" y="50526"/>
                  <a:pt x="16643" y="50364"/>
                  <a:pt x="16789" y="50234"/>
                </a:cubicBezTo>
                <a:cubicBezTo>
                  <a:pt x="16853" y="50267"/>
                  <a:pt x="16918" y="50283"/>
                  <a:pt x="16999" y="50283"/>
                </a:cubicBezTo>
                <a:cubicBezTo>
                  <a:pt x="16756" y="50477"/>
                  <a:pt x="17355" y="50574"/>
                  <a:pt x="16999" y="50753"/>
                </a:cubicBezTo>
                <a:cubicBezTo>
                  <a:pt x="17161" y="50753"/>
                  <a:pt x="17145" y="50639"/>
                  <a:pt x="17258" y="50607"/>
                </a:cubicBezTo>
                <a:cubicBezTo>
                  <a:pt x="17452" y="50704"/>
                  <a:pt x="17064" y="50769"/>
                  <a:pt x="16999" y="50833"/>
                </a:cubicBezTo>
                <a:close/>
                <a:moveTo>
                  <a:pt x="11236" y="51190"/>
                </a:moveTo>
                <a:cubicBezTo>
                  <a:pt x="11203" y="51254"/>
                  <a:pt x="11122" y="51271"/>
                  <a:pt x="11106" y="51335"/>
                </a:cubicBezTo>
                <a:cubicBezTo>
                  <a:pt x="11122" y="51384"/>
                  <a:pt x="11220" y="51400"/>
                  <a:pt x="11236" y="51465"/>
                </a:cubicBezTo>
                <a:cubicBezTo>
                  <a:pt x="11479" y="51497"/>
                  <a:pt x="11543" y="51400"/>
                  <a:pt x="11770" y="51416"/>
                </a:cubicBezTo>
                <a:cubicBezTo>
                  <a:pt x="11802" y="51643"/>
                  <a:pt x="11527" y="51643"/>
                  <a:pt x="11705" y="51837"/>
                </a:cubicBezTo>
                <a:cubicBezTo>
                  <a:pt x="11511" y="51837"/>
                  <a:pt x="11543" y="51659"/>
                  <a:pt x="11430" y="51837"/>
                </a:cubicBezTo>
                <a:cubicBezTo>
                  <a:pt x="11576" y="51578"/>
                  <a:pt x="11122" y="51562"/>
                  <a:pt x="10896" y="51335"/>
                </a:cubicBezTo>
                <a:cubicBezTo>
                  <a:pt x="10799" y="51416"/>
                  <a:pt x="10928" y="51497"/>
                  <a:pt x="10847" y="51659"/>
                </a:cubicBezTo>
                <a:cubicBezTo>
                  <a:pt x="11106" y="51643"/>
                  <a:pt x="10766" y="51497"/>
                  <a:pt x="11041" y="51513"/>
                </a:cubicBezTo>
                <a:cubicBezTo>
                  <a:pt x="11106" y="51756"/>
                  <a:pt x="11122" y="51886"/>
                  <a:pt x="10782" y="51934"/>
                </a:cubicBezTo>
                <a:cubicBezTo>
                  <a:pt x="10799" y="51837"/>
                  <a:pt x="10718" y="51789"/>
                  <a:pt x="10572" y="51805"/>
                </a:cubicBezTo>
                <a:cubicBezTo>
                  <a:pt x="10669" y="51562"/>
                  <a:pt x="10588" y="51287"/>
                  <a:pt x="10378" y="51157"/>
                </a:cubicBezTo>
                <a:cubicBezTo>
                  <a:pt x="10167" y="51125"/>
                  <a:pt x="10248" y="51287"/>
                  <a:pt x="10038" y="51254"/>
                </a:cubicBezTo>
                <a:cubicBezTo>
                  <a:pt x="9989" y="50963"/>
                  <a:pt x="9892" y="51109"/>
                  <a:pt x="9714" y="50979"/>
                </a:cubicBezTo>
                <a:cubicBezTo>
                  <a:pt x="9860" y="50898"/>
                  <a:pt x="10054" y="50866"/>
                  <a:pt x="10038" y="50688"/>
                </a:cubicBezTo>
                <a:cubicBezTo>
                  <a:pt x="10151" y="50688"/>
                  <a:pt x="10297" y="50672"/>
                  <a:pt x="10297" y="50736"/>
                </a:cubicBezTo>
                <a:cubicBezTo>
                  <a:pt x="10410" y="50655"/>
                  <a:pt x="10442" y="50429"/>
                  <a:pt x="10637" y="50542"/>
                </a:cubicBezTo>
                <a:cubicBezTo>
                  <a:pt x="10734" y="50526"/>
                  <a:pt x="10637" y="50461"/>
                  <a:pt x="10572" y="50445"/>
                </a:cubicBezTo>
                <a:cubicBezTo>
                  <a:pt x="10556" y="50413"/>
                  <a:pt x="10588" y="50413"/>
                  <a:pt x="10637" y="50413"/>
                </a:cubicBezTo>
                <a:cubicBezTo>
                  <a:pt x="10669" y="50396"/>
                  <a:pt x="10685" y="50380"/>
                  <a:pt x="10701" y="50364"/>
                </a:cubicBezTo>
                <a:cubicBezTo>
                  <a:pt x="10799" y="50574"/>
                  <a:pt x="10718" y="51060"/>
                  <a:pt x="11236" y="51190"/>
                </a:cubicBezTo>
                <a:close/>
                <a:moveTo>
                  <a:pt x="9050" y="51400"/>
                </a:moveTo>
                <a:cubicBezTo>
                  <a:pt x="9115" y="51254"/>
                  <a:pt x="9050" y="51303"/>
                  <a:pt x="9050" y="51125"/>
                </a:cubicBezTo>
                <a:cubicBezTo>
                  <a:pt x="9228" y="51125"/>
                  <a:pt x="9455" y="50947"/>
                  <a:pt x="9244" y="50850"/>
                </a:cubicBezTo>
                <a:cubicBezTo>
                  <a:pt x="9293" y="50736"/>
                  <a:pt x="9487" y="50914"/>
                  <a:pt x="9584" y="50931"/>
                </a:cubicBezTo>
                <a:cubicBezTo>
                  <a:pt x="9520" y="51060"/>
                  <a:pt x="9503" y="51206"/>
                  <a:pt x="9520" y="51352"/>
                </a:cubicBezTo>
                <a:cubicBezTo>
                  <a:pt x="9196" y="51287"/>
                  <a:pt x="9342" y="51384"/>
                  <a:pt x="9050" y="51400"/>
                </a:cubicBezTo>
                <a:close/>
                <a:moveTo>
                  <a:pt x="6347" y="53132"/>
                </a:moveTo>
                <a:cubicBezTo>
                  <a:pt x="6379" y="53148"/>
                  <a:pt x="6395" y="53148"/>
                  <a:pt x="6428" y="53165"/>
                </a:cubicBezTo>
                <a:cubicBezTo>
                  <a:pt x="6395" y="53213"/>
                  <a:pt x="6363" y="53165"/>
                  <a:pt x="6347" y="53132"/>
                </a:cubicBezTo>
                <a:close/>
                <a:moveTo>
                  <a:pt x="6347" y="53132"/>
                </a:moveTo>
                <a:cubicBezTo>
                  <a:pt x="6347" y="53132"/>
                  <a:pt x="6330" y="53116"/>
                  <a:pt x="6330" y="53116"/>
                </a:cubicBezTo>
                <a:lnTo>
                  <a:pt x="6347" y="53116"/>
                </a:lnTo>
                <a:cubicBezTo>
                  <a:pt x="6363" y="53116"/>
                  <a:pt x="6347" y="53116"/>
                  <a:pt x="6347" y="53132"/>
                </a:cubicBezTo>
                <a:close/>
                <a:moveTo>
                  <a:pt x="6023" y="53488"/>
                </a:moveTo>
                <a:cubicBezTo>
                  <a:pt x="6169" y="53310"/>
                  <a:pt x="5829" y="53051"/>
                  <a:pt x="6088" y="52922"/>
                </a:cubicBezTo>
                <a:cubicBezTo>
                  <a:pt x="6088" y="52744"/>
                  <a:pt x="5877" y="52695"/>
                  <a:pt x="5683" y="52647"/>
                </a:cubicBezTo>
                <a:cubicBezTo>
                  <a:pt x="5748" y="52452"/>
                  <a:pt x="5683" y="52161"/>
                  <a:pt x="5408" y="52193"/>
                </a:cubicBezTo>
                <a:cubicBezTo>
                  <a:pt x="5408" y="52080"/>
                  <a:pt x="5391" y="51967"/>
                  <a:pt x="5472" y="51918"/>
                </a:cubicBezTo>
                <a:cubicBezTo>
                  <a:pt x="5651" y="51934"/>
                  <a:pt x="5618" y="52112"/>
                  <a:pt x="5812" y="52145"/>
                </a:cubicBezTo>
                <a:cubicBezTo>
                  <a:pt x="6023" y="52064"/>
                  <a:pt x="5667" y="52031"/>
                  <a:pt x="5731" y="51902"/>
                </a:cubicBezTo>
                <a:cubicBezTo>
                  <a:pt x="5910" y="52031"/>
                  <a:pt x="5974" y="51837"/>
                  <a:pt x="5942" y="51675"/>
                </a:cubicBezTo>
                <a:cubicBezTo>
                  <a:pt x="6104" y="51789"/>
                  <a:pt x="6023" y="52080"/>
                  <a:pt x="6476" y="51999"/>
                </a:cubicBezTo>
                <a:cubicBezTo>
                  <a:pt x="6250" y="52048"/>
                  <a:pt x="6379" y="52355"/>
                  <a:pt x="6347" y="52550"/>
                </a:cubicBezTo>
                <a:cubicBezTo>
                  <a:pt x="6266" y="52533"/>
                  <a:pt x="6217" y="52501"/>
                  <a:pt x="6217" y="52420"/>
                </a:cubicBezTo>
                <a:cubicBezTo>
                  <a:pt x="6071" y="52647"/>
                  <a:pt x="6120" y="52938"/>
                  <a:pt x="6330" y="53100"/>
                </a:cubicBezTo>
                <a:cubicBezTo>
                  <a:pt x="6039" y="53100"/>
                  <a:pt x="6314" y="53488"/>
                  <a:pt x="6023" y="53488"/>
                </a:cubicBezTo>
                <a:close/>
                <a:moveTo>
                  <a:pt x="6088" y="52598"/>
                </a:moveTo>
                <a:cubicBezTo>
                  <a:pt x="5877" y="52566"/>
                  <a:pt x="6039" y="52290"/>
                  <a:pt x="5812" y="52274"/>
                </a:cubicBezTo>
                <a:cubicBezTo>
                  <a:pt x="5748" y="52469"/>
                  <a:pt x="5910" y="52744"/>
                  <a:pt x="6088" y="52598"/>
                </a:cubicBezTo>
                <a:close/>
                <a:moveTo>
                  <a:pt x="10378" y="51853"/>
                </a:moveTo>
                <a:cubicBezTo>
                  <a:pt x="10362" y="51902"/>
                  <a:pt x="10264" y="51967"/>
                  <a:pt x="10248" y="51902"/>
                </a:cubicBezTo>
                <a:cubicBezTo>
                  <a:pt x="10200" y="51934"/>
                  <a:pt x="10151" y="51983"/>
                  <a:pt x="10119" y="52031"/>
                </a:cubicBezTo>
                <a:cubicBezTo>
                  <a:pt x="10038" y="52031"/>
                  <a:pt x="10054" y="51951"/>
                  <a:pt x="10054" y="51902"/>
                </a:cubicBezTo>
                <a:cubicBezTo>
                  <a:pt x="10264" y="51918"/>
                  <a:pt x="10216" y="51740"/>
                  <a:pt x="10378" y="51853"/>
                </a:cubicBezTo>
                <a:close/>
                <a:moveTo>
                  <a:pt x="9196" y="52841"/>
                </a:moveTo>
                <a:cubicBezTo>
                  <a:pt x="8921" y="52776"/>
                  <a:pt x="9050" y="52598"/>
                  <a:pt x="9131" y="52469"/>
                </a:cubicBezTo>
                <a:lnTo>
                  <a:pt x="9455" y="52469"/>
                </a:lnTo>
                <a:cubicBezTo>
                  <a:pt x="9487" y="52226"/>
                  <a:pt x="9277" y="52274"/>
                  <a:pt x="9390" y="52064"/>
                </a:cubicBezTo>
                <a:cubicBezTo>
                  <a:pt x="9455" y="52064"/>
                  <a:pt x="9439" y="52112"/>
                  <a:pt x="9455" y="52161"/>
                </a:cubicBezTo>
                <a:cubicBezTo>
                  <a:pt x="9633" y="52210"/>
                  <a:pt x="9779" y="52290"/>
                  <a:pt x="9730" y="52517"/>
                </a:cubicBezTo>
                <a:cubicBezTo>
                  <a:pt x="9811" y="52388"/>
                  <a:pt x="9973" y="52307"/>
                  <a:pt x="10135" y="52339"/>
                </a:cubicBezTo>
                <a:cubicBezTo>
                  <a:pt x="10183" y="52371"/>
                  <a:pt x="10216" y="52452"/>
                  <a:pt x="10200" y="52517"/>
                </a:cubicBezTo>
                <a:cubicBezTo>
                  <a:pt x="10070" y="52533"/>
                  <a:pt x="10022" y="52485"/>
                  <a:pt x="9941" y="52469"/>
                </a:cubicBezTo>
                <a:cubicBezTo>
                  <a:pt x="9941" y="52550"/>
                  <a:pt x="10022" y="52566"/>
                  <a:pt x="10005" y="52663"/>
                </a:cubicBezTo>
                <a:cubicBezTo>
                  <a:pt x="10070" y="52582"/>
                  <a:pt x="10248" y="52485"/>
                  <a:pt x="10200" y="52695"/>
                </a:cubicBezTo>
                <a:cubicBezTo>
                  <a:pt x="10442" y="52663"/>
                  <a:pt x="10022" y="52469"/>
                  <a:pt x="10345" y="52517"/>
                </a:cubicBezTo>
                <a:cubicBezTo>
                  <a:pt x="10378" y="52825"/>
                  <a:pt x="10410" y="52873"/>
                  <a:pt x="10345" y="53116"/>
                </a:cubicBezTo>
                <a:cubicBezTo>
                  <a:pt x="10119" y="53100"/>
                  <a:pt x="10135" y="53213"/>
                  <a:pt x="10005" y="53116"/>
                </a:cubicBezTo>
                <a:cubicBezTo>
                  <a:pt x="10005" y="53229"/>
                  <a:pt x="10119" y="53262"/>
                  <a:pt x="10135" y="53343"/>
                </a:cubicBezTo>
                <a:cubicBezTo>
                  <a:pt x="10200" y="53310"/>
                  <a:pt x="10248" y="53262"/>
                  <a:pt x="10264" y="53213"/>
                </a:cubicBezTo>
                <a:cubicBezTo>
                  <a:pt x="10313" y="53327"/>
                  <a:pt x="10637" y="53262"/>
                  <a:pt x="10604" y="53440"/>
                </a:cubicBezTo>
                <a:cubicBezTo>
                  <a:pt x="10410" y="53424"/>
                  <a:pt x="10426" y="53602"/>
                  <a:pt x="10281" y="53488"/>
                </a:cubicBezTo>
                <a:cubicBezTo>
                  <a:pt x="10167" y="53683"/>
                  <a:pt x="10345" y="53796"/>
                  <a:pt x="10345" y="54039"/>
                </a:cubicBezTo>
                <a:cubicBezTo>
                  <a:pt x="10345" y="54185"/>
                  <a:pt x="10183" y="54039"/>
                  <a:pt x="10151" y="54185"/>
                </a:cubicBezTo>
                <a:cubicBezTo>
                  <a:pt x="10151" y="54217"/>
                  <a:pt x="10345" y="54346"/>
                  <a:pt x="10345" y="54282"/>
                </a:cubicBezTo>
                <a:cubicBezTo>
                  <a:pt x="10329" y="54589"/>
                  <a:pt x="10281" y="54638"/>
                  <a:pt x="9892" y="54881"/>
                </a:cubicBezTo>
                <a:cubicBezTo>
                  <a:pt x="9779" y="54767"/>
                  <a:pt x="9827" y="54395"/>
                  <a:pt x="9811" y="54136"/>
                </a:cubicBezTo>
                <a:cubicBezTo>
                  <a:pt x="9876" y="54168"/>
                  <a:pt x="9941" y="54185"/>
                  <a:pt x="9957" y="54233"/>
                </a:cubicBezTo>
                <a:cubicBezTo>
                  <a:pt x="10167" y="54055"/>
                  <a:pt x="9795" y="53909"/>
                  <a:pt x="9682" y="53828"/>
                </a:cubicBezTo>
                <a:cubicBezTo>
                  <a:pt x="9665" y="53618"/>
                  <a:pt x="9779" y="53828"/>
                  <a:pt x="9876" y="53828"/>
                </a:cubicBezTo>
                <a:cubicBezTo>
                  <a:pt x="9811" y="53440"/>
                  <a:pt x="9989" y="53084"/>
                  <a:pt x="9860" y="52711"/>
                </a:cubicBezTo>
                <a:cubicBezTo>
                  <a:pt x="9584" y="52679"/>
                  <a:pt x="8985" y="52550"/>
                  <a:pt x="9196" y="52841"/>
                </a:cubicBezTo>
                <a:close/>
                <a:moveTo>
                  <a:pt x="6751" y="53246"/>
                </a:moveTo>
                <a:cubicBezTo>
                  <a:pt x="6768" y="53181"/>
                  <a:pt x="6735" y="53165"/>
                  <a:pt x="6687" y="53148"/>
                </a:cubicBezTo>
                <a:cubicBezTo>
                  <a:pt x="6751" y="53100"/>
                  <a:pt x="6816" y="53068"/>
                  <a:pt x="6881" y="53051"/>
                </a:cubicBezTo>
                <a:cubicBezTo>
                  <a:pt x="6573" y="52695"/>
                  <a:pt x="6687" y="52323"/>
                  <a:pt x="6735" y="51999"/>
                </a:cubicBezTo>
                <a:cubicBezTo>
                  <a:pt x="6849" y="51967"/>
                  <a:pt x="6865" y="52031"/>
                  <a:pt x="6881" y="52080"/>
                </a:cubicBezTo>
                <a:cubicBezTo>
                  <a:pt x="7027" y="52080"/>
                  <a:pt x="6897" y="51918"/>
                  <a:pt x="6929" y="51853"/>
                </a:cubicBezTo>
                <a:cubicBezTo>
                  <a:pt x="6865" y="51886"/>
                  <a:pt x="6865" y="51951"/>
                  <a:pt x="6735" y="51951"/>
                </a:cubicBezTo>
                <a:lnTo>
                  <a:pt x="6735" y="51627"/>
                </a:lnTo>
                <a:cubicBezTo>
                  <a:pt x="6849" y="51627"/>
                  <a:pt x="6881" y="51691"/>
                  <a:pt x="6865" y="51805"/>
                </a:cubicBezTo>
                <a:cubicBezTo>
                  <a:pt x="7075" y="51675"/>
                  <a:pt x="6800" y="51449"/>
                  <a:pt x="6929" y="51335"/>
                </a:cubicBezTo>
                <a:cubicBezTo>
                  <a:pt x="7269" y="51465"/>
                  <a:pt x="7237" y="51837"/>
                  <a:pt x="7075" y="52031"/>
                </a:cubicBezTo>
                <a:cubicBezTo>
                  <a:pt x="7172" y="52031"/>
                  <a:pt x="7447" y="52064"/>
                  <a:pt x="7415" y="52307"/>
                </a:cubicBezTo>
                <a:cubicBezTo>
                  <a:pt x="7334" y="52290"/>
                  <a:pt x="7367" y="52210"/>
                  <a:pt x="7269" y="52210"/>
                </a:cubicBezTo>
                <a:cubicBezTo>
                  <a:pt x="7577" y="52388"/>
                  <a:pt x="7156" y="52614"/>
                  <a:pt x="7415" y="52728"/>
                </a:cubicBezTo>
                <a:cubicBezTo>
                  <a:pt x="7334" y="52873"/>
                  <a:pt x="7286" y="53035"/>
                  <a:pt x="6946" y="53003"/>
                </a:cubicBezTo>
                <a:cubicBezTo>
                  <a:pt x="6994" y="53148"/>
                  <a:pt x="6994" y="53100"/>
                  <a:pt x="6946" y="53246"/>
                </a:cubicBezTo>
                <a:close/>
                <a:moveTo>
                  <a:pt x="7010" y="52922"/>
                </a:moveTo>
                <a:cubicBezTo>
                  <a:pt x="7027" y="52792"/>
                  <a:pt x="6994" y="52711"/>
                  <a:pt x="6816" y="52728"/>
                </a:cubicBezTo>
                <a:lnTo>
                  <a:pt x="6816" y="52922"/>
                </a:lnTo>
                <a:close/>
                <a:moveTo>
                  <a:pt x="14376" y="53003"/>
                </a:moveTo>
                <a:cubicBezTo>
                  <a:pt x="13939" y="52906"/>
                  <a:pt x="14117" y="52469"/>
                  <a:pt x="14036" y="52226"/>
                </a:cubicBezTo>
                <a:cubicBezTo>
                  <a:pt x="14150" y="52307"/>
                  <a:pt x="14231" y="52210"/>
                  <a:pt x="14295" y="52129"/>
                </a:cubicBezTo>
                <a:cubicBezTo>
                  <a:pt x="14522" y="52355"/>
                  <a:pt x="14182" y="52809"/>
                  <a:pt x="14376" y="52825"/>
                </a:cubicBezTo>
                <a:cubicBezTo>
                  <a:pt x="14554" y="52825"/>
                  <a:pt x="14279" y="52906"/>
                  <a:pt x="14376" y="53003"/>
                </a:cubicBezTo>
                <a:close/>
                <a:moveTo>
                  <a:pt x="11333" y="53327"/>
                </a:moveTo>
                <a:cubicBezTo>
                  <a:pt x="11430" y="53262"/>
                  <a:pt x="11446" y="53310"/>
                  <a:pt x="11543" y="53327"/>
                </a:cubicBezTo>
                <a:cubicBezTo>
                  <a:pt x="11398" y="53068"/>
                  <a:pt x="11462" y="52809"/>
                  <a:pt x="11657" y="52533"/>
                </a:cubicBezTo>
                <a:cubicBezTo>
                  <a:pt x="11657" y="52485"/>
                  <a:pt x="11543" y="52501"/>
                  <a:pt x="11462" y="52485"/>
                </a:cubicBezTo>
                <a:cubicBezTo>
                  <a:pt x="11576" y="52404"/>
                  <a:pt x="11462" y="52436"/>
                  <a:pt x="11462" y="52307"/>
                </a:cubicBezTo>
                <a:cubicBezTo>
                  <a:pt x="11592" y="52258"/>
                  <a:pt x="11721" y="52226"/>
                  <a:pt x="11867" y="52210"/>
                </a:cubicBezTo>
                <a:cubicBezTo>
                  <a:pt x="11786" y="52630"/>
                  <a:pt x="11867" y="52728"/>
                  <a:pt x="11738" y="53084"/>
                </a:cubicBezTo>
                <a:cubicBezTo>
                  <a:pt x="12013" y="52889"/>
                  <a:pt x="11980" y="53618"/>
                  <a:pt x="11819" y="53828"/>
                </a:cubicBezTo>
                <a:cubicBezTo>
                  <a:pt x="11462" y="53634"/>
                  <a:pt x="11543" y="53634"/>
                  <a:pt x="11333" y="53327"/>
                </a:cubicBezTo>
                <a:close/>
                <a:moveTo>
                  <a:pt x="13518" y="52873"/>
                </a:moveTo>
                <a:cubicBezTo>
                  <a:pt x="13696" y="52906"/>
                  <a:pt x="13648" y="52792"/>
                  <a:pt x="13777" y="52776"/>
                </a:cubicBezTo>
                <a:cubicBezTo>
                  <a:pt x="13696" y="52663"/>
                  <a:pt x="13567" y="52193"/>
                  <a:pt x="13988" y="52274"/>
                </a:cubicBezTo>
                <a:cubicBezTo>
                  <a:pt x="14020" y="52517"/>
                  <a:pt x="13972" y="52776"/>
                  <a:pt x="13858" y="53019"/>
                </a:cubicBezTo>
                <a:cubicBezTo>
                  <a:pt x="13729" y="53035"/>
                  <a:pt x="13729" y="52954"/>
                  <a:pt x="13729" y="52873"/>
                </a:cubicBezTo>
                <a:cubicBezTo>
                  <a:pt x="13567" y="52906"/>
                  <a:pt x="13745" y="53165"/>
                  <a:pt x="13599" y="53197"/>
                </a:cubicBezTo>
                <a:cubicBezTo>
                  <a:pt x="13373" y="53132"/>
                  <a:pt x="13535" y="53051"/>
                  <a:pt x="13502" y="52873"/>
                </a:cubicBezTo>
                <a:close/>
                <a:moveTo>
                  <a:pt x="16222" y="52420"/>
                </a:moveTo>
                <a:cubicBezTo>
                  <a:pt x="16416" y="52485"/>
                  <a:pt x="16060" y="52550"/>
                  <a:pt x="15898" y="52517"/>
                </a:cubicBezTo>
                <a:cubicBezTo>
                  <a:pt x="15850" y="52371"/>
                  <a:pt x="16125" y="52469"/>
                  <a:pt x="16028" y="52290"/>
                </a:cubicBezTo>
                <a:cubicBezTo>
                  <a:pt x="16335" y="52226"/>
                  <a:pt x="16109" y="52566"/>
                  <a:pt x="16222" y="52420"/>
                </a:cubicBezTo>
                <a:close/>
                <a:moveTo>
                  <a:pt x="7949" y="53132"/>
                </a:moveTo>
                <a:cubicBezTo>
                  <a:pt x="7723" y="53019"/>
                  <a:pt x="8127" y="52954"/>
                  <a:pt x="8014" y="52760"/>
                </a:cubicBezTo>
                <a:cubicBezTo>
                  <a:pt x="8079" y="52760"/>
                  <a:pt x="8127" y="52744"/>
                  <a:pt x="8144" y="52711"/>
                </a:cubicBezTo>
                <a:cubicBezTo>
                  <a:pt x="8273" y="52647"/>
                  <a:pt x="8014" y="53035"/>
                  <a:pt x="7949" y="53132"/>
                </a:cubicBezTo>
                <a:close/>
                <a:moveTo>
                  <a:pt x="13794" y="54638"/>
                </a:moveTo>
                <a:cubicBezTo>
                  <a:pt x="13551" y="54670"/>
                  <a:pt x="13875" y="54832"/>
                  <a:pt x="13535" y="54816"/>
                </a:cubicBezTo>
                <a:cubicBezTo>
                  <a:pt x="13470" y="54525"/>
                  <a:pt x="13502" y="54411"/>
                  <a:pt x="13794" y="54395"/>
                </a:cubicBezTo>
                <a:cubicBezTo>
                  <a:pt x="13615" y="54363"/>
                  <a:pt x="13729" y="54104"/>
                  <a:pt x="13599" y="54039"/>
                </a:cubicBezTo>
                <a:cubicBezTo>
                  <a:pt x="13615" y="53926"/>
                  <a:pt x="13891" y="54007"/>
                  <a:pt x="13923" y="54039"/>
                </a:cubicBezTo>
                <a:cubicBezTo>
                  <a:pt x="13826" y="53764"/>
                  <a:pt x="13648" y="53650"/>
                  <a:pt x="13583" y="53424"/>
                </a:cubicBezTo>
                <a:cubicBezTo>
                  <a:pt x="13502" y="53472"/>
                  <a:pt x="13405" y="53488"/>
                  <a:pt x="13324" y="53472"/>
                </a:cubicBezTo>
                <a:lnTo>
                  <a:pt x="13324" y="53343"/>
                </a:lnTo>
                <a:cubicBezTo>
                  <a:pt x="13437" y="53310"/>
                  <a:pt x="13567" y="53343"/>
                  <a:pt x="13648" y="53424"/>
                </a:cubicBezTo>
                <a:cubicBezTo>
                  <a:pt x="13810" y="53327"/>
                  <a:pt x="13729" y="53262"/>
                  <a:pt x="13713" y="53100"/>
                </a:cubicBezTo>
                <a:cubicBezTo>
                  <a:pt x="14295" y="53197"/>
                  <a:pt x="13696" y="54298"/>
                  <a:pt x="14117" y="54346"/>
                </a:cubicBezTo>
                <a:cubicBezTo>
                  <a:pt x="14101" y="54606"/>
                  <a:pt x="13988" y="54832"/>
                  <a:pt x="13794" y="55010"/>
                </a:cubicBezTo>
                <a:cubicBezTo>
                  <a:pt x="13713" y="54994"/>
                  <a:pt x="13858" y="54767"/>
                  <a:pt x="13794" y="54638"/>
                </a:cubicBezTo>
                <a:close/>
                <a:moveTo>
                  <a:pt x="7755" y="53505"/>
                </a:moveTo>
                <a:cubicBezTo>
                  <a:pt x="7674" y="53456"/>
                  <a:pt x="7609" y="53391"/>
                  <a:pt x="7545" y="53327"/>
                </a:cubicBezTo>
                <a:cubicBezTo>
                  <a:pt x="7156" y="53440"/>
                  <a:pt x="7852" y="53796"/>
                  <a:pt x="7350" y="53828"/>
                </a:cubicBezTo>
                <a:cubicBezTo>
                  <a:pt x="7399" y="53699"/>
                  <a:pt x="7286" y="53667"/>
                  <a:pt x="7269" y="53553"/>
                </a:cubicBezTo>
                <a:cubicBezTo>
                  <a:pt x="7140" y="54007"/>
                  <a:pt x="7350" y="54217"/>
                  <a:pt x="7496" y="54719"/>
                </a:cubicBezTo>
                <a:cubicBezTo>
                  <a:pt x="7399" y="54670"/>
                  <a:pt x="7318" y="54654"/>
                  <a:pt x="7221" y="54670"/>
                </a:cubicBezTo>
                <a:cubicBezTo>
                  <a:pt x="7188" y="54865"/>
                  <a:pt x="7496" y="54897"/>
                  <a:pt x="7221" y="54994"/>
                </a:cubicBezTo>
                <a:cubicBezTo>
                  <a:pt x="7286" y="55043"/>
                  <a:pt x="7350" y="55075"/>
                  <a:pt x="7431" y="55091"/>
                </a:cubicBezTo>
                <a:cubicBezTo>
                  <a:pt x="7545" y="55318"/>
                  <a:pt x="7108" y="55593"/>
                  <a:pt x="7367" y="55739"/>
                </a:cubicBezTo>
                <a:cubicBezTo>
                  <a:pt x="7010" y="55820"/>
                  <a:pt x="7350" y="55302"/>
                  <a:pt x="7027" y="55237"/>
                </a:cubicBezTo>
                <a:cubicBezTo>
                  <a:pt x="7334" y="54751"/>
                  <a:pt x="6816" y="54201"/>
                  <a:pt x="6881" y="53845"/>
                </a:cubicBezTo>
                <a:cubicBezTo>
                  <a:pt x="6865" y="53812"/>
                  <a:pt x="6816" y="53812"/>
                  <a:pt x="6816" y="53845"/>
                </a:cubicBezTo>
                <a:cubicBezTo>
                  <a:pt x="6606" y="53537"/>
                  <a:pt x="7059" y="53488"/>
                  <a:pt x="7075" y="53229"/>
                </a:cubicBezTo>
                <a:cubicBezTo>
                  <a:pt x="7156" y="53246"/>
                  <a:pt x="7124" y="53343"/>
                  <a:pt x="7140" y="53424"/>
                </a:cubicBezTo>
                <a:cubicBezTo>
                  <a:pt x="7237" y="53213"/>
                  <a:pt x="7383" y="53343"/>
                  <a:pt x="7674" y="53278"/>
                </a:cubicBezTo>
                <a:cubicBezTo>
                  <a:pt x="7626" y="53408"/>
                  <a:pt x="7771" y="53391"/>
                  <a:pt x="7755" y="53505"/>
                </a:cubicBezTo>
                <a:close/>
                <a:moveTo>
                  <a:pt x="13065" y="54460"/>
                </a:moveTo>
                <a:cubicBezTo>
                  <a:pt x="12855" y="54525"/>
                  <a:pt x="13016" y="54314"/>
                  <a:pt x="12806" y="54363"/>
                </a:cubicBezTo>
                <a:cubicBezTo>
                  <a:pt x="12693" y="54427"/>
                  <a:pt x="12838" y="54703"/>
                  <a:pt x="12596" y="54784"/>
                </a:cubicBezTo>
                <a:cubicBezTo>
                  <a:pt x="12596" y="54427"/>
                  <a:pt x="12482" y="53764"/>
                  <a:pt x="12838" y="53391"/>
                </a:cubicBezTo>
                <a:cubicBezTo>
                  <a:pt x="13033" y="53715"/>
                  <a:pt x="13308" y="54104"/>
                  <a:pt x="13065" y="54460"/>
                </a:cubicBezTo>
                <a:close/>
                <a:moveTo>
                  <a:pt x="6768" y="54249"/>
                </a:moveTo>
                <a:cubicBezTo>
                  <a:pt x="6606" y="54185"/>
                  <a:pt x="6525" y="54023"/>
                  <a:pt x="6557" y="53845"/>
                </a:cubicBezTo>
                <a:cubicBezTo>
                  <a:pt x="6654" y="53974"/>
                  <a:pt x="6719" y="54120"/>
                  <a:pt x="6768" y="54266"/>
                </a:cubicBezTo>
                <a:close/>
                <a:moveTo>
                  <a:pt x="15785" y="54606"/>
                </a:moveTo>
                <a:cubicBezTo>
                  <a:pt x="15979" y="54606"/>
                  <a:pt x="15947" y="54735"/>
                  <a:pt x="16125" y="54735"/>
                </a:cubicBezTo>
                <a:cubicBezTo>
                  <a:pt x="16044" y="54945"/>
                  <a:pt x="15833" y="54703"/>
                  <a:pt x="15785" y="54606"/>
                </a:cubicBezTo>
                <a:close/>
                <a:moveTo>
                  <a:pt x="10426" y="55091"/>
                </a:moveTo>
                <a:cubicBezTo>
                  <a:pt x="10167" y="55172"/>
                  <a:pt x="10167" y="55415"/>
                  <a:pt x="10038" y="55561"/>
                </a:cubicBezTo>
                <a:cubicBezTo>
                  <a:pt x="10313" y="55431"/>
                  <a:pt x="10378" y="56241"/>
                  <a:pt x="10038" y="56257"/>
                </a:cubicBezTo>
                <a:cubicBezTo>
                  <a:pt x="9957" y="55982"/>
                  <a:pt x="9811" y="55561"/>
                  <a:pt x="10022" y="55285"/>
                </a:cubicBezTo>
                <a:cubicBezTo>
                  <a:pt x="10022" y="55221"/>
                  <a:pt x="9892" y="55237"/>
                  <a:pt x="9811" y="55237"/>
                </a:cubicBezTo>
                <a:cubicBezTo>
                  <a:pt x="9795" y="55075"/>
                  <a:pt x="9876" y="54929"/>
                  <a:pt x="10022" y="54865"/>
                </a:cubicBezTo>
                <a:cubicBezTo>
                  <a:pt x="10086" y="54865"/>
                  <a:pt x="10070" y="54945"/>
                  <a:pt x="10086" y="54994"/>
                </a:cubicBezTo>
                <a:cubicBezTo>
                  <a:pt x="10167" y="54994"/>
                  <a:pt x="10135" y="54881"/>
                  <a:pt x="10151" y="54816"/>
                </a:cubicBezTo>
                <a:cubicBezTo>
                  <a:pt x="10216" y="54751"/>
                  <a:pt x="10248" y="55124"/>
                  <a:pt x="10491" y="55091"/>
                </a:cubicBezTo>
                <a:cubicBezTo>
                  <a:pt x="10475" y="55156"/>
                  <a:pt x="10426" y="55124"/>
                  <a:pt x="10426" y="55091"/>
                </a:cubicBezTo>
                <a:close/>
                <a:moveTo>
                  <a:pt x="18116" y="55366"/>
                </a:moveTo>
                <a:cubicBezTo>
                  <a:pt x="18213" y="55253"/>
                  <a:pt x="18424" y="55172"/>
                  <a:pt x="18116" y="55124"/>
                </a:cubicBezTo>
                <a:cubicBezTo>
                  <a:pt x="18181" y="55059"/>
                  <a:pt x="18278" y="55026"/>
                  <a:pt x="18375" y="55043"/>
                </a:cubicBezTo>
                <a:cubicBezTo>
                  <a:pt x="18246" y="55172"/>
                  <a:pt x="18521" y="55496"/>
                  <a:pt x="18116" y="55366"/>
                </a:cubicBezTo>
                <a:close/>
                <a:moveTo>
                  <a:pt x="5262" y="55949"/>
                </a:moveTo>
                <a:cubicBezTo>
                  <a:pt x="5262" y="55739"/>
                  <a:pt x="5165" y="55739"/>
                  <a:pt x="5327" y="55625"/>
                </a:cubicBezTo>
                <a:cubicBezTo>
                  <a:pt x="5570" y="55739"/>
                  <a:pt x="5343" y="55901"/>
                  <a:pt x="5456" y="56079"/>
                </a:cubicBezTo>
                <a:cubicBezTo>
                  <a:pt x="5327" y="56257"/>
                  <a:pt x="5505" y="55852"/>
                  <a:pt x="5262" y="55949"/>
                </a:cubicBezTo>
                <a:close/>
                <a:moveTo>
                  <a:pt x="9827" y="55658"/>
                </a:moveTo>
                <a:cubicBezTo>
                  <a:pt x="9908" y="55852"/>
                  <a:pt x="9730" y="55852"/>
                  <a:pt x="9698" y="55982"/>
                </a:cubicBezTo>
                <a:cubicBezTo>
                  <a:pt x="9682" y="56063"/>
                  <a:pt x="9536" y="55625"/>
                  <a:pt x="9827" y="55658"/>
                </a:cubicBezTo>
                <a:close/>
                <a:moveTo>
                  <a:pt x="19783" y="56645"/>
                </a:moveTo>
                <a:cubicBezTo>
                  <a:pt x="19314" y="56678"/>
                  <a:pt x="19508" y="57147"/>
                  <a:pt x="19330" y="57390"/>
                </a:cubicBezTo>
                <a:cubicBezTo>
                  <a:pt x="19217" y="57163"/>
                  <a:pt x="19201" y="56888"/>
                  <a:pt x="19265" y="56645"/>
                </a:cubicBezTo>
                <a:cubicBezTo>
                  <a:pt x="19346" y="56645"/>
                  <a:pt x="19379" y="56645"/>
                  <a:pt x="19395" y="56597"/>
                </a:cubicBezTo>
                <a:cubicBezTo>
                  <a:pt x="19508" y="56791"/>
                  <a:pt x="19589" y="56516"/>
                  <a:pt x="19783" y="56645"/>
                </a:cubicBezTo>
                <a:close/>
                <a:moveTo>
                  <a:pt x="18925" y="56791"/>
                </a:moveTo>
                <a:cubicBezTo>
                  <a:pt x="18942" y="56840"/>
                  <a:pt x="19055" y="56823"/>
                  <a:pt x="19136" y="56840"/>
                </a:cubicBezTo>
                <a:cubicBezTo>
                  <a:pt x="19136" y="57001"/>
                  <a:pt x="19023" y="57099"/>
                  <a:pt x="19006" y="57260"/>
                </a:cubicBezTo>
                <a:cubicBezTo>
                  <a:pt x="18715" y="57147"/>
                  <a:pt x="19087" y="57940"/>
                  <a:pt x="18683" y="58005"/>
                </a:cubicBezTo>
                <a:cubicBezTo>
                  <a:pt x="18812" y="57681"/>
                  <a:pt x="18521" y="57600"/>
                  <a:pt x="18731" y="57341"/>
                </a:cubicBezTo>
                <a:cubicBezTo>
                  <a:pt x="18472" y="57358"/>
                  <a:pt x="18666" y="57001"/>
                  <a:pt x="18796" y="56888"/>
                </a:cubicBezTo>
                <a:cubicBezTo>
                  <a:pt x="18747" y="56807"/>
                  <a:pt x="18683" y="56888"/>
                  <a:pt x="18602" y="56888"/>
                </a:cubicBezTo>
                <a:cubicBezTo>
                  <a:pt x="18456" y="56791"/>
                  <a:pt x="19023" y="56791"/>
                  <a:pt x="19055" y="56645"/>
                </a:cubicBezTo>
                <a:cubicBezTo>
                  <a:pt x="19217" y="56678"/>
                  <a:pt x="19120" y="56872"/>
                  <a:pt x="18925" y="56791"/>
                </a:cubicBezTo>
                <a:close/>
                <a:moveTo>
                  <a:pt x="7674" y="58086"/>
                </a:moveTo>
                <a:cubicBezTo>
                  <a:pt x="7512" y="57989"/>
                  <a:pt x="7334" y="57924"/>
                  <a:pt x="7140" y="57908"/>
                </a:cubicBezTo>
                <a:cubicBezTo>
                  <a:pt x="7350" y="57779"/>
                  <a:pt x="7156" y="57568"/>
                  <a:pt x="7334" y="57358"/>
                </a:cubicBezTo>
                <a:cubicBezTo>
                  <a:pt x="7334" y="57406"/>
                  <a:pt x="7496" y="57487"/>
                  <a:pt x="7399" y="57584"/>
                </a:cubicBezTo>
                <a:cubicBezTo>
                  <a:pt x="7431" y="57649"/>
                  <a:pt x="7512" y="57584"/>
                  <a:pt x="7528" y="57536"/>
                </a:cubicBezTo>
                <a:cubicBezTo>
                  <a:pt x="7771" y="57617"/>
                  <a:pt x="7771" y="57924"/>
                  <a:pt x="7674" y="58102"/>
                </a:cubicBezTo>
                <a:close/>
                <a:moveTo>
                  <a:pt x="5618" y="57746"/>
                </a:moveTo>
                <a:cubicBezTo>
                  <a:pt x="5618" y="57795"/>
                  <a:pt x="5553" y="57795"/>
                  <a:pt x="5553" y="57746"/>
                </a:cubicBezTo>
                <a:cubicBezTo>
                  <a:pt x="5472" y="57746"/>
                  <a:pt x="5424" y="57762"/>
                  <a:pt x="5424" y="57795"/>
                </a:cubicBezTo>
                <a:cubicBezTo>
                  <a:pt x="5359" y="57762"/>
                  <a:pt x="5408" y="57665"/>
                  <a:pt x="5343" y="57520"/>
                </a:cubicBezTo>
                <a:cubicBezTo>
                  <a:pt x="5489" y="57503"/>
                  <a:pt x="5521" y="57552"/>
                  <a:pt x="5618" y="57568"/>
                </a:cubicBezTo>
                <a:cubicBezTo>
                  <a:pt x="5683" y="57649"/>
                  <a:pt x="5424" y="57730"/>
                  <a:pt x="5618" y="57746"/>
                </a:cubicBezTo>
                <a:close/>
                <a:moveTo>
                  <a:pt x="5829" y="59462"/>
                </a:moveTo>
                <a:cubicBezTo>
                  <a:pt x="5699" y="59543"/>
                  <a:pt x="5748" y="59462"/>
                  <a:pt x="5570" y="59462"/>
                </a:cubicBezTo>
                <a:cubicBezTo>
                  <a:pt x="5618" y="59559"/>
                  <a:pt x="5812" y="59656"/>
                  <a:pt x="5634" y="59786"/>
                </a:cubicBezTo>
                <a:cubicBezTo>
                  <a:pt x="5359" y="59300"/>
                  <a:pt x="5375" y="58718"/>
                  <a:pt x="5359" y="57973"/>
                </a:cubicBezTo>
                <a:cubicBezTo>
                  <a:pt x="5667" y="58038"/>
                  <a:pt x="5472" y="58264"/>
                  <a:pt x="5553" y="58378"/>
                </a:cubicBezTo>
                <a:cubicBezTo>
                  <a:pt x="5699" y="58378"/>
                  <a:pt x="5764" y="58345"/>
                  <a:pt x="5764" y="58248"/>
                </a:cubicBezTo>
                <a:cubicBezTo>
                  <a:pt x="5910" y="58232"/>
                  <a:pt x="5796" y="58410"/>
                  <a:pt x="5829" y="58475"/>
                </a:cubicBezTo>
                <a:cubicBezTo>
                  <a:pt x="5651" y="58475"/>
                  <a:pt x="5699" y="58394"/>
                  <a:pt x="5570" y="58475"/>
                </a:cubicBezTo>
                <a:cubicBezTo>
                  <a:pt x="5764" y="58750"/>
                  <a:pt x="5780" y="59122"/>
                  <a:pt x="5570" y="59397"/>
                </a:cubicBezTo>
                <a:cubicBezTo>
                  <a:pt x="5764" y="59349"/>
                  <a:pt x="5796" y="59252"/>
                  <a:pt x="5699" y="59122"/>
                </a:cubicBezTo>
                <a:cubicBezTo>
                  <a:pt x="6039" y="59138"/>
                  <a:pt x="5764" y="59284"/>
                  <a:pt x="5845" y="59462"/>
                </a:cubicBezTo>
                <a:close/>
                <a:moveTo>
                  <a:pt x="7480" y="58135"/>
                </a:moveTo>
                <a:cubicBezTo>
                  <a:pt x="7626" y="58038"/>
                  <a:pt x="7836" y="58458"/>
                  <a:pt x="7609" y="58507"/>
                </a:cubicBezTo>
                <a:cubicBezTo>
                  <a:pt x="7367" y="58394"/>
                  <a:pt x="7545" y="58248"/>
                  <a:pt x="7286" y="58151"/>
                </a:cubicBezTo>
                <a:cubicBezTo>
                  <a:pt x="7302" y="57989"/>
                  <a:pt x="7658" y="58297"/>
                  <a:pt x="7480" y="58151"/>
                </a:cubicBezTo>
                <a:close/>
                <a:moveTo>
                  <a:pt x="8241" y="60547"/>
                </a:moveTo>
                <a:cubicBezTo>
                  <a:pt x="8354" y="59802"/>
                  <a:pt x="8095" y="59138"/>
                  <a:pt x="8338" y="58556"/>
                </a:cubicBezTo>
                <a:cubicBezTo>
                  <a:pt x="8613" y="58766"/>
                  <a:pt x="8338" y="58896"/>
                  <a:pt x="8419" y="59009"/>
                </a:cubicBezTo>
                <a:cubicBezTo>
                  <a:pt x="8500" y="59074"/>
                  <a:pt x="8548" y="59025"/>
                  <a:pt x="8743" y="59009"/>
                </a:cubicBezTo>
                <a:cubicBezTo>
                  <a:pt x="8613" y="58701"/>
                  <a:pt x="8791" y="58523"/>
                  <a:pt x="8743" y="58264"/>
                </a:cubicBezTo>
                <a:cubicBezTo>
                  <a:pt x="8953" y="58264"/>
                  <a:pt x="8872" y="58475"/>
                  <a:pt x="9002" y="58539"/>
                </a:cubicBezTo>
                <a:cubicBezTo>
                  <a:pt x="8775" y="58766"/>
                  <a:pt x="9066" y="58798"/>
                  <a:pt x="8937" y="59057"/>
                </a:cubicBezTo>
                <a:cubicBezTo>
                  <a:pt x="9342" y="59041"/>
                  <a:pt x="9034" y="58620"/>
                  <a:pt x="9406" y="58685"/>
                </a:cubicBezTo>
                <a:cubicBezTo>
                  <a:pt x="9406" y="58572"/>
                  <a:pt x="9342" y="58523"/>
                  <a:pt x="9196" y="58539"/>
                </a:cubicBezTo>
                <a:cubicBezTo>
                  <a:pt x="9358" y="58394"/>
                  <a:pt x="9584" y="58475"/>
                  <a:pt x="9665" y="58264"/>
                </a:cubicBezTo>
                <a:cubicBezTo>
                  <a:pt x="9860" y="58264"/>
                  <a:pt x="9795" y="58539"/>
                  <a:pt x="9601" y="58539"/>
                </a:cubicBezTo>
                <a:cubicBezTo>
                  <a:pt x="9714" y="58313"/>
                  <a:pt x="9325" y="58556"/>
                  <a:pt x="9471" y="58766"/>
                </a:cubicBezTo>
                <a:cubicBezTo>
                  <a:pt x="9633" y="58718"/>
                  <a:pt x="9763" y="58620"/>
                  <a:pt x="9860" y="58491"/>
                </a:cubicBezTo>
                <a:cubicBezTo>
                  <a:pt x="10070" y="58685"/>
                  <a:pt x="9908" y="58912"/>
                  <a:pt x="10135" y="59138"/>
                </a:cubicBezTo>
                <a:cubicBezTo>
                  <a:pt x="10038" y="59138"/>
                  <a:pt x="10022" y="59090"/>
                  <a:pt x="9941" y="59090"/>
                </a:cubicBezTo>
                <a:cubicBezTo>
                  <a:pt x="9892" y="59268"/>
                  <a:pt x="10054" y="59284"/>
                  <a:pt x="10005" y="59462"/>
                </a:cubicBezTo>
                <a:cubicBezTo>
                  <a:pt x="9892" y="59462"/>
                  <a:pt x="9827" y="59430"/>
                  <a:pt x="9795" y="59365"/>
                </a:cubicBezTo>
                <a:cubicBezTo>
                  <a:pt x="9730" y="59397"/>
                  <a:pt x="9730" y="59478"/>
                  <a:pt x="9601" y="59462"/>
                </a:cubicBezTo>
                <a:cubicBezTo>
                  <a:pt x="9617" y="59543"/>
                  <a:pt x="9714" y="59576"/>
                  <a:pt x="9860" y="59559"/>
                </a:cubicBezTo>
                <a:cubicBezTo>
                  <a:pt x="9763" y="59640"/>
                  <a:pt x="9714" y="59786"/>
                  <a:pt x="9746" y="59932"/>
                </a:cubicBezTo>
                <a:cubicBezTo>
                  <a:pt x="9617" y="59851"/>
                  <a:pt x="9406" y="59608"/>
                  <a:pt x="9536" y="59527"/>
                </a:cubicBezTo>
                <a:cubicBezTo>
                  <a:pt x="9520" y="59462"/>
                  <a:pt x="9406" y="59495"/>
                  <a:pt x="9406" y="59430"/>
                </a:cubicBezTo>
                <a:cubicBezTo>
                  <a:pt x="9131" y="59608"/>
                  <a:pt x="9746" y="59899"/>
                  <a:pt x="9552" y="60175"/>
                </a:cubicBezTo>
                <a:cubicBezTo>
                  <a:pt x="9714" y="60175"/>
                  <a:pt x="9601" y="59996"/>
                  <a:pt x="9811" y="60029"/>
                </a:cubicBezTo>
                <a:cubicBezTo>
                  <a:pt x="9957" y="60223"/>
                  <a:pt x="9892" y="60353"/>
                  <a:pt x="9876" y="60628"/>
                </a:cubicBezTo>
                <a:cubicBezTo>
                  <a:pt x="9795" y="60563"/>
                  <a:pt x="9714" y="60498"/>
                  <a:pt x="9617" y="60450"/>
                </a:cubicBezTo>
                <a:cubicBezTo>
                  <a:pt x="9455" y="60838"/>
                  <a:pt x="9552" y="61178"/>
                  <a:pt x="9503" y="61712"/>
                </a:cubicBezTo>
                <a:cubicBezTo>
                  <a:pt x="9115" y="61745"/>
                  <a:pt x="9406" y="61049"/>
                  <a:pt x="9164" y="61162"/>
                </a:cubicBezTo>
                <a:cubicBezTo>
                  <a:pt x="9034" y="61162"/>
                  <a:pt x="9180" y="60952"/>
                  <a:pt x="9358" y="61016"/>
                </a:cubicBezTo>
                <a:cubicBezTo>
                  <a:pt x="9293" y="60887"/>
                  <a:pt x="9309" y="60725"/>
                  <a:pt x="9423" y="60644"/>
                </a:cubicBezTo>
                <a:cubicBezTo>
                  <a:pt x="9147" y="60401"/>
                  <a:pt x="9018" y="60126"/>
                  <a:pt x="9228" y="59770"/>
                </a:cubicBezTo>
                <a:cubicBezTo>
                  <a:pt x="9147" y="59705"/>
                  <a:pt x="9034" y="59689"/>
                  <a:pt x="9083" y="59527"/>
                </a:cubicBezTo>
                <a:cubicBezTo>
                  <a:pt x="9002" y="59543"/>
                  <a:pt x="8985" y="59608"/>
                  <a:pt x="8888" y="59624"/>
                </a:cubicBezTo>
                <a:cubicBezTo>
                  <a:pt x="8872" y="59754"/>
                  <a:pt x="9147" y="59656"/>
                  <a:pt x="9083" y="59818"/>
                </a:cubicBezTo>
                <a:cubicBezTo>
                  <a:pt x="8775" y="59851"/>
                  <a:pt x="8516" y="60077"/>
                  <a:pt x="8435" y="60369"/>
                </a:cubicBezTo>
                <a:cubicBezTo>
                  <a:pt x="8548" y="60401"/>
                  <a:pt x="8613" y="60531"/>
                  <a:pt x="8565" y="60644"/>
                </a:cubicBezTo>
                <a:cubicBezTo>
                  <a:pt x="8467" y="60498"/>
                  <a:pt x="8403" y="60628"/>
                  <a:pt x="8241" y="60547"/>
                </a:cubicBezTo>
                <a:close/>
                <a:moveTo>
                  <a:pt x="7690" y="58879"/>
                </a:moveTo>
                <a:cubicBezTo>
                  <a:pt x="7609" y="59025"/>
                  <a:pt x="7399" y="58879"/>
                  <a:pt x="7480" y="58750"/>
                </a:cubicBezTo>
                <a:cubicBezTo>
                  <a:pt x="7350" y="58766"/>
                  <a:pt x="7269" y="58879"/>
                  <a:pt x="7156" y="58798"/>
                </a:cubicBezTo>
                <a:cubicBezTo>
                  <a:pt x="7156" y="58847"/>
                  <a:pt x="7172" y="58879"/>
                  <a:pt x="7221" y="58879"/>
                </a:cubicBezTo>
                <a:cubicBezTo>
                  <a:pt x="7124" y="59009"/>
                  <a:pt x="7075" y="58718"/>
                  <a:pt x="6816" y="58798"/>
                </a:cubicBezTo>
                <a:cubicBezTo>
                  <a:pt x="7027" y="58685"/>
                  <a:pt x="6946" y="58572"/>
                  <a:pt x="7010" y="58426"/>
                </a:cubicBezTo>
                <a:cubicBezTo>
                  <a:pt x="7253" y="58588"/>
                  <a:pt x="7383" y="58491"/>
                  <a:pt x="7286" y="58653"/>
                </a:cubicBezTo>
                <a:cubicBezTo>
                  <a:pt x="7302" y="58750"/>
                  <a:pt x="7447" y="58588"/>
                  <a:pt x="7609" y="58653"/>
                </a:cubicBezTo>
                <a:cubicBezTo>
                  <a:pt x="7512" y="58718"/>
                  <a:pt x="7577" y="58847"/>
                  <a:pt x="7690" y="58879"/>
                </a:cubicBezTo>
                <a:close/>
                <a:moveTo>
                  <a:pt x="10022" y="59915"/>
                </a:moveTo>
                <a:cubicBezTo>
                  <a:pt x="10135" y="59915"/>
                  <a:pt x="10183" y="59883"/>
                  <a:pt x="10216" y="59818"/>
                </a:cubicBezTo>
                <a:cubicBezTo>
                  <a:pt x="10394" y="59770"/>
                  <a:pt x="10329" y="60110"/>
                  <a:pt x="10426" y="59964"/>
                </a:cubicBezTo>
                <a:cubicBezTo>
                  <a:pt x="10378" y="60061"/>
                  <a:pt x="10475" y="60417"/>
                  <a:pt x="10216" y="60563"/>
                </a:cubicBezTo>
                <a:cubicBezTo>
                  <a:pt x="9908" y="60466"/>
                  <a:pt x="10167" y="60191"/>
                  <a:pt x="10022" y="59915"/>
                </a:cubicBezTo>
                <a:close/>
                <a:moveTo>
                  <a:pt x="14749" y="62409"/>
                </a:moveTo>
                <a:cubicBezTo>
                  <a:pt x="15024" y="62344"/>
                  <a:pt x="14959" y="62506"/>
                  <a:pt x="14959" y="62635"/>
                </a:cubicBezTo>
                <a:cubicBezTo>
                  <a:pt x="14862" y="62635"/>
                  <a:pt x="14765" y="62635"/>
                  <a:pt x="14749" y="62684"/>
                </a:cubicBezTo>
                <a:cubicBezTo>
                  <a:pt x="14635" y="62635"/>
                  <a:pt x="14911" y="62538"/>
                  <a:pt x="14765" y="62409"/>
                </a:cubicBezTo>
                <a:close/>
                <a:moveTo>
                  <a:pt x="7545" y="63752"/>
                </a:moveTo>
                <a:cubicBezTo>
                  <a:pt x="7399" y="63752"/>
                  <a:pt x="7399" y="63639"/>
                  <a:pt x="7415" y="63526"/>
                </a:cubicBezTo>
                <a:cubicBezTo>
                  <a:pt x="7205" y="63623"/>
                  <a:pt x="7496" y="63768"/>
                  <a:pt x="7415" y="63930"/>
                </a:cubicBezTo>
                <a:cubicBezTo>
                  <a:pt x="6946" y="63704"/>
                  <a:pt x="7237" y="64400"/>
                  <a:pt x="7091" y="64594"/>
                </a:cubicBezTo>
                <a:cubicBezTo>
                  <a:pt x="7091" y="64578"/>
                  <a:pt x="6800" y="64481"/>
                  <a:pt x="6800" y="64513"/>
                </a:cubicBezTo>
                <a:cubicBezTo>
                  <a:pt x="6541" y="64222"/>
                  <a:pt x="6881" y="63704"/>
                  <a:pt x="6670" y="63250"/>
                </a:cubicBezTo>
                <a:cubicBezTo>
                  <a:pt x="6735" y="63250"/>
                  <a:pt x="6719" y="63315"/>
                  <a:pt x="6735" y="63348"/>
                </a:cubicBezTo>
                <a:cubicBezTo>
                  <a:pt x="6897" y="63364"/>
                  <a:pt x="6881" y="63250"/>
                  <a:pt x="7075" y="63299"/>
                </a:cubicBezTo>
                <a:cubicBezTo>
                  <a:pt x="6897" y="63396"/>
                  <a:pt x="6881" y="63428"/>
                  <a:pt x="6946" y="63623"/>
                </a:cubicBezTo>
                <a:cubicBezTo>
                  <a:pt x="7124" y="63623"/>
                  <a:pt x="7237" y="63607"/>
                  <a:pt x="7205" y="63477"/>
                </a:cubicBezTo>
                <a:cubicBezTo>
                  <a:pt x="7188" y="63412"/>
                  <a:pt x="7091" y="63477"/>
                  <a:pt x="7075" y="63526"/>
                </a:cubicBezTo>
                <a:cubicBezTo>
                  <a:pt x="6946" y="63348"/>
                  <a:pt x="7367" y="63186"/>
                  <a:pt x="7075" y="62975"/>
                </a:cubicBezTo>
                <a:cubicBezTo>
                  <a:pt x="7237" y="62975"/>
                  <a:pt x="7431" y="63250"/>
                  <a:pt x="7415" y="62975"/>
                </a:cubicBezTo>
                <a:cubicBezTo>
                  <a:pt x="7593" y="63186"/>
                  <a:pt x="7642" y="63493"/>
                  <a:pt x="7545" y="63752"/>
                </a:cubicBezTo>
                <a:close/>
                <a:moveTo>
                  <a:pt x="7140" y="63655"/>
                </a:moveTo>
                <a:cubicBezTo>
                  <a:pt x="7124" y="63833"/>
                  <a:pt x="6897" y="63558"/>
                  <a:pt x="6881" y="63720"/>
                </a:cubicBezTo>
                <a:cubicBezTo>
                  <a:pt x="7059" y="63720"/>
                  <a:pt x="7027" y="63866"/>
                  <a:pt x="7205" y="63849"/>
                </a:cubicBezTo>
                <a:cubicBezTo>
                  <a:pt x="7302" y="63785"/>
                  <a:pt x="7253" y="63704"/>
                  <a:pt x="7156" y="63671"/>
                </a:cubicBezTo>
                <a:close/>
                <a:moveTo>
                  <a:pt x="19670" y="64206"/>
                </a:moveTo>
                <a:cubicBezTo>
                  <a:pt x="19541" y="64173"/>
                  <a:pt x="19605" y="63914"/>
                  <a:pt x="19670" y="63882"/>
                </a:cubicBezTo>
                <a:cubicBezTo>
                  <a:pt x="19703" y="63914"/>
                  <a:pt x="19800" y="64108"/>
                  <a:pt x="19686" y="64206"/>
                </a:cubicBezTo>
                <a:close/>
                <a:moveTo>
                  <a:pt x="12466" y="65355"/>
                </a:moveTo>
                <a:cubicBezTo>
                  <a:pt x="12547" y="65404"/>
                  <a:pt x="12596" y="65404"/>
                  <a:pt x="12596" y="65306"/>
                </a:cubicBezTo>
                <a:cubicBezTo>
                  <a:pt x="12774" y="65339"/>
                  <a:pt x="12660" y="65565"/>
                  <a:pt x="12871" y="65582"/>
                </a:cubicBezTo>
                <a:cubicBezTo>
                  <a:pt x="12887" y="65323"/>
                  <a:pt x="13130" y="64837"/>
                  <a:pt x="12466" y="64853"/>
                </a:cubicBezTo>
                <a:cubicBezTo>
                  <a:pt x="12579" y="64643"/>
                  <a:pt x="13114" y="64805"/>
                  <a:pt x="13130" y="64983"/>
                </a:cubicBezTo>
                <a:cubicBezTo>
                  <a:pt x="12952" y="64950"/>
                  <a:pt x="13114" y="65274"/>
                  <a:pt x="13195" y="65258"/>
                </a:cubicBezTo>
                <a:cubicBezTo>
                  <a:pt x="13195" y="65484"/>
                  <a:pt x="13033" y="65727"/>
                  <a:pt x="12936" y="66003"/>
                </a:cubicBezTo>
                <a:cubicBezTo>
                  <a:pt x="12903" y="65824"/>
                  <a:pt x="12887" y="65484"/>
                  <a:pt x="12531" y="65598"/>
                </a:cubicBezTo>
                <a:cubicBezTo>
                  <a:pt x="12612" y="65646"/>
                  <a:pt x="12709" y="65695"/>
                  <a:pt x="12806" y="65727"/>
                </a:cubicBezTo>
                <a:cubicBezTo>
                  <a:pt x="12677" y="65760"/>
                  <a:pt x="12579" y="65808"/>
                  <a:pt x="12466" y="65873"/>
                </a:cubicBezTo>
                <a:cubicBezTo>
                  <a:pt x="12774" y="65938"/>
                  <a:pt x="12547" y="66472"/>
                  <a:pt x="12547" y="66666"/>
                </a:cubicBezTo>
                <a:cubicBezTo>
                  <a:pt x="12272" y="66391"/>
                  <a:pt x="12482" y="66375"/>
                  <a:pt x="12547" y="66051"/>
                </a:cubicBezTo>
                <a:cubicBezTo>
                  <a:pt x="12078" y="66100"/>
                  <a:pt x="12579" y="65695"/>
                  <a:pt x="12482" y="65355"/>
                </a:cubicBezTo>
                <a:close/>
                <a:moveTo>
                  <a:pt x="12919" y="64092"/>
                </a:moveTo>
                <a:cubicBezTo>
                  <a:pt x="13162" y="64076"/>
                  <a:pt x="13114" y="64270"/>
                  <a:pt x="13178" y="64367"/>
                </a:cubicBezTo>
                <a:cubicBezTo>
                  <a:pt x="13243" y="64367"/>
                  <a:pt x="13227" y="64319"/>
                  <a:pt x="13243" y="64287"/>
                </a:cubicBezTo>
                <a:cubicBezTo>
                  <a:pt x="13324" y="64141"/>
                  <a:pt x="13340" y="64416"/>
                  <a:pt x="13243" y="64416"/>
                </a:cubicBezTo>
                <a:cubicBezTo>
                  <a:pt x="13162" y="64432"/>
                  <a:pt x="13130" y="64384"/>
                  <a:pt x="13114" y="64335"/>
                </a:cubicBezTo>
                <a:cubicBezTo>
                  <a:pt x="13097" y="64432"/>
                  <a:pt x="12968" y="64610"/>
                  <a:pt x="13049" y="64788"/>
                </a:cubicBezTo>
                <a:cubicBezTo>
                  <a:pt x="12806" y="64643"/>
                  <a:pt x="13000" y="64254"/>
                  <a:pt x="12919" y="64108"/>
                </a:cubicBezTo>
                <a:close/>
                <a:moveTo>
                  <a:pt x="19217" y="64950"/>
                </a:moveTo>
                <a:cubicBezTo>
                  <a:pt x="19314" y="64869"/>
                  <a:pt x="19524" y="64869"/>
                  <a:pt x="19476" y="64707"/>
                </a:cubicBezTo>
                <a:cubicBezTo>
                  <a:pt x="19541" y="64707"/>
                  <a:pt x="19541" y="64772"/>
                  <a:pt x="19557" y="64805"/>
                </a:cubicBezTo>
                <a:cubicBezTo>
                  <a:pt x="19605" y="64805"/>
                  <a:pt x="19622" y="64788"/>
                  <a:pt x="19622" y="64756"/>
                </a:cubicBezTo>
                <a:cubicBezTo>
                  <a:pt x="19735" y="64610"/>
                  <a:pt x="19622" y="65031"/>
                  <a:pt x="19476" y="64853"/>
                </a:cubicBezTo>
                <a:lnTo>
                  <a:pt x="19476" y="65080"/>
                </a:lnTo>
                <a:cubicBezTo>
                  <a:pt x="19897" y="65242"/>
                  <a:pt x="19622" y="65452"/>
                  <a:pt x="19427" y="65646"/>
                </a:cubicBezTo>
                <a:cubicBezTo>
                  <a:pt x="19233" y="65452"/>
                  <a:pt x="19524" y="65112"/>
                  <a:pt x="19233" y="64950"/>
                </a:cubicBezTo>
                <a:close/>
                <a:moveTo>
                  <a:pt x="7027" y="65242"/>
                </a:moveTo>
                <a:cubicBezTo>
                  <a:pt x="7188" y="65258"/>
                  <a:pt x="7108" y="65841"/>
                  <a:pt x="7367" y="65938"/>
                </a:cubicBezTo>
                <a:cubicBezTo>
                  <a:pt x="7253" y="65970"/>
                  <a:pt x="7140" y="65792"/>
                  <a:pt x="7108" y="65938"/>
                </a:cubicBezTo>
                <a:cubicBezTo>
                  <a:pt x="6962" y="65938"/>
                  <a:pt x="7075" y="65776"/>
                  <a:pt x="7027" y="65695"/>
                </a:cubicBezTo>
                <a:cubicBezTo>
                  <a:pt x="6768" y="65760"/>
                  <a:pt x="7075" y="65938"/>
                  <a:pt x="6913" y="66067"/>
                </a:cubicBezTo>
                <a:cubicBezTo>
                  <a:pt x="6784" y="66100"/>
                  <a:pt x="6509" y="66019"/>
                  <a:pt x="6573" y="66164"/>
                </a:cubicBezTo>
                <a:cubicBezTo>
                  <a:pt x="6411" y="66116"/>
                  <a:pt x="6525" y="65873"/>
                  <a:pt x="6784" y="65938"/>
                </a:cubicBezTo>
                <a:cubicBezTo>
                  <a:pt x="6573" y="65760"/>
                  <a:pt x="6849" y="65582"/>
                  <a:pt x="6638" y="65290"/>
                </a:cubicBezTo>
                <a:cubicBezTo>
                  <a:pt x="6557" y="65290"/>
                  <a:pt x="6589" y="65371"/>
                  <a:pt x="6573" y="65436"/>
                </a:cubicBezTo>
                <a:cubicBezTo>
                  <a:pt x="6379" y="65306"/>
                  <a:pt x="6751" y="65193"/>
                  <a:pt x="6638" y="64966"/>
                </a:cubicBezTo>
                <a:cubicBezTo>
                  <a:pt x="6832" y="65145"/>
                  <a:pt x="6946" y="65404"/>
                  <a:pt x="6913" y="65663"/>
                </a:cubicBezTo>
                <a:cubicBezTo>
                  <a:pt x="7140" y="65646"/>
                  <a:pt x="7010" y="65404"/>
                  <a:pt x="7043" y="65242"/>
                </a:cubicBezTo>
                <a:close/>
                <a:moveTo>
                  <a:pt x="20820" y="65387"/>
                </a:moveTo>
                <a:lnTo>
                  <a:pt x="20949" y="65387"/>
                </a:lnTo>
                <a:cubicBezTo>
                  <a:pt x="20949" y="65274"/>
                  <a:pt x="20836" y="65258"/>
                  <a:pt x="20884" y="65112"/>
                </a:cubicBezTo>
                <a:cubicBezTo>
                  <a:pt x="21095" y="65193"/>
                  <a:pt x="21046" y="65501"/>
                  <a:pt x="20820" y="65533"/>
                </a:cubicBezTo>
                <a:close/>
                <a:moveTo>
                  <a:pt x="18165" y="69548"/>
                </a:moveTo>
                <a:cubicBezTo>
                  <a:pt x="18359" y="69451"/>
                  <a:pt x="18246" y="69645"/>
                  <a:pt x="18294" y="69823"/>
                </a:cubicBezTo>
                <a:cubicBezTo>
                  <a:pt x="18229" y="69823"/>
                  <a:pt x="18181" y="69839"/>
                  <a:pt x="18165" y="69872"/>
                </a:cubicBezTo>
                <a:cubicBezTo>
                  <a:pt x="17873" y="69742"/>
                  <a:pt x="18262" y="69305"/>
                  <a:pt x="17825" y="69143"/>
                </a:cubicBezTo>
                <a:cubicBezTo>
                  <a:pt x="17808" y="69095"/>
                  <a:pt x="17857" y="69095"/>
                  <a:pt x="17889" y="69095"/>
                </a:cubicBezTo>
                <a:lnTo>
                  <a:pt x="17889" y="68997"/>
                </a:lnTo>
                <a:cubicBezTo>
                  <a:pt x="18084" y="69176"/>
                  <a:pt x="17938" y="68917"/>
                  <a:pt x="18100" y="68771"/>
                </a:cubicBezTo>
                <a:cubicBezTo>
                  <a:pt x="18343" y="68997"/>
                  <a:pt x="18051" y="69192"/>
                  <a:pt x="18165" y="69548"/>
                </a:cubicBezTo>
                <a:close/>
                <a:moveTo>
                  <a:pt x="17209" y="72349"/>
                </a:moveTo>
                <a:cubicBezTo>
                  <a:pt x="17209" y="72235"/>
                  <a:pt x="17290" y="72138"/>
                  <a:pt x="17404" y="72122"/>
                </a:cubicBezTo>
                <a:cubicBezTo>
                  <a:pt x="17064" y="71976"/>
                  <a:pt x="17307" y="71798"/>
                  <a:pt x="17339" y="71507"/>
                </a:cubicBezTo>
                <a:cubicBezTo>
                  <a:pt x="17679" y="71458"/>
                  <a:pt x="17485" y="71912"/>
                  <a:pt x="17274" y="71750"/>
                </a:cubicBezTo>
                <a:cubicBezTo>
                  <a:pt x="17242" y="71814"/>
                  <a:pt x="17517" y="71895"/>
                  <a:pt x="17533" y="71782"/>
                </a:cubicBezTo>
                <a:cubicBezTo>
                  <a:pt x="17647" y="71928"/>
                  <a:pt x="17598" y="72591"/>
                  <a:pt x="17355" y="72672"/>
                </a:cubicBezTo>
                <a:cubicBezTo>
                  <a:pt x="17307" y="72494"/>
                  <a:pt x="17501" y="72381"/>
                  <a:pt x="17209" y="72349"/>
                </a:cubicBezTo>
                <a:close/>
                <a:moveTo>
                  <a:pt x="18764" y="70017"/>
                </a:moveTo>
                <a:cubicBezTo>
                  <a:pt x="18828" y="70147"/>
                  <a:pt x="18666" y="70131"/>
                  <a:pt x="18699" y="70244"/>
                </a:cubicBezTo>
                <a:cubicBezTo>
                  <a:pt x="18569" y="70228"/>
                  <a:pt x="18650" y="70066"/>
                  <a:pt x="18440" y="70115"/>
                </a:cubicBezTo>
                <a:cubicBezTo>
                  <a:pt x="18472" y="70050"/>
                  <a:pt x="18537" y="70001"/>
                  <a:pt x="18569" y="69920"/>
                </a:cubicBezTo>
                <a:cubicBezTo>
                  <a:pt x="18666" y="69969"/>
                  <a:pt x="18456" y="70098"/>
                  <a:pt x="18764" y="70017"/>
                </a:cubicBezTo>
                <a:close/>
                <a:moveTo>
                  <a:pt x="15671" y="72090"/>
                </a:moveTo>
                <a:cubicBezTo>
                  <a:pt x="15445" y="71879"/>
                  <a:pt x="15445" y="71701"/>
                  <a:pt x="15477" y="71393"/>
                </a:cubicBezTo>
                <a:cubicBezTo>
                  <a:pt x="15655" y="71458"/>
                  <a:pt x="15526" y="71733"/>
                  <a:pt x="15736" y="71766"/>
                </a:cubicBezTo>
                <a:cubicBezTo>
                  <a:pt x="15947" y="71733"/>
                  <a:pt x="15671" y="71669"/>
                  <a:pt x="15736" y="71572"/>
                </a:cubicBezTo>
                <a:cubicBezTo>
                  <a:pt x="16011" y="71685"/>
                  <a:pt x="15688" y="71895"/>
                  <a:pt x="15671" y="72090"/>
                </a:cubicBezTo>
                <a:close/>
                <a:moveTo>
                  <a:pt x="16432" y="73190"/>
                </a:moveTo>
                <a:cubicBezTo>
                  <a:pt x="16351" y="73190"/>
                  <a:pt x="16368" y="73109"/>
                  <a:pt x="16368" y="73061"/>
                </a:cubicBezTo>
                <a:cubicBezTo>
                  <a:pt x="16303" y="73093"/>
                  <a:pt x="16254" y="73142"/>
                  <a:pt x="16222" y="73190"/>
                </a:cubicBezTo>
                <a:cubicBezTo>
                  <a:pt x="16157" y="73352"/>
                  <a:pt x="16449" y="73223"/>
                  <a:pt x="16368" y="73385"/>
                </a:cubicBezTo>
                <a:cubicBezTo>
                  <a:pt x="16287" y="73385"/>
                  <a:pt x="16238" y="73385"/>
                  <a:pt x="16238" y="73433"/>
                </a:cubicBezTo>
                <a:cubicBezTo>
                  <a:pt x="16092" y="73433"/>
                  <a:pt x="16222" y="73223"/>
                  <a:pt x="16028" y="73239"/>
                </a:cubicBezTo>
                <a:cubicBezTo>
                  <a:pt x="15898" y="73417"/>
                  <a:pt x="16238" y="73660"/>
                  <a:pt x="16238" y="73887"/>
                </a:cubicBezTo>
                <a:cubicBezTo>
                  <a:pt x="15995" y="73757"/>
                  <a:pt x="15850" y="73514"/>
                  <a:pt x="15833" y="73239"/>
                </a:cubicBezTo>
                <a:cubicBezTo>
                  <a:pt x="15688" y="73288"/>
                  <a:pt x="15688" y="73433"/>
                  <a:pt x="15704" y="73579"/>
                </a:cubicBezTo>
                <a:cubicBezTo>
                  <a:pt x="15348" y="73433"/>
                  <a:pt x="15817" y="73029"/>
                  <a:pt x="15623" y="72834"/>
                </a:cubicBezTo>
                <a:cubicBezTo>
                  <a:pt x="15736" y="72689"/>
                  <a:pt x="15623" y="73077"/>
                  <a:pt x="15833" y="73012"/>
                </a:cubicBezTo>
                <a:cubicBezTo>
                  <a:pt x="16028" y="72964"/>
                  <a:pt x="15785" y="72591"/>
                  <a:pt x="15947" y="72511"/>
                </a:cubicBezTo>
                <a:cubicBezTo>
                  <a:pt x="16303" y="72672"/>
                  <a:pt x="15979" y="73012"/>
                  <a:pt x="16028" y="73158"/>
                </a:cubicBezTo>
                <a:cubicBezTo>
                  <a:pt x="16173" y="72996"/>
                  <a:pt x="16384" y="72591"/>
                  <a:pt x="16157" y="72543"/>
                </a:cubicBezTo>
                <a:cubicBezTo>
                  <a:pt x="16125" y="72446"/>
                  <a:pt x="16238" y="72462"/>
                  <a:pt x="16351" y="72446"/>
                </a:cubicBezTo>
                <a:cubicBezTo>
                  <a:pt x="16206" y="72268"/>
                  <a:pt x="16432" y="72284"/>
                  <a:pt x="16416" y="72073"/>
                </a:cubicBezTo>
                <a:cubicBezTo>
                  <a:pt x="16173" y="72090"/>
                  <a:pt x="16238" y="72332"/>
                  <a:pt x="15963" y="72316"/>
                </a:cubicBezTo>
                <a:lnTo>
                  <a:pt x="15963" y="72090"/>
                </a:lnTo>
                <a:cubicBezTo>
                  <a:pt x="15833" y="72106"/>
                  <a:pt x="15655" y="72494"/>
                  <a:pt x="15898" y="72462"/>
                </a:cubicBezTo>
                <a:cubicBezTo>
                  <a:pt x="15898" y="72543"/>
                  <a:pt x="15671" y="72494"/>
                  <a:pt x="15688" y="72591"/>
                </a:cubicBezTo>
                <a:cubicBezTo>
                  <a:pt x="15461" y="72575"/>
                  <a:pt x="15591" y="72300"/>
                  <a:pt x="15558" y="72138"/>
                </a:cubicBezTo>
                <a:cubicBezTo>
                  <a:pt x="15817" y="72138"/>
                  <a:pt x="15963" y="72041"/>
                  <a:pt x="15882" y="71814"/>
                </a:cubicBezTo>
                <a:cubicBezTo>
                  <a:pt x="16060" y="71798"/>
                  <a:pt x="16092" y="71863"/>
                  <a:pt x="16076" y="71992"/>
                </a:cubicBezTo>
                <a:cubicBezTo>
                  <a:pt x="16303" y="71992"/>
                  <a:pt x="16335" y="71847"/>
                  <a:pt x="16351" y="71701"/>
                </a:cubicBezTo>
                <a:cubicBezTo>
                  <a:pt x="16238" y="71555"/>
                  <a:pt x="15947" y="71766"/>
                  <a:pt x="15882" y="71669"/>
                </a:cubicBezTo>
                <a:cubicBezTo>
                  <a:pt x="15979" y="71539"/>
                  <a:pt x="16125" y="71426"/>
                  <a:pt x="16206" y="71296"/>
                </a:cubicBezTo>
                <a:cubicBezTo>
                  <a:pt x="16190" y="71248"/>
                  <a:pt x="15914" y="71167"/>
                  <a:pt x="15947" y="71248"/>
                </a:cubicBezTo>
                <a:cubicBezTo>
                  <a:pt x="15769" y="71183"/>
                  <a:pt x="16125" y="71102"/>
                  <a:pt x="16206" y="71053"/>
                </a:cubicBezTo>
                <a:cubicBezTo>
                  <a:pt x="15947" y="70940"/>
                  <a:pt x="16254" y="70762"/>
                  <a:pt x="16335" y="70681"/>
                </a:cubicBezTo>
                <a:cubicBezTo>
                  <a:pt x="16092" y="70665"/>
                  <a:pt x="16335" y="70276"/>
                  <a:pt x="16060" y="70276"/>
                </a:cubicBezTo>
                <a:cubicBezTo>
                  <a:pt x="16109" y="70195"/>
                  <a:pt x="15947" y="69969"/>
                  <a:pt x="16190" y="70001"/>
                </a:cubicBezTo>
                <a:cubicBezTo>
                  <a:pt x="16190" y="70260"/>
                  <a:pt x="16449" y="70341"/>
                  <a:pt x="16465" y="70616"/>
                </a:cubicBezTo>
                <a:cubicBezTo>
                  <a:pt x="16529" y="70503"/>
                  <a:pt x="16497" y="70487"/>
                  <a:pt x="16659" y="70374"/>
                </a:cubicBezTo>
                <a:cubicBezTo>
                  <a:pt x="16772" y="70535"/>
                  <a:pt x="16805" y="70746"/>
                  <a:pt x="16740" y="70940"/>
                </a:cubicBezTo>
                <a:cubicBezTo>
                  <a:pt x="16465" y="70892"/>
                  <a:pt x="16481" y="70908"/>
                  <a:pt x="16335" y="71037"/>
                </a:cubicBezTo>
                <a:cubicBezTo>
                  <a:pt x="16400" y="71183"/>
                  <a:pt x="16465" y="71053"/>
                  <a:pt x="16659" y="71070"/>
                </a:cubicBezTo>
                <a:cubicBezTo>
                  <a:pt x="16708" y="71215"/>
                  <a:pt x="16546" y="71232"/>
                  <a:pt x="16610" y="71393"/>
                </a:cubicBezTo>
                <a:cubicBezTo>
                  <a:pt x="16772" y="71474"/>
                  <a:pt x="16659" y="71474"/>
                  <a:pt x="16740" y="71588"/>
                </a:cubicBezTo>
                <a:cubicBezTo>
                  <a:pt x="16869" y="71620"/>
                  <a:pt x="17031" y="71458"/>
                  <a:pt x="16869" y="71442"/>
                </a:cubicBezTo>
                <a:cubicBezTo>
                  <a:pt x="17080" y="71361"/>
                  <a:pt x="17015" y="71588"/>
                  <a:pt x="17080" y="71717"/>
                </a:cubicBezTo>
                <a:cubicBezTo>
                  <a:pt x="16967" y="71733"/>
                  <a:pt x="16950" y="71685"/>
                  <a:pt x="16934" y="71620"/>
                </a:cubicBezTo>
                <a:cubicBezTo>
                  <a:pt x="16627" y="71782"/>
                  <a:pt x="17015" y="71960"/>
                  <a:pt x="17080" y="72138"/>
                </a:cubicBezTo>
                <a:cubicBezTo>
                  <a:pt x="16918" y="72041"/>
                  <a:pt x="16789" y="72090"/>
                  <a:pt x="16869" y="72187"/>
                </a:cubicBezTo>
                <a:cubicBezTo>
                  <a:pt x="16659" y="72284"/>
                  <a:pt x="16902" y="71960"/>
                  <a:pt x="16610" y="71960"/>
                </a:cubicBezTo>
                <a:cubicBezTo>
                  <a:pt x="16513" y="72025"/>
                  <a:pt x="16675" y="72235"/>
                  <a:pt x="16400" y="72284"/>
                </a:cubicBezTo>
                <a:cubicBezTo>
                  <a:pt x="16610" y="72332"/>
                  <a:pt x="16675" y="72737"/>
                  <a:pt x="16400" y="72656"/>
                </a:cubicBezTo>
                <a:cubicBezTo>
                  <a:pt x="16643" y="72802"/>
                  <a:pt x="16610" y="72996"/>
                  <a:pt x="16432" y="73190"/>
                </a:cubicBezTo>
                <a:close/>
                <a:moveTo>
                  <a:pt x="16610" y="71701"/>
                </a:moveTo>
                <a:cubicBezTo>
                  <a:pt x="16724" y="71620"/>
                  <a:pt x="16497" y="71539"/>
                  <a:pt x="16400" y="71474"/>
                </a:cubicBezTo>
                <a:cubicBezTo>
                  <a:pt x="16400" y="71523"/>
                  <a:pt x="16125" y="71572"/>
                  <a:pt x="16335" y="71620"/>
                </a:cubicBezTo>
                <a:cubicBezTo>
                  <a:pt x="16432" y="71458"/>
                  <a:pt x="16529" y="71701"/>
                  <a:pt x="16594" y="71701"/>
                </a:cubicBezTo>
                <a:close/>
                <a:moveTo>
                  <a:pt x="18310" y="70017"/>
                </a:moveTo>
                <a:cubicBezTo>
                  <a:pt x="18310" y="70163"/>
                  <a:pt x="18181" y="70195"/>
                  <a:pt x="18100" y="70293"/>
                </a:cubicBezTo>
                <a:cubicBezTo>
                  <a:pt x="18051" y="70276"/>
                  <a:pt x="17922" y="69969"/>
                  <a:pt x="18294" y="70017"/>
                </a:cubicBezTo>
                <a:close/>
                <a:moveTo>
                  <a:pt x="15267" y="70746"/>
                </a:moveTo>
                <a:cubicBezTo>
                  <a:pt x="15477" y="70973"/>
                  <a:pt x="15315" y="71053"/>
                  <a:pt x="15412" y="71313"/>
                </a:cubicBezTo>
                <a:cubicBezTo>
                  <a:pt x="15348" y="71361"/>
                  <a:pt x="15072" y="71313"/>
                  <a:pt x="15218" y="71393"/>
                </a:cubicBezTo>
                <a:cubicBezTo>
                  <a:pt x="14927" y="71555"/>
                  <a:pt x="15121" y="71134"/>
                  <a:pt x="15008" y="71086"/>
                </a:cubicBezTo>
                <a:cubicBezTo>
                  <a:pt x="15315" y="71005"/>
                  <a:pt x="15040" y="70681"/>
                  <a:pt x="15267" y="70519"/>
                </a:cubicBezTo>
                <a:cubicBezTo>
                  <a:pt x="15510" y="70535"/>
                  <a:pt x="15607" y="70519"/>
                  <a:pt x="15671" y="70552"/>
                </a:cubicBezTo>
                <a:cubicBezTo>
                  <a:pt x="15558" y="70665"/>
                  <a:pt x="15412" y="70730"/>
                  <a:pt x="15267" y="70746"/>
                </a:cubicBezTo>
                <a:close/>
                <a:moveTo>
                  <a:pt x="19379" y="70924"/>
                </a:moveTo>
                <a:cubicBezTo>
                  <a:pt x="19524" y="70794"/>
                  <a:pt x="19298" y="71005"/>
                  <a:pt x="19460" y="70973"/>
                </a:cubicBezTo>
                <a:cubicBezTo>
                  <a:pt x="19541" y="70956"/>
                  <a:pt x="19508" y="70859"/>
                  <a:pt x="19524" y="70794"/>
                </a:cubicBezTo>
                <a:cubicBezTo>
                  <a:pt x="19638" y="70794"/>
                  <a:pt x="19654" y="70730"/>
                  <a:pt x="19783" y="70746"/>
                </a:cubicBezTo>
                <a:cubicBezTo>
                  <a:pt x="19686" y="70859"/>
                  <a:pt x="19622" y="70924"/>
                  <a:pt x="19719" y="71070"/>
                </a:cubicBezTo>
                <a:cubicBezTo>
                  <a:pt x="19541" y="71053"/>
                  <a:pt x="19670" y="71248"/>
                  <a:pt x="19460" y="71199"/>
                </a:cubicBezTo>
                <a:cubicBezTo>
                  <a:pt x="19476" y="71151"/>
                  <a:pt x="19444" y="70924"/>
                  <a:pt x="19395" y="71070"/>
                </a:cubicBezTo>
                <a:cubicBezTo>
                  <a:pt x="19330" y="71037"/>
                  <a:pt x="19330" y="70973"/>
                  <a:pt x="19379" y="70940"/>
                </a:cubicBezTo>
                <a:close/>
                <a:moveTo>
                  <a:pt x="11446" y="71636"/>
                </a:moveTo>
                <a:cubicBezTo>
                  <a:pt x="11446" y="71572"/>
                  <a:pt x="11559" y="71588"/>
                  <a:pt x="11640" y="71588"/>
                </a:cubicBezTo>
                <a:cubicBezTo>
                  <a:pt x="11527" y="71442"/>
                  <a:pt x="11495" y="71248"/>
                  <a:pt x="11576" y="71070"/>
                </a:cubicBezTo>
                <a:cubicBezTo>
                  <a:pt x="11899" y="71118"/>
                  <a:pt x="11786" y="71814"/>
                  <a:pt x="11430" y="71636"/>
                </a:cubicBezTo>
                <a:close/>
                <a:moveTo>
                  <a:pt x="19978" y="70973"/>
                </a:moveTo>
                <a:cubicBezTo>
                  <a:pt x="20042" y="71005"/>
                  <a:pt x="20107" y="71021"/>
                  <a:pt x="20188" y="71005"/>
                </a:cubicBezTo>
                <a:cubicBezTo>
                  <a:pt x="19881" y="71232"/>
                  <a:pt x="20480" y="71361"/>
                  <a:pt x="19994" y="71620"/>
                </a:cubicBezTo>
                <a:cubicBezTo>
                  <a:pt x="19994" y="71458"/>
                  <a:pt x="19864" y="71377"/>
                  <a:pt x="20059" y="71296"/>
                </a:cubicBezTo>
                <a:cubicBezTo>
                  <a:pt x="20010" y="71183"/>
                  <a:pt x="19832" y="71215"/>
                  <a:pt x="19783" y="71248"/>
                </a:cubicBezTo>
                <a:cubicBezTo>
                  <a:pt x="19557" y="71134"/>
                  <a:pt x="20010" y="71102"/>
                  <a:pt x="19978" y="70973"/>
                </a:cubicBezTo>
                <a:close/>
                <a:moveTo>
                  <a:pt x="19055" y="71766"/>
                </a:moveTo>
                <a:cubicBezTo>
                  <a:pt x="19120" y="71814"/>
                  <a:pt x="19136" y="71879"/>
                  <a:pt x="19136" y="71960"/>
                </a:cubicBezTo>
                <a:cubicBezTo>
                  <a:pt x="19006" y="71895"/>
                  <a:pt x="18861" y="71798"/>
                  <a:pt x="18861" y="72009"/>
                </a:cubicBezTo>
                <a:cubicBezTo>
                  <a:pt x="18699" y="72009"/>
                  <a:pt x="18764" y="71831"/>
                  <a:pt x="18602" y="71814"/>
                </a:cubicBezTo>
                <a:cubicBezTo>
                  <a:pt x="18618" y="71766"/>
                  <a:pt x="18731" y="71782"/>
                  <a:pt x="18731" y="71733"/>
                </a:cubicBezTo>
                <a:cubicBezTo>
                  <a:pt x="18780" y="71750"/>
                  <a:pt x="18828" y="71798"/>
                  <a:pt x="18861" y="71863"/>
                </a:cubicBezTo>
                <a:cubicBezTo>
                  <a:pt x="18958" y="71814"/>
                  <a:pt x="19071" y="71798"/>
                  <a:pt x="19071" y="71669"/>
                </a:cubicBezTo>
                <a:cubicBezTo>
                  <a:pt x="19152" y="71669"/>
                  <a:pt x="19265" y="71798"/>
                  <a:pt x="19055" y="71766"/>
                </a:cubicBezTo>
                <a:close/>
                <a:moveTo>
                  <a:pt x="18812" y="73628"/>
                </a:moveTo>
                <a:cubicBezTo>
                  <a:pt x="18893" y="73628"/>
                  <a:pt x="18877" y="73708"/>
                  <a:pt x="18893" y="73757"/>
                </a:cubicBezTo>
                <a:cubicBezTo>
                  <a:pt x="19006" y="73498"/>
                  <a:pt x="18974" y="73174"/>
                  <a:pt x="18812" y="72931"/>
                </a:cubicBezTo>
                <a:cubicBezTo>
                  <a:pt x="19184" y="72818"/>
                  <a:pt x="19055" y="72138"/>
                  <a:pt x="19735" y="72316"/>
                </a:cubicBezTo>
                <a:cubicBezTo>
                  <a:pt x="19735" y="72462"/>
                  <a:pt x="19605" y="72527"/>
                  <a:pt x="19476" y="72559"/>
                </a:cubicBezTo>
                <a:cubicBezTo>
                  <a:pt x="19670" y="72818"/>
                  <a:pt x="19217" y="73126"/>
                  <a:pt x="19605" y="73304"/>
                </a:cubicBezTo>
                <a:cubicBezTo>
                  <a:pt x="19363" y="73352"/>
                  <a:pt x="19492" y="73676"/>
                  <a:pt x="19152" y="73676"/>
                </a:cubicBezTo>
                <a:cubicBezTo>
                  <a:pt x="19152" y="73757"/>
                  <a:pt x="19201" y="73789"/>
                  <a:pt x="19282" y="73806"/>
                </a:cubicBezTo>
                <a:cubicBezTo>
                  <a:pt x="19379" y="73773"/>
                  <a:pt x="19427" y="73676"/>
                  <a:pt x="19411" y="73579"/>
                </a:cubicBezTo>
                <a:cubicBezTo>
                  <a:pt x="19751" y="73741"/>
                  <a:pt x="19233" y="74113"/>
                  <a:pt x="19686" y="74129"/>
                </a:cubicBezTo>
                <a:cubicBezTo>
                  <a:pt x="19605" y="74356"/>
                  <a:pt x="19363" y="74826"/>
                  <a:pt x="19686" y="74777"/>
                </a:cubicBezTo>
                <a:cubicBezTo>
                  <a:pt x="19589" y="74906"/>
                  <a:pt x="19427" y="74971"/>
                  <a:pt x="19282" y="74923"/>
                </a:cubicBezTo>
                <a:cubicBezTo>
                  <a:pt x="19282" y="74631"/>
                  <a:pt x="19573" y="74146"/>
                  <a:pt x="19201" y="74146"/>
                </a:cubicBezTo>
                <a:lnTo>
                  <a:pt x="19201" y="74146"/>
                </a:lnTo>
                <a:lnTo>
                  <a:pt x="19136" y="74146"/>
                </a:lnTo>
                <a:cubicBezTo>
                  <a:pt x="19152" y="74178"/>
                  <a:pt x="19201" y="74178"/>
                  <a:pt x="19201" y="74146"/>
                </a:cubicBezTo>
                <a:lnTo>
                  <a:pt x="19201" y="74146"/>
                </a:lnTo>
                <a:cubicBezTo>
                  <a:pt x="19476" y="74421"/>
                  <a:pt x="18861" y="74486"/>
                  <a:pt x="18812" y="74696"/>
                </a:cubicBezTo>
                <a:cubicBezTo>
                  <a:pt x="18343" y="74405"/>
                  <a:pt x="18747" y="74048"/>
                  <a:pt x="18812" y="73628"/>
                </a:cubicBezTo>
                <a:close/>
                <a:moveTo>
                  <a:pt x="17630" y="74016"/>
                </a:moveTo>
                <a:cubicBezTo>
                  <a:pt x="17857" y="74016"/>
                  <a:pt x="17760" y="74259"/>
                  <a:pt x="17825" y="74372"/>
                </a:cubicBezTo>
                <a:cubicBezTo>
                  <a:pt x="18035" y="74340"/>
                  <a:pt x="17906" y="74307"/>
                  <a:pt x="17889" y="74194"/>
                </a:cubicBezTo>
                <a:cubicBezTo>
                  <a:pt x="18019" y="74194"/>
                  <a:pt x="18035" y="74129"/>
                  <a:pt x="18165" y="74146"/>
                </a:cubicBezTo>
                <a:cubicBezTo>
                  <a:pt x="17922" y="74372"/>
                  <a:pt x="18246" y="74243"/>
                  <a:pt x="18424" y="74421"/>
                </a:cubicBezTo>
                <a:cubicBezTo>
                  <a:pt x="18440" y="74453"/>
                  <a:pt x="18407" y="74469"/>
                  <a:pt x="18359" y="74469"/>
                </a:cubicBezTo>
                <a:cubicBezTo>
                  <a:pt x="18326" y="74469"/>
                  <a:pt x="18294" y="74486"/>
                  <a:pt x="18294" y="74518"/>
                </a:cubicBezTo>
                <a:cubicBezTo>
                  <a:pt x="18148" y="74372"/>
                  <a:pt x="17760" y="74324"/>
                  <a:pt x="17630" y="74518"/>
                </a:cubicBezTo>
                <a:cubicBezTo>
                  <a:pt x="17371" y="74421"/>
                  <a:pt x="17808" y="74178"/>
                  <a:pt x="17630" y="74016"/>
                </a:cubicBezTo>
                <a:close/>
                <a:moveTo>
                  <a:pt x="17420" y="72996"/>
                </a:moveTo>
                <a:cubicBezTo>
                  <a:pt x="17436" y="72964"/>
                  <a:pt x="17549" y="73207"/>
                  <a:pt x="17695" y="73320"/>
                </a:cubicBezTo>
                <a:cubicBezTo>
                  <a:pt x="17582" y="73336"/>
                  <a:pt x="17517" y="73239"/>
                  <a:pt x="17501" y="73320"/>
                </a:cubicBezTo>
                <a:cubicBezTo>
                  <a:pt x="17339" y="73288"/>
                  <a:pt x="17290" y="73093"/>
                  <a:pt x="17420" y="72996"/>
                </a:cubicBezTo>
                <a:close/>
                <a:moveTo>
                  <a:pt x="17566" y="73968"/>
                </a:moveTo>
                <a:cubicBezTo>
                  <a:pt x="17226" y="73935"/>
                  <a:pt x="17501" y="73773"/>
                  <a:pt x="17371" y="73595"/>
                </a:cubicBezTo>
                <a:cubicBezTo>
                  <a:pt x="17452" y="73563"/>
                  <a:pt x="17533" y="73547"/>
                  <a:pt x="17630" y="73547"/>
                </a:cubicBezTo>
                <a:cubicBezTo>
                  <a:pt x="17485" y="73708"/>
                  <a:pt x="17517" y="73789"/>
                  <a:pt x="17549" y="73968"/>
                </a:cubicBezTo>
                <a:close/>
                <a:moveTo>
                  <a:pt x="17226" y="73271"/>
                </a:moveTo>
                <a:cubicBezTo>
                  <a:pt x="17274" y="73482"/>
                  <a:pt x="17226" y="73466"/>
                  <a:pt x="17371" y="73595"/>
                </a:cubicBezTo>
                <a:cubicBezTo>
                  <a:pt x="17209" y="73595"/>
                  <a:pt x="17112" y="73611"/>
                  <a:pt x="17112" y="73692"/>
                </a:cubicBezTo>
                <a:cubicBezTo>
                  <a:pt x="16934" y="73563"/>
                  <a:pt x="17355" y="73401"/>
                  <a:pt x="17031" y="73288"/>
                </a:cubicBezTo>
                <a:cubicBezTo>
                  <a:pt x="17048" y="73207"/>
                  <a:pt x="17096" y="73288"/>
                  <a:pt x="17209" y="73271"/>
                </a:cubicBezTo>
                <a:close/>
                <a:moveTo>
                  <a:pt x="18229" y="73498"/>
                </a:moveTo>
                <a:cubicBezTo>
                  <a:pt x="18343" y="73514"/>
                  <a:pt x="18359" y="73466"/>
                  <a:pt x="18359" y="73401"/>
                </a:cubicBezTo>
                <a:cubicBezTo>
                  <a:pt x="18505" y="73401"/>
                  <a:pt x="18472" y="73676"/>
                  <a:pt x="18229" y="73676"/>
                </a:cubicBezTo>
                <a:close/>
                <a:moveTo>
                  <a:pt x="16724" y="74680"/>
                </a:moveTo>
                <a:cubicBezTo>
                  <a:pt x="16789" y="74858"/>
                  <a:pt x="16869" y="75020"/>
                  <a:pt x="16983" y="75182"/>
                </a:cubicBezTo>
                <a:cubicBezTo>
                  <a:pt x="16675" y="75198"/>
                  <a:pt x="16691" y="74987"/>
                  <a:pt x="16513" y="74923"/>
                </a:cubicBezTo>
                <a:cubicBezTo>
                  <a:pt x="16691" y="74761"/>
                  <a:pt x="16481" y="74534"/>
                  <a:pt x="16772" y="74405"/>
                </a:cubicBezTo>
                <a:cubicBezTo>
                  <a:pt x="16627" y="74065"/>
                  <a:pt x="16999" y="74583"/>
                  <a:pt x="16708" y="74680"/>
                </a:cubicBezTo>
                <a:close/>
                <a:moveTo>
                  <a:pt x="19524" y="75894"/>
                </a:moveTo>
                <a:lnTo>
                  <a:pt x="19524" y="75700"/>
                </a:lnTo>
                <a:cubicBezTo>
                  <a:pt x="19703" y="75732"/>
                  <a:pt x="19783" y="76056"/>
                  <a:pt x="19719" y="75748"/>
                </a:cubicBezTo>
                <a:cubicBezTo>
                  <a:pt x="19864" y="75781"/>
                  <a:pt x="19962" y="75991"/>
                  <a:pt x="19864" y="76072"/>
                </a:cubicBezTo>
                <a:cubicBezTo>
                  <a:pt x="19589" y="76104"/>
                  <a:pt x="19751" y="75845"/>
                  <a:pt x="19508" y="75894"/>
                </a:cubicBezTo>
                <a:close/>
                <a:moveTo>
                  <a:pt x="20253" y="76072"/>
                </a:moveTo>
                <a:cubicBezTo>
                  <a:pt x="20366" y="75910"/>
                  <a:pt x="20528" y="75813"/>
                  <a:pt x="20706" y="75781"/>
                </a:cubicBezTo>
                <a:cubicBezTo>
                  <a:pt x="20674" y="75975"/>
                  <a:pt x="20399" y="75975"/>
                  <a:pt x="20237" y="76072"/>
                </a:cubicBezTo>
                <a:close/>
                <a:moveTo>
                  <a:pt x="16028" y="78015"/>
                </a:moveTo>
                <a:cubicBezTo>
                  <a:pt x="16076" y="78063"/>
                  <a:pt x="16109" y="78128"/>
                  <a:pt x="16092" y="78209"/>
                </a:cubicBezTo>
                <a:cubicBezTo>
                  <a:pt x="15963" y="78128"/>
                  <a:pt x="15963" y="78241"/>
                  <a:pt x="15833" y="78160"/>
                </a:cubicBezTo>
                <a:cubicBezTo>
                  <a:pt x="15769" y="77982"/>
                  <a:pt x="16076" y="78063"/>
                  <a:pt x="16092" y="77934"/>
                </a:cubicBezTo>
                <a:cubicBezTo>
                  <a:pt x="16190" y="77950"/>
                  <a:pt x="16125" y="78031"/>
                  <a:pt x="16028" y="78015"/>
                </a:cubicBezTo>
                <a:close/>
                <a:moveTo>
                  <a:pt x="16287" y="78290"/>
                </a:moveTo>
                <a:cubicBezTo>
                  <a:pt x="16562" y="78419"/>
                  <a:pt x="15931" y="78565"/>
                  <a:pt x="16238" y="78711"/>
                </a:cubicBezTo>
                <a:cubicBezTo>
                  <a:pt x="16125" y="78759"/>
                  <a:pt x="16044" y="78873"/>
                  <a:pt x="16028" y="78986"/>
                </a:cubicBezTo>
                <a:cubicBezTo>
                  <a:pt x="15817" y="78970"/>
                  <a:pt x="15979" y="78727"/>
                  <a:pt x="15704" y="78857"/>
                </a:cubicBezTo>
                <a:cubicBezTo>
                  <a:pt x="15850" y="78727"/>
                  <a:pt x="15639" y="78500"/>
                  <a:pt x="15752" y="78436"/>
                </a:cubicBezTo>
                <a:cubicBezTo>
                  <a:pt x="15688" y="78306"/>
                  <a:pt x="15591" y="78517"/>
                  <a:pt x="15493" y="78403"/>
                </a:cubicBezTo>
                <a:cubicBezTo>
                  <a:pt x="15461" y="78306"/>
                  <a:pt x="15542" y="78274"/>
                  <a:pt x="15558" y="78209"/>
                </a:cubicBezTo>
                <a:cubicBezTo>
                  <a:pt x="15623" y="78322"/>
                  <a:pt x="15817" y="78339"/>
                  <a:pt x="15898" y="78436"/>
                </a:cubicBezTo>
                <a:cubicBezTo>
                  <a:pt x="16028" y="78436"/>
                  <a:pt x="15979" y="78306"/>
                  <a:pt x="16157" y="78339"/>
                </a:cubicBezTo>
                <a:lnTo>
                  <a:pt x="16157" y="78484"/>
                </a:lnTo>
                <a:cubicBezTo>
                  <a:pt x="16270" y="78468"/>
                  <a:pt x="16303" y="78403"/>
                  <a:pt x="16287" y="78290"/>
                </a:cubicBezTo>
                <a:close/>
                <a:moveTo>
                  <a:pt x="18845" y="81236"/>
                </a:moveTo>
                <a:cubicBezTo>
                  <a:pt x="18845" y="81350"/>
                  <a:pt x="18715" y="81479"/>
                  <a:pt x="18715" y="81690"/>
                </a:cubicBezTo>
                <a:cubicBezTo>
                  <a:pt x="18715" y="82094"/>
                  <a:pt x="18925" y="82710"/>
                  <a:pt x="18585" y="81932"/>
                </a:cubicBezTo>
                <a:cubicBezTo>
                  <a:pt x="18537" y="81965"/>
                  <a:pt x="18407" y="81965"/>
                  <a:pt x="18391" y="82030"/>
                </a:cubicBezTo>
                <a:cubicBezTo>
                  <a:pt x="18343" y="81932"/>
                  <a:pt x="18375" y="81447"/>
                  <a:pt x="18715" y="81366"/>
                </a:cubicBezTo>
                <a:cubicBezTo>
                  <a:pt x="18699" y="81220"/>
                  <a:pt x="18375" y="81301"/>
                  <a:pt x="18440" y="81091"/>
                </a:cubicBezTo>
                <a:cubicBezTo>
                  <a:pt x="18521" y="81091"/>
                  <a:pt x="18569" y="81091"/>
                  <a:pt x="18569" y="81042"/>
                </a:cubicBezTo>
                <a:cubicBezTo>
                  <a:pt x="18666" y="81107"/>
                  <a:pt x="18666" y="81236"/>
                  <a:pt x="18845" y="81236"/>
                </a:cubicBezTo>
                <a:close/>
                <a:moveTo>
                  <a:pt x="18521" y="81560"/>
                </a:moveTo>
                <a:cubicBezTo>
                  <a:pt x="18569" y="81657"/>
                  <a:pt x="18440" y="81868"/>
                  <a:pt x="18585" y="81884"/>
                </a:cubicBezTo>
                <a:cubicBezTo>
                  <a:pt x="18634" y="81835"/>
                  <a:pt x="18764" y="81512"/>
                  <a:pt x="18521" y="81560"/>
                </a:cubicBezTo>
                <a:close/>
                <a:moveTo>
                  <a:pt x="19654" y="81965"/>
                </a:moveTo>
                <a:cubicBezTo>
                  <a:pt x="19508" y="81641"/>
                  <a:pt x="19751" y="81479"/>
                  <a:pt x="19913" y="81220"/>
                </a:cubicBezTo>
                <a:cubicBezTo>
                  <a:pt x="20188" y="81269"/>
                  <a:pt x="19881" y="81350"/>
                  <a:pt x="19848" y="81447"/>
                </a:cubicBezTo>
                <a:cubicBezTo>
                  <a:pt x="19929" y="81544"/>
                  <a:pt x="20172" y="81366"/>
                  <a:pt x="20107" y="81625"/>
                </a:cubicBezTo>
                <a:cubicBezTo>
                  <a:pt x="19913" y="81512"/>
                  <a:pt x="19783" y="81690"/>
                  <a:pt x="19848" y="81868"/>
                </a:cubicBezTo>
                <a:cubicBezTo>
                  <a:pt x="19703" y="81852"/>
                  <a:pt x="19638" y="81884"/>
                  <a:pt x="19654" y="81965"/>
                </a:cubicBezTo>
                <a:close/>
                <a:moveTo>
                  <a:pt x="19800" y="82467"/>
                </a:moveTo>
                <a:cubicBezTo>
                  <a:pt x="19638" y="82564"/>
                  <a:pt x="19800" y="82272"/>
                  <a:pt x="19654" y="82062"/>
                </a:cubicBezTo>
                <a:cubicBezTo>
                  <a:pt x="19897" y="82175"/>
                  <a:pt x="19767" y="82548"/>
                  <a:pt x="19994" y="82677"/>
                </a:cubicBezTo>
                <a:cubicBezTo>
                  <a:pt x="20010" y="82790"/>
                  <a:pt x="19735" y="82710"/>
                  <a:pt x="19800" y="82855"/>
                </a:cubicBezTo>
                <a:cubicBezTo>
                  <a:pt x="19460" y="82742"/>
                  <a:pt x="19864" y="82661"/>
                  <a:pt x="19783" y="82467"/>
                </a:cubicBezTo>
                <a:close/>
                <a:moveTo>
                  <a:pt x="19104" y="85397"/>
                </a:moveTo>
                <a:cubicBezTo>
                  <a:pt x="19363" y="85267"/>
                  <a:pt x="19168" y="85640"/>
                  <a:pt x="19379" y="85866"/>
                </a:cubicBezTo>
                <a:cubicBezTo>
                  <a:pt x="19087" y="85899"/>
                  <a:pt x="19184" y="85656"/>
                  <a:pt x="19168" y="85494"/>
                </a:cubicBezTo>
                <a:cubicBezTo>
                  <a:pt x="19023" y="86125"/>
                  <a:pt x="19055" y="86773"/>
                  <a:pt x="19265" y="87388"/>
                </a:cubicBezTo>
                <a:cubicBezTo>
                  <a:pt x="19201" y="87437"/>
                  <a:pt x="19136" y="87469"/>
                  <a:pt x="19055" y="87485"/>
                </a:cubicBezTo>
                <a:cubicBezTo>
                  <a:pt x="19055" y="87647"/>
                  <a:pt x="19298" y="87647"/>
                  <a:pt x="19265" y="87858"/>
                </a:cubicBezTo>
                <a:cubicBezTo>
                  <a:pt x="19168" y="87825"/>
                  <a:pt x="19104" y="87728"/>
                  <a:pt x="19120" y="87631"/>
                </a:cubicBezTo>
                <a:cubicBezTo>
                  <a:pt x="18990" y="87696"/>
                  <a:pt x="19104" y="87955"/>
                  <a:pt x="19006" y="88036"/>
                </a:cubicBezTo>
                <a:cubicBezTo>
                  <a:pt x="19006" y="88133"/>
                  <a:pt x="19217" y="88068"/>
                  <a:pt x="19265" y="88133"/>
                </a:cubicBezTo>
                <a:cubicBezTo>
                  <a:pt x="19265" y="88262"/>
                  <a:pt x="19152" y="88327"/>
                  <a:pt x="19006" y="88360"/>
                </a:cubicBezTo>
                <a:cubicBezTo>
                  <a:pt x="19104" y="88424"/>
                  <a:pt x="19071" y="88602"/>
                  <a:pt x="19071" y="88732"/>
                </a:cubicBezTo>
                <a:cubicBezTo>
                  <a:pt x="18796" y="88489"/>
                  <a:pt x="18731" y="88392"/>
                  <a:pt x="18731" y="88052"/>
                </a:cubicBezTo>
                <a:cubicBezTo>
                  <a:pt x="18828" y="88100"/>
                  <a:pt x="18845" y="88068"/>
                  <a:pt x="18942" y="88052"/>
                </a:cubicBezTo>
                <a:cubicBezTo>
                  <a:pt x="18828" y="87599"/>
                  <a:pt x="19087" y="87421"/>
                  <a:pt x="18925" y="86935"/>
                </a:cubicBezTo>
                <a:cubicBezTo>
                  <a:pt x="18845" y="86935"/>
                  <a:pt x="18877" y="87016"/>
                  <a:pt x="18861" y="87081"/>
                </a:cubicBezTo>
                <a:cubicBezTo>
                  <a:pt x="18683" y="87081"/>
                  <a:pt x="18731" y="86919"/>
                  <a:pt x="18731" y="86789"/>
                </a:cubicBezTo>
                <a:cubicBezTo>
                  <a:pt x="18925" y="86773"/>
                  <a:pt x="18893" y="86951"/>
                  <a:pt x="19055" y="86838"/>
                </a:cubicBezTo>
                <a:cubicBezTo>
                  <a:pt x="18796" y="86708"/>
                  <a:pt x="18877" y="86546"/>
                  <a:pt x="18715" y="86433"/>
                </a:cubicBezTo>
                <a:cubicBezTo>
                  <a:pt x="19071" y="85802"/>
                  <a:pt x="18634" y="85284"/>
                  <a:pt x="18634" y="84766"/>
                </a:cubicBezTo>
                <a:cubicBezTo>
                  <a:pt x="19136" y="84636"/>
                  <a:pt x="18521" y="84296"/>
                  <a:pt x="19023" y="84150"/>
                </a:cubicBezTo>
                <a:cubicBezTo>
                  <a:pt x="18958" y="84118"/>
                  <a:pt x="18893" y="84086"/>
                  <a:pt x="18812" y="84069"/>
                </a:cubicBezTo>
                <a:cubicBezTo>
                  <a:pt x="19120" y="83454"/>
                  <a:pt x="19104" y="82904"/>
                  <a:pt x="19184" y="82208"/>
                </a:cubicBezTo>
                <a:cubicBezTo>
                  <a:pt x="19573" y="82904"/>
                  <a:pt x="19282" y="84345"/>
                  <a:pt x="19427" y="85219"/>
                </a:cubicBezTo>
                <a:cubicBezTo>
                  <a:pt x="19201" y="85203"/>
                  <a:pt x="19104" y="85267"/>
                  <a:pt x="19087" y="85397"/>
                </a:cubicBezTo>
                <a:close/>
                <a:moveTo>
                  <a:pt x="18456" y="82386"/>
                </a:moveTo>
                <a:cubicBezTo>
                  <a:pt x="18602" y="82386"/>
                  <a:pt x="18488" y="82596"/>
                  <a:pt x="18521" y="82677"/>
                </a:cubicBezTo>
                <a:cubicBezTo>
                  <a:pt x="18440" y="82645"/>
                  <a:pt x="18391" y="82612"/>
                  <a:pt x="18391" y="82531"/>
                </a:cubicBezTo>
                <a:cubicBezTo>
                  <a:pt x="18391" y="82451"/>
                  <a:pt x="18262" y="82499"/>
                  <a:pt x="18181" y="82483"/>
                </a:cubicBezTo>
                <a:cubicBezTo>
                  <a:pt x="18229" y="82256"/>
                  <a:pt x="18472" y="82629"/>
                  <a:pt x="18456" y="82386"/>
                </a:cubicBezTo>
                <a:close/>
                <a:moveTo>
                  <a:pt x="19864" y="89752"/>
                </a:moveTo>
                <a:cubicBezTo>
                  <a:pt x="19703" y="88797"/>
                  <a:pt x="20172" y="87793"/>
                  <a:pt x="20172" y="87048"/>
                </a:cubicBezTo>
                <a:cubicBezTo>
                  <a:pt x="20480" y="87874"/>
                  <a:pt x="20172" y="88845"/>
                  <a:pt x="19881" y="89752"/>
                </a:cubicBezTo>
                <a:close/>
                <a:moveTo>
                  <a:pt x="18780" y="92488"/>
                </a:moveTo>
                <a:cubicBezTo>
                  <a:pt x="18488" y="92569"/>
                  <a:pt x="18602" y="92342"/>
                  <a:pt x="18375" y="92358"/>
                </a:cubicBezTo>
                <a:lnTo>
                  <a:pt x="18375" y="92132"/>
                </a:lnTo>
                <a:cubicBezTo>
                  <a:pt x="18440" y="92132"/>
                  <a:pt x="18424" y="92180"/>
                  <a:pt x="18440" y="92229"/>
                </a:cubicBezTo>
                <a:cubicBezTo>
                  <a:pt x="18488" y="92212"/>
                  <a:pt x="18505" y="92180"/>
                  <a:pt x="18569" y="92180"/>
                </a:cubicBezTo>
                <a:cubicBezTo>
                  <a:pt x="18585" y="92132"/>
                  <a:pt x="18553" y="92132"/>
                  <a:pt x="18505" y="92132"/>
                </a:cubicBezTo>
                <a:cubicBezTo>
                  <a:pt x="18537" y="91986"/>
                  <a:pt x="18618" y="92196"/>
                  <a:pt x="18715" y="92164"/>
                </a:cubicBezTo>
                <a:cubicBezTo>
                  <a:pt x="18553" y="92293"/>
                  <a:pt x="18569" y="92342"/>
                  <a:pt x="18780" y="92407"/>
                </a:cubicBezTo>
                <a:close/>
                <a:moveTo>
                  <a:pt x="20544" y="96082"/>
                </a:moveTo>
                <a:cubicBezTo>
                  <a:pt x="20836" y="96357"/>
                  <a:pt x="20431" y="96486"/>
                  <a:pt x="20544" y="96778"/>
                </a:cubicBezTo>
                <a:cubicBezTo>
                  <a:pt x="20463" y="96745"/>
                  <a:pt x="20415" y="96664"/>
                  <a:pt x="20285" y="96648"/>
                </a:cubicBezTo>
                <a:cubicBezTo>
                  <a:pt x="20399" y="96600"/>
                  <a:pt x="20204" y="96324"/>
                  <a:pt x="20480" y="96276"/>
                </a:cubicBezTo>
                <a:cubicBezTo>
                  <a:pt x="20415" y="96179"/>
                  <a:pt x="20350" y="96082"/>
                  <a:pt x="20285" y="96001"/>
                </a:cubicBezTo>
                <a:cubicBezTo>
                  <a:pt x="20302" y="95904"/>
                  <a:pt x="20463" y="96065"/>
                  <a:pt x="20480" y="95904"/>
                </a:cubicBezTo>
                <a:cubicBezTo>
                  <a:pt x="20463" y="95839"/>
                  <a:pt x="20399" y="95920"/>
                  <a:pt x="20285" y="95904"/>
                </a:cubicBezTo>
                <a:cubicBezTo>
                  <a:pt x="20350" y="95790"/>
                  <a:pt x="20480" y="95693"/>
                  <a:pt x="20609" y="95677"/>
                </a:cubicBezTo>
                <a:cubicBezTo>
                  <a:pt x="20496" y="95936"/>
                  <a:pt x="20674" y="95904"/>
                  <a:pt x="20820" y="95904"/>
                </a:cubicBezTo>
                <a:cubicBezTo>
                  <a:pt x="20884" y="96065"/>
                  <a:pt x="20528" y="95936"/>
                  <a:pt x="20561" y="96082"/>
                </a:cubicBezTo>
                <a:close/>
                <a:moveTo>
                  <a:pt x="20965" y="102768"/>
                </a:moveTo>
                <a:cubicBezTo>
                  <a:pt x="21030" y="102444"/>
                  <a:pt x="20965" y="102007"/>
                  <a:pt x="21208" y="101699"/>
                </a:cubicBezTo>
                <a:cubicBezTo>
                  <a:pt x="21208" y="101586"/>
                  <a:pt x="20998" y="101699"/>
                  <a:pt x="21014" y="101748"/>
                </a:cubicBezTo>
                <a:cubicBezTo>
                  <a:pt x="20949" y="101651"/>
                  <a:pt x="20868" y="101570"/>
                  <a:pt x="20803" y="101473"/>
                </a:cubicBezTo>
                <a:cubicBezTo>
                  <a:pt x="20917" y="101456"/>
                  <a:pt x="20917" y="101505"/>
                  <a:pt x="21014" y="101521"/>
                </a:cubicBezTo>
                <a:lnTo>
                  <a:pt x="21014" y="101278"/>
                </a:lnTo>
                <a:cubicBezTo>
                  <a:pt x="20852" y="101262"/>
                  <a:pt x="21046" y="101489"/>
                  <a:pt x="20803" y="101424"/>
                </a:cubicBezTo>
                <a:cubicBezTo>
                  <a:pt x="20787" y="100760"/>
                  <a:pt x="20107" y="100404"/>
                  <a:pt x="20318" y="99708"/>
                </a:cubicBezTo>
                <a:cubicBezTo>
                  <a:pt x="20415" y="99773"/>
                  <a:pt x="20544" y="99967"/>
                  <a:pt x="20318" y="99999"/>
                </a:cubicBezTo>
                <a:cubicBezTo>
                  <a:pt x="20350" y="100064"/>
                  <a:pt x="20528" y="100032"/>
                  <a:pt x="20463" y="100177"/>
                </a:cubicBezTo>
                <a:cubicBezTo>
                  <a:pt x="20706" y="99967"/>
                  <a:pt x="20641" y="99562"/>
                  <a:pt x="20981" y="99433"/>
                </a:cubicBezTo>
                <a:cubicBezTo>
                  <a:pt x="20981" y="99271"/>
                  <a:pt x="20787" y="99255"/>
                  <a:pt x="20836" y="99060"/>
                </a:cubicBezTo>
                <a:cubicBezTo>
                  <a:pt x="20933" y="99174"/>
                  <a:pt x="21095" y="99174"/>
                  <a:pt x="21046" y="98963"/>
                </a:cubicBezTo>
                <a:cubicBezTo>
                  <a:pt x="21483" y="98963"/>
                  <a:pt x="20981" y="99352"/>
                  <a:pt x="21321" y="99417"/>
                </a:cubicBezTo>
                <a:cubicBezTo>
                  <a:pt x="21240" y="99562"/>
                  <a:pt x="21062" y="99352"/>
                  <a:pt x="20981" y="99481"/>
                </a:cubicBezTo>
                <a:cubicBezTo>
                  <a:pt x="21079" y="99611"/>
                  <a:pt x="20981" y="99773"/>
                  <a:pt x="20852" y="99886"/>
                </a:cubicBezTo>
                <a:cubicBezTo>
                  <a:pt x="20852" y="99967"/>
                  <a:pt x="21257" y="100048"/>
                  <a:pt x="20933" y="100080"/>
                </a:cubicBezTo>
                <a:cubicBezTo>
                  <a:pt x="20981" y="100258"/>
                  <a:pt x="21160" y="100080"/>
                  <a:pt x="21257" y="100161"/>
                </a:cubicBezTo>
                <a:lnTo>
                  <a:pt x="21257" y="100356"/>
                </a:lnTo>
                <a:cubicBezTo>
                  <a:pt x="21095" y="100291"/>
                  <a:pt x="20981" y="100258"/>
                  <a:pt x="21127" y="100404"/>
                </a:cubicBezTo>
                <a:cubicBezTo>
                  <a:pt x="21062" y="100550"/>
                  <a:pt x="21014" y="100307"/>
                  <a:pt x="20917" y="100307"/>
                </a:cubicBezTo>
                <a:cubicBezTo>
                  <a:pt x="20690" y="100469"/>
                  <a:pt x="21143" y="100517"/>
                  <a:pt x="21127" y="100679"/>
                </a:cubicBezTo>
                <a:cubicBezTo>
                  <a:pt x="20901" y="100517"/>
                  <a:pt x="20949" y="100793"/>
                  <a:pt x="20868" y="100874"/>
                </a:cubicBezTo>
                <a:cubicBezTo>
                  <a:pt x="20917" y="100987"/>
                  <a:pt x="21030" y="100760"/>
                  <a:pt x="21062" y="100728"/>
                </a:cubicBezTo>
                <a:cubicBezTo>
                  <a:pt x="21273" y="100906"/>
                  <a:pt x="20803" y="101149"/>
                  <a:pt x="21143" y="101327"/>
                </a:cubicBezTo>
                <a:cubicBezTo>
                  <a:pt x="21240" y="101278"/>
                  <a:pt x="21354" y="101262"/>
                  <a:pt x="21467" y="101278"/>
                </a:cubicBezTo>
                <a:cubicBezTo>
                  <a:pt x="21500" y="101473"/>
                  <a:pt x="21289" y="101505"/>
                  <a:pt x="21208" y="101618"/>
                </a:cubicBezTo>
                <a:cubicBezTo>
                  <a:pt x="21305" y="101667"/>
                  <a:pt x="21321" y="101780"/>
                  <a:pt x="21419" y="101845"/>
                </a:cubicBezTo>
                <a:cubicBezTo>
                  <a:pt x="21289" y="101780"/>
                  <a:pt x="21062" y="102233"/>
                  <a:pt x="21354" y="102298"/>
                </a:cubicBezTo>
                <a:cubicBezTo>
                  <a:pt x="21564" y="102233"/>
                  <a:pt x="21289" y="102104"/>
                  <a:pt x="21354" y="101974"/>
                </a:cubicBezTo>
                <a:cubicBezTo>
                  <a:pt x="21775" y="101958"/>
                  <a:pt x="21435" y="102282"/>
                  <a:pt x="21419" y="102379"/>
                </a:cubicBezTo>
                <a:cubicBezTo>
                  <a:pt x="21613" y="102509"/>
                  <a:pt x="21629" y="102120"/>
                  <a:pt x="21823" y="102104"/>
                </a:cubicBezTo>
                <a:cubicBezTo>
                  <a:pt x="21888" y="102541"/>
                  <a:pt x="21872" y="102978"/>
                  <a:pt x="21775" y="103399"/>
                </a:cubicBezTo>
                <a:cubicBezTo>
                  <a:pt x="21580" y="103350"/>
                  <a:pt x="21678" y="103124"/>
                  <a:pt x="21516" y="103172"/>
                </a:cubicBezTo>
                <a:cubicBezTo>
                  <a:pt x="21597" y="103075"/>
                  <a:pt x="21856" y="102865"/>
                  <a:pt x="21629" y="102703"/>
                </a:cubicBezTo>
                <a:cubicBezTo>
                  <a:pt x="21580" y="102832"/>
                  <a:pt x="21516" y="102962"/>
                  <a:pt x="21435" y="103075"/>
                </a:cubicBezTo>
                <a:cubicBezTo>
                  <a:pt x="21338" y="103027"/>
                  <a:pt x="21370" y="102881"/>
                  <a:pt x="21095" y="102946"/>
                </a:cubicBezTo>
                <a:cubicBezTo>
                  <a:pt x="21014" y="102751"/>
                  <a:pt x="21370" y="102687"/>
                  <a:pt x="21160" y="102525"/>
                </a:cubicBezTo>
                <a:cubicBezTo>
                  <a:pt x="21014" y="102573"/>
                  <a:pt x="21289" y="102751"/>
                  <a:pt x="20981" y="102768"/>
                </a:cubicBezTo>
                <a:close/>
                <a:moveTo>
                  <a:pt x="19589" y="99174"/>
                </a:moveTo>
                <a:cubicBezTo>
                  <a:pt x="19913" y="99368"/>
                  <a:pt x="19541" y="99514"/>
                  <a:pt x="19670" y="99724"/>
                </a:cubicBezTo>
                <a:cubicBezTo>
                  <a:pt x="19363" y="99676"/>
                  <a:pt x="19735" y="99384"/>
                  <a:pt x="19605" y="99158"/>
                </a:cubicBezTo>
                <a:close/>
                <a:moveTo>
                  <a:pt x="19735" y="100097"/>
                </a:moveTo>
                <a:cubicBezTo>
                  <a:pt x="19800" y="100177"/>
                  <a:pt x="19800" y="100291"/>
                  <a:pt x="19735" y="100372"/>
                </a:cubicBezTo>
                <a:cubicBezTo>
                  <a:pt x="19476" y="100258"/>
                  <a:pt x="19945" y="99757"/>
                  <a:pt x="19751" y="100080"/>
                </a:cubicBezTo>
                <a:close/>
                <a:moveTo>
                  <a:pt x="19282" y="100323"/>
                </a:moveTo>
                <a:cubicBezTo>
                  <a:pt x="19023" y="100517"/>
                  <a:pt x="19411" y="100598"/>
                  <a:pt x="19346" y="100890"/>
                </a:cubicBezTo>
                <a:cubicBezTo>
                  <a:pt x="19201" y="100825"/>
                  <a:pt x="18893" y="100323"/>
                  <a:pt x="19282" y="100323"/>
                </a:cubicBezTo>
                <a:close/>
                <a:moveTo>
                  <a:pt x="22050" y="105067"/>
                </a:moveTo>
                <a:cubicBezTo>
                  <a:pt x="21807" y="105083"/>
                  <a:pt x="21856" y="104905"/>
                  <a:pt x="21791" y="104791"/>
                </a:cubicBezTo>
                <a:cubicBezTo>
                  <a:pt x="21888" y="104872"/>
                  <a:pt x="22066" y="104905"/>
                  <a:pt x="22066" y="105067"/>
                </a:cubicBezTo>
                <a:close/>
                <a:moveTo>
                  <a:pt x="19282" y="106167"/>
                </a:moveTo>
                <a:cubicBezTo>
                  <a:pt x="19168" y="106167"/>
                  <a:pt x="19006" y="106281"/>
                  <a:pt x="18828" y="106362"/>
                </a:cubicBezTo>
                <a:cubicBezTo>
                  <a:pt x="18990" y="106248"/>
                  <a:pt x="19039" y="106022"/>
                  <a:pt x="18942" y="105860"/>
                </a:cubicBezTo>
                <a:cubicBezTo>
                  <a:pt x="19168" y="105908"/>
                  <a:pt x="18990" y="105698"/>
                  <a:pt x="19217" y="105763"/>
                </a:cubicBezTo>
                <a:cubicBezTo>
                  <a:pt x="19120" y="105892"/>
                  <a:pt x="19152" y="106070"/>
                  <a:pt x="19298" y="106167"/>
                </a:cubicBezTo>
                <a:close/>
                <a:moveTo>
                  <a:pt x="19492" y="106588"/>
                </a:moveTo>
                <a:cubicBezTo>
                  <a:pt x="19444" y="106685"/>
                  <a:pt x="19265" y="106507"/>
                  <a:pt x="19217" y="106459"/>
                </a:cubicBezTo>
                <a:cubicBezTo>
                  <a:pt x="19087" y="106459"/>
                  <a:pt x="19201" y="106653"/>
                  <a:pt x="19087" y="106685"/>
                </a:cubicBezTo>
                <a:cubicBezTo>
                  <a:pt x="18942" y="106653"/>
                  <a:pt x="19055" y="106426"/>
                  <a:pt x="19023" y="106313"/>
                </a:cubicBezTo>
                <a:cubicBezTo>
                  <a:pt x="19282" y="106329"/>
                  <a:pt x="19363" y="106475"/>
                  <a:pt x="19492" y="106588"/>
                </a:cubicBezTo>
                <a:close/>
                <a:moveTo>
                  <a:pt x="15769" y="111218"/>
                </a:moveTo>
                <a:cubicBezTo>
                  <a:pt x="15898" y="111202"/>
                  <a:pt x="15947" y="111251"/>
                  <a:pt x="16028" y="111267"/>
                </a:cubicBezTo>
                <a:cubicBezTo>
                  <a:pt x="15850" y="111494"/>
                  <a:pt x="15931" y="111477"/>
                  <a:pt x="15769" y="111785"/>
                </a:cubicBezTo>
                <a:cubicBezTo>
                  <a:pt x="15688" y="111704"/>
                  <a:pt x="15850" y="111413"/>
                  <a:pt x="15785" y="111218"/>
                </a:cubicBezTo>
                <a:close/>
                <a:moveTo>
                  <a:pt x="20350" y="112513"/>
                </a:moveTo>
                <a:cubicBezTo>
                  <a:pt x="20463" y="112627"/>
                  <a:pt x="20172" y="112870"/>
                  <a:pt x="20237" y="113112"/>
                </a:cubicBezTo>
                <a:cubicBezTo>
                  <a:pt x="20042" y="112918"/>
                  <a:pt x="20302" y="112659"/>
                  <a:pt x="20366" y="112497"/>
                </a:cubicBezTo>
                <a:close/>
                <a:moveTo>
                  <a:pt x="648" y="11041"/>
                </a:moveTo>
                <a:cubicBezTo>
                  <a:pt x="778" y="10733"/>
                  <a:pt x="1101" y="10539"/>
                  <a:pt x="1441" y="10572"/>
                </a:cubicBezTo>
                <a:cubicBezTo>
                  <a:pt x="1312" y="10717"/>
                  <a:pt x="1360" y="10717"/>
                  <a:pt x="1231" y="10895"/>
                </a:cubicBezTo>
                <a:cubicBezTo>
                  <a:pt x="859" y="10814"/>
                  <a:pt x="875" y="11154"/>
                  <a:pt x="648" y="11041"/>
                </a:cubicBezTo>
                <a:close/>
                <a:moveTo>
                  <a:pt x="5197" y="25401"/>
                </a:moveTo>
                <a:cubicBezTo>
                  <a:pt x="5311" y="25384"/>
                  <a:pt x="5424" y="25401"/>
                  <a:pt x="5537" y="25449"/>
                </a:cubicBezTo>
                <a:cubicBezTo>
                  <a:pt x="5683" y="25627"/>
                  <a:pt x="5311" y="25724"/>
                  <a:pt x="5472" y="25919"/>
                </a:cubicBezTo>
                <a:cubicBezTo>
                  <a:pt x="5165" y="25805"/>
                  <a:pt x="5375" y="25611"/>
                  <a:pt x="5197" y="25401"/>
                </a:cubicBezTo>
                <a:close/>
                <a:moveTo>
                  <a:pt x="7593" y="25465"/>
                </a:moveTo>
                <a:cubicBezTo>
                  <a:pt x="7723" y="25449"/>
                  <a:pt x="7868" y="25465"/>
                  <a:pt x="7998" y="25514"/>
                </a:cubicBezTo>
                <a:cubicBezTo>
                  <a:pt x="7966" y="25595"/>
                  <a:pt x="7804" y="25595"/>
                  <a:pt x="7868" y="25741"/>
                </a:cubicBezTo>
                <a:cubicBezTo>
                  <a:pt x="7755" y="25660"/>
                  <a:pt x="7577" y="25627"/>
                  <a:pt x="7593" y="25465"/>
                </a:cubicBezTo>
                <a:close/>
                <a:moveTo>
                  <a:pt x="7480" y="26582"/>
                </a:moveTo>
                <a:cubicBezTo>
                  <a:pt x="7269" y="26728"/>
                  <a:pt x="7318" y="26793"/>
                  <a:pt x="7350" y="27052"/>
                </a:cubicBezTo>
                <a:cubicBezTo>
                  <a:pt x="7221" y="27052"/>
                  <a:pt x="7205" y="27100"/>
                  <a:pt x="7075" y="27100"/>
                </a:cubicBezTo>
                <a:cubicBezTo>
                  <a:pt x="7059" y="27003"/>
                  <a:pt x="7059" y="26890"/>
                  <a:pt x="6881" y="26922"/>
                </a:cubicBezTo>
                <a:cubicBezTo>
                  <a:pt x="6978" y="26777"/>
                  <a:pt x="6881" y="26485"/>
                  <a:pt x="7140" y="26453"/>
                </a:cubicBezTo>
                <a:cubicBezTo>
                  <a:pt x="7367" y="26404"/>
                  <a:pt x="7221" y="26615"/>
                  <a:pt x="7480" y="26566"/>
                </a:cubicBezTo>
                <a:close/>
                <a:moveTo>
                  <a:pt x="11980" y="26760"/>
                </a:moveTo>
                <a:cubicBezTo>
                  <a:pt x="12061" y="26793"/>
                  <a:pt x="12158" y="26809"/>
                  <a:pt x="12256" y="26793"/>
                </a:cubicBezTo>
                <a:cubicBezTo>
                  <a:pt x="12256" y="26922"/>
                  <a:pt x="12272" y="27068"/>
                  <a:pt x="12191" y="27133"/>
                </a:cubicBezTo>
                <a:cubicBezTo>
                  <a:pt x="11980" y="27165"/>
                  <a:pt x="11980" y="27052"/>
                  <a:pt x="11851" y="27036"/>
                </a:cubicBezTo>
                <a:cubicBezTo>
                  <a:pt x="11559" y="27181"/>
                  <a:pt x="11657" y="27440"/>
                  <a:pt x="11657" y="27602"/>
                </a:cubicBezTo>
                <a:cubicBezTo>
                  <a:pt x="11365" y="27489"/>
                  <a:pt x="11381" y="27003"/>
                  <a:pt x="11705" y="26906"/>
                </a:cubicBezTo>
                <a:cubicBezTo>
                  <a:pt x="11770" y="26922"/>
                  <a:pt x="11786" y="27003"/>
                  <a:pt x="11916" y="26987"/>
                </a:cubicBezTo>
                <a:cubicBezTo>
                  <a:pt x="12126" y="26922"/>
                  <a:pt x="11819" y="26809"/>
                  <a:pt x="11980" y="26744"/>
                </a:cubicBezTo>
                <a:close/>
                <a:moveTo>
                  <a:pt x="16886" y="31650"/>
                </a:moveTo>
                <a:cubicBezTo>
                  <a:pt x="16821" y="31682"/>
                  <a:pt x="16546" y="31763"/>
                  <a:pt x="16821" y="31747"/>
                </a:cubicBezTo>
                <a:cubicBezTo>
                  <a:pt x="16772" y="31795"/>
                  <a:pt x="16659" y="31795"/>
                  <a:pt x="16691" y="31892"/>
                </a:cubicBezTo>
                <a:cubicBezTo>
                  <a:pt x="16465" y="31747"/>
                  <a:pt x="16627" y="31569"/>
                  <a:pt x="16610" y="31277"/>
                </a:cubicBezTo>
                <a:cubicBezTo>
                  <a:pt x="16708" y="31326"/>
                  <a:pt x="16772" y="31326"/>
                  <a:pt x="16821" y="31229"/>
                </a:cubicBezTo>
                <a:cubicBezTo>
                  <a:pt x="17048" y="31261"/>
                  <a:pt x="16805" y="31455"/>
                  <a:pt x="16886" y="31650"/>
                </a:cubicBezTo>
                <a:close/>
                <a:moveTo>
                  <a:pt x="8160" y="33301"/>
                </a:moveTo>
                <a:cubicBezTo>
                  <a:pt x="8063" y="33608"/>
                  <a:pt x="8241" y="33803"/>
                  <a:pt x="8030" y="34094"/>
                </a:cubicBezTo>
                <a:cubicBezTo>
                  <a:pt x="7674" y="33819"/>
                  <a:pt x="7949" y="33511"/>
                  <a:pt x="7949" y="33155"/>
                </a:cubicBezTo>
                <a:cubicBezTo>
                  <a:pt x="8111" y="33123"/>
                  <a:pt x="7933" y="33366"/>
                  <a:pt x="8160" y="33285"/>
                </a:cubicBezTo>
                <a:close/>
                <a:moveTo>
                  <a:pt x="17906" y="39485"/>
                </a:moveTo>
                <a:cubicBezTo>
                  <a:pt x="17792" y="39501"/>
                  <a:pt x="17792" y="39436"/>
                  <a:pt x="17776" y="39388"/>
                </a:cubicBezTo>
                <a:cubicBezTo>
                  <a:pt x="17711" y="39388"/>
                  <a:pt x="17727" y="39436"/>
                  <a:pt x="17711" y="39485"/>
                </a:cubicBezTo>
                <a:cubicBezTo>
                  <a:pt x="17388" y="39372"/>
                  <a:pt x="17792" y="39145"/>
                  <a:pt x="17841" y="39016"/>
                </a:cubicBezTo>
                <a:cubicBezTo>
                  <a:pt x="18067" y="39032"/>
                  <a:pt x="17825" y="39258"/>
                  <a:pt x="17906" y="39469"/>
                </a:cubicBezTo>
                <a:close/>
                <a:moveTo>
                  <a:pt x="18877" y="42723"/>
                </a:moveTo>
                <a:cubicBezTo>
                  <a:pt x="18990" y="42707"/>
                  <a:pt x="18990" y="42755"/>
                  <a:pt x="19087" y="42755"/>
                </a:cubicBezTo>
                <a:cubicBezTo>
                  <a:pt x="19023" y="42933"/>
                  <a:pt x="18925" y="43273"/>
                  <a:pt x="19217" y="43370"/>
                </a:cubicBezTo>
                <a:cubicBezTo>
                  <a:pt x="19152" y="43548"/>
                  <a:pt x="19039" y="43694"/>
                  <a:pt x="18893" y="43824"/>
                </a:cubicBezTo>
                <a:cubicBezTo>
                  <a:pt x="18683" y="43565"/>
                  <a:pt x="18715" y="43030"/>
                  <a:pt x="18877" y="42707"/>
                </a:cubicBezTo>
                <a:close/>
                <a:moveTo>
                  <a:pt x="10880" y="43613"/>
                </a:moveTo>
                <a:cubicBezTo>
                  <a:pt x="10912" y="43629"/>
                  <a:pt x="11187" y="43710"/>
                  <a:pt x="11203" y="43613"/>
                </a:cubicBezTo>
                <a:cubicBezTo>
                  <a:pt x="11398" y="43678"/>
                  <a:pt x="11268" y="43727"/>
                  <a:pt x="11268" y="43888"/>
                </a:cubicBezTo>
                <a:cubicBezTo>
                  <a:pt x="11203" y="43888"/>
                  <a:pt x="11220" y="43824"/>
                  <a:pt x="11203" y="43791"/>
                </a:cubicBezTo>
                <a:cubicBezTo>
                  <a:pt x="11058" y="43856"/>
                  <a:pt x="11074" y="43888"/>
                  <a:pt x="10880" y="43840"/>
                </a:cubicBezTo>
                <a:close/>
                <a:moveTo>
                  <a:pt x="12838" y="47256"/>
                </a:moveTo>
                <a:cubicBezTo>
                  <a:pt x="12919" y="47191"/>
                  <a:pt x="12919" y="47078"/>
                  <a:pt x="12903" y="46964"/>
                </a:cubicBezTo>
                <a:cubicBezTo>
                  <a:pt x="12984" y="47013"/>
                  <a:pt x="13033" y="47013"/>
                  <a:pt x="13033" y="46916"/>
                </a:cubicBezTo>
                <a:cubicBezTo>
                  <a:pt x="13518" y="46900"/>
                  <a:pt x="13227" y="47288"/>
                  <a:pt x="12838" y="47223"/>
                </a:cubicBezTo>
                <a:close/>
                <a:moveTo>
                  <a:pt x="6444" y="49927"/>
                </a:moveTo>
                <a:cubicBezTo>
                  <a:pt x="6298" y="49846"/>
                  <a:pt x="6428" y="49571"/>
                  <a:pt x="6314" y="49457"/>
                </a:cubicBezTo>
                <a:cubicBezTo>
                  <a:pt x="6379" y="49409"/>
                  <a:pt x="6492" y="49409"/>
                  <a:pt x="6573" y="49457"/>
                </a:cubicBezTo>
                <a:cubicBezTo>
                  <a:pt x="6622" y="49312"/>
                  <a:pt x="6476" y="49296"/>
                  <a:pt x="6509" y="49150"/>
                </a:cubicBezTo>
                <a:cubicBezTo>
                  <a:pt x="6897" y="49344"/>
                  <a:pt x="6670" y="49603"/>
                  <a:pt x="6444" y="49911"/>
                </a:cubicBezTo>
                <a:close/>
                <a:moveTo>
                  <a:pt x="13227" y="51886"/>
                </a:moveTo>
                <a:cubicBezTo>
                  <a:pt x="12725" y="51611"/>
                  <a:pt x="12952" y="51206"/>
                  <a:pt x="12887" y="50720"/>
                </a:cubicBezTo>
                <a:cubicBezTo>
                  <a:pt x="12822" y="50639"/>
                  <a:pt x="12677" y="50623"/>
                  <a:pt x="12482" y="50639"/>
                </a:cubicBezTo>
                <a:cubicBezTo>
                  <a:pt x="12385" y="50672"/>
                  <a:pt x="12385" y="50785"/>
                  <a:pt x="12353" y="50866"/>
                </a:cubicBezTo>
                <a:cubicBezTo>
                  <a:pt x="12175" y="50817"/>
                  <a:pt x="12029" y="50736"/>
                  <a:pt x="12013" y="50558"/>
                </a:cubicBezTo>
                <a:cubicBezTo>
                  <a:pt x="12110" y="50655"/>
                  <a:pt x="12256" y="50494"/>
                  <a:pt x="12288" y="50591"/>
                </a:cubicBezTo>
                <a:cubicBezTo>
                  <a:pt x="12401" y="50558"/>
                  <a:pt x="12401" y="50429"/>
                  <a:pt x="12482" y="50364"/>
                </a:cubicBezTo>
                <a:cubicBezTo>
                  <a:pt x="12418" y="50299"/>
                  <a:pt x="12304" y="50396"/>
                  <a:pt x="12353" y="50170"/>
                </a:cubicBezTo>
                <a:cubicBezTo>
                  <a:pt x="12239" y="50218"/>
                  <a:pt x="12223" y="50348"/>
                  <a:pt x="12142" y="50413"/>
                </a:cubicBezTo>
                <a:cubicBezTo>
                  <a:pt x="11802" y="50315"/>
                  <a:pt x="12142" y="49943"/>
                  <a:pt x="12207" y="49797"/>
                </a:cubicBezTo>
                <a:cubicBezTo>
                  <a:pt x="12401" y="49765"/>
                  <a:pt x="12401" y="49878"/>
                  <a:pt x="12612" y="49846"/>
                </a:cubicBezTo>
                <a:cubicBezTo>
                  <a:pt x="12644" y="50137"/>
                  <a:pt x="12757" y="50202"/>
                  <a:pt x="12693" y="50494"/>
                </a:cubicBezTo>
                <a:cubicBezTo>
                  <a:pt x="12709" y="50591"/>
                  <a:pt x="12871" y="50429"/>
                  <a:pt x="12887" y="50574"/>
                </a:cubicBezTo>
                <a:cubicBezTo>
                  <a:pt x="13130" y="50542"/>
                  <a:pt x="12919" y="50445"/>
                  <a:pt x="12952" y="50299"/>
                </a:cubicBezTo>
                <a:cubicBezTo>
                  <a:pt x="13146" y="50348"/>
                  <a:pt x="13340" y="50380"/>
                  <a:pt x="13551" y="50396"/>
                </a:cubicBezTo>
                <a:cubicBezTo>
                  <a:pt x="13615" y="50672"/>
                  <a:pt x="13259" y="50947"/>
                  <a:pt x="13632" y="51125"/>
                </a:cubicBezTo>
                <a:cubicBezTo>
                  <a:pt x="13615" y="51271"/>
                  <a:pt x="13470" y="51335"/>
                  <a:pt x="13502" y="51497"/>
                </a:cubicBezTo>
                <a:cubicBezTo>
                  <a:pt x="13421" y="51481"/>
                  <a:pt x="13356" y="51449"/>
                  <a:pt x="13356" y="51368"/>
                </a:cubicBezTo>
                <a:cubicBezTo>
                  <a:pt x="13243" y="51481"/>
                  <a:pt x="13276" y="51691"/>
                  <a:pt x="13227" y="51853"/>
                </a:cubicBezTo>
                <a:close/>
                <a:moveTo>
                  <a:pt x="12644" y="52355"/>
                </a:moveTo>
                <a:cubicBezTo>
                  <a:pt x="12563" y="52420"/>
                  <a:pt x="12466" y="52452"/>
                  <a:pt x="12369" y="52452"/>
                </a:cubicBezTo>
                <a:cubicBezTo>
                  <a:pt x="12418" y="52355"/>
                  <a:pt x="12256" y="52339"/>
                  <a:pt x="12239" y="52404"/>
                </a:cubicBezTo>
                <a:cubicBezTo>
                  <a:pt x="12191" y="52404"/>
                  <a:pt x="12175" y="52388"/>
                  <a:pt x="12175" y="52355"/>
                </a:cubicBezTo>
                <a:cubicBezTo>
                  <a:pt x="12175" y="52323"/>
                  <a:pt x="12158" y="52307"/>
                  <a:pt x="12110" y="52307"/>
                </a:cubicBezTo>
                <a:cubicBezTo>
                  <a:pt x="12239" y="52242"/>
                  <a:pt x="12369" y="52177"/>
                  <a:pt x="12320" y="51983"/>
                </a:cubicBezTo>
                <a:cubicBezTo>
                  <a:pt x="12531" y="51967"/>
                  <a:pt x="12434" y="52193"/>
                  <a:pt x="12644" y="52161"/>
                </a:cubicBezTo>
                <a:cubicBezTo>
                  <a:pt x="12709" y="52226"/>
                  <a:pt x="12450" y="52307"/>
                  <a:pt x="12644" y="52323"/>
                </a:cubicBezTo>
                <a:close/>
                <a:moveTo>
                  <a:pt x="10685" y="54622"/>
                </a:moveTo>
                <a:cubicBezTo>
                  <a:pt x="10815" y="54460"/>
                  <a:pt x="10766" y="54541"/>
                  <a:pt x="10685" y="54346"/>
                </a:cubicBezTo>
                <a:cubicBezTo>
                  <a:pt x="10766" y="54298"/>
                  <a:pt x="10863" y="54298"/>
                  <a:pt x="10944" y="54346"/>
                </a:cubicBezTo>
                <a:cubicBezTo>
                  <a:pt x="10944" y="54266"/>
                  <a:pt x="10863" y="54249"/>
                  <a:pt x="10880" y="54168"/>
                </a:cubicBezTo>
                <a:cubicBezTo>
                  <a:pt x="10847" y="54055"/>
                  <a:pt x="10782" y="54217"/>
                  <a:pt x="10669" y="54120"/>
                </a:cubicBezTo>
                <a:cubicBezTo>
                  <a:pt x="10960" y="54039"/>
                  <a:pt x="10669" y="53715"/>
                  <a:pt x="11009" y="53747"/>
                </a:cubicBezTo>
                <a:lnTo>
                  <a:pt x="11009" y="53521"/>
                </a:lnTo>
                <a:cubicBezTo>
                  <a:pt x="10928" y="53667"/>
                  <a:pt x="10782" y="53650"/>
                  <a:pt x="10604" y="53618"/>
                </a:cubicBezTo>
                <a:cubicBezTo>
                  <a:pt x="10621" y="53408"/>
                  <a:pt x="10944" y="53343"/>
                  <a:pt x="11058" y="53327"/>
                </a:cubicBezTo>
                <a:cubicBezTo>
                  <a:pt x="11252" y="53408"/>
                  <a:pt x="11365" y="53618"/>
                  <a:pt x="11333" y="53828"/>
                </a:cubicBezTo>
                <a:cubicBezTo>
                  <a:pt x="11090" y="53667"/>
                  <a:pt x="11462" y="54395"/>
                  <a:pt x="11203" y="54622"/>
                </a:cubicBezTo>
                <a:cubicBezTo>
                  <a:pt x="11074" y="54525"/>
                  <a:pt x="10831" y="54589"/>
                  <a:pt x="10685" y="54622"/>
                </a:cubicBezTo>
                <a:close/>
                <a:moveTo>
                  <a:pt x="6185" y="55658"/>
                </a:moveTo>
                <a:cubicBezTo>
                  <a:pt x="5958" y="55366"/>
                  <a:pt x="6395" y="54945"/>
                  <a:pt x="6444" y="54444"/>
                </a:cubicBezTo>
                <a:cubicBezTo>
                  <a:pt x="6509" y="54557"/>
                  <a:pt x="6638" y="54622"/>
                  <a:pt x="6768" y="54622"/>
                </a:cubicBezTo>
                <a:cubicBezTo>
                  <a:pt x="6622" y="54735"/>
                  <a:pt x="6832" y="54784"/>
                  <a:pt x="6768" y="54945"/>
                </a:cubicBezTo>
                <a:cubicBezTo>
                  <a:pt x="6589" y="54978"/>
                  <a:pt x="6638" y="54865"/>
                  <a:pt x="6509" y="54865"/>
                </a:cubicBezTo>
                <a:cubicBezTo>
                  <a:pt x="6363" y="55107"/>
                  <a:pt x="6492" y="55464"/>
                  <a:pt x="6444" y="55836"/>
                </a:cubicBezTo>
                <a:cubicBezTo>
                  <a:pt x="6428" y="55803"/>
                  <a:pt x="6152" y="55609"/>
                  <a:pt x="6185" y="55658"/>
                </a:cubicBezTo>
                <a:close/>
                <a:moveTo>
                  <a:pt x="13745" y="55836"/>
                </a:moveTo>
                <a:cubicBezTo>
                  <a:pt x="13615" y="56014"/>
                  <a:pt x="13615" y="56046"/>
                  <a:pt x="13745" y="56208"/>
                </a:cubicBezTo>
                <a:cubicBezTo>
                  <a:pt x="13535" y="56322"/>
                  <a:pt x="13502" y="56127"/>
                  <a:pt x="13421" y="56208"/>
                </a:cubicBezTo>
                <a:cubicBezTo>
                  <a:pt x="13195" y="56127"/>
                  <a:pt x="13421" y="55982"/>
                  <a:pt x="13340" y="55755"/>
                </a:cubicBezTo>
                <a:cubicBezTo>
                  <a:pt x="13599" y="55723"/>
                  <a:pt x="13648" y="55690"/>
                  <a:pt x="13745" y="55836"/>
                </a:cubicBezTo>
                <a:close/>
                <a:moveTo>
                  <a:pt x="15056" y="70147"/>
                </a:moveTo>
                <a:cubicBezTo>
                  <a:pt x="15202" y="69953"/>
                  <a:pt x="15137" y="69775"/>
                  <a:pt x="15056" y="69548"/>
                </a:cubicBezTo>
                <a:cubicBezTo>
                  <a:pt x="15137" y="69548"/>
                  <a:pt x="15170" y="69532"/>
                  <a:pt x="15186" y="69499"/>
                </a:cubicBezTo>
                <a:cubicBezTo>
                  <a:pt x="15380" y="69532"/>
                  <a:pt x="15153" y="69645"/>
                  <a:pt x="15186" y="69726"/>
                </a:cubicBezTo>
                <a:cubicBezTo>
                  <a:pt x="15218" y="69807"/>
                  <a:pt x="15380" y="69742"/>
                  <a:pt x="15380" y="69823"/>
                </a:cubicBezTo>
                <a:cubicBezTo>
                  <a:pt x="15671" y="69694"/>
                  <a:pt x="15493" y="69694"/>
                  <a:pt x="15720" y="69580"/>
                </a:cubicBezTo>
                <a:cubicBezTo>
                  <a:pt x="15736" y="69742"/>
                  <a:pt x="15688" y="69920"/>
                  <a:pt x="15591" y="70050"/>
                </a:cubicBezTo>
                <a:cubicBezTo>
                  <a:pt x="15477" y="70001"/>
                  <a:pt x="15332" y="69953"/>
                  <a:pt x="15461" y="69856"/>
                </a:cubicBezTo>
                <a:cubicBezTo>
                  <a:pt x="15202" y="69823"/>
                  <a:pt x="15332" y="70017"/>
                  <a:pt x="15186" y="70050"/>
                </a:cubicBezTo>
                <a:cubicBezTo>
                  <a:pt x="15218" y="70147"/>
                  <a:pt x="15526" y="70066"/>
                  <a:pt x="15655" y="70098"/>
                </a:cubicBezTo>
                <a:cubicBezTo>
                  <a:pt x="15752" y="70179"/>
                  <a:pt x="15752" y="70325"/>
                  <a:pt x="15655" y="70422"/>
                </a:cubicBezTo>
                <a:cubicBezTo>
                  <a:pt x="15510" y="70487"/>
                  <a:pt x="15412" y="70293"/>
                  <a:pt x="15396" y="70422"/>
                </a:cubicBezTo>
                <a:cubicBezTo>
                  <a:pt x="15299" y="70325"/>
                  <a:pt x="15283" y="70147"/>
                  <a:pt x="15056" y="70147"/>
                </a:cubicBezTo>
                <a:close/>
                <a:moveTo>
                  <a:pt x="17501" y="74842"/>
                </a:moveTo>
                <a:cubicBezTo>
                  <a:pt x="17501" y="74793"/>
                  <a:pt x="17485" y="74761"/>
                  <a:pt x="17436" y="74761"/>
                </a:cubicBezTo>
                <a:cubicBezTo>
                  <a:pt x="17533" y="74680"/>
                  <a:pt x="17647" y="74631"/>
                  <a:pt x="17760" y="74615"/>
                </a:cubicBezTo>
                <a:cubicBezTo>
                  <a:pt x="17727" y="74647"/>
                  <a:pt x="17695" y="74696"/>
                  <a:pt x="17695" y="74745"/>
                </a:cubicBezTo>
                <a:cubicBezTo>
                  <a:pt x="17857" y="74712"/>
                  <a:pt x="18003" y="74631"/>
                  <a:pt x="18100" y="74518"/>
                </a:cubicBezTo>
                <a:cubicBezTo>
                  <a:pt x="18197" y="74534"/>
                  <a:pt x="18165" y="74631"/>
                  <a:pt x="18181" y="74696"/>
                </a:cubicBezTo>
                <a:cubicBezTo>
                  <a:pt x="18084" y="74696"/>
                  <a:pt x="17986" y="74696"/>
                  <a:pt x="17970" y="74745"/>
                </a:cubicBezTo>
                <a:cubicBezTo>
                  <a:pt x="18310" y="74793"/>
                  <a:pt x="17695" y="75020"/>
                  <a:pt x="17841" y="75360"/>
                </a:cubicBezTo>
                <a:cubicBezTo>
                  <a:pt x="17388" y="75279"/>
                  <a:pt x="17776" y="75133"/>
                  <a:pt x="17776" y="74890"/>
                </a:cubicBezTo>
                <a:cubicBezTo>
                  <a:pt x="17744" y="74826"/>
                  <a:pt x="17598" y="74858"/>
                  <a:pt x="17501" y="7484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17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499" name="Google Shape;499;p17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" name="Google Shape;529;p17"/>
          <p:cNvSpPr txBox="1">
            <a:spLocks noGrp="1"/>
          </p:cNvSpPr>
          <p:nvPr>
            <p:ph type="subTitle" idx="1"/>
          </p:nvPr>
        </p:nvSpPr>
        <p:spPr>
          <a:xfrm>
            <a:off x="4291779" y="1447625"/>
            <a:ext cx="4137900" cy="15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530" name="Google Shape;530;p17"/>
          <p:cNvSpPr txBox="1">
            <a:spLocks noGrp="1"/>
          </p:cNvSpPr>
          <p:nvPr>
            <p:ph type="title"/>
          </p:nvPr>
        </p:nvSpPr>
        <p:spPr>
          <a:xfrm>
            <a:off x="4291750" y="3278575"/>
            <a:ext cx="41379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23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712" name="Google Shape;712;p23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24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744" name="Google Shape;744;p24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4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4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4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4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4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4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4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4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4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4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4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4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4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4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4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4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4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4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4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4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4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4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4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4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4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4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24"/>
          <p:cNvSpPr/>
          <p:nvPr/>
        </p:nvSpPr>
        <p:spPr>
          <a:xfrm>
            <a:off x="618225" y="271625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" name="Google Shape;775;p24"/>
          <p:cNvGrpSpPr/>
          <p:nvPr/>
        </p:nvGrpSpPr>
        <p:grpSpPr>
          <a:xfrm>
            <a:off x="8062150" y="3442950"/>
            <a:ext cx="880700" cy="2148700"/>
            <a:chOff x="817675" y="1074275"/>
            <a:chExt cx="880700" cy="2148700"/>
          </a:xfrm>
        </p:grpSpPr>
        <p:sp>
          <p:nvSpPr>
            <p:cNvPr id="776" name="Google Shape;776;p24"/>
            <p:cNvSpPr/>
            <p:nvPr/>
          </p:nvSpPr>
          <p:spPr>
            <a:xfrm>
              <a:off x="1289175" y="3210800"/>
              <a:ext cx="7700" cy="12175"/>
            </a:xfrm>
            <a:custGeom>
              <a:avLst/>
              <a:gdLst/>
              <a:ahLst/>
              <a:cxnLst/>
              <a:rect l="l" t="t" r="r" b="b"/>
              <a:pathLst>
                <a:path w="308" h="487" extrusionOk="0">
                  <a:moveTo>
                    <a:pt x="308" y="487"/>
                  </a:moveTo>
                  <a:cubicBezTo>
                    <a:pt x="259" y="487"/>
                    <a:pt x="275" y="438"/>
                    <a:pt x="259" y="406"/>
                  </a:cubicBezTo>
                  <a:cubicBezTo>
                    <a:pt x="97" y="341"/>
                    <a:pt x="0" y="179"/>
                    <a:pt x="16" y="1"/>
                  </a:cubicBezTo>
                  <a:cubicBezTo>
                    <a:pt x="81" y="195"/>
                    <a:pt x="292" y="276"/>
                    <a:pt x="308" y="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4"/>
            <p:cNvSpPr/>
            <p:nvPr/>
          </p:nvSpPr>
          <p:spPr>
            <a:xfrm>
              <a:off x="1358375" y="317682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98" y="308"/>
                  </a:moveTo>
                  <a:cubicBezTo>
                    <a:pt x="0" y="259"/>
                    <a:pt x="81" y="81"/>
                    <a:pt x="49" y="0"/>
                  </a:cubicBezTo>
                  <a:cubicBezTo>
                    <a:pt x="114" y="113"/>
                    <a:pt x="259" y="227"/>
                    <a:pt x="98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1348650" y="3164275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47" y="275"/>
                  </a:moveTo>
                  <a:cubicBezTo>
                    <a:pt x="1" y="275"/>
                    <a:pt x="66" y="114"/>
                    <a:pt x="49" y="0"/>
                  </a:cubicBezTo>
                  <a:cubicBezTo>
                    <a:pt x="244" y="0"/>
                    <a:pt x="147" y="195"/>
                    <a:pt x="14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1355550" y="3147275"/>
              <a:ext cx="9325" cy="19850"/>
            </a:xfrm>
            <a:custGeom>
              <a:avLst/>
              <a:gdLst/>
              <a:ahLst/>
              <a:cxnLst/>
              <a:rect l="l" t="t" r="r" b="b"/>
              <a:pathLst>
                <a:path w="373" h="794" extrusionOk="0">
                  <a:moveTo>
                    <a:pt x="97" y="713"/>
                  </a:moveTo>
                  <a:cubicBezTo>
                    <a:pt x="32" y="794"/>
                    <a:pt x="65" y="502"/>
                    <a:pt x="0" y="470"/>
                  </a:cubicBezTo>
                  <a:lnTo>
                    <a:pt x="146" y="470"/>
                  </a:lnTo>
                  <a:cubicBezTo>
                    <a:pt x="211" y="243"/>
                    <a:pt x="0" y="227"/>
                    <a:pt x="32" y="0"/>
                  </a:cubicBezTo>
                  <a:cubicBezTo>
                    <a:pt x="372" y="146"/>
                    <a:pt x="194" y="502"/>
                    <a:pt x="97" y="7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1346625" y="3157400"/>
              <a:ext cx="4075" cy="6075"/>
            </a:xfrm>
            <a:custGeom>
              <a:avLst/>
              <a:gdLst/>
              <a:ahLst/>
              <a:cxnLst/>
              <a:rect l="l" t="t" r="r" b="b"/>
              <a:pathLst>
                <a:path w="163" h="243" extrusionOk="0">
                  <a:moveTo>
                    <a:pt x="163" y="243"/>
                  </a:moveTo>
                  <a:cubicBezTo>
                    <a:pt x="1" y="243"/>
                    <a:pt x="33" y="113"/>
                    <a:pt x="17" y="0"/>
                  </a:cubicBezTo>
                  <a:cubicBezTo>
                    <a:pt x="82" y="65"/>
                    <a:pt x="147" y="146"/>
                    <a:pt x="163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1347850" y="31484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162" y="438"/>
                  </a:moveTo>
                  <a:cubicBezTo>
                    <a:pt x="17" y="325"/>
                    <a:pt x="1" y="130"/>
                    <a:pt x="114" y="1"/>
                  </a:cubicBezTo>
                  <a:cubicBezTo>
                    <a:pt x="243" y="66"/>
                    <a:pt x="81" y="211"/>
                    <a:pt x="16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1147925" y="3155375"/>
              <a:ext cx="4875" cy="6075"/>
            </a:xfrm>
            <a:custGeom>
              <a:avLst/>
              <a:gdLst/>
              <a:ahLst/>
              <a:cxnLst/>
              <a:rect l="l" t="t" r="r" b="b"/>
              <a:pathLst>
                <a:path w="195" h="243" extrusionOk="0">
                  <a:moveTo>
                    <a:pt x="194" y="243"/>
                  </a:moveTo>
                  <a:cubicBezTo>
                    <a:pt x="81" y="243"/>
                    <a:pt x="162" y="81"/>
                    <a:pt x="0" y="113"/>
                  </a:cubicBezTo>
                  <a:cubicBezTo>
                    <a:pt x="0" y="81"/>
                    <a:pt x="16" y="81"/>
                    <a:pt x="49" y="81"/>
                  </a:cubicBezTo>
                  <a:cubicBezTo>
                    <a:pt x="65" y="65"/>
                    <a:pt x="49" y="32"/>
                    <a:pt x="49" y="0"/>
                  </a:cubicBezTo>
                  <a:cubicBezTo>
                    <a:pt x="162" y="32"/>
                    <a:pt x="178" y="146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1156000" y="3145250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47" y="211"/>
                  </a:moveTo>
                  <a:cubicBezTo>
                    <a:pt x="66" y="178"/>
                    <a:pt x="1" y="97"/>
                    <a:pt x="1" y="0"/>
                  </a:cubicBezTo>
                  <a:cubicBezTo>
                    <a:pt x="98" y="17"/>
                    <a:pt x="163" y="114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1016375" y="3139975"/>
              <a:ext cx="4475" cy="9350"/>
            </a:xfrm>
            <a:custGeom>
              <a:avLst/>
              <a:gdLst/>
              <a:ahLst/>
              <a:cxnLst/>
              <a:rect l="l" t="t" r="r" b="b"/>
              <a:pathLst>
                <a:path w="179" h="374" extrusionOk="0">
                  <a:moveTo>
                    <a:pt x="114" y="373"/>
                  </a:moveTo>
                  <a:cubicBezTo>
                    <a:pt x="1" y="276"/>
                    <a:pt x="49" y="114"/>
                    <a:pt x="66" y="1"/>
                  </a:cubicBezTo>
                  <a:cubicBezTo>
                    <a:pt x="179" y="66"/>
                    <a:pt x="82" y="260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1353525" y="3127850"/>
              <a:ext cx="8525" cy="10125"/>
            </a:xfrm>
            <a:custGeom>
              <a:avLst/>
              <a:gdLst/>
              <a:ahLst/>
              <a:cxnLst/>
              <a:rect l="l" t="t" r="r" b="b"/>
              <a:pathLst>
                <a:path w="341" h="405" extrusionOk="0">
                  <a:moveTo>
                    <a:pt x="211" y="405"/>
                  </a:moveTo>
                  <a:cubicBezTo>
                    <a:pt x="0" y="275"/>
                    <a:pt x="178" y="97"/>
                    <a:pt x="243" y="0"/>
                  </a:cubicBezTo>
                  <a:cubicBezTo>
                    <a:pt x="340" y="97"/>
                    <a:pt x="162" y="259"/>
                    <a:pt x="211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1149125" y="31217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308" y="178"/>
                  </a:moveTo>
                  <a:cubicBezTo>
                    <a:pt x="195" y="243"/>
                    <a:pt x="357" y="292"/>
                    <a:pt x="308" y="405"/>
                  </a:cubicBezTo>
                  <a:cubicBezTo>
                    <a:pt x="179" y="421"/>
                    <a:pt x="211" y="162"/>
                    <a:pt x="98" y="276"/>
                  </a:cubicBezTo>
                  <a:cubicBezTo>
                    <a:pt x="1" y="259"/>
                    <a:pt x="82" y="81"/>
                    <a:pt x="49" y="0"/>
                  </a:cubicBezTo>
                  <a:cubicBezTo>
                    <a:pt x="163" y="49"/>
                    <a:pt x="163" y="162"/>
                    <a:pt x="30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1017200" y="3111650"/>
              <a:ext cx="4875" cy="12975"/>
            </a:xfrm>
            <a:custGeom>
              <a:avLst/>
              <a:gdLst/>
              <a:ahLst/>
              <a:cxnLst/>
              <a:rect l="l" t="t" r="r" b="b"/>
              <a:pathLst>
                <a:path w="195" h="519" extrusionOk="0">
                  <a:moveTo>
                    <a:pt x="162" y="470"/>
                  </a:moveTo>
                  <a:cubicBezTo>
                    <a:pt x="113" y="519"/>
                    <a:pt x="0" y="1"/>
                    <a:pt x="194" y="1"/>
                  </a:cubicBezTo>
                  <a:cubicBezTo>
                    <a:pt x="162" y="146"/>
                    <a:pt x="162" y="308"/>
                    <a:pt x="162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1147925" y="3091825"/>
              <a:ext cx="4875" cy="5700"/>
            </a:xfrm>
            <a:custGeom>
              <a:avLst/>
              <a:gdLst/>
              <a:ahLst/>
              <a:cxnLst/>
              <a:rect l="l" t="t" r="r" b="b"/>
              <a:pathLst>
                <a:path w="195" h="228" extrusionOk="0">
                  <a:moveTo>
                    <a:pt x="146" y="227"/>
                  </a:moveTo>
                  <a:cubicBezTo>
                    <a:pt x="65" y="178"/>
                    <a:pt x="0" y="65"/>
                    <a:pt x="81" y="0"/>
                  </a:cubicBezTo>
                  <a:cubicBezTo>
                    <a:pt x="194" y="17"/>
                    <a:pt x="114" y="162"/>
                    <a:pt x="146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1360400" y="3087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227" y="195"/>
                  </a:moveTo>
                  <a:cubicBezTo>
                    <a:pt x="0" y="195"/>
                    <a:pt x="195" y="1"/>
                    <a:pt x="276" y="1"/>
                  </a:cubicBezTo>
                  <a:cubicBezTo>
                    <a:pt x="437" y="49"/>
                    <a:pt x="146" y="98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1363225" y="303800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65" y="211"/>
                  </a:moveTo>
                  <a:cubicBezTo>
                    <a:pt x="1" y="308"/>
                    <a:pt x="1" y="0"/>
                    <a:pt x="65" y="0"/>
                  </a:cubicBezTo>
                  <a:cubicBezTo>
                    <a:pt x="276" y="65"/>
                    <a:pt x="17" y="81"/>
                    <a:pt x="6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1350275" y="3030700"/>
              <a:ext cx="2850" cy="12575"/>
            </a:xfrm>
            <a:custGeom>
              <a:avLst/>
              <a:gdLst/>
              <a:ahLst/>
              <a:cxnLst/>
              <a:rect l="l" t="t" r="r" b="b"/>
              <a:pathLst>
                <a:path w="114" h="503" extrusionOk="0">
                  <a:moveTo>
                    <a:pt x="114" y="503"/>
                  </a:moveTo>
                  <a:cubicBezTo>
                    <a:pt x="33" y="503"/>
                    <a:pt x="98" y="406"/>
                    <a:pt x="17" y="406"/>
                  </a:cubicBezTo>
                  <a:cubicBezTo>
                    <a:pt x="98" y="357"/>
                    <a:pt x="1" y="1"/>
                    <a:pt x="98" y="66"/>
                  </a:cubicBezTo>
                  <a:cubicBezTo>
                    <a:pt x="98" y="211"/>
                    <a:pt x="114" y="357"/>
                    <a:pt x="114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1365650" y="2985375"/>
              <a:ext cx="5300" cy="13375"/>
            </a:xfrm>
            <a:custGeom>
              <a:avLst/>
              <a:gdLst/>
              <a:ahLst/>
              <a:cxnLst/>
              <a:rect l="l" t="t" r="r" b="b"/>
              <a:pathLst>
                <a:path w="212" h="535" extrusionOk="0">
                  <a:moveTo>
                    <a:pt x="130" y="535"/>
                  </a:moveTo>
                  <a:cubicBezTo>
                    <a:pt x="17" y="486"/>
                    <a:pt x="1" y="17"/>
                    <a:pt x="211" y="1"/>
                  </a:cubicBezTo>
                  <a:cubicBezTo>
                    <a:pt x="147" y="163"/>
                    <a:pt x="114" y="341"/>
                    <a:pt x="130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1167750" y="2978100"/>
              <a:ext cx="6100" cy="12150"/>
            </a:xfrm>
            <a:custGeom>
              <a:avLst/>
              <a:gdLst/>
              <a:ahLst/>
              <a:cxnLst/>
              <a:rect l="l" t="t" r="r" b="b"/>
              <a:pathLst>
                <a:path w="244" h="486" extrusionOk="0">
                  <a:moveTo>
                    <a:pt x="49" y="0"/>
                  </a:moveTo>
                  <a:cubicBezTo>
                    <a:pt x="243" y="130"/>
                    <a:pt x="0" y="486"/>
                    <a:pt x="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1372125" y="2942475"/>
              <a:ext cx="9350" cy="12575"/>
            </a:xfrm>
            <a:custGeom>
              <a:avLst/>
              <a:gdLst/>
              <a:ahLst/>
              <a:cxnLst/>
              <a:rect l="l" t="t" r="r" b="b"/>
              <a:pathLst>
                <a:path w="374" h="503" extrusionOk="0">
                  <a:moveTo>
                    <a:pt x="260" y="503"/>
                  </a:moveTo>
                  <a:cubicBezTo>
                    <a:pt x="1" y="405"/>
                    <a:pt x="98" y="211"/>
                    <a:pt x="163" y="1"/>
                  </a:cubicBezTo>
                  <a:cubicBezTo>
                    <a:pt x="373" y="98"/>
                    <a:pt x="163" y="341"/>
                    <a:pt x="26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1192025" y="2933975"/>
              <a:ext cx="8925" cy="6100"/>
            </a:xfrm>
            <a:custGeom>
              <a:avLst/>
              <a:gdLst/>
              <a:ahLst/>
              <a:cxnLst/>
              <a:rect l="l" t="t" r="r" b="b"/>
              <a:pathLst>
                <a:path w="357" h="244" extrusionOk="0">
                  <a:moveTo>
                    <a:pt x="163" y="211"/>
                  </a:moveTo>
                  <a:cubicBezTo>
                    <a:pt x="82" y="179"/>
                    <a:pt x="1" y="163"/>
                    <a:pt x="1" y="82"/>
                  </a:cubicBezTo>
                  <a:cubicBezTo>
                    <a:pt x="114" y="1"/>
                    <a:pt x="195" y="82"/>
                    <a:pt x="341" y="82"/>
                  </a:cubicBezTo>
                  <a:cubicBezTo>
                    <a:pt x="357" y="244"/>
                    <a:pt x="179" y="82"/>
                    <a:pt x="16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1193250" y="2878950"/>
              <a:ext cx="5675" cy="5675"/>
            </a:xfrm>
            <a:custGeom>
              <a:avLst/>
              <a:gdLst/>
              <a:ahLst/>
              <a:cxnLst/>
              <a:rect l="l" t="t" r="r" b="b"/>
              <a:pathLst>
                <a:path w="227" h="227" extrusionOk="0">
                  <a:moveTo>
                    <a:pt x="114" y="227"/>
                  </a:moveTo>
                  <a:cubicBezTo>
                    <a:pt x="0" y="210"/>
                    <a:pt x="81" y="65"/>
                    <a:pt x="49" y="0"/>
                  </a:cubicBezTo>
                  <a:cubicBezTo>
                    <a:pt x="227" y="32"/>
                    <a:pt x="97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1379425" y="2875700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5" y="243"/>
                  </a:moveTo>
                  <a:cubicBezTo>
                    <a:pt x="114" y="243"/>
                    <a:pt x="0" y="1"/>
                    <a:pt x="195" y="17"/>
                  </a:cubicBezTo>
                  <a:cubicBezTo>
                    <a:pt x="130" y="114"/>
                    <a:pt x="178" y="130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1130525" y="2874475"/>
              <a:ext cx="7300" cy="7325"/>
            </a:xfrm>
            <a:custGeom>
              <a:avLst/>
              <a:gdLst/>
              <a:ahLst/>
              <a:cxnLst/>
              <a:rect l="l" t="t" r="r" b="b"/>
              <a:pathLst>
                <a:path w="292" h="293" extrusionOk="0">
                  <a:moveTo>
                    <a:pt x="178" y="276"/>
                  </a:moveTo>
                  <a:cubicBezTo>
                    <a:pt x="0" y="292"/>
                    <a:pt x="113" y="1"/>
                    <a:pt x="259" y="33"/>
                  </a:cubicBezTo>
                  <a:cubicBezTo>
                    <a:pt x="291" y="163"/>
                    <a:pt x="146" y="163"/>
                    <a:pt x="17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1377800" y="2856675"/>
              <a:ext cx="6100" cy="15800"/>
            </a:xfrm>
            <a:custGeom>
              <a:avLst/>
              <a:gdLst/>
              <a:ahLst/>
              <a:cxnLst/>
              <a:rect l="l" t="t" r="r" b="b"/>
              <a:pathLst>
                <a:path w="244" h="632" extrusionOk="0">
                  <a:moveTo>
                    <a:pt x="195" y="632"/>
                  </a:moveTo>
                  <a:cubicBezTo>
                    <a:pt x="1" y="373"/>
                    <a:pt x="81" y="389"/>
                    <a:pt x="49" y="1"/>
                  </a:cubicBezTo>
                  <a:cubicBezTo>
                    <a:pt x="243" y="114"/>
                    <a:pt x="195" y="389"/>
                    <a:pt x="195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1402500" y="2849000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13" y="291"/>
                  </a:moveTo>
                  <a:cubicBezTo>
                    <a:pt x="0" y="227"/>
                    <a:pt x="275" y="146"/>
                    <a:pt x="194" y="0"/>
                  </a:cubicBezTo>
                  <a:cubicBezTo>
                    <a:pt x="324" y="65"/>
                    <a:pt x="210" y="259"/>
                    <a:pt x="113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1404925" y="284292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46" y="178"/>
                  </a:moveTo>
                  <a:cubicBezTo>
                    <a:pt x="49" y="178"/>
                    <a:pt x="97" y="49"/>
                    <a:pt x="0" y="49"/>
                  </a:cubicBezTo>
                  <a:cubicBezTo>
                    <a:pt x="16" y="0"/>
                    <a:pt x="130" y="16"/>
                    <a:pt x="211" y="0"/>
                  </a:cubicBezTo>
                  <a:cubicBezTo>
                    <a:pt x="162" y="49"/>
                    <a:pt x="130" y="114"/>
                    <a:pt x="14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1376175" y="2833200"/>
              <a:ext cx="9350" cy="13375"/>
            </a:xfrm>
            <a:custGeom>
              <a:avLst/>
              <a:gdLst/>
              <a:ahLst/>
              <a:cxnLst/>
              <a:rect l="l" t="t" r="r" b="b"/>
              <a:pathLst>
                <a:path w="374" h="535" extrusionOk="0">
                  <a:moveTo>
                    <a:pt x="1" y="535"/>
                  </a:moveTo>
                  <a:cubicBezTo>
                    <a:pt x="211" y="422"/>
                    <a:pt x="98" y="211"/>
                    <a:pt x="98" y="1"/>
                  </a:cubicBezTo>
                  <a:cubicBezTo>
                    <a:pt x="227" y="114"/>
                    <a:pt x="373" y="470"/>
                    <a:pt x="1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1638450" y="2828350"/>
              <a:ext cx="6100" cy="12175"/>
            </a:xfrm>
            <a:custGeom>
              <a:avLst/>
              <a:gdLst/>
              <a:ahLst/>
              <a:cxnLst/>
              <a:rect l="l" t="t" r="r" b="b"/>
              <a:pathLst>
                <a:path w="244" h="487" extrusionOk="0">
                  <a:moveTo>
                    <a:pt x="162" y="454"/>
                  </a:moveTo>
                  <a:cubicBezTo>
                    <a:pt x="0" y="486"/>
                    <a:pt x="81" y="340"/>
                    <a:pt x="114" y="308"/>
                  </a:cubicBezTo>
                  <a:cubicBezTo>
                    <a:pt x="97" y="0"/>
                    <a:pt x="243" y="421"/>
                    <a:pt x="16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1194450" y="28356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11" y="179"/>
                  </a:moveTo>
                  <a:cubicBezTo>
                    <a:pt x="147" y="276"/>
                    <a:pt x="1" y="147"/>
                    <a:pt x="66" y="49"/>
                  </a:cubicBezTo>
                  <a:cubicBezTo>
                    <a:pt x="244" y="1"/>
                    <a:pt x="82" y="195"/>
                    <a:pt x="21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1328425" y="2814575"/>
              <a:ext cx="6100" cy="8125"/>
            </a:xfrm>
            <a:custGeom>
              <a:avLst/>
              <a:gdLst/>
              <a:ahLst/>
              <a:cxnLst/>
              <a:rect l="l" t="t" r="r" b="b"/>
              <a:pathLst>
                <a:path w="244" h="325" extrusionOk="0">
                  <a:moveTo>
                    <a:pt x="211" y="325"/>
                  </a:moveTo>
                  <a:cubicBezTo>
                    <a:pt x="0" y="325"/>
                    <a:pt x="0" y="98"/>
                    <a:pt x="65" y="1"/>
                  </a:cubicBezTo>
                  <a:cubicBezTo>
                    <a:pt x="243" y="66"/>
                    <a:pt x="49" y="228"/>
                    <a:pt x="211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1358375" y="281540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211" y="178"/>
                  </a:moveTo>
                  <a:cubicBezTo>
                    <a:pt x="162" y="162"/>
                    <a:pt x="146" y="81"/>
                    <a:pt x="114" y="146"/>
                  </a:cubicBezTo>
                  <a:cubicBezTo>
                    <a:pt x="0" y="114"/>
                    <a:pt x="146" y="0"/>
                    <a:pt x="259" y="17"/>
                  </a:cubicBezTo>
                  <a:cubicBezTo>
                    <a:pt x="292" y="49"/>
                    <a:pt x="308" y="97"/>
                    <a:pt x="308" y="146"/>
                  </a:cubicBezTo>
                  <a:cubicBezTo>
                    <a:pt x="259" y="146"/>
                    <a:pt x="227" y="162"/>
                    <a:pt x="211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1317100" y="2801225"/>
              <a:ext cx="4475" cy="7725"/>
            </a:xfrm>
            <a:custGeom>
              <a:avLst/>
              <a:gdLst/>
              <a:ahLst/>
              <a:cxnLst/>
              <a:rect l="l" t="t" r="r" b="b"/>
              <a:pathLst>
                <a:path w="179" h="309" extrusionOk="0">
                  <a:moveTo>
                    <a:pt x="81" y="195"/>
                  </a:moveTo>
                  <a:cubicBezTo>
                    <a:pt x="16" y="308"/>
                    <a:pt x="0" y="1"/>
                    <a:pt x="81" y="1"/>
                  </a:cubicBezTo>
                  <a:cubicBezTo>
                    <a:pt x="113" y="1"/>
                    <a:pt x="130" y="1"/>
                    <a:pt x="130" y="33"/>
                  </a:cubicBezTo>
                  <a:cubicBezTo>
                    <a:pt x="130" y="49"/>
                    <a:pt x="146" y="65"/>
                    <a:pt x="178" y="65"/>
                  </a:cubicBezTo>
                  <a:cubicBezTo>
                    <a:pt x="146" y="114"/>
                    <a:pt x="16" y="98"/>
                    <a:pt x="8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1196475" y="2787475"/>
              <a:ext cx="4475" cy="10150"/>
            </a:xfrm>
            <a:custGeom>
              <a:avLst/>
              <a:gdLst/>
              <a:ahLst/>
              <a:cxnLst/>
              <a:rect l="l" t="t" r="r" b="b"/>
              <a:pathLst>
                <a:path w="179" h="406" extrusionOk="0">
                  <a:moveTo>
                    <a:pt x="82" y="324"/>
                  </a:moveTo>
                  <a:cubicBezTo>
                    <a:pt x="1" y="405"/>
                    <a:pt x="49" y="81"/>
                    <a:pt x="33" y="0"/>
                  </a:cubicBezTo>
                  <a:cubicBezTo>
                    <a:pt x="179" y="81"/>
                    <a:pt x="49" y="162"/>
                    <a:pt x="82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1251125" y="2781000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0" y="162"/>
                  </a:moveTo>
                  <a:lnTo>
                    <a:pt x="0" y="33"/>
                  </a:lnTo>
                  <a:cubicBezTo>
                    <a:pt x="195" y="0"/>
                    <a:pt x="195" y="195"/>
                    <a:pt x="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1241825" y="275915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275" y="372"/>
                  </a:moveTo>
                  <a:cubicBezTo>
                    <a:pt x="0" y="308"/>
                    <a:pt x="324" y="130"/>
                    <a:pt x="275" y="0"/>
                  </a:cubicBezTo>
                  <a:cubicBezTo>
                    <a:pt x="356" y="49"/>
                    <a:pt x="324" y="308"/>
                    <a:pt x="275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1448225" y="274497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17" y="211"/>
                  </a:moveTo>
                  <a:cubicBezTo>
                    <a:pt x="0" y="114"/>
                    <a:pt x="114" y="98"/>
                    <a:pt x="98" y="0"/>
                  </a:cubicBezTo>
                  <a:cubicBezTo>
                    <a:pt x="259" y="17"/>
                    <a:pt x="178" y="227"/>
                    <a:pt x="1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1290775" y="2716650"/>
              <a:ext cx="3675" cy="7300"/>
            </a:xfrm>
            <a:custGeom>
              <a:avLst/>
              <a:gdLst/>
              <a:ahLst/>
              <a:cxnLst/>
              <a:rect l="l" t="t" r="r" b="b"/>
              <a:pathLst>
                <a:path w="147" h="292" extrusionOk="0">
                  <a:moveTo>
                    <a:pt x="147" y="292"/>
                  </a:moveTo>
                  <a:cubicBezTo>
                    <a:pt x="1" y="259"/>
                    <a:pt x="17" y="81"/>
                    <a:pt x="33" y="0"/>
                  </a:cubicBezTo>
                  <a:cubicBezTo>
                    <a:pt x="130" y="65"/>
                    <a:pt x="98" y="211"/>
                    <a:pt x="14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1289975" y="2700850"/>
              <a:ext cx="5275" cy="10550"/>
            </a:xfrm>
            <a:custGeom>
              <a:avLst/>
              <a:gdLst/>
              <a:ahLst/>
              <a:cxnLst/>
              <a:rect l="l" t="t" r="r" b="b"/>
              <a:pathLst>
                <a:path w="211" h="422" extrusionOk="0">
                  <a:moveTo>
                    <a:pt x="162" y="422"/>
                  </a:moveTo>
                  <a:cubicBezTo>
                    <a:pt x="1" y="406"/>
                    <a:pt x="162" y="130"/>
                    <a:pt x="65" y="1"/>
                  </a:cubicBezTo>
                  <a:cubicBezTo>
                    <a:pt x="211" y="49"/>
                    <a:pt x="179" y="373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1456325" y="2685875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113" y="244"/>
                  </a:moveTo>
                  <a:cubicBezTo>
                    <a:pt x="0" y="211"/>
                    <a:pt x="81" y="1"/>
                    <a:pt x="259" y="49"/>
                  </a:cubicBezTo>
                  <a:cubicBezTo>
                    <a:pt x="275" y="163"/>
                    <a:pt x="49" y="98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1298875" y="2681425"/>
              <a:ext cx="8525" cy="8925"/>
            </a:xfrm>
            <a:custGeom>
              <a:avLst/>
              <a:gdLst/>
              <a:ahLst/>
              <a:cxnLst/>
              <a:rect l="l" t="t" r="r" b="b"/>
              <a:pathLst>
                <a:path w="341" h="357" extrusionOk="0">
                  <a:moveTo>
                    <a:pt x="179" y="357"/>
                  </a:moveTo>
                  <a:cubicBezTo>
                    <a:pt x="1" y="341"/>
                    <a:pt x="33" y="163"/>
                    <a:pt x="17" y="33"/>
                  </a:cubicBezTo>
                  <a:cubicBezTo>
                    <a:pt x="146" y="1"/>
                    <a:pt x="114" y="260"/>
                    <a:pt x="227" y="130"/>
                  </a:cubicBezTo>
                  <a:cubicBezTo>
                    <a:pt x="341" y="163"/>
                    <a:pt x="146" y="276"/>
                    <a:pt x="179" y="3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297675" y="2673750"/>
              <a:ext cx="5275" cy="6900"/>
            </a:xfrm>
            <a:custGeom>
              <a:avLst/>
              <a:gdLst/>
              <a:ahLst/>
              <a:cxnLst/>
              <a:rect l="l" t="t" r="r" b="b"/>
              <a:pathLst>
                <a:path w="211" h="276" extrusionOk="0">
                  <a:moveTo>
                    <a:pt x="16" y="65"/>
                  </a:moveTo>
                  <a:cubicBezTo>
                    <a:pt x="113" y="0"/>
                    <a:pt x="113" y="81"/>
                    <a:pt x="211" y="97"/>
                  </a:cubicBezTo>
                  <a:cubicBezTo>
                    <a:pt x="162" y="146"/>
                    <a:pt x="211" y="275"/>
                    <a:pt x="65" y="259"/>
                  </a:cubicBezTo>
                  <a:cubicBezTo>
                    <a:pt x="97" y="243"/>
                    <a:pt x="113" y="194"/>
                    <a:pt x="113" y="162"/>
                  </a:cubicBezTo>
                  <a:cubicBezTo>
                    <a:pt x="81" y="130"/>
                    <a:pt x="0" y="130"/>
                    <a:pt x="1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1293225" y="266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146" y="340"/>
                  </a:moveTo>
                  <a:cubicBezTo>
                    <a:pt x="0" y="243"/>
                    <a:pt x="291" y="146"/>
                    <a:pt x="146" y="0"/>
                  </a:cubicBezTo>
                  <a:cubicBezTo>
                    <a:pt x="372" y="49"/>
                    <a:pt x="275" y="292"/>
                    <a:pt x="146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1093275" y="26575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11" y="163"/>
                  </a:moveTo>
                  <a:cubicBezTo>
                    <a:pt x="1" y="179"/>
                    <a:pt x="130" y="1"/>
                    <a:pt x="211" y="1"/>
                  </a:cubicBezTo>
                  <a:cubicBezTo>
                    <a:pt x="341" y="17"/>
                    <a:pt x="146" y="82"/>
                    <a:pt x="21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190825" y="2637725"/>
              <a:ext cx="5675" cy="6100"/>
            </a:xfrm>
            <a:custGeom>
              <a:avLst/>
              <a:gdLst/>
              <a:ahLst/>
              <a:cxnLst/>
              <a:rect l="l" t="t" r="r" b="b"/>
              <a:pathLst>
                <a:path w="227" h="244" extrusionOk="0">
                  <a:moveTo>
                    <a:pt x="194" y="211"/>
                  </a:moveTo>
                  <a:cubicBezTo>
                    <a:pt x="0" y="243"/>
                    <a:pt x="81" y="0"/>
                    <a:pt x="227" y="33"/>
                  </a:cubicBezTo>
                  <a:cubicBezTo>
                    <a:pt x="194" y="81"/>
                    <a:pt x="178" y="146"/>
                    <a:pt x="194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1136575" y="2620725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30" y="243"/>
                  </a:moveTo>
                  <a:cubicBezTo>
                    <a:pt x="66" y="195"/>
                    <a:pt x="1" y="65"/>
                    <a:pt x="82" y="0"/>
                  </a:cubicBezTo>
                  <a:cubicBezTo>
                    <a:pt x="179" y="17"/>
                    <a:pt x="98" y="179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930575" y="260940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98" y="178"/>
                  </a:moveTo>
                  <a:cubicBezTo>
                    <a:pt x="49" y="162"/>
                    <a:pt x="1" y="113"/>
                    <a:pt x="1" y="49"/>
                  </a:cubicBezTo>
                  <a:cubicBezTo>
                    <a:pt x="82" y="49"/>
                    <a:pt x="98" y="0"/>
                    <a:pt x="195" y="16"/>
                  </a:cubicBezTo>
                  <a:lnTo>
                    <a:pt x="195" y="113"/>
                  </a:lnTo>
                  <a:cubicBezTo>
                    <a:pt x="114" y="65"/>
                    <a:pt x="82" y="81"/>
                    <a:pt x="9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1253550" y="2539775"/>
              <a:ext cx="17025" cy="35250"/>
            </a:xfrm>
            <a:custGeom>
              <a:avLst/>
              <a:gdLst/>
              <a:ahLst/>
              <a:cxnLst/>
              <a:rect l="l" t="t" r="r" b="b"/>
              <a:pathLst>
                <a:path w="681" h="1410" extrusionOk="0">
                  <a:moveTo>
                    <a:pt x="162" y="1409"/>
                  </a:moveTo>
                  <a:cubicBezTo>
                    <a:pt x="1" y="956"/>
                    <a:pt x="162" y="503"/>
                    <a:pt x="179" y="1"/>
                  </a:cubicBezTo>
                  <a:cubicBezTo>
                    <a:pt x="680" y="470"/>
                    <a:pt x="1" y="956"/>
                    <a:pt x="162" y="14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1046725" y="2572550"/>
              <a:ext cx="5700" cy="4900"/>
            </a:xfrm>
            <a:custGeom>
              <a:avLst/>
              <a:gdLst/>
              <a:ahLst/>
              <a:cxnLst/>
              <a:rect l="l" t="t" r="r" b="b"/>
              <a:pathLst>
                <a:path w="228" h="196" extrusionOk="0">
                  <a:moveTo>
                    <a:pt x="228" y="195"/>
                  </a:moveTo>
                  <a:cubicBezTo>
                    <a:pt x="66" y="195"/>
                    <a:pt x="1" y="1"/>
                    <a:pt x="228" y="17"/>
                  </a:cubicBezTo>
                  <a:cubicBezTo>
                    <a:pt x="228" y="82"/>
                    <a:pt x="228" y="130"/>
                    <a:pt x="22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997775" y="2566075"/>
              <a:ext cx="6075" cy="6100"/>
            </a:xfrm>
            <a:custGeom>
              <a:avLst/>
              <a:gdLst/>
              <a:ahLst/>
              <a:cxnLst/>
              <a:rect l="l" t="t" r="r" b="b"/>
              <a:pathLst>
                <a:path w="243" h="244" extrusionOk="0">
                  <a:moveTo>
                    <a:pt x="113" y="244"/>
                  </a:moveTo>
                  <a:cubicBezTo>
                    <a:pt x="0" y="211"/>
                    <a:pt x="65" y="33"/>
                    <a:pt x="113" y="1"/>
                  </a:cubicBezTo>
                  <a:cubicBezTo>
                    <a:pt x="243" y="50"/>
                    <a:pt x="65" y="147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1047950" y="2554750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14" y="260"/>
                  </a:moveTo>
                  <a:cubicBezTo>
                    <a:pt x="33" y="211"/>
                    <a:pt x="1" y="114"/>
                    <a:pt x="17" y="33"/>
                  </a:cubicBezTo>
                  <a:cubicBezTo>
                    <a:pt x="195" y="1"/>
                    <a:pt x="81" y="195"/>
                    <a:pt x="11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1030950" y="2545050"/>
              <a:ext cx="6500" cy="9325"/>
            </a:xfrm>
            <a:custGeom>
              <a:avLst/>
              <a:gdLst/>
              <a:ahLst/>
              <a:cxnLst/>
              <a:rect l="l" t="t" r="r" b="b"/>
              <a:pathLst>
                <a:path w="260" h="373" extrusionOk="0">
                  <a:moveTo>
                    <a:pt x="211" y="227"/>
                  </a:moveTo>
                  <a:cubicBezTo>
                    <a:pt x="114" y="372"/>
                    <a:pt x="1" y="0"/>
                    <a:pt x="211" y="49"/>
                  </a:cubicBezTo>
                  <a:cubicBezTo>
                    <a:pt x="260" y="146"/>
                    <a:pt x="65" y="194"/>
                    <a:pt x="211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1031350" y="2537350"/>
              <a:ext cx="5300" cy="7725"/>
            </a:xfrm>
            <a:custGeom>
              <a:avLst/>
              <a:gdLst/>
              <a:ahLst/>
              <a:cxnLst/>
              <a:rect l="l" t="t" r="r" b="b"/>
              <a:pathLst>
                <a:path w="212" h="309" extrusionOk="0">
                  <a:moveTo>
                    <a:pt x="179" y="292"/>
                  </a:moveTo>
                  <a:cubicBezTo>
                    <a:pt x="66" y="308"/>
                    <a:pt x="1" y="1"/>
                    <a:pt x="179" y="33"/>
                  </a:cubicBezTo>
                  <a:cubicBezTo>
                    <a:pt x="114" y="130"/>
                    <a:pt x="211" y="146"/>
                    <a:pt x="179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1255175" y="2528850"/>
              <a:ext cx="8125" cy="10550"/>
            </a:xfrm>
            <a:custGeom>
              <a:avLst/>
              <a:gdLst/>
              <a:ahLst/>
              <a:cxnLst/>
              <a:rect l="l" t="t" r="r" b="b"/>
              <a:pathLst>
                <a:path w="325" h="422" extrusionOk="0">
                  <a:moveTo>
                    <a:pt x="243" y="405"/>
                  </a:moveTo>
                  <a:cubicBezTo>
                    <a:pt x="49" y="421"/>
                    <a:pt x="195" y="179"/>
                    <a:pt x="0" y="179"/>
                  </a:cubicBezTo>
                  <a:cubicBezTo>
                    <a:pt x="16" y="82"/>
                    <a:pt x="97" y="1"/>
                    <a:pt x="195" y="1"/>
                  </a:cubicBezTo>
                  <a:cubicBezTo>
                    <a:pt x="324" y="114"/>
                    <a:pt x="178" y="324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1203775" y="2521150"/>
              <a:ext cx="4875" cy="8950"/>
            </a:xfrm>
            <a:custGeom>
              <a:avLst/>
              <a:gdLst/>
              <a:ahLst/>
              <a:cxnLst/>
              <a:rect l="l" t="t" r="r" b="b"/>
              <a:pathLst>
                <a:path w="195" h="358" extrusionOk="0">
                  <a:moveTo>
                    <a:pt x="130" y="228"/>
                  </a:moveTo>
                  <a:cubicBezTo>
                    <a:pt x="0" y="357"/>
                    <a:pt x="33" y="82"/>
                    <a:pt x="33" y="1"/>
                  </a:cubicBezTo>
                  <a:cubicBezTo>
                    <a:pt x="81" y="1"/>
                    <a:pt x="81" y="17"/>
                    <a:pt x="81" y="33"/>
                  </a:cubicBezTo>
                  <a:lnTo>
                    <a:pt x="178" y="33"/>
                  </a:lnTo>
                  <a:cubicBezTo>
                    <a:pt x="195" y="98"/>
                    <a:pt x="33" y="211"/>
                    <a:pt x="130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1207000" y="25057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7" y="244"/>
                  </a:moveTo>
                  <a:cubicBezTo>
                    <a:pt x="130" y="195"/>
                    <a:pt x="1" y="146"/>
                    <a:pt x="33" y="1"/>
                  </a:cubicBezTo>
                  <a:cubicBezTo>
                    <a:pt x="82" y="98"/>
                    <a:pt x="211" y="130"/>
                    <a:pt x="22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1093675" y="2502150"/>
              <a:ext cx="4900" cy="5675"/>
            </a:xfrm>
            <a:custGeom>
              <a:avLst/>
              <a:gdLst/>
              <a:ahLst/>
              <a:cxnLst/>
              <a:rect l="l" t="t" r="r" b="b"/>
              <a:pathLst>
                <a:path w="196" h="227" extrusionOk="0">
                  <a:moveTo>
                    <a:pt x="98" y="227"/>
                  </a:moveTo>
                  <a:cubicBezTo>
                    <a:pt x="33" y="194"/>
                    <a:pt x="1" y="113"/>
                    <a:pt x="1" y="32"/>
                  </a:cubicBezTo>
                  <a:cubicBezTo>
                    <a:pt x="130" y="0"/>
                    <a:pt x="195" y="162"/>
                    <a:pt x="9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1027725" y="2501325"/>
              <a:ext cx="6900" cy="5700"/>
            </a:xfrm>
            <a:custGeom>
              <a:avLst/>
              <a:gdLst/>
              <a:ahLst/>
              <a:cxnLst/>
              <a:rect l="l" t="t" r="r" b="b"/>
              <a:pathLst>
                <a:path w="276" h="228" extrusionOk="0">
                  <a:moveTo>
                    <a:pt x="97" y="227"/>
                  </a:moveTo>
                  <a:cubicBezTo>
                    <a:pt x="49" y="227"/>
                    <a:pt x="65" y="163"/>
                    <a:pt x="0" y="163"/>
                  </a:cubicBezTo>
                  <a:cubicBezTo>
                    <a:pt x="146" y="98"/>
                    <a:pt x="113" y="82"/>
                    <a:pt x="146" y="1"/>
                  </a:cubicBezTo>
                  <a:cubicBezTo>
                    <a:pt x="275" y="49"/>
                    <a:pt x="162" y="195"/>
                    <a:pt x="9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927350" y="24981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178" y="227"/>
                  </a:moveTo>
                  <a:cubicBezTo>
                    <a:pt x="0" y="259"/>
                    <a:pt x="114" y="81"/>
                    <a:pt x="81" y="0"/>
                  </a:cubicBezTo>
                  <a:cubicBezTo>
                    <a:pt x="211" y="0"/>
                    <a:pt x="162" y="146"/>
                    <a:pt x="17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1502050" y="246207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243" y="211"/>
                  </a:moveTo>
                  <a:cubicBezTo>
                    <a:pt x="146" y="178"/>
                    <a:pt x="65" y="114"/>
                    <a:pt x="1" y="17"/>
                  </a:cubicBezTo>
                  <a:cubicBezTo>
                    <a:pt x="81" y="0"/>
                    <a:pt x="130" y="146"/>
                    <a:pt x="146" y="49"/>
                  </a:cubicBezTo>
                  <a:cubicBezTo>
                    <a:pt x="227" y="65"/>
                    <a:pt x="260" y="146"/>
                    <a:pt x="24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1048750" y="2460450"/>
              <a:ext cx="4475" cy="8525"/>
            </a:xfrm>
            <a:custGeom>
              <a:avLst/>
              <a:gdLst/>
              <a:ahLst/>
              <a:cxnLst/>
              <a:rect l="l" t="t" r="r" b="b"/>
              <a:pathLst>
                <a:path w="179" h="341" extrusionOk="0">
                  <a:moveTo>
                    <a:pt x="98" y="341"/>
                  </a:moveTo>
                  <a:cubicBezTo>
                    <a:pt x="1" y="276"/>
                    <a:pt x="49" y="33"/>
                    <a:pt x="179" y="1"/>
                  </a:cubicBezTo>
                  <a:cubicBezTo>
                    <a:pt x="130" y="114"/>
                    <a:pt x="98" y="227"/>
                    <a:pt x="98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1529575" y="2440225"/>
              <a:ext cx="6500" cy="11750"/>
            </a:xfrm>
            <a:custGeom>
              <a:avLst/>
              <a:gdLst/>
              <a:ahLst/>
              <a:cxnLst/>
              <a:rect l="l" t="t" r="r" b="b"/>
              <a:pathLst>
                <a:path w="260" h="470" extrusionOk="0">
                  <a:moveTo>
                    <a:pt x="146" y="470"/>
                  </a:moveTo>
                  <a:cubicBezTo>
                    <a:pt x="97" y="453"/>
                    <a:pt x="49" y="437"/>
                    <a:pt x="0" y="437"/>
                  </a:cubicBezTo>
                  <a:cubicBezTo>
                    <a:pt x="146" y="275"/>
                    <a:pt x="81" y="259"/>
                    <a:pt x="33" y="0"/>
                  </a:cubicBezTo>
                  <a:cubicBezTo>
                    <a:pt x="259" y="97"/>
                    <a:pt x="227" y="324"/>
                    <a:pt x="146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1485050" y="2437375"/>
              <a:ext cx="4075" cy="10150"/>
            </a:xfrm>
            <a:custGeom>
              <a:avLst/>
              <a:gdLst/>
              <a:ahLst/>
              <a:cxnLst/>
              <a:rect l="l" t="t" r="r" b="b"/>
              <a:pathLst>
                <a:path w="163" h="406" extrusionOk="0">
                  <a:moveTo>
                    <a:pt x="146" y="406"/>
                  </a:moveTo>
                  <a:cubicBezTo>
                    <a:pt x="1" y="357"/>
                    <a:pt x="65" y="163"/>
                    <a:pt x="33" y="1"/>
                  </a:cubicBezTo>
                  <a:cubicBezTo>
                    <a:pt x="162" y="82"/>
                    <a:pt x="114" y="211"/>
                    <a:pt x="146" y="40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1525925" y="2420375"/>
              <a:ext cx="8925" cy="18650"/>
            </a:xfrm>
            <a:custGeom>
              <a:avLst/>
              <a:gdLst/>
              <a:ahLst/>
              <a:cxnLst/>
              <a:rect l="l" t="t" r="r" b="b"/>
              <a:pathLst>
                <a:path w="357" h="746" extrusionOk="0">
                  <a:moveTo>
                    <a:pt x="276" y="729"/>
                  </a:moveTo>
                  <a:cubicBezTo>
                    <a:pt x="1" y="746"/>
                    <a:pt x="341" y="503"/>
                    <a:pt x="130" y="568"/>
                  </a:cubicBezTo>
                  <a:cubicBezTo>
                    <a:pt x="17" y="568"/>
                    <a:pt x="114" y="454"/>
                    <a:pt x="179" y="470"/>
                  </a:cubicBezTo>
                  <a:cubicBezTo>
                    <a:pt x="130" y="1"/>
                    <a:pt x="292" y="309"/>
                    <a:pt x="227" y="503"/>
                  </a:cubicBezTo>
                  <a:cubicBezTo>
                    <a:pt x="227" y="535"/>
                    <a:pt x="292" y="519"/>
                    <a:pt x="324" y="535"/>
                  </a:cubicBezTo>
                  <a:cubicBezTo>
                    <a:pt x="357" y="632"/>
                    <a:pt x="243" y="632"/>
                    <a:pt x="27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991700" y="2436975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195" y="195"/>
                  </a:moveTo>
                  <a:cubicBezTo>
                    <a:pt x="81" y="179"/>
                    <a:pt x="0" y="65"/>
                    <a:pt x="81" y="1"/>
                  </a:cubicBezTo>
                  <a:cubicBezTo>
                    <a:pt x="162" y="33"/>
                    <a:pt x="195" y="114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1046725" y="2428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50" y="325"/>
                  </a:moveTo>
                  <a:cubicBezTo>
                    <a:pt x="244" y="228"/>
                    <a:pt x="82" y="98"/>
                    <a:pt x="1" y="1"/>
                  </a:cubicBezTo>
                  <a:cubicBezTo>
                    <a:pt x="50" y="17"/>
                    <a:pt x="114" y="33"/>
                    <a:pt x="179" y="33"/>
                  </a:cubicBezTo>
                  <a:cubicBezTo>
                    <a:pt x="179" y="114"/>
                    <a:pt x="195" y="211"/>
                    <a:pt x="244" y="292"/>
                  </a:cubicBezTo>
                  <a:cubicBezTo>
                    <a:pt x="179" y="325"/>
                    <a:pt x="114" y="341"/>
                    <a:pt x="50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1022850" y="2417150"/>
              <a:ext cx="13800" cy="18650"/>
            </a:xfrm>
            <a:custGeom>
              <a:avLst/>
              <a:gdLst/>
              <a:ahLst/>
              <a:cxnLst/>
              <a:rect l="l" t="t" r="r" b="b"/>
              <a:pathLst>
                <a:path w="552" h="746" extrusionOk="0">
                  <a:moveTo>
                    <a:pt x="438" y="745"/>
                  </a:moveTo>
                  <a:cubicBezTo>
                    <a:pt x="357" y="486"/>
                    <a:pt x="1" y="259"/>
                    <a:pt x="179" y="33"/>
                  </a:cubicBezTo>
                  <a:cubicBezTo>
                    <a:pt x="276" y="33"/>
                    <a:pt x="195" y="178"/>
                    <a:pt x="227" y="243"/>
                  </a:cubicBezTo>
                  <a:cubicBezTo>
                    <a:pt x="373" y="243"/>
                    <a:pt x="308" y="98"/>
                    <a:pt x="325" y="0"/>
                  </a:cubicBezTo>
                  <a:cubicBezTo>
                    <a:pt x="438" y="146"/>
                    <a:pt x="551" y="567"/>
                    <a:pt x="438" y="7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1529175" y="2415125"/>
              <a:ext cx="3650" cy="6100"/>
            </a:xfrm>
            <a:custGeom>
              <a:avLst/>
              <a:gdLst/>
              <a:ahLst/>
              <a:cxnLst/>
              <a:rect l="l" t="t" r="r" b="b"/>
              <a:pathLst>
                <a:path w="146" h="244" extrusionOk="0">
                  <a:moveTo>
                    <a:pt x="130" y="243"/>
                  </a:moveTo>
                  <a:cubicBezTo>
                    <a:pt x="0" y="243"/>
                    <a:pt x="49" y="98"/>
                    <a:pt x="33" y="0"/>
                  </a:cubicBezTo>
                  <a:cubicBezTo>
                    <a:pt x="130" y="33"/>
                    <a:pt x="146" y="130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1529575" y="240945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62" y="163"/>
                  </a:moveTo>
                  <a:cubicBezTo>
                    <a:pt x="17" y="179"/>
                    <a:pt x="0" y="82"/>
                    <a:pt x="17" y="1"/>
                  </a:cubicBezTo>
                  <a:cubicBezTo>
                    <a:pt x="114" y="17"/>
                    <a:pt x="195" y="4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1525125" y="2396500"/>
              <a:ext cx="11750" cy="10950"/>
            </a:xfrm>
            <a:custGeom>
              <a:avLst/>
              <a:gdLst/>
              <a:ahLst/>
              <a:cxnLst/>
              <a:rect l="l" t="t" r="r" b="b"/>
              <a:pathLst>
                <a:path w="470" h="438" extrusionOk="0">
                  <a:moveTo>
                    <a:pt x="243" y="438"/>
                  </a:moveTo>
                  <a:cubicBezTo>
                    <a:pt x="0" y="438"/>
                    <a:pt x="470" y="1"/>
                    <a:pt x="81" y="82"/>
                  </a:cubicBezTo>
                  <a:cubicBezTo>
                    <a:pt x="162" y="17"/>
                    <a:pt x="275" y="1"/>
                    <a:pt x="373" y="33"/>
                  </a:cubicBezTo>
                  <a:cubicBezTo>
                    <a:pt x="324" y="244"/>
                    <a:pt x="275" y="244"/>
                    <a:pt x="24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1025700" y="2396100"/>
              <a:ext cx="5675" cy="8525"/>
            </a:xfrm>
            <a:custGeom>
              <a:avLst/>
              <a:gdLst/>
              <a:ahLst/>
              <a:cxnLst/>
              <a:rect l="l" t="t" r="r" b="b"/>
              <a:pathLst>
                <a:path w="227" h="341" extrusionOk="0">
                  <a:moveTo>
                    <a:pt x="146" y="341"/>
                  </a:moveTo>
                  <a:lnTo>
                    <a:pt x="0" y="341"/>
                  </a:lnTo>
                  <a:cubicBezTo>
                    <a:pt x="81" y="260"/>
                    <a:pt x="113" y="130"/>
                    <a:pt x="81" y="1"/>
                  </a:cubicBezTo>
                  <a:cubicBezTo>
                    <a:pt x="211" y="1"/>
                    <a:pt x="49" y="195"/>
                    <a:pt x="227" y="130"/>
                  </a:cubicBezTo>
                  <a:cubicBezTo>
                    <a:pt x="194" y="195"/>
                    <a:pt x="97" y="227"/>
                    <a:pt x="146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1230475" y="2394900"/>
              <a:ext cx="4875" cy="6900"/>
            </a:xfrm>
            <a:custGeom>
              <a:avLst/>
              <a:gdLst/>
              <a:ahLst/>
              <a:cxnLst/>
              <a:rect l="l" t="t" r="r" b="b"/>
              <a:pathLst>
                <a:path w="195" h="276" extrusionOk="0">
                  <a:moveTo>
                    <a:pt x="17" y="275"/>
                  </a:moveTo>
                  <a:cubicBezTo>
                    <a:pt x="17" y="146"/>
                    <a:pt x="1" y="16"/>
                    <a:pt x="163" y="0"/>
                  </a:cubicBezTo>
                  <a:cubicBezTo>
                    <a:pt x="146" y="113"/>
                    <a:pt x="195" y="275"/>
                    <a:pt x="1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1024475" y="2388000"/>
              <a:ext cx="9325" cy="8125"/>
            </a:xfrm>
            <a:custGeom>
              <a:avLst/>
              <a:gdLst/>
              <a:ahLst/>
              <a:cxnLst/>
              <a:rect l="l" t="t" r="r" b="b"/>
              <a:pathLst>
                <a:path w="373" h="325" extrusionOk="0">
                  <a:moveTo>
                    <a:pt x="373" y="325"/>
                  </a:moveTo>
                  <a:cubicBezTo>
                    <a:pt x="260" y="276"/>
                    <a:pt x="276" y="260"/>
                    <a:pt x="130" y="292"/>
                  </a:cubicBezTo>
                  <a:cubicBezTo>
                    <a:pt x="227" y="227"/>
                    <a:pt x="146" y="130"/>
                    <a:pt x="33" y="130"/>
                  </a:cubicBezTo>
                  <a:cubicBezTo>
                    <a:pt x="1" y="17"/>
                    <a:pt x="260" y="114"/>
                    <a:pt x="211" y="1"/>
                  </a:cubicBezTo>
                  <a:cubicBezTo>
                    <a:pt x="276" y="114"/>
                    <a:pt x="373" y="179"/>
                    <a:pt x="373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1004250" y="23884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62" y="228"/>
                  </a:moveTo>
                  <a:cubicBezTo>
                    <a:pt x="49" y="195"/>
                    <a:pt x="0" y="1"/>
                    <a:pt x="211" y="17"/>
                  </a:cubicBezTo>
                  <a:cubicBezTo>
                    <a:pt x="162" y="66"/>
                    <a:pt x="162" y="147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1028125" y="238032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78" y="259"/>
                  </a:moveTo>
                  <a:cubicBezTo>
                    <a:pt x="65" y="194"/>
                    <a:pt x="0" y="114"/>
                    <a:pt x="65" y="0"/>
                  </a:cubicBezTo>
                  <a:cubicBezTo>
                    <a:pt x="146" y="65"/>
                    <a:pt x="195" y="162"/>
                    <a:pt x="178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1032975" y="2380325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62" y="194"/>
                  </a:moveTo>
                  <a:cubicBezTo>
                    <a:pt x="1" y="162"/>
                    <a:pt x="33" y="81"/>
                    <a:pt x="114" y="0"/>
                  </a:cubicBezTo>
                  <a:cubicBezTo>
                    <a:pt x="227" y="0"/>
                    <a:pt x="146" y="146"/>
                    <a:pt x="162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1004250" y="2367775"/>
              <a:ext cx="4050" cy="9725"/>
            </a:xfrm>
            <a:custGeom>
              <a:avLst/>
              <a:gdLst/>
              <a:ahLst/>
              <a:cxnLst/>
              <a:rect l="l" t="t" r="r" b="b"/>
              <a:pathLst>
                <a:path w="162" h="389" extrusionOk="0">
                  <a:moveTo>
                    <a:pt x="113" y="340"/>
                  </a:moveTo>
                  <a:cubicBezTo>
                    <a:pt x="65" y="389"/>
                    <a:pt x="0" y="33"/>
                    <a:pt x="49" y="0"/>
                  </a:cubicBezTo>
                  <a:cubicBezTo>
                    <a:pt x="162" y="49"/>
                    <a:pt x="81" y="243"/>
                    <a:pt x="11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1519050" y="236412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114" y="195"/>
                  </a:moveTo>
                  <a:cubicBezTo>
                    <a:pt x="0" y="195"/>
                    <a:pt x="0" y="114"/>
                    <a:pt x="17" y="33"/>
                  </a:cubicBezTo>
                  <a:cubicBezTo>
                    <a:pt x="162" y="1"/>
                    <a:pt x="179" y="65"/>
                    <a:pt x="292" y="65"/>
                  </a:cubicBezTo>
                  <a:cubicBezTo>
                    <a:pt x="259" y="114"/>
                    <a:pt x="130" y="114"/>
                    <a:pt x="114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1038225" y="2359675"/>
              <a:ext cx="5700" cy="11775"/>
            </a:xfrm>
            <a:custGeom>
              <a:avLst/>
              <a:gdLst/>
              <a:ahLst/>
              <a:cxnLst/>
              <a:rect l="l" t="t" r="r" b="b"/>
              <a:pathLst>
                <a:path w="228" h="471" extrusionOk="0">
                  <a:moveTo>
                    <a:pt x="228" y="421"/>
                  </a:moveTo>
                  <a:cubicBezTo>
                    <a:pt x="66" y="470"/>
                    <a:pt x="1" y="33"/>
                    <a:pt x="82" y="17"/>
                  </a:cubicBezTo>
                  <a:cubicBezTo>
                    <a:pt x="114" y="1"/>
                    <a:pt x="179" y="373"/>
                    <a:pt x="228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946775" y="2358475"/>
              <a:ext cx="6100" cy="3650"/>
            </a:xfrm>
            <a:custGeom>
              <a:avLst/>
              <a:gdLst/>
              <a:ahLst/>
              <a:cxnLst/>
              <a:rect l="l" t="t" r="r" b="b"/>
              <a:pathLst>
                <a:path w="244" h="146" extrusionOk="0">
                  <a:moveTo>
                    <a:pt x="0" y="130"/>
                  </a:moveTo>
                  <a:lnTo>
                    <a:pt x="0" y="32"/>
                  </a:lnTo>
                  <a:cubicBezTo>
                    <a:pt x="49" y="0"/>
                    <a:pt x="243" y="0"/>
                    <a:pt x="243" y="97"/>
                  </a:cubicBezTo>
                  <a:cubicBezTo>
                    <a:pt x="97" y="81"/>
                    <a:pt x="114" y="146"/>
                    <a:pt x="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1495575" y="2351575"/>
              <a:ext cx="6100" cy="3275"/>
            </a:xfrm>
            <a:custGeom>
              <a:avLst/>
              <a:gdLst/>
              <a:ahLst/>
              <a:cxnLst/>
              <a:rect l="l" t="t" r="r" b="b"/>
              <a:pathLst>
                <a:path w="244" h="131" extrusionOk="0">
                  <a:moveTo>
                    <a:pt x="211" y="130"/>
                  </a:moveTo>
                  <a:cubicBezTo>
                    <a:pt x="146" y="98"/>
                    <a:pt x="0" y="114"/>
                    <a:pt x="17" y="1"/>
                  </a:cubicBezTo>
                  <a:cubicBezTo>
                    <a:pt x="146" y="17"/>
                    <a:pt x="243" y="33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1497200" y="2339025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211"/>
                  </a:moveTo>
                  <a:cubicBezTo>
                    <a:pt x="0" y="211"/>
                    <a:pt x="16" y="82"/>
                    <a:pt x="0" y="1"/>
                  </a:cubicBezTo>
                  <a:cubicBezTo>
                    <a:pt x="146" y="1"/>
                    <a:pt x="114" y="114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1024075" y="23394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162"/>
                  </a:moveTo>
                  <a:cubicBezTo>
                    <a:pt x="98" y="97"/>
                    <a:pt x="146" y="162"/>
                    <a:pt x="0" y="162"/>
                  </a:cubicBezTo>
                  <a:cubicBezTo>
                    <a:pt x="65" y="113"/>
                    <a:pt x="49" y="0"/>
                    <a:pt x="195" y="16"/>
                  </a:cubicBezTo>
                  <a:cubicBezTo>
                    <a:pt x="195" y="81"/>
                    <a:pt x="195" y="113"/>
                    <a:pt x="19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1036225" y="2330125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32" y="17"/>
                  </a:moveTo>
                  <a:cubicBezTo>
                    <a:pt x="113" y="1"/>
                    <a:pt x="130" y="49"/>
                    <a:pt x="146" y="82"/>
                  </a:cubicBezTo>
                  <a:cubicBezTo>
                    <a:pt x="194" y="82"/>
                    <a:pt x="227" y="82"/>
                    <a:pt x="227" y="49"/>
                  </a:cubicBezTo>
                  <a:cubicBezTo>
                    <a:pt x="405" y="163"/>
                    <a:pt x="0" y="179"/>
                    <a:pt x="3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973875" y="2321225"/>
              <a:ext cx="8125" cy="10950"/>
            </a:xfrm>
            <a:custGeom>
              <a:avLst/>
              <a:gdLst/>
              <a:ahLst/>
              <a:cxnLst/>
              <a:rect l="l" t="t" r="r" b="b"/>
              <a:pathLst>
                <a:path w="325" h="438" extrusionOk="0">
                  <a:moveTo>
                    <a:pt x="130" y="438"/>
                  </a:moveTo>
                  <a:cubicBezTo>
                    <a:pt x="1" y="243"/>
                    <a:pt x="228" y="195"/>
                    <a:pt x="82" y="1"/>
                  </a:cubicBezTo>
                  <a:cubicBezTo>
                    <a:pt x="325" y="1"/>
                    <a:pt x="244" y="389"/>
                    <a:pt x="13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1033375" y="23192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244" y="260"/>
                  </a:moveTo>
                  <a:cubicBezTo>
                    <a:pt x="98" y="227"/>
                    <a:pt x="65" y="130"/>
                    <a:pt x="1" y="49"/>
                  </a:cubicBezTo>
                  <a:cubicBezTo>
                    <a:pt x="49" y="82"/>
                    <a:pt x="179" y="130"/>
                    <a:pt x="146" y="17"/>
                  </a:cubicBezTo>
                  <a:cubicBezTo>
                    <a:pt x="211" y="1"/>
                    <a:pt x="260" y="146"/>
                    <a:pt x="292" y="49"/>
                  </a:cubicBezTo>
                  <a:cubicBezTo>
                    <a:pt x="486" y="163"/>
                    <a:pt x="82" y="130"/>
                    <a:pt x="24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1019225" y="2313950"/>
              <a:ext cx="9325" cy="11750"/>
            </a:xfrm>
            <a:custGeom>
              <a:avLst/>
              <a:gdLst/>
              <a:ahLst/>
              <a:cxnLst/>
              <a:rect l="l" t="t" r="r" b="b"/>
              <a:pathLst>
                <a:path w="373" h="470" extrusionOk="0">
                  <a:moveTo>
                    <a:pt x="243" y="470"/>
                  </a:moveTo>
                  <a:cubicBezTo>
                    <a:pt x="0" y="405"/>
                    <a:pt x="211" y="114"/>
                    <a:pt x="227" y="0"/>
                  </a:cubicBezTo>
                  <a:cubicBezTo>
                    <a:pt x="372" y="194"/>
                    <a:pt x="113" y="292"/>
                    <a:pt x="243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1505300" y="2307875"/>
              <a:ext cx="7300" cy="9325"/>
            </a:xfrm>
            <a:custGeom>
              <a:avLst/>
              <a:gdLst/>
              <a:ahLst/>
              <a:cxnLst/>
              <a:rect l="l" t="t" r="r" b="b"/>
              <a:pathLst>
                <a:path w="292" h="373" extrusionOk="0">
                  <a:moveTo>
                    <a:pt x="130" y="373"/>
                  </a:moveTo>
                  <a:cubicBezTo>
                    <a:pt x="0" y="276"/>
                    <a:pt x="227" y="146"/>
                    <a:pt x="178" y="0"/>
                  </a:cubicBezTo>
                  <a:cubicBezTo>
                    <a:pt x="291" y="98"/>
                    <a:pt x="162" y="276"/>
                    <a:pt x="130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967400" y="2281975"/>
              <a:ext cx="11375" cy="16625"/>
            </a:xfrm>
            <a:custGeom>
              <a:avLst/>
              <a:gdLst/>
              <a:ahLst/>
              <a:cxnLst/>
              <a:rect l="l" t="t" r="r" b="b"/>
              <a:pathLst>
                <a:path w="455" h="665" extrusionOk="0">
                  <a:moveTo>
                    <a:pt x="454" y="632"/>
                  </a:moveTo>
                  <a:cubicBezTo>
                    <a:pt x="454" y="664"/>
                    <a:pt x="373" y="664"/>
                    <a:pt x="309" y="664"/>
                  </a:cubicBezTo>
                  <a:cubicBezTo>
                    <a:pt x="357" y="567"/>
                    <a:pt x="163" y="437"/>
                    <a:pt x="114" y="502"/>
                  </a:cubicBezTo>
                  <a:cubicBezTo>
                    <a:pt x="1" y="340"/>
                    <a:pt x="147" y="195"/>
                    <a:pt x="49" y="0"/>
                  </a:cubicBezTo>
                  <a:cubicBezTo>
                    <a:pt x="114" y="33"/>
                    <a:pt x="179" y="33"/>
                    <a:pt x="260" y="33"/>
                  </a:cubicBezTo>
                  <a:cubicBezTo>
                    <a:pt x="66" y="308"/>
                    <a:pt x="389" y="405"/>
                    <a:pt x="454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1025275" y="2281575"/>
              <a:ext cx="6925" cy="8925"/>
            </a:xfrm>
            <a:custGeom>
              <a:avLst/>
              <a:gdLst/>
              <a:ahLst/>
              <a:cxnLst/>
              <a:rect l="l" t="t" r="r" b="b"/>
              <a:pathLst>
                <a:path w="277" h="357" extrusionOk="0">
                  <a:moveTo>
                    <a:pt x="147" y="356"/>
                  </a:moveTo>
                  <a:cubicBezTo>
                    <a:pt x="50" y="275"/>
                    <a:pt x="1" y="0"/>
                    <a:pt x="244" y="113"/>
                  </a:cubicBezTo>
                  <a:cubicBezTo>
                    <a:pt x="66" y="162"/>
                    <a:pt x="276" y="275"/>
                    <a:pt x="147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958100" y="2278325"/>
              <a:ext cx="3675" cy="6500"/>
            </a:xfrm>
            <a:custGeom>
              <a:avLst/>
              <a:gdLst/>
              <a:ahLst/>
              <a:cxnLst/>
              <a:rect l="l" t="t" r="r" b="b"/>
              <a:pathLst>
                <a:path w="147" h="260" extrusionOk="0">
                  <a:moveTo>
                    <a:pt x="146" y="211"/>
                  </a:moveTo>
                  <a:cubicBezTo>
                    <a:pt x="1" y="260"/>
                    <a:pt x="1" y="1"/>
                    <a:pt x="146" y="49"/>
                  </a:cubicBezTo>
                  <a:cubicBezTo>
                    <a:pt x="146" y="98"/>
                    <a:pt x="146" y="162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1024075" y="2273075"/>
              <a:ext cx="5275" cy="9725"/>
            </a:xfrm>
            <a:custGeom>
              <a:avLst/>
              <a:gdLst/>
              <a:ahLst/>
              <a:cxnLst/>
              <a:rect l="l" t="t" r="r" b="b"/>
              <a:pathLst>
                <a:path w="211" h="389" extrusionOk="0">
                  <a:moveTo>
                    <a:pt x="98" y="324"/>
                  </a:moveTo>
                  <a:cubicBezTo>
                    <a:pt x="17" y="389"/>
                    <a:pt x="49" y="65"/>
                    <a:pt x="0" y="0"/>
                  </a:cubicBezTo>
                  <a:cubicBezTo>
                    <a:pt x="211" y="33"/>
                    <a:pt x="98" y="178"/>
                    <a:pt x="98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1027725" y="2265375"/>
              <a:ext cx="12150" cy="15000"/>
            </a:xfrm>
            <a:custGeom>
              <a:avLst/>
              <a:gdLst/>
              <a:ahLst/>
              <a:cxnLst/>
              <a:rect l="l" t="t" r="r" b="b"/>
              <a:pathLst>
                <a:path w="486" h="600" extrusionOk="0">
                  <a:moveTo>
                    <a:pt x="97" y="600"/>
                  </a:moveTo>
                  <a:cubicBezTo>
                    <a:pt x="0" y="405"/>
                    <a:pt x="211" y="130"/>
                    <a:pt x="372" y="1"/>
                  </a:cubicBezTo>
                  <a:cubicBezTo>
                    <a:pt x="486" y="146"/>
                    <a:pt x="146" y="373"/>
                    <a:pt x="97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965375" y="2273875"/>
              <a:ext cx="11375" cy="6500"/>
            </a:xfrm>
            <a:custGeom>
              <a:avLst/>
              <a:gdLst/>
              <a:ahLst/>
              <a:cxnLst/>
              <a:rect l="l" t="t" r="r" b="b"/>
              <a:pathLst>
                <a:path w="455" h="260" extrusionOk="0">
                  <a:moveTo>
                    <a:pt x="276" y="260"/>
                  </a:moveTo>
                  <a:cubicBezTo>
                    <a:pt x="1" y="227"/>
                    <a:pt x="454" y="49"/>
                    <a:pt x="179" y="49"/>
                  </a:cubicBezTo>
                  <a:cubicBezTo>
                    <a:pt x="195" y="1"/>
                    <a:pt x="309" y="17"/>
                    <a:pt x="390" y="17"/>
                  </a:cubicBezTo>
                  <a:cubicBezTo>
                    <a:pt x="341" y="81"/>
                    <a:pt x="309" y="162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1013150" y="227225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97" y="163"/>
                  </a:moveTo>
                  <a:cubicBezTo>
                    <a:pt x="0" y="163"/>
                    <a:pt x="81" y="49"/>
                    <a:pt x="49" y="1"/>
                  </a:cubicBezTo>
                  <a:cubicBezTo>
                    <a:pt x="130" y="17"/>
                    <a:pt x="211" y="17"/>
                    <a:pt x="292" y="1"/>
                  </a:cubicBezTo>
                  <a:cubicBezTo>
                    <a:pt x="259" y="66"/>
                    <a:pt x="130" y="82"/>
                    <a:pt x="97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1001000" y="22674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43" y="162"/>
                  </a:moveTo>
                  <a:cubicBezTo>
                    <a:pt x="114" y="130"/>
                    <a:pt x="1" y="33"/>
                    <a:pt x="146" y="0"/>
                  </a:cubicBezTo>
                  <a:cubicBezTo>
                    <a:pt x="211" y="17"/>
                    <a:pt x="260" y="81"/>
                    <a:pt x="24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1009100" y="2252825"/>
              <a:ext cx="8525" cy="10150"/>
            </a:xfrm>
            <a:custGeom>
              <a:avLst/>
              <a:gdLst/>
              <a:ahLst/>
              <a:cxnLst/>
              <a:rect l="l" t="t" r="r" b="b"/>
              <a:pathLst>
                <a:path w="341" h="406" extrusionOk="0">
                  <a:moveTo>
                    <a:pt x="243" y="405"/>
                  </a:moveTo>
                  <a:cubicBezTo>
                    <a:pt x="130" y="308"/>
                    <a:pt x="0" y="82"/>
                    <a:pt x="146" y="1"/>
                  </a:cubicBezTo>
                  <a:cubicBezTo>
                    <a:pt x="243" y="65"/>
                    <a:pt x="162" y="130"/>
                    <a:pt x="340" y="65"/>
                  </a:cubicBezTo>
                  <a:cubicBezTo>
                    <a:pt x="227" y="130"/>
                    <a:pt x="243" y="260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1269325" y="223825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195" y="130"/>
                  </a:moveTo>
                  <a:cubicBezTo>
                    <a:pt x="195" y="179"/>
                    <a:pt x="98" y="163"/>
                    <a:pt x="49" y="163"/>
                  </a:cubicBezTo>
                  <a:cubicBezTo>
                    <a:pt x="1" y="66"/>
                    <a:pt x="114" y="66"/>
                    <a:pt x="130" y="1"/>
                  </a:cubicBezTo>
                  <a:cubicBezTo>
                    <a:pt x="308" y="1"/>
                    <a:pt x="49" y="147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1010725" y="2224100"/>
              <a:ext cx="8525" cy="16625"/>
            </a:xfrm>
            <a:custGeom>
              <a:avLst/>
              <a:gdLst/>
              <a:ahLst/>
              <a:cxnLst/>
              <a:rect l="l" t="t" r="r" b="b"/>
              <a:pathLst>
                <a:path w="341" h="665" extrusionOk="0">
                  <a:moveTo>
                    <a:pt x="259" y="615"/>
                  </a:moveTo>
                  <a:cubicBezTo>
                    <a:pt x="0" y="664"/>
                    <a:pt x="33" y="0"/>
                    <a:pt x="340" y="114"/>
                  </a:cubicBezTo>
                  <a:cubicBezTo>
                    <a:pt x="340" y="146"/>
                    <a:pt x="259" y="130"/>
                    <a:pt x="194" y="146"/>
                  </a:cubicBezTo>
                  <a:cubicBezTo>
                    <a:pt x="292" y="275"/>
                    <a:pt x="113" y="470"/>
                    <a:pt x="259" y="6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1282275" y="2221250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179" y="179"/>
                  </a:moveTo>
                  <a:cubicBezTo>
                    <a:pt x="130" y="114"/>
                    <a:pt x="1" y="66"/>
                    <a:pt x="82" y="1"/>
                  </a:cubicBezTo>
                  <a:lnTo>
                    <a:pt x="228" y="1"/>
                  </a:lnTo>
                  <a:cubicBezTo>
                    <a:pt x="244" y="66"/>
                    <a:pt x="228" y="130"/>
                    <a:pt x="17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1266100" y="2207100"/>
              <a:ext cx="2850" cy="10150"/>
            </a:xfrm>
            <a:custGeom>
              <a:avLst/>
              <a:gdLst/>
              <a:ahLst/>
              <a:cxnLst/>
              <a:rect l="l" t="t" r="r" b="b"/>
              <a:pathLst>
                <a:path w="114" h="406" extrusionOk="0">
                  <a:moveTo>
                    <a:pt x="97" y="373"/>
                  </a:moveTo>
                  <a:cubicBezTo>
                    <a:pt x="49" y="405"/>
                    <a:pt x="0" y="130"/>
                    <a:pt x="0" y="0"/>
                  </a:cubicBezTo>
                  <a:cubicBezTo>
                    <a:pt x="114" y="65"/>
                    <a:pt x="97" y="227"/>
                    <a:pt x="97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1520675" y="220022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0" y="211"/>
                  </a:moveTo>
                  <a:cubicBezTo>
                    <a:pt x="0" y="113"/>
                    <a:pt x="114" y="97"/>
                    <a:pt x="130" y="0"/>
                  </a:cubicBezTo>
                  <a:cubicBezTo>
                    <a:pt x="227" y="32"/>
                    <a:pt x="114" y="211"/>
                    <a:pt x="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1278650" y="2194550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59" y="227"/>
                  </a:moveTo>
                  <a:cubicBezTo>
                    <a:pt x="146" y="179"/>
                    <a:pt x="0" y="146"/>
                    <a:pt x="16" y="0"/>
                  </a:cubicBezTo>
                  <a:cubicBezTo>
                    <a:pt x="114" y="65"/>
                    <a:pt x="243" y="114"/>
                    <a:pt x="259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1003825" y="2188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14" y="227"/>
                  </a:moveTo>
                  <a:cubicBezTo>
                    <a:pt x="1" y="211"/>
                    <a:pt x="82" y="65"/>
                    <a:pt x="49" y="1"/>
                  </a:cubicBezTo>
                  <a:cubicBezTo>
                    <a:pt x="179" y="33"/>
                    <a:pt x="163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4"/>
            <p:cNvSpPr/>
            <p:nvPr/>
          </p:nvSpPr>
          <p:spPr>
            <a:xfrm>
              <a:off x="1272975" y="2183625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146" y="211"/>
                  </a:moveTo>
                  <a:cubicBezTo>
                    <a:pt x="49" y="211"/>
                    <a:pt x="98" y="81"/>
                    <a:pt x="1" y="65"/>
                  </a:cubicBezTo>
                  <a:cubicBezTo>
                    <a:pt x="1" y="49"/>
                    <a:pt x="17" y="33"/>
                    <a:pt x="49" y="33"/>
                  </a:cubicBezTo>
                  <a:cubicBezTo>
                    <a:pt x="65" y="33"/>
                    <a:pt x="82" y="17"/>
                    <a:pt x="98" y="0"/>
                  </a:cubicBezTo>
                  <a:cubicBezTo>
                    <a:pt x="179" y="17"/>
                    <a:pt x="211" y="146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4"/>
            <p:cNvSpPr/>
            <p:nvPr/>
          </p:nvSpPr>
          <p:spPr>
            <a:xfrm>
              <a:off x="1518650" y="2153675"/>
              <a:ext cx="5275" cy="17425"/>
            </a:xfrm>
            <a:custGeom>
              <a:avLst/>
              <a:gdLst/>
              <a:ahLst/>
              <a:cxnLst/>
              <a:rect l="l" t="t" r="r" b="b"/>
              <a:pathLst>
                <a:path w="211" h="697" extrusionOk="0">
                  <a:moveTo>
                    <a:pt x="195" y="697"/>
                  </a:moveTo>
                  <a:lnTo>
                    <a:pt x="49" y="697"/>
                  </a:lnTo>
                  <a:cubicBezTo>
                    <a:pt x="97" y="599"/>
                    <a:pt x="0" y="0"/>
                    <a:pt x="81" y="454"/>
                  </a:cubicBezTo>
                  <a:cubicBezTo>
                    <a:pt x="130" y="535"/>
                    <a:pt x="211" y="567"/>
                    <a:pt x="195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1563175" y="2160550"/>
              <a:ext cx="4475" cy="6500"/>
            </a:xfrm>
            <a:custGeom>
              <a:avLst/>
              <a:gdLst/>
              <a:ahLst/>
              <a:cxnLst/>
              <a:rect l="l" t="t" r="r" b="b"/>
              <a:pathLst>
                <a:path w="179" h="260" extrusionOk="0">
                  <a:moveTo>
                    <a:pt x="130" y="260"/>
                  </a:moveTo>
                  <a:cubicBezTo>
                    <a:pt x="0" y="227"/>
                    <a:pt x="32" y="82"/>
                    <a:pt x="81" y="1"/>
                  </a:cubicBezTo>
                  <a:cubicBezTo>
                    <a:pt x="178" y="17"/>
                    <a:pt x="97" y="179"/>
                    <a:pt x="130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1266100" y="2143550"/>
              <a:ext cx="5275" cy="10150"/>
            </a:xfrm>
            <a:custGeom>
              <a:avLst/>
              <a:gdLst/>
              <a:ahLst/>
              <a:cxnLst/>
              <a:rect l="l" t="t" r="r" b="b"/>
              <a:pathLst>
                <a:path w="211" h="406" extrusionOk="0">
                  <a:moveTo>
                    <a:pt x="195" y="405"/>
                  </a:moveTo>
                  <a:cubicBezTo>
                    <a:pt x="0" y="405"/>
                    <a:pt x="97" y="65"/>
                    <a:pt x="130" y="1"/>
                  </a:cubicBezTo>
                  <a:cubicBezTo>
                    <a:pt x="211" y="49"/>
                    <a:pt x="81" y="292"/>
                    <a:pt x="19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1561950" y="2141925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211" y="195"/>
                  </a:moveTo>
                  <a:cubicBezTo>
                    <a:pt x="179" y="114"/>
                    <a:pt x="0" y="49"/>
                    <a:pt x="162" y="1"/>
                  </a:cubicBezTo>
                  <a:cubicBezTo>
                    <a:pt x="260" y="66"/>
                    <a:pt x="340" y="130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1568425" y="213627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30" y="162"/>
                  </a:moveTo>
                  <a:lnTo>
                    <a:pt x="1" y="162"/>
                  </a:lnTo>
                  <a:cubicBezTo>
                    <a:pt x="49" y="114"/>
                    <a:pt x="33" y="0"/>
                    <a:pt x="179" y="16"/>
                  </a:cubicBezTo>
                  <a:cubicBezTo>
                    <a:pt x="195" y="81"/>
                    <a:pt x="130" y="97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996150" y="2128975"/>
              <a:ext cx="4475" cy="4900"/>
            </a:xfrm>
            <a:custGeom>
              <a:avLst/>
              <a:gdLst/>
              <a:ahLst/>
              <a:cxnLst/>
              <a:rect l="l" t="t" r="r" b="b"/>
              <a:pathLst>
                <a:path w="179" h="196" extrusionOk="0">
                  <a:moveTo>
                    <a:pt x="178" y="195"/>
                  </a:moveTo>
                  <a:cubicBezTo>
                    <a:pt x="65" y="179"/>
                    <a:pt x="0" y="114"/>
                    <a:pt x="17" y="1"/>
                  </a:cubicBezTo>
                  <a:cubicBezTo>
                    <a:pt x="146" y="17"/>
                    <a:pt x="130" y="114"/>
                    <a:pt x="17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1515000" y="2121300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95" y="178"/>
                  </a:moveTo>
                  <a:cubicBezTo>
                    <a:pt x="82" y="308"/>
                    <a:pt x="130" y="49"/>
                    <a:pt x="1" y="81"/>
                  </a:cubicBezTo>
                  <a:cubicBezTo>
                    <a:pt x="1" y="16"/>
                    <a:pt x="82" y="0"/>
                    <a:pt x="179" y="0"/>
                  </a:cubicBezTo>
                  <a:cubicBezTo>
                    <a:pt x="260" y="81"/>
                    <a:pt x="65" y="146"/>
                    <a:pt x="19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1559125" y="2117650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11" y="195"/>
                  </a:moveTo>
                  <a:cubicBezTo>
                    <a:pt x="0" y="195"/>
                    <a:pt x="227" y="82"/>
                    <a:pt x="97" y="1"/>
                  </a:cubicBezTo>
                  <a:lnTo>
                    <a:pt x="259" y="1"/>
                  </a:lnTo>
                  <a:cubicBezTo>
                    <a:pt x="292" y="98"/>
                    <a:pt x="162" y="98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1545750" y="2110375"/>
              <a:ext cx="6925" cy="10950"/>
            </a:xfrm>
            <a:custGeom>
              <a:avLst/>
              <a:gdLst/>
              <a:ahLst/>
              <a:cxnLst/>
              <a:rect l="l" t="t" r="r" b="b"/>
              <a:pathLst>
                <a:path w="277" h="438" extrusionOk="0">
                  <a:moveTo>
                    <a:pt x="211" y="340"/>
                  </a:moveTo>
                  <a:cubicBezTo>
                    <a:pt x="114" y="437"/>
                    <a:pt x="228" y="97"/>
                    <a:pt x="1" y="178"/>
                  </a:cubicBezTo>
                  <a:cubicBezTo>
                    <a:pt x="98" y="0"/>
                    <a:pt x="276" y="178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>
              <a:off x="1566000" y="2103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62" y="228"/>
                  </a:moveTo>
                  <a:cubicBezTo>
                    <a:pt x="114" y="228"/>
                    <a:pt x="114" y="179"/>
                    <a:pt x="114" y="163"/>
                  </a:cubicBezTo>
                  <a:cubicBezTo>
                    <a:pt x="114" y="130"/>
                    <a:pt x="65" y="130"/>
                    <a:pt x="65" y="163"/>
                  </a:cubicBezTo>
                  <a:cubicBezTo>
                    <a:pt x="0" y="163"/>
                    <a:pt x="17" y="82"/>
                    <a:pt x="0" y="33"/>
                  </a:cubicBezTo>
                  <a:cubicBezTo>
                    <a:pt x="178" y="1"/>
                    <a:pt x="162" y="130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1544550" y="209175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95" y="227"/>
                  </a:moveTo>
                  <a:lnTo>
                    <a:pt x="0" y="227"/>
                  </a:lnTo>
                  <a:cubicBezTo>
                    <a:pt x="65" y="195"/>
                    <a:pt x="49" y="81"/>
                    <a:pt x="49" y="0"/>
                  </a:cubicBezTo>
                  <a:cubicBezTo>
                    <a:pt x="211" y="0"/>
                    <a:pt x="146" y="146"/>
                    <a:pt x="195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1570050" y="2067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211" y="340"/>
                  </a:moveTo>
                  <a:cubicBezTo>
                    <a:pt x="130" y="227"/>
                    <a:pt x="65" y="114"/>
                    <a:pt x="0" y="0"/>
                  </a:cubicBezTo>
                  <a:cubicBezTo>
                    <a:pt x="146" y="49"/>
                    <a:pt x="243" y="195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991300" y="2071525"/>
              <a:ext cx="7700" cy="10950"/>
            </a:xfrm>
            <a:custGeom>
              <a:avLst/>
              <a:gdLst/>
              <a:ahLst/>
              <a:cxnLst/>
              <a:rect l="l" t="t" r="r" b="b"/>
              <a:pathLst>
                <a:path w="308" h="438" extrusionOk="0">
                  <a:moveTo>
                    <a:pt x="178" y="437"/>
                  </a:moveTo>
                  <a:cubicBezTo>
                    <a:pt x="0" y="405"/>
                    <a:pt x="194" y="162"/>
                    <a:pt x="162" y="0"/>
                  </a:cubicBezTo>
                  <a:cubicBezTo>
                    <a:pt x="291" y="0"/>
                    <a:pt x="130" y="194"/>
                    <a:pt x="308" y="146"/>
                  </a:cubicBezTo>
                  <a:cubicBezTo>
                    <a:pt x="146" y="227"/>
                    <a:pt x="227" y="291"/>
                    <a:pt x="17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1564375" y="1985700"/>
              <a:ext cx="8525" cy="6500"/>
            </a:xfrm>
            <a:custGeom>
              <a:avLst/>
              <a:gdLst/>
              <a:ahLst/>
              <a:cxnLst/>
              <a:rect l="l" t="t" r="r" b="b"/>
              <a:pathLst>
                <a:path w="341" h="260" extrusionOk="0">
                  <a:moveTo>
                    <a:pt x="308" y="260"/>
                  </a:moveTo>
                  <a:lnTo>
                    <a:pt x="114" y="260"/>
                  </a:lnTo>
                  <a:cubicBezTo>
                    <a:pt x="243" y="260"/>
                    <a:pt x="324" y="66"/>
                    <a:pt x="163" y="163"/>
                  </a:cubicBezTo>
                  <a:cubicBezTo>
                    <a:pt x="1" y="114"/>
                    <a:pt x="260" y="82"/>
                    <a:pt x="211" y="1"/>
                  </a:cubicBezTo>
                  <a:cubicBezTo>
                    <a:pt x="292" y="66"/>
                    <a:pt x="341" y="163"/>
                    <a:pt x="308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1568425" y="1941200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14" y="243"/>
                  </a:moveTo>
                  <a:cubicBezTo>
                    <a:pt x="17" y="211"/>
                    <a:pt x="1" y="114"/>
                    <a:pt x="17" y="0"/>
                  </a:cubicBezTo>
                  <a:cubicBezTo>
                    <a:pt x="81" y="97"/>
                    <a:pt x="179" y="130"/>
                    <a:pt x="11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939900" y="1942800"/>
              <a:ext cx="10525" cy="6100"/>
            </a:xfrm>
            <a:custGeom>
              <a:avLst/>
              <a:gdLst/>
              <a:ahLst/>
              <a:cxnLst/>
              <a:rect l="l" t="t" r="r" b="b"/>
              <a:pathLst>
                <a:path w="421" h="244" extrusionOk="0">
                  <a:moveTo>
                    <a:pt x="340" y="244"/>
                  </a:moveTo>
                  <a:cubicBezTo>
                    <a:pt x="243" y="244"/>
                    <a:pt x="324" y="98"/>
                    <a:pt x="243" y="82"/>
                  </a:cubicBezTo>
                  <a:cubicBezTo>
                    <a:pt x="194" y="98"/>
                    <a:pt x="162" y="130"/>
                    <a:pt x="146" y="179"/>
                  </a:cubicBezTo>
                  <a:cubicBezTo>
                    <a:pt x="0" y="114"/>
                    <a:pt x="162" y="1"/>
                    <a:pt x="340" y="33"/>
                  </a:cubicBezTo>
                  <a:cubicBezTo>
                    <a:pt x="291" y="163"/>
                    <a:pt x="421" y="179"/>
                    <a:pt x="34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1538475" y="1927025"/>
              <a:ext cx="5275" cy="5300"/>
            </a:xfrm>
            <a:custGeom>
              <a:avLst/>
              <a:gdLst/>
              <a:ahLst/>
              <a:cxnLst/>
              <a:rect l="l" t="t" r="r" b="b"/>
              <a:pathLst>
                <a:path w="211" h="212" extrusionOk="0">
                  <a:moveTo>
                    <a:pt x="195" y="211"/>
                  </a:moveTo>
                  <a:cubicBezTo>
                    <a:pt x="146" y="195"/>
                    <a:pt x="114" y="179"/>
                    <a:pt x="98" y="211"/>
                  </a:cubicBezTo>
                  <a:cubicBezTo>
                    <a:pt x="1" y="130"/>
                    <a:pt x="195" y="146"/>
                    <a:pt x="98" y="1"/>
                  </a:cubicBezTo>
                  <a:cubicBezTo>
                    <a:pt x="211" y="17"/>
                    <a:pt x="195" y="114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1553850" y="19213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98" y="325"/>
                  </a:moveTo>
                  <a:cubicBezTo>
                    <a:pt x="1" y="292"/>
                    <a:pt x="33" y="49"/>
                    <a:pt x="98" y="1"/>
                  </a:cubicBezTo>
                  <a:cubicBezTo>
                    <a:pt x="195" y="33"/>
                    <a:pt x="163" y="276"/>
                    <a:pt x="98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1539275" y="1917325"/>
              <a:ext cx="4075" cy="9325"/>
            </a:xfrm>
            <a:custGeom>
              <a:avLst/>
              <a:gdLst/>
              <a:ahLst/>
              <a:cxnLst/>
              <a:rect l="l" t="t" r="r" b="b"/>
              <a:pathLst>
                <a:path w="163" h="373" extrusionOk="0">
                  <a:moveTo>
                    <a:pt x="66" y="372"/>
                  </a:moveTo>
                  <a:cubicBezTo>
                    <a:pt x="1" y="275"/>
                    <a:pt x="66" y="162"/>
                    <a:pt x="66" y="0"/>
                  </a:cubicBezTo>
                  <a:cubicBezTo>
                    <a:pt x="163" y="65"/>
                    <a:pt x="66" y="259"/>
                    <a:pt x="163" y="340"/>
                  </a:cubicBezTo>
                  <a:cubicBezTo>
                    <a:pt x="98" y="324"/>
                    <a:pt x="66" y="340"/>
                    <a:pt x="66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1583400" y="1877250"/>
              <a:ext cx="8525" cy="7700"/>
            </a:xfrm>
            <a:custGeom>
              <a:avLst/>
              <a:gdLst/>
              <a:ahLst/>
              <a:cxnLst/>
              <a:rect l="l" t="t" r="r" b="b"/>
              <a:pathLst>
                <a:path w="341" h="308" extrusionOk="0">
                  <a:moveTo>
                    <a:pt x="130" y="308"/>
                  </a:moveTo>
                  <a:cubicBezTo>
                    <a:pt x="0" y="227"/>
                    <a:pt x="195" y="97"/>
                    <a:pt x="81" y="0"/>
                  </a:cubicBezTo>
                  <a:cubicBezTo>
                    <a:pt x="340" y="0"/>
                    <a:pt x="130" y="195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1569225" y="1880900"/>
              <a:ext cx="8125" cy="5275"/>
            </a:xfrm>
            <a:custGeom>
              <a:avLst/>
              <a:gdLst/>
              <a:ahLst/>
              <a:cxnLst/>
              <a:rect l="l" t="t" r="r" b="b"/>
              <a:pathLst>
                <a:path w="325" h="211" extrusionOk="0">
                  <a:moveTo>
                    <a:pt x="211" y="162"/>
                  </a:moveTo>
                  <a:cubicBezTo>
                    <a:pt x="66" y="210"/>
                    <a:pt x="179" y="49"/>
                    <a:pt x="17" y="97"/>
                  </a:cubicBezTo>
                  <a:cubicBezTo>
                    <a:pt x="1" y="16"/>
                    <a:pt x="163" y="65"/>
                    <a:pt x="163" y="0"/>
                  </a:cubicBezTo>
                  <a:cubicBezTo>
                    <a:pt x="325" y="16"/>
                    <a:pt x="195" y="49"/>
                    <a:pt x="21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1593525" y="18772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0" y="195"/>
                  </a:moveTo>
                  <a:cubicBezTo>
                    <a:pt x="81" y="162"/>
                    <a:pt x="33" y="33"/>
                    <a:pt x="97" y="0"/>
                  </a:cubicBezTo>
                  <a:cubicBezTo>
                    <a:pt x="227" y="65"/>
                    <a:pt x="211" y="195"/>
                    <a:pt x="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1569650" y="1857425"/>
              <a:ext cx="8525" cy="12550"/>
            </a:xfrm>
            <a:custGeom>
              <a:avLst/>
              <a:gdLst/>
              <a:ahLst/>
              <a:cxnLst/>
              <a:rect l="l" t="t" r="r" b="b"/>
              <a:pathLst>
                <a:path w="341" h="502" extrusionOk="0">
                  <a:moveTo>
                    <a:pt x="194" y="502"/>
                  </a:moveTo>
                  <a:cubicBezTo>
                    <a:pt x="65" y="405"/>
                    <a:pt x="0" y="65"/>
                    <a:pt x="130" y="0"/>
                  </a:cubicBezTo>
                  <a:cubicBezTo>
                    <a:pt x="211" y="16"/>
                    <a:pt x="259" y="81"/>
                    <a:pt x="275" y="162"/>
                  </a:cubicBezTo>
                  <a:cubicBezTo>
                    <a:pt x="146" y="16"/>
                    <a:pt x="97" y="453"/>
                    <a:pt x="324" y="356"/>
                  </a:cubicBezTo>
                  <a:cubicBezTo>
                    <a:pt x="340" y="453"/>
                    <a:pt x="146" y="389"/>
                    <a:pt x="194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1561550" y="1835550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195" y="163"/>
                  </a:moveTo>
                  <a:lnTo>
                    <a:pt x="49" y="163"/>
                  </a:lnTo>
                  <a:cubicBezTo>
                    <a:pt x="0" y="33"/>
                    <a:pt x="227" y="114"/>
                    <a:pt x="195" y="1"/>
                  </a:cubicBezTo>
                  <a:cubicBezTo>
                    <a:pt x="308" y="1"/>
                    <a:pt x="227" y="147"/>
                    <a:pt x="195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1571675" y="181695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259" y="308"/>
                  </a:moveTo>
                  <a:cubicBezTo>
                    <a:pt x="0" y="275"/>
                    <a:pt x="227" y="113"/>
                    <a:pt x="113" y="0"/>
                  </a:cubicBezTo>
                  <a:cubicBezTo>
                    <a:pt x="275" y="16"/>
                    <a:pt x="178" y="227"/>
                    <a:pt x="25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1599600" y="18157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4" y="243"/>
                  </a:moveTo>
                  <a:lnTo>
                    <a:pt x="49" y="243"/>
                  </a:lnTo>
                  <a:cubicBezTo>
                    <a:pt x="162" y="211"/>
                    <a:pt x="0" y="1"/>
                    <a:pt x="194" y="33"/>
                  </a:cubicBezTo>
                  <a:cubicBezTo>
                    <a:pt x="194" y="98"/>
                    <a:pt x="194" y="162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947975" y="1774050"/>
              <a:ext cx="4900" cy="9325"/>
            </a:xfrm>
            <a:custGeom>
              <a:avLst/>
              <a:gdLst/>
              <a:ahLst/>
              <a:cxnLst/>
              <a:rect l="l" t="t" r="r" b="b"/>
              <a:pathLst>
                <a:path w="196" h="373" extrusionOk="0">
                  <a:moveTo>
                    <a:pt x="147" y="372"/>
                  </a:moveTo>
                  <a:cubicBezTo>
                    <a:pt x="33" y="356"/>
                    <a:pt x="49" y="227"/>
                    <a:pt x="1" y="81"/>
                  </a:cubicBezTo>
                  <a:cubicBezTo>
                    <a:pt x="82" y="81"/>
                    <a:pt x="98" y="49"/>
                    <a:pt x="98" y="0"/>
                  </a:cubicBezTo>
                  <a:cubicBezTo>
                    <a:pt x="195" y="81"/>
                    <a:pt x="49" y="243"/>
                    <a:pt x="147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1625900" y="1762700"/>
              <a:ext cx="4075" cy="6500"/>
            </a:xfrm>
            <a:custGeom>
              <a:avLst/>
              <a:gdLst/>
              <a:ahLst/>
              <a:cxnLst/>
              <a:rect l="l" t="t" r="r" b="b"/>
              <a:pathLst>
                <a:path w="163" h="260" extrusionOk="0">
                  <a:moveTo>
                    <a:pt x="97" y="260"/>
                  </a:moveTo>
                  <a:cubicBezTo>
                    <a:pt x="17" y="227"/>
                    <a:pt x="65" y="66"/>
                    <a:pt x="0" y="1"/>
                  </a:cubicBezTo>
                  <a:cubicBezTo>
                    <a:pt x="162" y="17"/>
                    <a:pt x="146" y="179"/>
                    <a:pt x="97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946375" y="1691475"/>
              <a:ext cx="4475" cy="5300"/>
            </a:xfrm>
            <a:custGeom>
              <a:avLst/>
              <a:gdLst/>
              <a:ahLst/>
              <a:cxnLst/>
              <a:rect l="l" t="t" r="r" b="b"/>
              <a:pathLst>
                <a:path w="179" h="212" extrusionOk="0">
                  <a:moveTo>
                    <a:pt x="146" y="211"/>
                  </a:moveTo>
                  <a:cubicBezTo>
                    <a:pt x="65" y="195"/>
                    <a:pt x="0" y="130"/>
                    <a:pt x="0" y="49"/>
                  </a:cubicBezTo>
                  <a:cubicBezTo>
                    <a:pt x="178" y="1"/>
                    <a:pt x="146" y="130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932200" y="1603650"/>
              <a:ext cx="5275" cy="14200"/>
            </a:xfrm>
            <a:custGeom>
              <a:avLst/>
              <a:gdLst/>
              <a:ahLst/>
              <a:cxnLst/>
              <a:rect l="l" t="t" r="r" b="b"/>
              <a:pathLst>
                <a:path w="211" h="568" extrusionOk="0">
                  <a:moveTo>
                    <a:pt x="211" y="567"/>
                  </a:moveTo>
                  <a:cubicBezTo>
                    <a:pt x="162" y="551"/>
                    <a:pt x="146" y="486"/>
                    <a:pt x="114" y="535"/>
                  </a:cubicBezTo>
                  <a:cubicBezTo>
                    <a:pt x="0" y="373"/>
                    <a:pt x="0" y="162"/>
                    <a:pt x="114" y="1"/>
                  </a:cubicBezTo>
                  <a:cubicBezTo>
                    <a:pt x="146" y="211"/>
                    <a:pt x="146" y="341"/>
                    <a:pt x="211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945550" y="1609725"/>
              <a:ext cx="7325" cy="6500"/>
            </a:xfrm>
            <a:custGeom>
              <a:avLst/>
              <a:gdLst/>
              <a:ahLst/>
              <a:cxnLst/>
              <a:rect l="l" t="t" r="r" b="b"/>
              <a:pathLst>
                <a:path w="293" h="260" extrusionOk="0">
                  <a:moveTo>
                    <a:pt x="292" y="259"/>
                  </a:moveTo>
                  <a:cubicBezTo>
                    <a:pt x="163" y="195"/>
                    <a:pt x="114" y="65"/>
                    <a:pt x="1" y="0"/>
                  </a:cubicBezTo>
                  <a:cubicBezTo>
                    <a:pt x="276" y="33"/>
                    <a:pt x="276" y="114"/>
                    <a:pt x="29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937050" y="1598400"/>
              <a:ext cx="13375" cy="10550"/>
            </a:xfrm>
            <a:custGeom>
              <a:avLst/>
              <a:gdLst/>
              <a:ahLst/>
              <a:cxnLst/>
              <a:rect l="l" t="t" r="r" b="b"/>
              <a:pathLst>
                <a:path w="535" h="422" extrusionOk="0">
                  <a:moveTo>
                    <a:pt x="292" y="178"/>
                  </a:moveTo>
                  <a:cubicBezTo>
                    <a:pt x="227" y="178"/>
                    <a:pt x="244" y="243"/>
                    <a:pt x="244" y="275"/>
                  </a:cubicBezTo>
                  <a:cubicBezTo>
                    <a:pt x="98" y="243"/>
                    <a:pt x="130" y="81"/>
                    <a:pt x="1" y="49"/>
                  </a:cubicBezTo>
                  <a:cubicBezTo>
                    <a:pt x="33" y="0"/>
                    <a:pt x="98" y="16"/>
                    <a:pt x="98" y="81"/>
                  </a:cubicBezTo>
                  <a:cubicBezTo>
                    <a:pt x="260" y="49"/>
                    <a:pt x="211" y="81"/>
                    <a:pt x="389" y="33"/>
                  </a:cubicBezTo>
                  <a:cubicBezTo>
                    <a:pt x="405" y="146"/>
                    <a:pt x="454" y="259"/>
                    <a:pt x="535" y="340"/>
                  </a:cubicBezTo>
                  <a:cubicBezTo>
                    <a:pt x="470" y="405"/>
                    <a:pt x="373" y="421"/>
                    <a:pt x="292" y="405"/>
                  </a:cubicBezTo>
                  <a:cubicBezTo>
                    <a:pt x="130" y="324"/>
                    <a:pt x="405" y="243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924100" y="1589475"/>
              <a:ext cx="9750" cy="9350"/>
            </a:xfrm>
            <a:custGeom>
              <a:avLst/>
              <a:gdLst/>
              <a:ahLst/>
              <a:cxnLst/>
              <a:rect l="l" t="t" r="r" b="b"/>
              <a:pathLst>
                <a:path w="390" h="374" extrusionOk="0">
                  <a:moveTo>
                    <a:pt x="373" y="373"/>
                  </a:moveTo>
                  <a:cubicBezTo>
                    <a:pt x="179" y="341"/>
                    <a:pt x="308" y="228"/>
                    <a:pt x="276" y="147"/>
                  </a:cubicBezTo>
                  <a:cubicBezTo>
                    <a:pt x="211" y="17"/>
                    <a:pt x="1" y="179"/>
                    <a:pt x="276" y="1"/>
                  </a:cubicBezTo>
                  <a:cubicBezTo>
                    <a:pt x="389" y="147"/>
                    <a:pt x="308" y="228"/>
                    <a:pt x="373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1622650" y="1578150"/>
              <a:ext cx="9750" cy="7325"/>
            </a:xfrm>
            <a:custGeom>
              <a:avLst/>
              <a:gdLst/>
              <a:ahLst/>
              <a:cxnLst/>
              <a:rect l="l" t="t" r="r" b="b"/>
              <a:pathLst>
                <a:path w="390" h="293" extrusionOk="0">
                  <a:moveTo>
                    <a:pt x="325" y="292"/>
                  </a:moveTo>
                  <a:cubicBezTo>
                    <a:pt x="1" y="260"/>
                    <a:pt x="373" y="146"/>
                    <a:pt x="211" y="33"/>
                  </a:cubicBezTo>
                  <a:cubicBezTo>
                    <a:pt x="389" y="1"/>
                    <a:pt x="276" y="211"/>
                    <a:pt x="325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930175" y="1563575"/>
              <a:ext cx="3275" cy="10150"/>
            </a:xfrm>
            <a:custGeom>
              <a:avLst/>
              <a:gdLst/>
              <a:ahLst/>
              <a:cxnLst/>
              <a:rect l="l" t="t" r="r" b="b"/>
              <a:pathLst>
                <a:path w="131" h="406" extrusionOk="0">
                  <a:moveTo>
                    <a:pt x="98" y="373"/>
                  </a:moveTo>
                  <a:cubicBezTo>
                    <a:pt x="49" y="406"/>
                    <a:pt x="17" y="114"/>
                    <a:pt x="1" y="1"/>
                  </a:cubicBezTo>
                  <a:cubicBezTo>
                    <a:pt x="81" y="98"/>
                    <a:pt x="130" y="244"/>
                    <a:pt x="98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940700" y="1551050"/>
              <a:ext cx="4875" cy="5675"/>
            </a:xfrm>
            <a:custGeom>
              <a:avLst/>
              <a:gdLst/>
              <a:ahLst/>
              <a:cxnLst/>
              <a:rect l="l" t="t" r="r" b="b"/>
              <a:pathLst>
                <a:path w="195" h="227" extrusionOk="0">
                  <a:moveTo>
                    <a:pt x="0" y="194"/>
                  </a:moveTo>
                  <a:cubicBezTo>
                    <a:pt x="98" y="130"/>
                    <a:pt x="0" y="113"/>
                    <a:pt x="0" y="32"/>
                  </a:cubicBezTo>
                  <a:cubicBezTo>
                    <a:pt x="195" y="0"/>
                    <a:pt x="195" y="227"/>
                    <a:pt x="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958900" y="15417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82" y="227"/>
                  </a:moveTo>
                  <a:cubicBezTo>
                    <a:pt x="1" y="163"/>
                    <a:pt x="82" y="146"/>
                    <a:pt x="33" y="17"/>
                  </a:cubicBezTo>
                  <a:cubicBezTo>
                    <a:pt x="211" y="1"/>
                    <a:pt x="130" y="195"/>
                    <a:pt x="8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1649375" y="1516225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49" y="276"/>
                  </a:moveTo>
                  <a:cubicBezTo>
                    <a:pt x="146" y="163"/>
                    <a:pt x="33" y="130"/>
                    <a:pt x="0" y="1"/>
                  </a:cubicBezTo>
                  <a:cubicBezTo>
                    <a:pt x="146" y="17"/>
                    <a:pt x="324" y="260"/>
                    <a:pt x="49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1081550" y="1519875"/>
              <a:ext cx="6100" cy="7725"/>
            </a:xfrm>
            <a:custGeom>
              <a:avLst/>
              <a:gdLst/>
              <a:ahLst/>
              <a:cxnLst/>
              <a:rect l="l" t="t" r="r" b="b"/>
              <a:pathLst>
                <a:path w="244" h="309" extrusionOk="0">
                  <a:moveTo>
                    <a:pt x="243" y="308"/>
                  </a:moveTo>
                  <a:lnTo>
                    <a:pt x="114" y="308"/>
                  </a:lnTo>
                  <a:cubicBezTo>
                    <a:pt x="0" y="227"/>
                    <a:pt x="114" y="98"/>
                    <a:pt x="114" y="0"/>
                  </a:cubicBezTo>
                  <a:cubicBezTo>
                    <a:pt x="146" y="114"/>
                    <a:pt x="243" y="179"/>
                    <a:pt x="24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1041075" y="1491150"/>
              <a:ext cx="5675" cy="4050"/>
            </a:xfrm>
            <a:custGeom>
              <a:avLst/>
              <a:gdLst/>
              <a:ahLst/>
              <a:cxnLst/>
              <a:rect l="l" t="t" r="r" b="b"/>
              <a:pathLst>
                <a:path w="227" h="162" extrusionOk="0">
                  <a:moveTo>
                    <a:pt x="114" y="162"/>
                  </a:moveTo>
                  <a:cubicBezTo>
                    <a:pt x="16" y="162"/>
                    <a:pt x="0" y="113"/>
                    <a:pt x="16" y="32"/>
                  </a:cubicBezTo>
                  <a:cubicBezTo>
                    <a:pt x="65" y="32"/>
                    <a:pt x="97" y="32"/>
                    <a:pt x="114" y="0"/>
                  </a:cubicBezTo>
                  <a:cubicBezTo>
                    <a:pt x="227" y="16"/>
                    <a:pt x="146" y="146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1035800" y="1486275"/>
              <a:ext cx="4900" cy="6500"/>
            </a:xfrm>
            <a:custGeom>
              <a:avLst/>
              <a:gdLst/>
              <a:ahLst/>
              <a:cxnLst/>
              <a:rect l="l" t="t" r="r" b="b"/>
              <a:pathLst>
                <a:path w="196" h="260" extrusionOk="0">
                  <a:moveTo>
                    <a:pt x="82" y="260"/>
                  </a:moveTo>
                  <a:cubicBezTo>
                    <a:pt x="1" y="211"/>
                    <a:pt x="98" y="146"/>
                    <a:pt x="33" y="33"/>
                  </a:cubicBezTo>
                  <a:cubicBezTo>
                    <a:pt x="195" y="1"/>
                    <a:pt x="179" y="130"/>
                    <a:pt x="179" y="227"/>
                  </a:cubicBezTo>
                  <a:cubicBezTo>
                    <a:pt x="114" y="227"/>
                    <a:pt x="98" y="244"/>
                    <a:pt x="82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997775" y="1473725"/>
              <a:ext cx="6075" cy="9350"/>
            </a:xfrm>
            <a:custGeom>
              <a:avLst/>
              <a:gdLst/>
              <a:ahLst/>
              <a:cxnLst/>
              <a:rect l="l" t="t" r="r" b="b"/>
              <a:pathLst>
                <a:path w="243" h="374" extrusionOk="0">
                  <a:moveTo>
                    <a:pt x="194" y="373"/>
                  </a:moveTo>
                  <a:cubicBezTo>
                    <a:pt x="97" y="276"/>
                    <a:pt x="113" y="211"/>
                    <a:pt x="0" y="82"/>
                  </a:cubicBezTo>
                  <a:cubicBezTo>
                    <a:pt x="32" y="66"/>
                    <a:pt x="81" y="49"/>
                    <a:pt x="97" y="1"/>
                  </a:cubicBezTo>
                  <a:cubicBezTo>
                    <a:pt x="211" y="1"/>
                    <a:pt x="65" y="163"/>
                    <a:pt x="243" y="114"/>
                  </a:cubicBezTo>
                  <a:cubicBezTo>
                    <a:pt x="178" y="211"/>
                    <a:pt x="227" y="228"/>
                    <a:pt x="19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1116350" y="1434075"/>
              <a:ext cx="16225" cy="18650"/>
            </a:xfrm>
            <a:custGeom>
              <a:avLst/>
              <a:gdLst/>
              <a:ahLst/>
              <a:cxnLst/>
              <a:rect l="l" t="t" r="r" b="b"/>
              <a:pathLst>
                <a:path w="649" h="746" extrusionOk="0">
                  <a:moveTo>
                    <a:pt x="616" y="729"/>
                  </a:moveTo>
                  <a:cubicBezTo>
                    <a:pt x="357" y="745"/>
                    <a:pt x="616" y="502"/>
                    <a:pt x="470" y="405"/>
                  </a:cubicBezTo>
                  <a:cubicBezTo>
                    <a:pt x="243" y="389"/>
                    <a:pt x="340" y="551"/>
                    <a:pt x="373" y="632"/>
                  </a:cubicBezTo>
                  <a:cubicBezTo>
                    <a:pt x="0" y="599"/>
                    <a:pt x="535" y="292"/>
                    <a:pt x="130" y="308"/>
                  </a:cubicBezTo>
                  <a:cubicBezTo>
                    <a:pt x="162" y="211"/>
                    <a:pt x="179" y="130"/>
                    <a:pt x="162" y="33"/>
                  </a:cubicBezTo>
                  <a:cubicBezTo>
                    <a:pt x="340" y="0"/>
                    <a:pt x="243" y="162"/>
                    <a:pt x="276" y="227"/>
                  </a:cubicBezTo>
                  <a:cubicBezTo>
                    <a:pt x="454" y="114"/>
                    <a:pt x="438" y="340"/>
                    <a:pt x="648" y="195"/>
                  </a:cubicBezTo>
                  <a:cubicBezTo>
                    <a:pt x="567" y="357"/>
                    <a:pt x="551" y="551"/>
                    <a:pt x="61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1642900" y="1426375"/>
              <a:ext cx="16200" cy="7325"/>
            </a:xfrm>
            <a:custGeom>
              <a:avLst/>
              <a:gdLst/>
              <a:ahLst/>
              <a:cxnLst/>
              <a:rect l="l" t="t" r="r" b="b"/>
              <a:pathLst>
                <a:path w="648" h="293" extrusionOk="0">
                  <a:moveTo>
                    <a:pt x="275" y="276"/>
                  </a:moveTo>
                  <a:cubicBezTo>
                    <a:pt x="0" y="292"/>
                    <a:pt x="308" y="98"/>
                    <a:pt x="81" y="82"/>
                  </a:cubicBezTo>
                  <a:cubicBezTo>
                    <a:pt x="162" y="1"/>
                    <a:pt x="340" y="179"/>
                    <a:pt x="454" y="33"/>
                  </a:cubicBezTo>
                  <a:cubicBezTo>
                    <a:pt x="648" y="147"/>
                    <a:pt x="275" y="179"/>
                    <a:pt x="275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1623875" y="1404125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292" y="195"/>
                  </a:moveTo>
                  <a:cubicBezTo>
                    <a:pt x="195" y="33"/>
                    <a:pt x="65" y="308"/>
                    <a:pt x="0" y="0"/>
                  </a:cubicBezTo>
                  <a:lnTo>
                    <a:pt x="243" y="0"/>
                  </a:lnTo>
                  <a:cubicBezTo>
                    <a:pt x="276" y="114"/>
                    <a:pt x="373" y="81"/>
                    <a:pt x="292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1611325" y="1387925"/>
              <a:ext cx="33225" cy="17025"/>
            </a:xfrm>
            <a:custGeom>
              <a:avLst/>
              <a:gdLst/>
              <a:ahLst/>
              <a:cxnLst/>
              <a:rect l="l" t="t" r="r" b="b"/>
              <a:pathLst>
                <a:path w="1329" h="681" extrusionOk="0">
                  <a:moveTo>
                    <a:pt x="1182" y="681"/>
                  </a:moveTo>
                  <a:cubicBezTo>
                    <a:pt x="1085" y="470"/>
                    <a:pt x="778" y="438"/>
                    <a:pt x="729" y="211"/>
                  </a:cubicBezTo>
                  <a:cubicBezTo>
                    <a:pt x="664" y="211"/>
                    <a:pt x="648" y="244"/>
                    <a:pt x="600" y="244"/>
                  </a:cubicBezTo>
                  <a:cubicBezTo>
                    <a:pt x="664" y="325"/>
                    <a:pt x="680" y="438"/>
                    <a:pt x="745" y="519"/>
                  </a:cubicBezTo>
                  <a:cubicBezTo>
                    <a:pt x="600" y="535"/>
                    <a:pt x="292" y="422"/>
                    <a:pt x="260" y="648"/>
                  </a:cubicBezTo>
                  <a:cubicBezTo>
                    <a:pt x="1" y="487"/>
                    <a:pt x="600" y="389"/>
                    <a:pt x="551" y="147"/>
                  </a:cubicBezTo>
                  <a:cubicBezTo>
                    <a:pt x="697" y="147"/>
                    <a:pt x="842" y="98"/>
                    <a:pt x="972" y="1"/>
                  </a:cubicBezTo>
                  <a:cubicBezTo>
                    <a:pt x="1101" y="66"/>
                    <a:pt x="1215" y="147"/>
                    <a:pt x="1312" y="244"/>
                  </a:cubicBezTo>
                  <a:cubicBezTo>
                    <a:pt x="1328" y="357"/>
                    <a:pt x="1247" y="406"/>
                    <a:pt x="1134" y="438"/>
                  </a:cubicBezTo>
                  <a:cubicBezTo>
                    <a:pt x="1247" y="519"/>
                    <a:pt x="1182" y="535"/>
                    <a:pt x="1182" y="6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1602425" y="13895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33" y="227"/>
                  </a:moveTo>
                  <a:cubicBezTo>
                    <a:pt x="0" y="1"/>
                    <a:pt x="340" y="211"/>
                    <a:pt x="324" y="1"/>
                  </a:cubicBezTo>
                  <a:cubicBezTo>
                    <a:pt x="357" y="49"/>
                    <a:pt x="454" y="82"/>
                    <a:pt x="470" y="163"/>
                  </a:cubicBezTo>
                  <a:cubicBezTo>
                    <a:pt x="243" y="130"/>
                    <a:pt x="243" y="227"/>
                    <a:pt x="33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1064950" y="1370925"/>
              <a:ext cx="10150" cy="4075"/>
            </a:xfrm>
            <a:custGeom>
              <a:avLst/>
              <a:gdLst/>
              <a:ahLst/>
              <a:cxnLst/>
              <a:rect l="l" t="t" r="r" b="b"/>
              <a:pathLst>
                <a:path w="406" h="163" extrusionOk="0">
                  <a:moveTo>
                    <a:pt x="340" y="163"/>
                  </a:moveTo>
                  <a:cubicBezTo>
                    <a:pt x="211" y="82"/>
                    <a:pt x="227" y="147"/>
                    <a:pt x="65" y="163"/>
                  </a:cubicBezTo>
                  <a:cubicBezTo>
                    <a:pt x="65" y="114"/>
                    <a:pt x="0" y="98"/>
                    <a:pt x="0" y="33"/>
                  </a:cubicBezTo>
                  <a:cubicBezTo>
                    <a:pt x="98" y="82"/>
                    <a:pt x="405" y="1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1001400" y="136285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146" y="211"/>
                  </a:moveTo>
                  <a:cubicBezTo>
                    <a:pt x="49" y="146"/>
                    <a:pt x="1" y="0"/>
                    <a:pt x="244" y="49"/>
                  </a:cubicBezTo>
                  <a:cubicBezTo>
                    <a:pt x="276" y="146"/>
                    <a:pt x="114" y="113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970650" y="1328025"/>
              <a:ext cx="12975" cy="15825"/>
            </a:xfrm>
            <a:custGeom>
              <a:avLst/>
              <a:gdLst/>
              <a:ahLst/>
              <a:cxnLst/>
              <a:rect l="l" t="t" r="r" b="b"/>
              <a:pathLst>
                <a:path w="519" h="633" extrusionOk="0">
                  <a:moveTo>
                    <a:pt x="340" y="600"/>
                  </a:moveTo>
                  <a:cubicBezTo>
                    <a:pt x="179" y="632"/>
                    <a:pt x="227" y="308"/>
                    <a:pt x="292" y="276"/>
                  </a:cubicBezTo>
                  <a:cubicBezTo>
                    <a:pt x="259" y="195"/>
                    <a:pt x="114" y="195"/>
                    <a:pt x="0" y="179"/>
                  </a:cubicBezTo>
                  <a:cubicBezTo>
                    <a:pt x="130" y="98"/>
                    <a:pt x="276" y="33"/>
                    <a:pt x="421" y="1"/>
                  </a:cubicBezTo>
                  <a:cubicBezTo>
                    <a:pt x="518" y="66"/>
                    <a:pt x="470" y="389"/>
                    <a:pt x="340" y="308"/>
                  </a:cubicBezTo>
                  <a:cubicBezTo>
                    <a:pt x="357" y="406"/>
                    <a:pt x="405" y="503"/>
                    <a:pt x="340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1105425" y="1322375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0" y="275"/>
                  </a:moveTo>
                  <a:cubicBezTo>
                    <a:pt x="0" y="211"/>
                    <a:pt x="97" y="33"/>
                    <a:pt x="162" y="0"/>
                  </a:cubicBezTo>
                  <a:cubicBezTo>
                    <a:pt x="276" y="49"/>
                    <a:pt x="114" y="178"/>
                    <a:pt x="130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1134150" y="1296875"/>
              <a:ext cx="6500" cy="7300"/>
            </a:xfrm>
            <a:custGeom>
              <a:avLst/>
              <a:gdLst/>
              <a:ahLst/>
              <a:cxnLst/>
              <a:rect l="l" t="t" r="r" b="b"/>
              <a:pathLst>
                <a:path w="260" h="292" extrusionOk="0">
                  <a:moveTo>
                    <a:pt x="211" y="292"/>
                  </a:moveTo>
                  <a:cubicBezTo>
                    <a:pt x="146" y="195"/>
                    <a:pt x="49" y="114"/>
                    <a:pt x="1" y="0"/>
                  </a:cubicBezTo>
                  <a:cubicBezTo>
                    <a:pt x="260" y="17"/>
                    <a:pt x="227" y="178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1300900" y="129242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195" y="211"/>
                  </a:moveTo>
                  <a:lnTo>
                    <a:pt x="49" y="211"/>
                  </a:lnTo>
                  <a:cubicBezTo>
                    <a:pt x="82" y="162"/>
                    <a:pt x="1" y="33"/>
                    <a:pt x="98" y="49"/>
                  </a:cubicBezTo>
                  <a:cubicBezTo>
                    <a:pt x="260" y="0"/>
                    <a:pt x="179" y="146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1310200" y="1285125"/>
              <a:ext cx="8125" cy="7325"/>
            </a:xfrm>
            <a:custGeom>
              <a:avLst/>
              <a:gdLst/>
              <a:ahLst/>
              <a:cxnLst/>
              <a:rect l="l" t="t" r="r" b="b"/>
              <a:pathLst>
                <a:path w="325" h="293" extrusionOk="0">
                  <a:moveTo>
                    <a:pt x="211" y="292"/>
                  </a:moveTo>
                  <a:cubicBezTo>
                    <a:pt x="114" y="292"/>
                    <a:pt x="33" y="228"/>
                    <a:pt x="1" y="130"/>
                  </a:cubicBezTo>
                  <a:cubicBezTo>
                    <a:pt x="147" y="130"/>
                    <a:pt x="163" y="1"/>
                    <a:pt x="292" y="98"/>
                  </a:cubicBezTo>
                  <a:cubicBezTo>
                    <a:pt x="325" y="195"/>
                    <a:pt x="163" y="179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1644100" y="1266925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30" y="340"/>
                  </a:moveTo>
                  <a:cubicBezTo>
                    <a:pt x="98" y="178"/>
                    <a:pt x="1" y="146"/>
                    <a:pt x="130" y="0"/>
                  </a:cubicBezTo>
                  <a:cubicBezTo>
                    <a:pt x="195" y="0"/>
                    <a:pt x="195" y="114"/>
                    <a:pt x="130" y="114"/>
                  </a:cubicBezTo>
                  <a:cubicBezTo>
                    <a:pt x="179" y="178"/>
                    <a:pt x="260" y="211"/>
                    <a:pt x="341" y="211"/>
                  </a:cubicBezTo>
                  <a:cubicBezTo>
                    <a:pt x="325" y="292"/>
                    <a:pt x="260" y="340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1653425" y="1256400"/>
              <a:ext cx="10550" cy="17425"/>
            </a:xfrm>
            <a:custGeom>
              <a:avLst/>
              <a:gdLst/>
              <a:ahLst/>
              <a:cxnLst/>
              <a:rect l="l" t="t" r="r" b="b"/>
              <a:pathLst>
                <a:path w="422" h="697" extrusionOk="0">
                  <a:moveTo>
                    <a:pt x="0" y="697"/>
                  </a:moveTo>
                  <a:cubicBezTo>
                    <a:pt x="227" y="486"/>
                    <a:pt x="65" y="146"/>
                    <a:pt x="421" y="0"/>
                  </a:cubicBezTo>
                  <a:cubicBezTo>
                    <a:pt x="324" y="114"/>
                    <a:pt x="340" y="616"/>
                    <a:pt x="0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1209025" y="12592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98" y="244"/>
                  </a:moveTo>
                  <a:cubicBezTo>
                    <a:pt x="65" y="163"/>
                    <a:pt x="1" y="1"/>
                    <a:pt x="195" y="1"/>
                  </a:cubicBezTo>
                  <a:cubicBezTo>
                    <a:pt x="195" y="98"/>
                    <a:pt x="114" y="146"/>
                    <a:pt x="98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1623875" y="12442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92" y="179"/>
                  </a:moveTo>
                  <a:cubicBezTo>
                    <a:pt x="146" y="163"/>
                    <a:pt x="17" y="130"/>
                    <a:pt x="0" y="17"/>
                  </a:cubicBezTo>
                  <a:cubicBezTo>
                    <a:pt x="114" y="1"/>
                    <a:pt x="227" y="1"/>
                    <a:pt x="340" y="49"/>
                  </a:cubicBezTo>
                  <a:cubicBezTo>
                    <a:pt x="308" y="82"/>
                    <a:pt x="292" y="130"/>
                    <a:pt x="292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1251925" y="1226850"/>
              <a:ext cx="17850" cy="24300"/>
            </a:xfrm>
            <a:custGeom>
              <a:avLst/>
              <a:gdLst/>
              <a:ahLst/>
              <a:cxnLst/>
              <a:rect l="l" t="t" r="r" b="b"/>
              <a:pathLst>
                <a:path w="714" h="972" extrusionOk="0">
                  <a:moveTo>
                    <a:pt x="244" y="972"/>
                  </a:moveTo>
                  <a:cubicBezTo>
                    <a:pt x="1" y="664"/>
                    <a:pt x="292" y="146"/>
                    <a:pt x="713" y="1"/>
                  </a:cubicBezTo>
                  <a:cubicBezTo>
                    <a:pt x="648" y="260"/>
                    <a:pt x="227" y="551"/>
                    <a:pt x="244" y="9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1294425" y="1207025"/>
              <a:ext cx="14600" cy="10950"/>
            </a:xfrm>
            <a:custGeom>
              <a:avLst/>
              <a:gdLst/>
              <a:ahLst/>
              <a:cxnLst/>
              <a:rect l="l" t="t" r="r" b="b"/>
              <a:pathLst>
                <a:path w="584" h="438" extrusionOk="0">
                  <a:moveTo>
                    <a:pt x="341" y="437"/>
                  </a:moveTo>
                  <a:cubicBezTo>
                    <a:pt x="146" y="405"/>
                    <a:pt x="341" y="308"/>
                    <a:pt x="292" y="162"/>
                  </a:cubicBezTo>
                  <a:cubicBezTo>
                    <a:pt x="179" y="162"/>
                    <a:pt x="130" y="195"/>
                    <a:pt x="146" y="276"/>
                  </a:cubicBezTo>
                  <a:cubicBezTo>
                    <a:pt x="1" y="178"/>
                    <a:pt x="260" y="81"/>
                    <a:pt x="341" y="33"/>
                  </a:cubicBezTo>
                  <a:cubicBezTo>
                    <a:pt x="486" y="0"/>
                    <a:pt x="421" y="130"/>
                    <a:pt x="583" y="98"/>
                  </a:cubicBezTo>
                  <a:cubicBezTo>
                    <a:pt x="567" y="243"/>
                    <a:pt x="421" y="324"/>
                    <a:pt x="341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1561950" y="1182325"/>
              <a:ext cx="9750" cy="12575"/>
            </a:xfrm>
            <a:custGeom>
              <a:avLst/>
              <a:gdLst/>
              <a:ahLst/>
              <a:cxnLst/>
              <a:rect l="l" t="t" r="r" b="b"/>
              <a:pathLst>
                <a:path w="390" h="503" extrusionOk="0">
                  <a:moveTo>
                    <a:pt x="130" y="503"/>
                  </a:moveTo>
                  <a:cubicBezTo>
                    <a:pt x="0" y="341"/>
                    <a:pt x="195" y="130"/>
                    <a:pt x="276" y="1"/>
                  </a:cubicBezTo>
                  <a:cubicBezTo>
                    <a:pt x="389" y="147"/>
                    <a:pt x="98" y="308"/>
                    <a:pt x="13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1533625" y="1074275"/>
              <a:ext cx="8925" cy="6900"/>
            </a:xfrm>
            <a:custGeom>
              <a:avLst/>
              <a:gdLst/>
              <a:ahLst/>
              <a:cxnLst/>
              <a:rect l="l" t="t" r="r" b="b"/>
              <a:pathLst>
                <a:path w="357" h="276" extrusionOk="0">
                  <a:moveTo>
                    <a:pt x="211" y="276"/>
                  </a:moveTo>
                  <a:cubicBezTo>
                    <a:pt x="130" y="259"/>
                    <a:pt x="81" y="227"/>
                    <a:pt x="0" y="211"/>
                  </a:cubicBezTo>
                  <a:cubicBezTo>
                    <a:pt x="97" y="130"/>
                    <a:pt x="162" y="0"/>
                    <a:pt x="340" y="65"/>
                  </a:cubicBezTo>
                  <a:cubicBezTo>
                    <a:pt x="356" y="178"/>
                    <a:pt x="243" y="195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1275800" y="3199475"/>
              <a:ext cx="12175" cy="10150"/>
            </a:xfrm>
            <a:custGeom>
              <a:avLst/>
              <a:gdLst/>
              <a:ahLst/>
              <a:cxnLst/>
              <a:rect l="l" t="t" r="r" b="b"/>
              <a:pathLst>
                <a:path w="487" h="406" extrusionOk="0">
                  <a:moveTo>
                    <a:pt x="308" y="195"/>
                  </a:moveTo>
                  <a:lnTo>
                    <a:pt x="308" y="373"/>
                  </a:lnTo>
                  <a:cubicBezTo>
                    <a:pt x="244" y="373"/>
                    <a:pt x="163" y="373"/>
                    <a:pt x="163" y="405"/>
                  </a:cubicBezTo>
                  <a:cubicBezTo>
                    <a:pt x="130" y="357"/>
                    <a:pt x="1" y="357"/>
                    <a:pt x="17" y="276"/>
                  </a:cubicBezTo>
                  <a:cubicBezTo>
                    <a:pt x="228" y="292"/>
                    <a:pt x="422" y="1"/>
                    <a:pt x="487" y="227"/>
                  </a:cubicBezTo>
                  <a:cubicBezTo>
                    <a:pt x="438" y="195"/>
                    <a:pt x="373" y="195"/>
                    <a:pt x="30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1385500" y="3047300"/>
              <a:ext cx="4875" cy="13375"/>
            </a:xfrm>
            <a:custGeom>
              <a:avLst/>
              <a:gdLst/>
              <a:ahLst/>
              <a:cxnLst/>
              <a:rect l="l" t="t" r="r" b="b"/>
              <a:pathLst>
                <a:path w="195" h="535" extrusionOk="0">
                  <a:moveTo>
                    <a:pt x="113" y="535"/>
                  </a:moveTo>
                  <a:cubicBezTo>
                    <a:pt x="0" y="357"/>
                    <a:pt x="32" y="130"/>
                    <a:pt x="194" y="1"/>
                  </a:cubicBezTo>
                  <a:cubicBezTo>
                    <a:pt x="178" y="114"/>
                    <a:pt x="146" y="341"/>
                    <a:pt x="113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1352300" y="3012100"/>
              <a:ext cx="14600" cy="12575"/>
            </a:xfrm>
            <a:custGeom>
              <a:avLst/>
              <a:gdLst/>
              <a:ahLst/>
              <a:cxnLst/>
              <a:rect l="l" t="t" r="r" b="b"/>
              <a:pathLst>
                <a:path w="584" h="503" extrusionOk="0">
                  <a:moveTo>
                    <a:pt x="583" y="194"/>
                  </a:moveTo>
                  <a:cubicBezTo>
                    <a:pt x="551" y="275"/>
                    <a:pt x="470" y="292"/>
                    <a:pt x="486" y="405"/>
                  </a:cubicBezTo>
                  <a:cubicBezTo>
                    <a:pt x="357" y="373"/>
                    <a:pt x="162" y="340"/>
                    <a:pt x="211" y="502"/>
                  </a:cubicBezTo>
                  <a:cubicBezTo>
                    <a:pt x="146" y="405"/>
                    <a:pt x="82" y="308"/>
                    <a:pt x="1" y="211"/>
                  </a:cubicBezTo>
                  <a:cubicBezTo>
                    <a:pt x="211" y="243"/>
                    <a:pt x="373" y="97"/>
                    <a:pt x="389" y="275"/>
                  </a:cubicBezTo>
                  <a:cubicBezTo>
                    <a:pt x="535" y="243"/>
                    <a:pt x="454" y="178"/>
                    <a:pt x="438" y="97"/>
                  </a:cubicBezTo>
                  <a:cubicBezTo>
                    <a:pt x="502" y="0"/>
                    <a:pt x="454" y="243"/>
                    <a:pt x="583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1409775" y="2966350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7" y="292"/>
                  </a:moveTo>
                  <a:cubicBezTo>
                    <a:pt x="65" y="325"/>
                    <a:pt x="0" y="17"/>
                    <a:pt x="211" y="1"/>
                  </a:cubicBezTo>
                  <a:cubicBezTo>
                    <a:pt x="130" y="276"/>
                    <a:pt x="243" y="130"/>
                    <a:pt x="35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1370525" y="2962725"/>
              <a:ext cx="6075" cy="6500"/>
            </a:xfrm>
            <a:custGeom>
              <a:avLst/>
              <a:gdLst/>
              <a:ahLst/>
              <a:cxnLst/>
              <a:rect l="l" t="t" r="r" b="b"/>
              <a:pathLst>
                <a:path w="243" h="260" extrusionOk="0">
                  <a:moveTo>
                    <a:pt x="97" y="0"/>
                  </a:moveTo>
                  <a:cubicBezTo>
                    <a:pt x="243" y="0"/>
                    <a:pt x="211" y="211"/>
                    <a:pt x="146" y="259"/>
                  </a:cubicBezTo>
                  <a:cubicBezTo>
                    <a:pt x="81" y="243"/>
                    <a:pt x="65" y="194"/>
                    <a:pt x="0" y="194"/>
                  </a:cubicBezTo>
                  <a:cubicBezTo>
                    <a:pt x="113" y="178"/>
                    <a:pt x="162" y="146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937050" y="1162900"/>
              <a:ext cx="722475" cy="1697050"/>
            </a:xfrm>
            <a:custGeom>
              <a:avLst/>
              <a:gdLst/>
              <a:ahLst/>
              <a:cxnLst/>
              <a:rect l="l" t="t" r="r" b="b"/>
              <a:pathLst>
                <a:path w="28899" h="67882" extrusionOk="0">
                  <a:moveTo>
                    <a:pt x="19589" y="67800"/>
                  </a:moveTo>
                  <a:cubicBezTo>
                    <a:pt x="19687" y="67509"/>
                    <a:pt x="19751" y="67104"/>
                    <a:pt x="19670" y="66894"/>
                  </a:cubicBezTo>
                  <a:cubicBezTo>
                    <a:pt x="20026" y="66764"/>
                    <a:pt x="19557" y="66214"/>
                    <a:pt x="20091" y="66149"/>
                  </a:cubicBezTo>
                  <a:cubicBezTo>
                    <a:pt x="20107" y="66019"/>
                    <a:pt x="19816" y="66100"/>
                    <a:pt x="19848" y="65938"/>
                  </a:cubicBezTo>
                  <a:cubicBezTo>
                    <a:pt x="19929" y="65841"/>
                    <a:pt x="20010" y="65744"/>
                    <a:pt x="20075" y="65647"/>
                  </a:cubicBezTo>
                  <a:cubicBezTo>
                    <a:pt x="19913" y="65550"/>
                    <a:pt x="19994" y="65339"/>
                    <a:pt x="20172" y="65307"/>
                  </a:cubicBezTo>
                  <a:cubicBezTo>
                    <a:pt x="20172" y="65356"/>
                    <a:pt x="20253" y="65339"/>
                    <a:pt x="20269" y="65372"/>
                  </a:cubicBezTo>
                  <a:cubicBezTo>
                    <a:pt x="20107" y="65501"/>
                    <a:pt x="20156" y="65841"/>
                    <a:pt x="20269" y="65971"/>
                  </a:cubicBezTo>
                  <a:cubicBezTo>
                    <a:pt x="20269" y="65728"/>
                    <a:pt x="20383" y="65420"/>
                    <a:pt x="20253" y="65210"/>
                  </a:cubicBezTo>
                  <a:cubicBezTo>
                    <a:pt x="20253" y="65242"/>
                    <a:pt x="20269" y="65291"/>
                    <a:pt x="20221" y="65307"/>
                  </a:cubicBezTo>
                  <a:cubicBezTo>
                    <a:pt x="20221" y="65210"/>
                    <a:pt x="20107" y="65210"/>
                    <a:pt x="20107" y="65097"/>
                  </a:cubicBezTo>
                  <a:cubicBezTo>
                    <a:pt x="20221" y="65080"/>
                    <a:pt x="20269" y="65194"/>
                    <a:pt x="20253" y="65064"/>
                  </a:cubicBezTo>
                  <a:cubicBezTo>
                    <a:pt x="20205" y="65016"/>
                    <a:pt x="20124" y="65000"/>
                    <a:pt x="20107" y="64935"/>
                  </a:cubicBezTo>
                  <a:cubicBezTo>
                    <a:pt x="20269" y="64708"/>
                    <a:pt x="20302" y="64417"/>
                    <a:pt x="20188" y="64158"/>
                  </a:cubicBezTo>
                  <a:cubicBezTo>
                    <a:pt x="20577" y="63850"/>
                    <a:pt x="20059" y="63203"/>
                    <a:pt x="20690" y="63154"/>
                  </a:cubicBezTo>
                  <a:cubicBezTo>
                    <a:pt x="20545" y="62895"/>
                    <a:pt x="20577" y="62571"/>
                    <a:pt x="20771" y="62345"/>
                  </a:cubicBezTo>
                  <a:cubicBezTo>
                    <a:pt x="20771" y="62280"/>
                    <a:pt x="20609" y="62312"/>
                    <a:pt x="20625" y="62247"/>
                  </a:cubicBezTo>
                  <a:cubicBezTo>
                    <a:pt x="20917" y="61972"/>
                    <a:pt x="20480" y="61567"/>
                    <a:pt x="20609" y="61227"/>
                  </a:cubicBezTo>
                  <a:cubicBezTo>
                    <a:pt x="20804" y="61244"/>
                    <a:pt x="20561" y="61567"/>
                    <a:pt x="20804" y="61470"/>
                  </a:cubicBezTo>
                  <a:cubicBezTo>
                    <a:pt x="20609" y="60985"/>
                    <a:pt x="20982" y="60596"/>
                    <a:pt x="20965" y="60224"/>
                  </a:cubicBezTo>
                  <a:cubicBezTo>
                    <a:pt x="21079" y="60224"/>
                    <a:pt x="21014" y="60369"/>
                    <a:pt x="21176" y="60353"/>
                  </a:cubicBezTo>
                  <a:cubicBezTo>
                    <a:pt x="21160" y="60240"/>
                    <a:pt x="21241" y="60013"/>
                    <a:pt x="21176" y="59884"/>
                  </a:cubicBezTo>
                  <a:cubicBezTo>
                    <a:pt x="21241" y="59868"/>
                    <a:pt x="21257" y="59835"/>
                    <a:pt x="21354" y="59851"/>
                  </a:cubicBezTo>
                  <a:cubicBezTo>
                    <a:pt x="21241" y="59592"/>
                    <a:pt x="21451" y="59382"/>
                    <a:pt x="21532" y="59107"/>
                  </a:cubicBezTo>
                  <a:cubicBezTo>
                    <a:pt x="21435" y="59058"/>
                    <a:pt x="21354" y="59188"/>
                    <a:pt x="21338" y="59107"/>
                  </a:cubicBezTo>
                  <a:cubicBezTo>
                    <a:pt x="21305" y="59010"/>
                    <a:pt x="21338" y="58977"/>
                    <a:pt x="21338" y="58896"/>
                  </a:cubicBezTo>
                  <a:cubicBezTo>
                    <a:pt x="21403" y="58945"/>
                    <a:pt x="21516" y="58945"/>
                    <a:pt x="21532" y="58864"/>
                  </a:cubicBezTo>
                  <a:cubicBezTo>
                    <a:pt x="21435" y="58572"/>
                    <a:pt x="21564" y="58216"/>
                    <a:pt x="21354" y="57957"/>
                  </a:cubicBezTo>
                  <a:cubicBezTo>
                    <a:pt x="21548" y="58054"/>
                    <a:pt x="21403" y="57876"/>
                    <a:pt x="21403" y="57860"/>
                  </a:cubicBezTo>
                  <a:cubicBezTo>
                    <a:pt x="21419" y="57844"/>
                    <a:pt x="21500" y="57860"/>
                    <a:pt x="21500" y="57860"/>
                  </a:cubicBezTo>
                  <a:cubicBezTo>
                    <a:pt x="21726" y="57342"/>
                    <a:pt x="21241" y="56322"/>
                    <a:pt x="21500" y="56079"/>
                  </a:cubicBezTo>
                  <a:cubicBezTo>
                    <a:pt x="21386" y="56144"/>
                    <a:pt x="21192" y="55934"/>
                    <a:pt x="21354" y="55820"/>
                  </a:cubicBezTo>
                  <a:cubicBezTo>
                    <a:pt x="21483" y="55788"/>
                    <a:pt x="21451" y="55885"/>
                    <a:pt x="21548" y="55885"/>
                  </a:cubicBezTo>
                  <a:cubicBezTo>
                    <a:pt x="21451" y="55076"/>
                    <a:pt x="21548" y="54169"/>
                    <a:pt x="21483" y="53230"/>
                  </a:cubicBezTo>
                  <a:cubicBezTo>
                    <a:pt x="21483" y="53246"/>
                    <a:pt x="21483" y="53295"/>
                    <a:pt x="21435" y="53295"/>
                  </a:cubicBezTo>
                  <a:cubicBezTo>
                    <a:pt x="21500" y="52842"/>
                    <a:pt x="21629" y="52664"/>
                    <a:pt x="21516" y="52275"/>
                  </a:cubicBezTo>
                  <a:cubicBezTo>
                    <a:pt x="21597" y="51951"/>
                    <a:pt x="21516" y="51320"/>
                    <a:pt x="21532" y="51142"/>
                  </a:cubicBezTo>
                  <a:cubicBezTo>
                    <a:pt x="21516" y="51174"/>
                    <a:pt x="21435" y="51336"/>
                    <a:pt x="21403" y="51239"/>
                  </a:cubicBezTo>
                  <a:cubicBezTo>
                    <a:pt x="21694" y="50883"/>
                    <a:pt x="21694" y="50575"/>
                    <a:pt x="21662" y="50073"/>
                  </a:cubicBezTo>
                  <a:cubicBezTo>
                    <a:pt x="21888" y="50025"/>
                    <a:pt x="21888" y="49669"/>
                    <a:pt x="21662" y="49669"/>
                  </a:cubicBezTo>
                  <a:cubicBezTo>
                    <a:pt x="21629" y="49749"/>
                    <a:pt x="21678" y="49830"/>
                    <a:pt x="21759" y="49863"/>
                  </a:cubicBezTo>
                  <a:cubicBezTo>
                    <a:pt x="21694" y="49911"/>
                    <a:pt x="21759" y="50041"/>
                    <a:pt x="21564" y="50009"/>
                  </a:cubicBezTo>
                  <a:cubicBezTo>
                    <a:pt x="21564" y="49830"/>
                    <a:pt x="21500" y="49296"/>
                    <a:pt x="21710" y="49555"/>
                  </a:cubicBezTo>
                  <a:cubicBezTo>
                    <a:pt x="21516" y="49037"/>
                    <a:pt x="21872" y="48875"/>
                    <a:pt x="21726" y="48422"/>
                  </a:cubicBezTo>
                  <a:cubicBezTo>
                    <a:pt x="22196" y="48341"/>
                    <a:pt x="21791" y="47710"/>
                    <a:pt x="22050" y="47742"/>
                  </a:cubicBezTo>
                  <a:cubicBezTo>
                    <a:pt x="21921" y="47613"/>
                    <a:pt x="21969" y="47386"/>
                    <a:pt x="22131" y="47305"/>
                  </a:cubicBezTo>
                  <a:cubicBezTo>
                    <a:pt x="22261" y="47596"/>
                    <a:pt x="22180" y="47807"/>
                    <a:pt x="22293" y="47985"/>
                  </a:cubicBezTo>
                  <a:cubicBezTo>
                    <a:pt x="22277" y="47872"/>
                    <a:pt x="22277" y="47774"/>
                    <a:pt x="22390" y="47742"/>
                  </a:cubicBezTo>
                  <a:cubicBezTo>
                    <a:pt x="22244" y="47629"/>
                    <a:pt x="22228" y="47418"/>
                    <a:pt x="22374" y="47305"/>
                  </a:cubicBezTo>
                  <a:cubicBezTo>
                    <a:pt x="22163" y="47305"/>
                    <a:pt x="22341" y="47175"/>
                    <a:pt x="22374" y="47143"/>
                  </a:cubicBezTo>
                  <a:cubicBezTo>
                    <a:pt x="22212" y="47095"/>
                    <a:pt x="22341" y="47240"/>
                    <a:pt x="22180" y="47208"/>
                  </a:cubicBezTo>
                  <a:cubicBezTo>
                    <a:pt x="22115" y="46965"/>
                    <a:pt x="22163" y="46706"/>
                    <a:pt x="22309" y="46496"/>
                  </a:cubicBezTo>
                  <a:cubicBezTo>
                    <a:pt x="22309" y="46560"/>
                    <a:pt x="22358" y="46609"/>
                    <a:pt x="22406" y="46641"/>
                  </a:cubicBezTo>
                  <a:cubicBezTo>
                    <a:pt x="22341" y="46447"/>
                    <a:pt x="22584" y="46236"/>
                    <a:pt x="22309" y="46204"/>
                  </a:cubicBezTo>
                  <a:cubicBezTo>
                    <a:pt x="22277" y="46269"/>
                    <a:pt x="22374" y="46415"/>
                    <a:pt x="22261" y="46431"/>
                  </a:cubicBezTo>
                  <a:cubicBezTo>
                    <a:pt x="22180" y="46236"/>
                    <a:pt x="22212" y="46026"/>
                    <a:pt x="22341" y="45864"/>
                  </a:cubicBezTo>
                  <a:cubicBezTo>
                    <a:pt x="22341" y="45913"/>
                    <a:pt x="22341" y="46107"/>
                    <a:pt x="22390" y="45994"/>
                  </a:cubicBezTo>
                  <a:cubicBezTo>
                    <a:pt x="22439" y="45832"/>
                    <a:pt x="22325" y="45799"/>
                    <a:pt x="22293" y="45702"/>
                  </a:cubicBezTo>
                  <a:cubicBezTo>
                    <a:pt x="22633" y="45346"/>
                    <a:pt x="22503" y="45103"/>
                    <a:pt x="22617" y="44747"/>
                  </a:cubicBezTo>
                  <a:cubicBezTo>
                    <a:pt x="22439" y="44715"/>
                    <a:pt x="22471" y="44504"/>
                    <a:pt x="22455" y="44342"/>
                  </a:cubicBezTo>
                  <a:cubicBezTo>
                    <a:pt x="22503" y="44342"/>
                    <a:pt x="22552" y="44326"/>
                    <a:pt x="22601" y="44310"/>
                  </a:cubicBezTo>
                  <a:cubicBezTo>
                    <a:pt x="22730" y="44294"/>
                    <a:pt x="22633" y="44440"/>
                    <a:pt x="22795" y="44407"/>
                  </a:cubicBezTo>
                  <a:cubicBezTo>
                    <a:pt x="22811" y="44278"/>
                    <a:pt x="22730" y="43970"/>
                    <a:pt x="22924" y="43776"/>
                  </a:cubicBezTo>
                  <a:cubicBezTo>
                    <a:pt x="22827" y="43679"/>
                    <a:pt x="22714" y="43290"/>
                    <a:pt x="23021" y="43225"/>
                  </a:cubicBezTo>
                  <a:cubicBezTo>
                    <a:pt x="23070" y="43468"/>
                    <a:pt x="23119" y="43679"/>
                    <a:pt x="23021" y="43808"/>
                  </a:cubicBezTo>
                  <a:cubicBezTo>
                    <a:pt x="23183" y="43841"/>
                    <a:pt x="22957" y="44488"/>
                    <a:pt x="23232" y="44440"/>
                  </a:cubicBezTo>
                  <a:cubicBezTo>
                    <a:pt x="23167" y="44472"/>
                    <a:pt x="23070" y="44488"/>
                    <a:pt x="23086" y="44569"/>
                  </a:cubicBezTo>
                  <a:cubicBezTo>
                    <a:pt x="23183" y="44650"/>
                    <a:pt x="23280" y="44731"/>
                    <a:pt x="23378" y="44812"/>
                  </a:cubicBezTo>
                  <a:cubicBezTo>
                    <a:pt x="23038" y="44796"/>
                    <a:pt x="23539" y="45006"/>
                    <a:pt x="23248" y="45039"/>
                  </a:cubicBezTo>
                  <a:cubicBezTo>
                    <a:pt x="23200" y="45152"/>
                    <a:pt x="23361" y="45103"/>
                    <a:pt x="23394" y="45168"/>
                  </a:cubicBezTo>
                  <a:cubicBezTo>
                    <a:pt x="23345" y="45265"/>
                    <a:pt x="23232" y="45314"/>
                    <a:pt x="23200" y="45411"/>
                  </a:cubicBezTo>
                  <a:cubicBezTo>
                    <a:pt x="23588" y="46172"/>
                    <a:pt x="23183" y="47046"/>
                    <a:pt x="23313" y="47791"/>
                  </a:cubicBezTo>
                  <a:cubicBezTo>
                    <a:pt x="23345" y="47629"/>
                    <a:pt x="23329" y="47418"/>
                    <a:pt x="23491" y="47321"/>
                  </a:cubicBezTo>
                  <a:cubicBezTo>
                    <a:pt x="23491" y="47386"/>
                    <a:pt x="23361" y="47499"/>
                    <a:pt x="23491" y="47532"/>
                  </a:cubicBezTo>
                  <a:cubicBezTo>
                    <a:pt x="23523" y="47467"/>
                    <a:pt x="23491" y="47354"/>
                    <a:pt x="23572" y="47321"/>
                  </a:cubicBezTo>
                  <a:cubicBezTo>
                    <a:pt x="23669" y="47499"/>
                    <a:pt x="23410" y="47629"/>
                    <a:pt x="23491" y="47693"/>
                  </a:cubicBezTo>
                  <a:cubicBezTo>
                    <a:pt x="23507" y="47499"/>
                    <a:pt x="23669" y="47693"/>
                    <a:pt x="23685" y="47693"/>
                  </a:cubicBezTo>
                  <a:cubicBezTo>
                    <a:pt x="23766" y="47629"/>
                    <a:pt x="23637" y="47532"/>
                    <a:pt x="23815" y="47418"/>
                  </a:cubicBezTo>
                  <a:cubicBezTo>
                    <a:pt x="23734" y="47418"/>
                    <a:pt x="23718" y="47467"/>
                    <a:pt x="23620" y="47467"/>
                  </a:cubicBezTo>
                  <a:cubicBezTo>
                    <a:pt x="23637" y="47386"/>
                    <a:pt x="23750" y="47386"/>
                    <a:pt x="23766" y="47321"/>
                  </a:cubicBezTo>
                  <a:cubicBezTo>
                    <a:pt x="23264" y="46868"/>
                    <a:pt x="23701" y="46123"/>
                    <a:pt x="23442" y="45589"/>
                  </a:cubicBezTo>
                  <a:cubicBezTo>
                    <a:pt x="23685" y="45557"/>
                    <a:pt x="23556" y="45427"/>
                    <a:pt x="23442" y="45443"/>
                  </a:cubicBezTo>
                  <a:cubicBezTo>
                    <a:pt x="23507" y="45298"/>
                    <a:pt x="23604" y="45265"/>
                    <a:pt x="23718" y="45217"/>
                  </a:cubicBezTo>
                  <a:cubicBezTo>
                    <a:pt x="23394" y="45071"/>
                    <a:pt x="23750" y="44666"/>
                    <a:pt x="23523" y="44472"/>
                  </a:cubicBezTo>
                  <a:cubicBezTo>
                    <a:pt x="23815" y="44278"/>
                    <a:pt x="23459" y="43792"/>
                    <a:pt x="23507" y="43565"/>
                  </a:cubicBezTo>
                  <a:cubicBezTo>
                    <a:pt x="23491" y="43598"/>
                    <a:pt x="23459" y="43598"/>
                    <a:pt x="23410" y="43598"/>
                  </a:cubicBezTo>
                  <a:cubicBezTo>
                    <a:pt x="23378" y="43484"/>
                    <a:pt x="23329" y="43403"/>
                    <a:pt x="23442" y="43339"/>
                  </a:cubicBezTo>
                  <a:cubicBezTo>
                    <a:pt x="23572" y="43403"/>
                    <a:pt x="23378" y="43387"/>
                    <a:pt x="23410" y="43501"/>
                  </a:cubicBezTo>
                  <a:cubicBezTo>
                    <a:pt x="23734" y="43258"/>
                    <a:pt x="23459" y="42869"/>
                    <a:pt x="23572" y="42529"/>
                  </a:cubicBezTo>
                  <a:cubicBezTo>
                    <a:pt x="23507" y="42464"/>
                    <a:pt x="23459" y="42400"/>
                    <a:pt x="23426" y="42319"/>
                  </a:cubicBezTo>
                  <a:cubicBezTo>
                    <a:pt x="23556" y="42254"/>
                    <a:pt x="23507" y="42076"/>
                    <a:pt x="23507" y="41914"/>
                  </a:cubicBezTo>
                  <a:cubicBezTo>
                    <a:pt x="23378" y="41898"/>
                    <a:pt x="23280" y="41833"/>
                    <a:pt x="23313" y="41687"/>
                  </a:cubicBezTo>
                  <a:cubicBezTo>
                    <a:pt x="22989" y="41865"/>
                    <a:pt x="23070" y="42173"/>
                    <a:pt x="23135" y="42384"/>
                  </a:cubicBezTo>
                  <a:cubicBezTo>
                    <a:pt x="22940" y="42270"/>
                    <a:pt x="22924" y="42464"/>
                    <a:pt x="22795" y="42335"/>
                  </a:cubicBezTo>
                  <a:cubicBezTo>
                    <a:pt x="23054" y="42222"/>
                    <a:pt x="22860" y="41687"/>
                    <a:pt x="22924" y="41558"/>
                  </a:cubicBezTo>
                  <a:cubicBezTo>
                    <a:pt x="22908" y="41623"/>
                    <a:pt x="22908" y="41704"/>
                    <a:pt x="22779" y="41687"/>
                  </a:cubicBezTo>
                  <a:cubicBezTo>
                    <a:pt x="22779" y="41590"/>
                    <a:pt x="22649" y="41396"/>
                    <a:pt x="22779" y="41315"/>
                  </a:cubicBezTo>
                  <a:cubicBezTo>
                    <a:pt x="22746" y="41493"/>
                    <a:pt x="22957" y="41445"/>
                    <a:pt x="22779" y="41558"/>
                  </a:cubicBezTo>
                  <a:cubicBezTo>
                    <a:pt x="22924" y="41509"/>
                    <a:pt x="23038" y="41412"/>
                    <a:pt x="23119" y="41283"/>
                  </a:cubicBezTo>
                  <a:cubicBezTo>
                    <a:pt x="22957" y="41266"/>
                    <a:pt x="23054" y="41396"/>
                    <a:pt x="22876" y="41347"/>
                  </a:cubicBezTo>
                  <a:cubicBezTo>
                    <a:pt x="22876" y="41315"/>
                    <a:pt x="22827" y="41315"/>
                    <a:pt x="22827" y="41283"/>
                  </a:cubicBezTo>
                  <a:cubicBezTo>
                    <a:pt x="22957" y="41234"/>
                    <a:pt x="22876" y="40927"/>
                    <a:pt x="23054" y="41007"/>
                  </a:cubicBezTo>
                  <a:cubicBezTo>
                    <a:pt x="22973" y="40765"/>
                    <a:pt x="23005" y="40408"/>
                    <a:pt x="23280" y="40311"/>
                  </a:cubicBezTo>
                  <a:cubicBezTo>
                    <a:pt x="23167" y="39907"/>
                    <a:pt x="23021" y="39583"/>
                    <a:pt x="23119" y="39162"/>
                  </a:cubicBezTo>
                  <a:cubicBezTo>
                    <a:pt x="23183" y="39162"/>
                    <a:pt x="23297" y="39162"/>
                    <a:pt x="23313" y="39130"/>
                  </a:cubicBezTo>
                  <a:cubicBezTo>
                    <a:pt x="23200" y="39113"/>
                    <a:pt x="23183" y="39016"/>
                    <a:pt x="23102" y="38968"/>
                  </a:cubicBezTo>
                  <a:cubicBezTo>
                    <a:pt x="23264" y="38951"/>
                    <a:pt x="23102" y="38871"/>
                    <a:pt x="23200" y="38871"/>
                  </a:cubicBezTo>
                  <a:cubicBezTo>
                    <a:pt x="23216" y="38919"/>
                    <a:pt x="23297" y="38903"/>
                    <a:pt x="23345" y="38935"/>
                  </a:cubicBezTo>
                  <a:cubicBezTo>
                    <a:pt x="23329" y="38871"/>
                    <a:pt x="23345" y="38806"/>
                    <a:pt x="23394" y="38757"/>
                  </a:cubicBezTo>
                  <a:cubicBezTo>
                    <a:pt x="23232" y="38741"/>
                    <a:pt x="23329" y="38871"/>
                    <a:pt x="23151" y="38838"/>
                  </a:cubicBezTo>
                  <a:cubicBezTo>
                    <a:pt x="23151" y="38741"/>
                    <a:pt x="23070" y="38725"/>
                    <a:pt x="23054" y="38660"/>
                  </a:cubicBezTo>
                  <a:cubicBezTo>
                    <a:pt x="23216" y="38531"/>
                    <a:pt x="22908" y="38336"/>
                    <a:pt x="23086" y="38093"/>
                  </a:cubicBezTo>
                  <a:cubicBezTo>
                    <a:pt x="23151" y="38093"/>
                    <a:pt x="23183" y="38142"/>
                    <a:pt x="23280" y="38126"/>
                  </a:cubicBezTo>
                  <a:cubicBezTo>
                    <a:pt x="23264" y="37996"/>
                    <a:pt x="23054" y="38012"/>
                    <a:pt x="23038" y="37899"/>
                  </a:cubicBezTo>
                  <a:cubicBezTo>
                    <a:pt x="23102" y="37899"/>
                    <a:pt x="23119" y="37948"/>
                    <a:pt x="23183" y="37964"/>
                  </a:cubicBezTo>
                  <a:cubicBezTo>
                    <a:pt x="22827" y="37786"/>
                    <a:pt x="23200" y="37397"/>
                    <a:pt x="23216" y="37284"/>
                  </a:cubicBezTo>
                  <a:cubicBezTo>
                    <a:pt x="23200" y="37316"/>
                    <a:pt x="23135" y="37365"/>
                    <a:pt x="23119" y="37316"/>
                  </a:cubicBezTo>
                  <a:cubicBezTo>
                    <a:pt x="23200" y="36782"/>
                    <a:pt x="23086" y="36313"/>
                    <a:pt x="23086" y="35811"/>
                  </a:cubicBezTo>
                  <a:cubicBezTo>
                    <a:pt x="23135" y="35811"/>
                    <a:pt x="23151" y="35859"/>
                    <a:pt x="23183" y="35811"/>
                  </a:cubicBezTo>
                  <a:cubicBezTo>
                    <a:pt x="23135" y="35584"/>
                    <a:pt x="22568" y="34419"/>
                    <a:pt x="23151" y="34629"/>
                  </a:cubicBezTo>
                  <a:cubicBezTo>
                    <a:pt x="23151" y="34613"/>
                    <a:pt x="23151" y="34564"/>
                    <a:pt x="23200" y="34564"/>
                  </a:cubicBezTo>
                  <a:cubicBezTo>
                    <a:pt x="23200" y="34613"/>
                    <a:pt x="23200" y="34661"/>
                    <a:pt x="23248" y="34661"/>
                  </a:cubicBezTo>
                  <a:cubicBezTo>
                    <a:pt x="23313" y="34564"/>
                    <a:pt x="23167" y="34370"/>
                    <a:pt x="23135" y="34240"/>
                  </a:cubicBezTo>
                  <a:cubicBezTo>
                    <a:pt x="23216" y="34208"/>
                    <a:pt x="23280" y="34176"/>
                    <a:pt x="23329" y="34127"/>
                  </a:cubicBezTo>
                  <a:cubicBezTo>
                    <a:pt x="22989" y="33884"/>
                    <a:pt x="23507" y="33706"/>
                    <a:pt x="23361" y="33463"/>
                  </a:cubicBezTo>
                  <a:cubicBezTo>
                    <a:pt x="23491" y="33447"/>
                    <a:pt x="23410" y="33593"/>
                    <a:pt x="23572" y="33561"/>
                  </a:cubicBezTo>
                  <a:cubicBezTo>
                    <a:pt x="23167" y="33221"/>
                    <a:pt x="23491" y="32638"/>
                    <a:pt x="23345" y="32136"/>
                  </a:cubicBezTo>
                  <a:cubicBezTo>
                    <a:pt x="23475" y="32120"/>
                    <a:pt x="23297" y="32330"/>
                    <a:pt x="23491" y="32265"/>
                  </a:cubicBezTo>
                  <a:cubicBezTo>
                    <a:pt x="23345" y="31925"/>
                    <a:pt x="23507" y="31262"/>
                    <a:pt x="23361" y="30825"/>
                  </a:cubicBezTo>
                  <a:cubicBezTo>
                    <a:pt x="23507" y="30922"/>
                    <a:pt x="23426" y="30711"/>
                    <a:pt x="23556" y="30695"/>
                  </a:cubicBezTo>
                  <a:cubicBezTo>
                    <a:pt x="23879" y="30986"/>
                    <a:pt x="23588" y="31294"/>
                    <a:pt x="23863" y="31699"/>
                  </a:cubicBezTo>
                  <a:cubicBezTo>
                    <a:pt x="23928" y="31683"/>
                    <a:pt x="24106" y="31747"/>
                    <a:pt x="24106" y="31666"/>
                  </a:cubicBezTo>
                  <a:cubicBezTo>
                    <a:pt x="23653" y="31569"/>
                    <a:pt x="23912" y="31148"/>
                    <a:pt x="23750" y="30857"/>
                  </a:cubicBezTo>
                  <a:cubicBezTo>
                    <a:pt x="23831" y="30841"/>
                    <a:pt x="23782" y="30760"/>
                    <a:pt x="23944" y="30792"/>
                  </a:cubicBezTo>
                  <a:cubicBezTo>
                    <a:pt x="23653" y="30533"/>
                    <a:pt x="23718" y="30015"/>
                    <a:pt x="23863" y="29610"/>
                  </a:cubicBezTo>
                  <a:cubicBezTo>
                    <a:pt x="23653" y="29513"/>
                    <a:pt x="23896" y="29287"/>
                    <a:pt x="23750" y="29109"/>
                  </a:cubicBezTo>
                  <a:cubicBezTo>
                    <a:pt x="23831" y="29190"/>
                    <a:pt x="24041" y="29157"/>
                    <a:pt x="24041" y="29270"/>
                  </a:cubicBezTo>
                  <a:cubicBezTo>
                    <a:pt x="23928" y="29319"/>
                    <a:pt x="23847" y="29173"/>
                    <a:pt x="23863" y="29319"/>
                  </a:cubicBezTo>
                  <a:cubicBezTo>
                    <a:pt x="24203" y="29351"/>
                    <a:pt x="23977" y="29788"/>
                    <a:pt x="24106" y="29886"/>
                  </a:cubicBezTo>
                  <a:cubicBezTo>
                    <a:pt x="24106" y="29788"/>
                    <a:pt x="24187" y="29918"/>
                    <a:pt x="24300" y="29886"/>
                  </a:cubicBezTo>
                  <a:cubicBezTo>
                    <a:pt x="24171" y="29740"/>
                    <a:pt x="24300" y="29610"/>
                    <a:pt x="24155" y="29481"/>
                  </a:cubicBezTo>
                  <a:cubicBezTo>
                    <a:pt x="24300" y="29400"/>
                    <a:pt x="24430" y="29125"/>
                    <a:pt x="24155" y="29270"/>
                  </a:cubicBezTo>
                  <a:cubicBezTo>
                    <a:pt x="24430" y="29157"/>
                    <a:pt x="24203" y="28882"/>
                    <a:pt x="24430" y="28769"/>
                  </a:cubicBezTo>
                  <a:cubicBezTo>
                    <a:pt x="24397" y="29125"/>
                    <a:pt x="24624" y="29270"/>
                    <a:pt x="24624" y="29529"/>
                  </a:cubicBezTo>
                  <a:cubicBezTo>
                    <a:pt x="24786" y="29384"/>
                    <a:pt x="24689" y="29287"/>
                    <a:pt x="24721" y="29125"/>
                  </a:cubicBezTo>
                  <a:cubicBezTo>
                    <a:pt x="24770" y="29125"/>
                    <a:pt x="24818" y="29141"/>
                    <a:pt x="24851" y="29157"/>
                  </a:cubicBezTo>
                  <a:cubicBezTo>
                    <a:pt x="24867" y="28671"/>
                    <a:pt x="24818" y="28348"/>
                    <a:pt x="25126" y="27992"/>
                  </a:cubicBezTo>
                  <a:cubicBezTo>
                    <a:pt x="25061" y="27992"/>
                    <a:pt x="24980" y="27992"/>
                    <a:pt x="24980" y="27959"/>
                  </a:cubicBezTo>
                  <a:cubicBezTo>
                    <a:pt x="25175" y="27732"/>
                    <a:pt x="25077" y="27344"/>
                    <a:pt x="25045" y="27117"/>
                  </a:cubicBezTo>
                  <a:cubicBezTo>
                    <a:pt x="25045" y="27150"/>
                    <a:pt x="25045" y="27198"/>
                    <a:pt x="24964" y="27182"/>
                  </a:cubicBezTo>
                  <a:cubicBezTo>
                    <a:pt x="24964" y="27036"/>
                    <a:pt x="24899" y="26858"/>
                    <a:pt x="25094" y="26842"/>
                  </a:cubicBezTo>
                  <a:cubicBezTo>
                    <a:pt x="25077" y="26761"/>
                    <a:pt x="24899" y="26810"/>
                    <a:pt x="24899" y="26713"/>
                  </a:cubicBezTo>
                  <a:cubicBezTo>
                    <a:pt x="24996" y="26615"/>
                    <a:pt x="25191" y="26567"/>
                    <a:pt x="25272" y="26437"/>
                  </a:cubicBezTo>
                  <a:cubicBezTo>
                    <a:pt x="25077" y="26551"/>
                    <a:pt x="24980" y="25984"/>
                    <a:pt x="25304" y="26130"/>
                  </a:cubicBezTo>
                  <a:cubicBezTo>
                    <a:pt x="25336" y="25936"/>
                    <a:pt x="25191" y="25822"/>
                    <a:pt x="25450" y="25660"/>
                  </a:cubicBezTo>
                  <a:cubicBezTo>
                    <a:pt x="25353" y="25612"/>
                    <a:pt x="25272" y="25547"/>
                    <a:pt x="25207" y="25466"/>
                  </a:cubicBezTo>
                  <a:cubicBezTo>
                    <a:pt x="24737" y="25482"/>
                    <a:pt x="24689" y="25417"/>
                    <a:pt x="24333" y="25434"/>
                  </a:cubicBezTo>
                  <a:cubicBezTo>
                    <a:pt x="24446" y="25612"/>
                    <a:pt x="24511" y="25741"/>
                    <a:pt x="24203" y="25806"/>
                  </a:cubicBezTo>
                  <a:cubicBezTo>
                    <a:pt x="24333" y="25838"/>
                    <a:pt x="24333" y="26114"/>
                    <a:pt x="24203" y="26178"/>
                  </a:cubicBezTo>
                  <a:cubicBezTo>
                    <a:pt x="24511" y="26405"/>
                    <a:pt x="24106" y="26729"/>
                    <a:pt x="24171" y="27085"/>
                  </a:cubicBezTo>
                  <a:cubicBezTo>
                    <a:pt x="23944" y="27069"/>
                    <a:pt x="24122" y="27198"/>
                    <a:pt x="23944" y="27263"/>
                  </a:cubicBezTo>
                  <a:cubicBezTo>
                    <a:pt x="23912" y="27134"/>
                    <a:pt x="23879" y="27036"/>
                    <a:pt x="23831" y="26923"/>
                  </a:cubicBezTo>
                  <a:cubicBezTo>
                    <a:pt x="23977" y="26972"/>
                    <a:pt x="24025" y="26923"/>
                    <a:pt x="24122" y="26858"/>
                  </a:cubicBezTo>
                  <a:cubicBezTo>
                    <a:pt x="23993" y="26810"/>
                    <a:pt x="23993" y="26632"/>
                    <a:pt x="24122" y="26583"/>
                  </a:cubicBezTo>
                  <a:cubicBezTo>
                    <a:pt x="23912" y="26551"/>
                    <a:pt x="24041" y="26729"/>
                    <a:pt x="23928" y="26745"/>
                  </a:cubicBezTo>
                  <a:cubicBezTo>
                    <a:pt x="23879" y="26615"/>
                    <a:pt x="23815" y="26470"/>
                    <a:pt x="23734" y="26340"/>
                  </a:cubicBezTo>
                  <a:cubicBezTo>
                    <a:pt x="23993" y="26275"/>
                    <a:pt x="23977" y="26033"/>
                    <a:pt x="23863" y="25871"/>
                  </a:cubicBezTo>
                  <a:cubicBezTo>
                    <a:pt x="23977" y="25806"/>
                    <a:pt x="23993" y="25806"/>
                    <a:pt x="24106" y="25871"/>
                  </a:cubicBezTo>
                  <a:cubicBezTo>
                    <a:pt x="23912" y="25596"/>
                    <a:pt x="23912" y="25223"/>
                    <a:pt x="24138" y="24964"/>
                  </a:cubicBezTo>
                  <a:cubicBezTo>
                    <a:pt x="23782" y="24883"/>
                    <a:pt x="24236" y="24608"/>
                    <a:pt x="24138" y="24495"/>
                  </a:cubicBezTo>
                  <a:cubicBezTo>
                    <a:pt x="24106" y="24543"/>
                    <a:pt x="24041" y="24592"/>
                    <a:pt x="23993" y="24608"/>
                  </a:cubicBezTo>
                  <a:cubicBezTo>
                    <a:pt x="24025" y="24495"/>
                    <a:pt x="23912" y="24511"/>
                    <a:pt x="23944" y="24398"/>
                  </a:cubicBezTo>
                  <a:cubicBezTo>
                    <a:pt x="24122" y="24398"/>
                    <a:pt x="24106" y="24268"/>
                    <a:pt x="24171" y="24203"/>
                  </a:cubicBezTo>
                  <a:cubicBezTo>
                    <a:pt x="24090" y="24171"/>
                    <a:pt x="24009" y="24300"/>
                    <a:pt x="23977" y="24203"/>
                  </a:cubicBezTo>
                  <a:cubicBezTo>
                    <a:pt x="24025" y="23912"/>
                    <a:pt x="24058" y="23799"/>
                    <a:pt x="23912" y="23588"/>
                  </a:cubicBezTo>
                  <a:cubicBezTo>
                    <a:pt x="24074" y="23556"/>
                    <a:pt x="24219" y="23588"/>
                    <a:pt x="24203" y="23394"/>
                  </a:cubicBezTo>
                  <a:cubicBezTo>
                    <a:pt x="24138" y="23394"/>
                    <a:pt x="24074" y="23378"/>
                    <a:pt x="24009" y="23361"/>
                  </a:cubicBezTo>
                  <a:cubicBezTo>
                    <a:pt x="23944" y="23442"/>
                    <a:pt x="24155" y="23491"/>
                    <a:pt x="24009" y="23523"/>
                  </a:cubicBezTo>
                  <a:cubicBezTo>
                    <a:pt x="23912" y="23313"/>
                    <a:pt x="24219" y="23183"/>
                    <a:pt x="23896" y="23022"/>
                  </a:cubicBezTo>
                  <a:cubicBezTo>
                    <a:pt x="23944" y="22973"/>
                    <a:pt x="23944" y="22892"/>
                    <a:pt x="24090" y="22924"/>
                  </a:cubicBezTo>
                  <a:cubicBezTo>
                    <a:pt x="24074" y="22989"/>
                    <a:pt x="23912" y="22941"/>
                    <a:pt x="23944" y="23054"/>
                  </a:cubicBezTo>
                  <a:cubicBezTo>
                    <a:pt x="24171" y="23005"/>
                    <a:pt x="24187" y="23183"/>
                    <a:pt x="24203" y="23281"/>
                  </a:cubicBezTo>
                  <a:cubicBezTo>
                    <a:pt x="24203" y="23070"/>
                    <a:pt x="24721" y="22924"/>
                    <a:pt x="24381" y="22843"/>
                  </a:cubicBezTo>
                  <a:cubicBezTo>
                    <a:pt x="24495" y="22520"/>
                    <a:pt x="24673" y="22293"/>
                    <a:pt x="24835" y="21937"/>
                  </a:cubicBezTo>
                  <a:cubicBezTo>
                    <a:pt x="24899" y="21937"/>
                    <a:pt x="24916" y="21985"/>
                    <a:pt x="24980" y="22002"/>
                  </a:cubicBezTo>
                  <a:cubicBezTo>
                    <a:pt x="25077" y="21824"/>
                    <a:pt x="24737" y="21726"/>
                    <a:pt x="25029" y="21694"/>
                  </a:cubicBezTo>
                  <a:cubicBezTo>
                    <a:pt x="25029" y="21856"/>
                    <a:pt x="24996" y="22066"/>
                    <a:pt x="25126" y="22131"/>
                  </a:cubicBezTo>
                  <a:cubicBezTo>
                    <a:pt x="25126" y="22066"/>
                    <a:pt x="25158" y="22018"/>
                    <a:pt x="25223" y="22002"/>
                  </a:cubicBezTo>
                  <a:cubicBezTo>
                    <a:pt x="25110" y="22147"/>
                    <a:pt x="25417" y="22034"/>
                    <a:pt x="25320" y="22293"/>
                  </a:cubicBezTo>
                  <a:cubicBezTo>
                    <a:pt x="25515" y="22277"/>
                    <a:pt x="25482" y="22390"/>
                    <a:pt x="25612" y="22390"/>
                  </a:cubicBezTo>
                  <a:cubicBezTo>
                    <a:pt x="25693" y="22309"/>
                    <a:pt x="25676" y="22180"/>
                    <a:pt x="25806" y="22131"/>
                  </a:cubicBezTo>
                  <a:cubicBezTo>
                    <a:pt x="25952" y="22390"/>
                    <a:pt x="25919" y="22552"/>
                    <a:pt x="25725" y="22698"/>
                  </a:cubicBezTo>
                  <a:cubicBezTo>
                    <a:pt x="25693" y="22649"/>
                    <a:pt x="25774" y="22520"/>
                    <a:pt x="25660" y="22536"/>
                  </a:cubicBezTo>
                  <a:cubicBezTo>
                    <a:pt x="25693" y="22714"/>
                    <a:pt x="25498" y="22406"/>
                    <a:pt x="25531" y="22601"/>
                  </a:cubicBezTo>
                  <a:cubicBezTo>
                    <a:pt x="25725" y="22698"/>
                    <a:pt x="25725" y="22811"/>
                    <a:pt x="25822" y="22924"/>
                  </a:cubicBezTo>
                  <a:cubicBezTo>
                    <a:pt x="25612" y="22860"/>
                    <a:pt x="25952" y="23086"/>
                    <a:pt x="25676" y="23135"/>
                  </a:cubicBezTo>
                  <a:cubicBezTo>
                    <a:pt x="25725" y="23200"/>
                    <a:pt x="25838" y="23200"/>
                    <a:pt x="25887" y="23264"/>
                  </a:cubicBezTo>
                  <a:cubicBezTo>
                    <a:pt x="25579" y="23523"/>
                    <a:pt x="25628" y="24041"/>
                    <a:pt x="25563" y="24317"/>
                  </a:cubicBezTo>
                  <a:cubicBezTo>
                    <a:pt x="25628" y="24268"/>
                    <a:pt x="25612" y="24155"/>
                    <a:pt x="25757" y="24171"/>
                  </a:cubicBezTo>
                  <a:cubicBezTo>
                    <a:pt x="25757" y="24203"/>
                    <a:pt x="25806" y="24219"/>
                    <a:pt x="25806" y="24236"/>
                  </a:cubicBezTo>
                  <a:cubicBezTo>
                    <a:pt x="25595" y="24349"/>
                    <a:pt x="25838" y="24576"/>
                    <a:pt x="25579" y="24608"/>
                  </a:cubicBezTo>
                  <a:cubicBezTo>
                    <a:pt x="25579" y="24786"/>
                    <a:pt x="25628" y="24786"/>
                    <a:pt x="25531" y="24883"/>
                  </a:cubicBezTo>
                  <a:cubicBezTo>
                    <a:pt x="25644" y="24916"/>
                    <a:pt x="25757" y="24867"/>
                    <a:pt x="25741" y="25045"/>
                  </a:cubicBezTo>
                  <a:cubicBezTo>
                    <a:pt x="25644" y="25045"/>
                    <a:pt x="25644" y="24964"/>
                    <a:pt x="25531" y="24948"/>
                  </a:cubicBezTo>
                  <a:cubicBezTo>
                    <a:pt x="25515" y="25207"/>
                    <a:pt x="25709" y="25693"/>
                    <a:pt x="25466" y="25855"/>
                  </a:cubicBezTo>
                  <a:cubicBezTo>
                    <a:pt x="26211" y="26292"/>
                    <a:pt x="25191" y="26988"/>
                    <a:pt x="25725" y="27328"/>
                  </a:cubicBezTo>
                  <a:cubicBezTo>
                    <a:pt x="25676" y="27328"/>
                    <a:pt x="25693" y="27393"/>
                    <a:pt x="25644" y="27393"/>
                  </a:cubicBezTo>
                  <a:cubicBezTo>
                    <a:pt x="25660" y="27312"/>
                    <a:pt x="25612" y="27279"/>
                    <a:pt x="25498" y="27295"/>
                  </a:cubicBezTo>
                  <a:cubicBezTo>
                    <a:pt x="25515" y="27473"/>
                    <a:pt x="25498" y="27473"/>
                    <a:pt x="25401" y="27700"/>
                  </a:cubicBezTo>
                  <a:cubicBezTo>
                    <a:pt x="25660" y="27652"/>
                    <a:pt x="25628" y="27393"/>
                    <a:pt x="25822" y="27295"/>
                  </a:cubicBezTo>
                  <a:cubicBezTo>
                    <a:pt x="25919" y="27376"/>
                    <a:pt x="25871" y="27554"/>
                    <a:pt x="25887" y="27668"/>
                  </a:cubicBezTo>
                  <a:cubicBezTo>
                    <a:pt x="26016" y="27619"/>
                    <a:pt x="26016" y="27328"/>
                    <a:pt x="26016" y="27231"/>
                  </a:cubicBezTo>
                  <a:cubicBezTo>
                    <a:pt x="26016" y="27231"/>
                    <a:pt x="25854" y="27214"/>
                    <a:pt x="25871" y="27166"/>
                  </a:cubicBezTo>
                  <a:cubicBezTo>
                    <a:pt x="25887" y="27117"/>
                    <a:pt x="26000" y="27085"/>
                    <a:pt x="26016" y="27036"/>
                  </a:cubicBezTo>
                  <a:cubicBezTo>
                    <a:pt x="26049" y="26810"/>
                    <a:pt x="25806" y="26486"/>
                    <a:pt x="26097" y="26356"/>
                  </a:cubicBezTo>
                  <a:cubicBezTo>
                    <a:pt x="26065" y="26470"/>
                    <a:pt x="26130" y="26535"/>
                    <a:pt x="26243" y="26567"/>
                  </a:cubicBezTo>
                  <a:cubicBezTo>
                    <a:pt x="26130" y="26000"/>
                    <a:pt x="26259" y="25660"/>
                    <a:pt x="26211" y="25013"/>
                  </a:cubicBezTo>
                  <a:cubicBezTo>
                    <a:pt x="26259" y="25013"/>
                    <a:pt x="26259" y="25045"/>
                    <a:pt x="26308" y="25045"/>
                  </a:cubicBezTo>
                  <a:cubicBezTo>
                    <a:pt x="26194" y="24835"/>
                    <a:pt x="26373" y="24592"/>
                    <a:pt x="26146" y="24349"/>
                  </a:cubicBezTo>
                  <a:cubicBezTo>
                    <a:pt x="26211" y="24349"/>
                    <a:pt x="26227" y="24398"/>
                    <a:pt x="26292" y="24414"/>
                  </a:cubicBezTo>
                  <a:cubicBezTo>
                    <a:pt x="26243" y="24284"/>
                    <a:pt x="26178" y="24155"/>
                    <a:pt x="26081" y="24041"/>
                  </a:cubicBezTo>
                  <a:cubicBezTo>
                    <a:pt x="26194" y="24106"/>
                    <a:pt x="26243" y="23928"/>
                    <a:pt x="26373" y="23912"/>
                  </a:cubicBezTo>
                  <a:cubicBezTo>
                    <a:pt x="26259" y="23912"/>
                    <a:pt x="26211" y="23880"/>
                    <a:pt x="26227" y="23799"/>
                  </a:cubicBezTo>
                  <a:cubicBezTo>
                    <a:pt x="26292" y="23734"/>
                    <a:pt x="26340" y="23847"/>
                    <a:pt x="26373" y="23766"/>
                  </a:cubicBezTo>
                  <a:cubicBezTo>
                    <a:pt x="26324" y="23588"/>
                    <a:pt x="26259" y="23426"/>
                    <a:pt x="26162" y="23264"/>
                  </a:cubicBezTo>
                  <a:cubicBezTo>
                    <a:pt x="26259" y="23264"/>
                    <a:pt x="26340" y="23442"/>
                    <a:pt x="26405" y="23329"/>
                  </a:cubicBezTo>
                  <a:cubicBezTo>
                    <a:pt x="26162" y="23135"/>
                    <a:pt x="26486" y="22552"/>
                    <a:pt x="26534" y="22358"/>
                  </a:cubicBezTo>
                  <a:cubicBezTo>
                    <a:pt x="26470" y="22455"/>
                    <a:pt x="26373" y="22261"/>
                    <a:pt x="26486" y="22228"/>
                  </a:cubicBezTo>
                  <a:cubicBezTo>
                    <a:pt x="26356" y="22180"/>
                    <a:pt x="26324" y="22358"/>
                    <a:pt x="26292" y="22261"/>
                  </a:cubicBezTo>
                  <a:cubicBezTo>
                    <a:pt x="26470" y="22212"/>
                    <a:pt x="26340" y="22002"/>
                    <a:pt x="26421" y="21953"/>
                  </a:cubicBezTo>
                  <a:cubicBezTo>
                    <a:pt x="26599" y="21904"/>
                    <a:pt x="26453" y="22066"/>
                    <a:pt x="26567" y="22050"/>
                  </a:cubicBezTo>
                  <a:cubicBezTo>
                    <a:pt x="26680" y="21921"/>
                    <a:pt x="26761" y="21759"/>
                    <a:pt x="26793" y="21581"/>
                  </a:cubicBezTo>
                  <a:cubicBezTo>
                    <a:pt x="27020" y="21904"/>
                    <a:pt x="26648" y="22520"/>
                    <a:pt x="27020" y="22957"/>
                  </a:cubicBezTo>
                  <a:cubicBezTo>
                    <a:pt x="27133" y="22924"/>
                    <a:pt x="26988" y="22811"/>
                    <a:pt x="26972" y="22762"/>
                  </a:cubicBezTo>
                  <a:cubicBezTo>
                    <a:pt x="27279" y="22730"/>
                    <a:pt x="26988" y="22633"/>
                    <a:pt x="27117" y="22552"/>
                  </a:cubicBezTo>
                  <a:cubicBezTo>
                    <a:pt x="27506" y="22633"/>
                    <a:pt x="27085" y="22908"/>
                    <a:pt x="27214" y="23054"/>
                  </a:cubicBezTo>
                  <a:cubicBezTo>
                    <a:pt x="27214" y="23022"/>
                    <a:pt x="27231" y="22973"/>
                    <a:pt x="27312" y="22989"/>
                  </a:cubicBezTo>
                  <a:cubicBezTo>
                    <a:pt x="27312" y="23022"/>
                    <a:pt x="27360" y="23022"/>
                    <a:pt x="27360" y="23054"/>
                  </a:cubicBezTo>
                  <a:cubicBezTo>
                    <a:pt x="27328" y="23248"/>
                    <a:pt x="27166" y="23637"/>
                    <a:pt x="27425" y="23653"/>
                  </a:cubicBezTo>
                  <a:cubicBezTo>
                    <a:pt x="27409" y="23831"/>
                    <a:pt x="27085" y="23960"/>
                    <a:pt x="27198" y="24106"/>
                  </a:cubicBezTo>
                  <a:cubicBezTo>
                    <a:pt x="27263" y="23912"/>
                    <a:pt x="27425" y="23750"/>
                    <a:pt x="27619" y="23701"/>
                  </a:cubicBezTo>
                  <a:cubicBezTo>
                    <a:pt x="27684" y="23701"/>
                    <a:pt x="27651" y="23928"/>
                    <a:pt x="27716" y="23831"/>
                  </a:cubicBezTo>
                  <a:cubicBezTo>
                    <a:pt x="27603" y="23653"/>
                    <a:pt x="27538" y="23459"/>
                    <a:pt x="27554" y="23264"/>
                  </a:cubicBezTo>
                  <a:cubicBezTo>
                    <a:pt x="27490" y="23281"/>
                    <a:pt x="27571" y="23426"/>
                    <a:pt x="27425" y="23394"/>
                  </a:cubicBezTo>
                  <a:cubicBezTo>
                    <a:pt x="27425" y="23297"/>
                    <a:pt x="27360" y="23135"/>
                    <a:pt x="27506" y="23119"/>
                  </a:cubicBezTo>
                  <a:cubicBezTo>
                    <a:pt x="27587" y="23216"/>
                    <a:pt x="27765" y="23070"/>
                    <a:pt x="27651" y="23054"/>
                  </a:cubicBezTo>
                  <a:cubicBezTo>
                    <a:pt x="27603" y="23151"/>
                    <a:pt x="27473" y="23038"/>
                    <a:pt x="27457" y="22989"/>
                  </a:cubicBezTo>
                  <a:cubicBezTo>
                    <a:pt x="27522" y="22989"/>
                    <a:pt x="27506" y="22908"/>
                    <a:pt x="27506" y="22860"/>
                  </a:cubicBezTo>
                  <a:cubicBezTo>
                    <a:pt x="27571" y="22860"/>
                    <a:pt x="27635" y="22843"/>
                    <a:pt x="27700" y="22827"/>
                  </a:cubicBezTo>
                  <a:cubicBezTo>
                    <a:pt x="27700" y="22714"/>
                    <a:pt x="27635" y="22665"/>
                    <a:pt x="27587" y="22584"/>
                  </a:cubicBezTo>
                  <a:cubicBezTo>
                    <a:pt x="27846" y="22147"/>
                    <a:pt x="27312" y="21548"/>
                    <a:pt x="27473" y="21144"/>
                  </a:cubicBezTo>
                  <a:cubicBezTo>
                    <a:pt x="27473" y="21160"/>
                    <a:pt x="27473" y="21176"/>
                    <a:pt x="27522" y="21176"/>
                  </a:cubicBezTo>
                  <a:cubicBezTo>
                    <a:pt x="27295" y="21111"/>
                    <a:pt x="27457" y="20901"/>
                    <a:pt x="27312" y="20917"/>
                  </a:cubicBezTo>
                  <a:cubicBezTo>
                    <a:pt x="27360" y="20868"/>
                    <a:pt x="27425" y="20690"/>
                    <a:pt x="27360" y="20674"/>
                  </a:cubicBezTo>
                  <a:cubicBezTo>
                    <a:pt x="27263" y="20690"/>
                    <a:pt x="27360" y="20836"/>
                    <a:pt x="27263" y="20852"/>
                  </a:cubicBezTo>
                  <a:cubicBezTo>
                    <a:pt x="27214" y="20836"/>
                    <a:pt x="27182" y="20820"/>
                    <a:pt x="27166" y="20771"/>
                  </a:cubicBezTo>
                  <a:cubicBezTo>
                    <a:pt x="27295" y="20690"/>
                    <a:pt x="27231" y="20674"/>
                    <a:pt x="27166" y="20577"/>
                  </a:cubicBezTo>
                  <a:cubicBezTo>
                    <a:pt x="27214" y="20545"/>
                    <a:pt x="27263" y="20512"/>
                    <a:pt x="27312" y="20480"/>
                  </a:cubicBezTo>
                  <a:cubicBezTo>
                    <a:pt x="27263" y="20318"/>
                    <a:pt x="27214" y="20140"/>
                    <a:pt x="27198" y="19978"/>
                  </a:cubicBezTo>
                  <a:cubicBezTo>
                    <a:pt x="27247" y="19962"/>
                    <a:pt x="27295" y="19978"/>
                    <a:pt x="27344" y="20010"/>
                  </a:cubicBezTo>
                  <a:cubicBezTo>
                    <a:pt x="27279" y="19929"/>
                    <a:pt x="27295" y="19816"/>
                    <a:pt x="27392" y="19768"/>
                  </a:cubicBezTo>
                  <a:cubicBezTo>
                    <a:pt x="27441" y="19865"/>
                    <a:pt x="27522" y="19962"/>
                    <a:pt x="27603" y="20027"/>
                  </a:cubicBezTo>
                  <a:cubicBezTo>
                    <a:pt x="27522" y="19881"/>
                    <a:pt x="27571" y="19638"/>
                    <a:pt x="27360" y="19589"/>
                  </a:cubicBezTo>
                  <a:cubicBezTo>
                    <a:pt x="27328" y="19654"/>
                    <a:pt x="27506" y="19735"/>
                    <a:pt x="27360" y="19751"/>
                  </a:cubicBezTo>
                  <a:cubicBezTo>
                    <a:pt x="27312" y="19654"/>
                    <a:pt x="27247" y="19557"/>
                    <a:pt x="27150" y="19492"/>
                  </a:cubicBezTo>
                  <a:cubicBezTo>
                    <a:pt x="27247" y="19492"/>
                    <a:pt x="27263" y="19460"/>
                    <a:pt x="27247" y="19395"/>
                  </a:cubicBezTo>
                  <a:cubicBezTo>
                    <a:pt x="27376" y="19460"/>
                    <a:pt x="27506" y="19347"/>
                    <a:pt x="27587" y="19282"/>
                  </a:cubicBezTo>
                  <a:cubicBezTo>
                    <a:pt x="27409" y="19266"/>
                    <a:pt x="27409" y="19363"/>
                    <a:pt x="27247" y="19363"/>
                  </a:cubicBezTo>
                  <a:cubicBezTo>
                    <a:pt x="27279" y="19201"/>
                    <a:pt x="27166" y="19314"/>
                    <a:pt x="27150" y="19249"/>
                  </a:cubicBezTo>
                  <a:cubicBezTo>
                    <a:pt x="27133" y="19088"/>
                    <a:pt x="27328" y="19055"/>
                    <a:pt x="27328" y="18910"/>
                  </a:cubicBezTo>
                  <a:cubicBezTo>
                    <a:pt x="27490" y="18958"/>
                    <a:pt x="27506" y="19088"/>
                    <a:pt x="27635" y="19152"/>
                  </a:cubicBezTo>
                  <a:cubicBezTo>
                    <a:pt x="27651" y="18958"/>
                    <a:pt x="27441" y="18942"/>
                    <a:pt x="27425" y="18780"/>
                  </a:cubicBezTo>
                  <a:cubicBezTo>
                    <a:pt x="27538" y="18780"/>
                    <a:pt x="27571" y="18845"/>
                    <a:pt x="27619" y="18748"/>
                  </a:cubicBezTo>
                  <a:cubicBezTo>
                    <a:pt x="27312" y="18537"/>
                    <a:pt x="27409" y="18100"/>
                    <a:pt x="27360" y="17841"/>
                  </a:cubicBezTo>
                  <a:cubicBezTo>
                    <a:pt x="27247" y="17890"/>
                    <a:pt x="27441" y="17938"/>
                    <a:pt x="27312" y="17971"/>
                  </a:cubicBezTo>
                  <a:cubicBezTo>
                    <a:pt x="27247" y="17971"/>
                    <a:pt x="27263" y="17906"/>
                    <a:pt x="27214" y="17873"/>
                  </a:cubicBezTo>
                  <a:cubicBezTo>
                    <a:pt x="27328" y="17857"/>
                    <a:pt x="27312" y="17744"/>
                    <a:pt x="27506" y="17776"/>
                  </a:cubicBezTo>
                  <a:cubicBezTo>
                    <a:pt x="27328" y="17582"/>
                    <a:pt x="27473" y="17388"/>
                    <a:pt x="27392" y="17145"/>
                  </a:cubicBezTo>
                  <a:cubicBezTo>
                    <a:pt x="27457" y="17113"/>
                    <a:pt x="27749" y="17048"/>
                    <a:pt x="27571" y="16967"/>
                  </a:cubicBezTo>
                  <a:cubicBezTo>
                    <a:pt x="27571" y="17015"/>
                    <a:pt x="27571" y="17048"/>
                    <a:pt x="27490" y="17032"/>
                  </a:cubicBezTo>
                  <a:cubicBezTo>
                    <a:pt x="27441" y="16886"/>
                    <a:pt x="27425" y="16724"/>
                    <a:pt x="27425" y="16562"/>
                  </a:cubicBezTo>
                  <a:cubicBezTo>
                    <a:pt x="27765" y="16546"/>
                    <a:pt x="27732" y="16271"/>
                    <a:pt x="27894" y="16125"/>
                  </a:cubicBezTo>
                  <a:cubicBezTo>
                    <a:pt x="27830" y="16044"/>
                    <a:pt x="27781" y="16174"/>
                    <a:pt x="27749" y="16093"/>
                  </a:cubicBezTo>
                  <a:cubicBezTo>
                    <a:pt x="27975" y="15753"/>
                    <a:pt x="27959" y="15542"/>
                    <a:pt x="28056" y="15073"/>
                  </a:cubicBezTo>
                  <a:cubicBezTo>
                    <a:pt x="28153" y="15299"/>
                    <a:pt x="28121" y="14878"/>
                    <a:pt x="28250" y="15008"/>
                  </a:cubicBezTo>
                  <a:cubicBezTo>
                    <a:pt x="28153" y="14862"/>
                    <a:pt x="28072" y="14603"/>
                    <a:pt x="28153" y="14506"/>
                  </a:cubicBezTo>
                  <a:cubicBezTo>
                    <a:pt x="28186" y="14555"/>
                    <a:pt x="27927" y="14571"/>
                    <a:pt x="27959" y="14506"/>
                  </a:cubicBezTo>
                  <a:cubicBezTo>
                    <a:pt x="28040" y="14441"/>
                    <a:pt x="28137" y="14506"/>
                    <a:pt x="28056" y="14377"/>
                  </a:cubicBezTo>
                  <a:cubicBezTo>
                    <a:pt x="28218" y="14393"/>
                    <a:pt x="28315" y="14360"/>
                    <a:pt x="28331" y="14263"/>
                  </a:cubicBezTo>
                  <a:cubicBezTo>
                    <a:pt x="28299" y="14215"/>
                    <a:pt x="28153" y="14263"/>
                    <a:pt x="28137" y="14199"/>
                  </a:cubicBezTo>
                  <a:cubicBezTo>
                    <a:pt x="28202" y="14101"/>
                    <a:pt x="28170" y="14069"/>
                    <a:pt x="28218" y="14004"/>
                  </a:cubicBezTo>
                  <a:cubicBezTo>
                    <a:pt x="28250" y="14053"/>
                    <a:pt x="28315" y="14085"/>
                    <a:pt x="28364" y="14101"/>
                  </a:cubicBezTo>
                  <a:cubicBezTo>
                    <a:pt x="28331" y="13988"/>
                    <a:pt x="28461" y="14053"/>
                    <a:pt x="28509" y="14069"/>
                  </a:cubicBezTo>
                  <a:cubicBezTo>
                    <a:pt x="28542" y="13956"/>
                    <a:pt x="28607" y="13859"/>
                    <a:pt x="28704" y="13794"/>
                  </a:cubicBezTo>
                  <a:cubicBezTo>
                    <a:pt x="28461" y="13794"/>
                    <a:pt x="28348" y="13891"/>
                    <a:pt x="28170" y="13794"/>
                  </a:cubicBezTo>
                  <a:cubicBezTo>
                    <a:pt x="28153" y="13907"/>
                    <a:pt x="27959" y="13891"/>
                    <a:pt x="27846" y="13939"/>
                  </a:cubicBezTo>
                  <a:cubicBezTo>
                    <a:pt x="27813" y="13357"/>
                    <a:pt x="28008" y="12806"/>
                    <a:pt x="28348" y="12369"/>
                  </a:cubicBezTo>
                  <a:cubicBezTo>
                    <a:pt x="28493" y="12434"/>
                    <a:pt x="28655" y="12418"/>
                    <a:pt x="28785" y="12321"/>
                  </a:cubicBezTo>
                  <a:cubicBezTo>
                    <a:pt x="27878" y="12126"/>
                    <a:pt x="28898" y="11479"/>
                    <a:pt x="28509" y="11058"/>
                  </a:cubicBezTo>
                  <a:cubicBezTo>
                    <a:pt x="28250" y="11009"/>
                    <a:pt x="28218" y="11090"/>
                    <a:pt x="27943" y="11090"/>
                  </a:cubicBezTo>
                  <a:cubicBezTo>
                    <a:pt x="27975" y="10831"/>
                    <a:pt x="27732" y="10766"/>
                    <a:pt x="27538" y="10653"/>
                  </a:cubicBezTo>
                  <a:cubicBezTo>
                    <a:pt x="27490" y="10491"/>
                    <a:pt x="27457" y="10329"/>
                    <a:pt x="27425" y="10151"/>
                  </a:cubicBezTo>
                  <a:cubicBezTo>
                    <a:pt x="27490" y="10151"/>
                    <a:pt x="27538" y="10151"/>
                    <a:pt x="27522" y="10087"/>
                  </a:cubicBezTo>
                  <a:cubicBezTo>
                    <a:pt x="27473" y="9989"/>
                    <a:pt x="27441" y="10184"/>
                    <a:pt x="27279" y="10119"/>
                  </a:cubicBezTo>
                  <a:cubicBezTo>
                    <a:pt x="27247" y="9892"/>
                    <a:pt x="26793" y="9844"/>
                    <a:pt x="26891" y="9617"/>
                  </a:cubicBezTo>
                  <a:cubicBezTo>
                    <a:pt x="26713" y="9666"/>
                    <a:pt x="26534" y="9666"/>
                    <a:pt x="26356" y="9601"/>
                  </a:cubicBezTo>
                  <a:cubicBezTo>
                    <a:pt x="26421" y="9601"/>
                    <a:pt x="26421" y="9504"/>
                    <a:pt x="26356" y="9504"/>
                  </a:cubicBezTo>
                  <a:cubicBezTo>
                    <a:pt x="26340" y="9552"/>
                    <a:pt x="26292" y="9504"/>
                    <a:pt x="26308" y="9423"/>
                  </a:cubicBezTo>
                  <a:cubicBezTo>
                    <a:pt x="26389" y="9504"/>
                    <a:pt x="26664" y="9261"/>
                    <a:pt x="26453" y="9229"/>
                  </a:cubicBezTo>
                  <a:cubicBezTo>
                    <a:pt x="26356" y="9342"/>
                    <a:pt x="26292" y="9552"/>
                    <a:pt x="26033" y="9471"/>
                  </a:cubicBezTo>
                  <a:cubicBezTo>
                    <a:pt x="26049" y="9585"/>
                    <a:pt x="25984" y="9633"/>
                    <a:pt x="25887" y="9666"/>
                  </a:cubicBezTo>
                  <a:cubicBezTo>
                    <a:pt x="25806" y="9633"/>
                    <a:pt x="25741" y="9585"/>
                    <a:pt x="25676" y="9536"/>
                  </a:cubicBezTo>
                  <a:cubicBezTo>
                    <a:pt x="25595" y="9568"/>
                    <a:pt x="25515" y="9617"/>
                    <a:pt x="25450" y="9682"/>
                  </a:cubicBezTo>
                  <a:cubicBezTo>
                    <a:pt x="25288" y="9520"/>
                    <a:pt x="25142" y="9148"/>
                    <a:pt x="25482" y="8969"/>
                  </a:cubicBezTo>
                  <a:cubicBezTo>
                    <a:pt x="25417" y="8840"/>
                    <a:pt x="24996" y="8694"/>
                    <a:pt x="25320" y="8565"/>
                  </a:cubicBezTo>
                  <a:cubicBezTo>
                    <a:pt x="25369" y="8662"/>
                    <a:pt x="25466" y="8743"/>
                    <a:pt x="25563" y="8759"/>
                  </a:cubicBezTo>
                  <a:cubicBezTo>
                    <a:pt x="25563" y="8630"/>
                    <a:pt x="25272" y="8468"/>
                    <a:pt x="25515" y="8354"/>
                  </a:cubicBezTo>
                  <a:cubicBezTo>
                    <a:pt x="25838" y="8630"/>
                    <a:pt x="26000" y="9050"/>
                    <a:pt x="25919" y="9471"/>
                  </a:cubicBezTo>
                  <a:cubicBezTo>
                    <a:pt x="26178" y="9212"/>
                    <a:pt x="25952" y="8759"/>
                    <a:pt x="25757" y="8419"/>
                  </a:cubicBezTo>
                  <a:cubicBezTo>
                    <a:pt x="25854" y="8290"/>
                    <a:pt x="25806" y="7966"/>
                    <a:pt x="25644" y="7788"/>
                  </a:cubicBezTo>
                  <a:cubicBezTo>
                    <a:pt x="25676" y="7707"/>
                    <a:pt x="25790" y="7691"/>
                    <a:pt x="25822" y="7626"/>
                  </a:cubicBezTo>
                  <a:cubicBezTo>
                    <a:pt x="25806" y="7367"/>
                    <a:pt x="25336" y="6800"/>
                    <a:pt x="25903" y="6816"/>
                  </a:cubicBezTo>
                  <a:cubicBezTo>
                    <a:pt x="25984" y="6687"/>
                    <a:pt x="25741" y="6784"/>
                    <a:pt x="25757" y="6703"/>
                  </a:cubicBezTo>
                  <a:cubicBezTo>
                    <a:pt x="25806" y="6622"/>
                    <a:pt x="25903" y="6590"/>
                    <a:pt x="26000" y="6606"/>
                  </a:cubicBezTo>
                  <a:cubicBezTo>
                    <a:pt x="26437" y="6930"/>
                    <a:pt x="26680" y="7383"/>
                    <a:pt x="27085" y="7739"/>
                  </a:cubicBezTo>
                  <a:cubicBezTo>
                    <a:pt x="27198" y="7642"/>
                    <a:pt x="27263" y="7496"/>
                    <a:pt x="27506" y="7496"/>
                  </a:cubicBezTo>
                  <a:cubicBezTo>
                    <a:pt x="27506" y="6752"/>
                    <a:pt x="26340" y="6493"/>
                    <a:pt x="26356" y="5732"/>
                  </a:cubicBezTo>
                  <a:cubicBezTo>
                    <a:pt x="25919" y="5845"/>
                    <a:pt x="25709" y="5521"/>
                    <a:pt x="25304" y="5699"/>
                  </a:cubicBezTo>
                  <a:cubicBezTo>
                    <a:pt x="25304" y="5651"/>
                    <a:pt x="25288" y="5602"/>
                    <a:pt x="25256" y="5570"/>
                  </a:cubicBezTo>
                  <a:cubicBezTo>
                    <a:pt x="24867" y="5618"/>
                    <a:pt x="24608" y="5667"/>
                    <a:pt x="24349" y="5521"/>
                  </a:cubicBezTo>
                  <a:cubicBezTo>
                    <a:pt x="24268" y="5521"/>
                    <a:pt x="24317" y="5602"/>
                    <a:pt x="24252" y="5618"/>
                  </a:cubicBezTo>
                  <a:cubicBezTo>
                    <a:pt x="24252" y="5505"/>
                    <a:pt x="24041" y="5521"/>
                    <a:pt x="23960" y="5489"/>
                  </a:cubicBezTo>
                  <a:cubicBezTo>
                    <a:pt x="23896" y="5505"/>
                    <a:pt x="23960" y="5618"/>
                    <a:pt x="23863" y="5618"/>
                  </a:cubicBezTo>
                  <a:cubicBezTo>
                    <a:pt x="22811" y="5764"/>
                    <a:pt x="22277" y="5991"/>
                    <a:pt x="21144" y="6282"/>
                  </a:cubicBezTo>
                  <a:cubicBezTo>
                    <a:pt x="20917" y="6557"/>
                    <a:pt x="20480" y="6671"/>
                    <a:pt x="20237" y="6930"/>
                  </a:cubicBezTo>
                  <a:cubicBezTo>
                    <a:pt x="20043" y="6849"/>
                    <a:pt x="19832" y="7108"/>
                    <a:pt x="19622" y="7011"/>
                  </a:cubicBezTo>
                  <a:cubicBezTo>
                    <a:pt x="19638" y="7092"/>
                    <a:pt x="19622" y="7140"/>
                    <a:pt x="19525" y="7140"/>
                  </a:cubicBezTo>
                  <a:cubicBezTo>
                    <a:pt x="19541" y="7075"/>
                    <a:pt x="19508" y="7027"/>
                    <a:pt x="19427" y="7011"/>
                  </a:cubicBezTo>
                  <a:cubicBezTo>
                    <a:pt x="19476" y="7173"/>
                    <a:pt x="19217" y="7075"/>
                    <a:pt x="19185" y="7075"/>
                  </a:cubicBezTo>
                  <a:cubicBezTo>
                    <a:pt x="18828" y="7189"/>
                    <a:pt x="18521" y="7464"/>
                    <a:pt x="18100" y="7529"/>
                  </a:cubicBezTo>
                  <a:cubicBezTo>
                    <a:pt x="17922" y="7173"/>
                    <a:pt x="18521" y="6816"/>
                    <a:pt x="18262" y="6525"/>
                  </a:cubicBezTo>
                  <a:cubicBezTo>
                    <a:pt x="18391" y="6395"/>
                    <a:pt x="18424" y="6201"/>
                    <a:pt x="18699" y="6185"/>
                  </a:cubicBezTo>
                  <a:cubicBezTo>
                    <a:pt x="18699" y="6282"/>
                    <a:pt x="18731" y="6379"/>
                    <a:pt x="18893" y="6379"/>
                  </a:cubicBezTo>
                  <a:cubicBezTo>
                    <a:pt x="19088" y="6153"/>
                    <a:pt x="19217" y="5877"/>
                    <a:pt x="19266" y="5570"/>
                  </a:cubicBezTo>
                  <a:cubicBezTo>
                    <a:pt x="19687" y="5521"/>
                    <a:pt x="19541" y="5084"/>
                    <a:pt x="19670" y="4825"/>
                  </a:cubicBezTo>
                  <a:cubicBezTo>
                    <a:pt x="19767" y="4825"/>
                    <a:pt x="19735" y="4922"/>
                    <a:pt x="19881" y="4890"/>
                  </a:cubicBezTo>
                  <a:cubicBezTo>
                    <a:pt x="19816" y="4501"/>
                    <a:pt x="19865" y="4080"/>
                    <a:pt x="20043" y="3724"/>
                  </a:cubicBezTo>
                  <a:cubicBezTo>
                    <a:pt x="20593" y="3579"/>
                    <a:pt x="20464" y="2834"/>
                    <a:pt x="21030" y="2801"/>
                  </a:cubicBezTo>
                  <a:cubicBezTo>
                    <a:pt x="21079" y="2640"/>
                    <a:pt x="21111" y="2462"/>
                    <a:pt x="21305" y="2397"/>
                  </a:cubicBezTo>
                  <a:cubicBezTo>
                    <a:pt x="21548" y="2445"/>
                    <a:pt x="21678" y="2559"/>
                    <a:pt x="22034" y="2526"/>
                  </a:cubicBezTo>
                  <a:cubicBezTo>
                    <a:pt x="22293" y="2429"/>
                    <a:pt x="22261" y="2154"/>
                    <a:pt x="22455" y="2008"/>
                  </a:cubicBezTo>
                  <a:cubicBezTo>
                    <a:pt x="22277" y="2008"/>
                    <a:pt x="22115" y="1814"/>
                    <a:pt x="22244" y="1684"/>
                  </a:cubicBezTo>
                  <a:cubicBezTo>
                    <a:pt x="22341" y="1701"/>
                    <a:pt x="22358" y="1782"/>
                    <a:pt x="22455" y="1814"/>
                  </a:cubicBezTo>
                  <a:cubicBezTo>
                    <a:pt x="22730" y="1684"/>
                    <a:pt x="22973" y="1701"/>
                    <a:pt x="23264" y="1604"/>
                  </a:cubicBezTo>
                  <a:cubicBezTo>
                    <a:pt x="23248" y="1506"/>
                    <a:pt x="23183" y="1328"/>
                    <a:pt x="23394" y="1312"/>
                  </a:cubicBezTo>
                  <a:cubicBezTo>
                    <a:pt x="23426" y="1361"/>
                    <a:pt x="23264" y="1442"/>
                    <a:pt x="23394" y="1474"/>
                  </a:cubicBezTo>
                  <a:cubicBezTo>
                    <a:pt x="23394" y="1361"/>
                    <a:pt x="23572" y="1377"/>
                    <a:pt x="23588" y="1280"/>
                  </a:cubicBezTo>
                  <a:cubicBezTo>
                    <a:pt x="23264" y="1280"/>
                    <a:pt x="23572" y="1134"/>
                    <a:pt x="23588" y="1069"/>
                  </a:cubicBezTo>
                  <a:cubicBezTo>
                    <a:pt x="23475" y="972"/>
                    <a:pt x="23345" y="1085"/>
                    <a:pt x="23200" y="1005"/>
                  </a:cubicBezTo>
                  <a:cubicBezTo>
                    <a:pt x="23167" y="584"/>
                    <a:pt x="24074" y="276"/>
                    <a:pt x="23604" y="1"/>
                  </a:cubicBezTo>
                  <a:cubicBezTo>
                    <a:pt x="23539" y="33"/>
                    <a:pt x="23556" y="146"/>
                    <a:pt x="23572" y="227"/>
                  </a:cubicBezTo>
                  <a:cubicBezTo>
                    <a:pt x="23200" y="454"/>
                    <a:pt x="22860" y="713"/>
                    <a:pt x="22568" y="1037"/>
                  </a:cubicBezTo>
                  <a:cubicBezTo>
                    <a:pt x="22503" y="1037"/>
                    <a:pt x="22487" y="988"/>
                    <a:pt x="22374" y="1005"/>
                  </a:cubicBezTo>
                  <a:cubicBezTo>
                    <a:pt x="22406" y="1118"/>
                    <a:pt x="22503" y="1183"/>
                    <a:pt x="22520" y="1312"/>
                  </a:cubicBezTo>
                  <a:cubicBezTo>
                    <a:pt x="22422" y="1361"/>
                    <a:pt x="22341" y="1409"/>
                    <a:pt x="22390" y="1539"/>
                  </a:cubicBezTo>
                  <a:cubicBezTo>
                    <a:pt x="22163" y="1409"/>
                    <a:pt x="22180" y="1652"/>
                    <a:pt x="22002" y="1652"/>
                  </a:cubicBezTo>
                  <a:cubicBezTo>
                    <a:pt x="21921" y="1539"/>
                    <a:pt x="21904" y="1555"/>
                    <a:pt x="21710" y="1587"/>
                  </a:cubicBezTo>
                  <a:cubicBezTo>
                    <a:pt x="21710" y="1523"/>
                    <a:pt x="21581" y="1539"/>
                    <a:pt x="21613" y="1458"/>
                  </a:cubicBezTo>
                  <a:cubicBezTo>
                    <a:pt x="21759" y="1118"/>
                    <a:pt x="21856" y="762"/>
                    <a:pt x="21872" y="406"/>
                  </a:cubicBezTo>
                  <a:cubicBezTo>
                    <a:pt x="21564" y="551"/>
                    <a:pt x="21516" y="891"/>
                    <a:pt x="21322" y="1118"/>
                  </a:cubicBezTo>
                  <a:cubicBezTo>
                    <a:pt x="20884" y="1069"/>
                    <a:pt x="20755" y="1199"/>
                    <a:pt x="20464" y="1393"/>
                  </a:cubicBezTo>
                  <a:cubicBezTo>
                    <a:pt x="20399" y="1506"/>
                    <a:pt x="20609" y="1425"/>
                    <a:pt x="20561" y="1539"/>
                  </a:cubicBezTo>
                  <a:cubicBezTo>
                    <a:pt x="20075" y="1636"/>
                    <a:pt x="19719" y="1960"/>
                    <a:pt x="19120" y="1879"/>
                  </a:cubicBezTo>
                  <a:cubicBezTo>
                    <a:pt x="19152" y="1458"/>
                    <a:pt x="18586" y="1474"/>
                    <a:pt x="18634" y="1053"/>
                  </a:cubicBezTo>
                  <a:cubicBezTo>
                    <a:pt x="18408" y="1053"/>
                    <a:pt x="18375" y="924"/>
                    <a:pt x="18197" y="891"/>
                  </a:cubicBezTo>
                  <a:cubicBezTo>
                    <a:pt x="18100" y="891"/>
                    <a:pt x="18068" y="956"/>
                    <a:pt x="18003" y="988"/>
                  </a:cubicBezTo>
                  <a:cubicBezTo>
                    <a:pt x="17906" y="972"/>
                    <a:pt x="17809" y="907"/>
                    <a:pt x="17760" y="826"/>
                  </a:cubicBezTo>
                  <a:cubicBezTo>
                    <a:pt x="17129" y="729"/>
                    <a:pt x="17274" y="1166"/>
                    <a:pt x="16805" y="1166"/>
                  </a:cubicBezTo>
                  <a:cubicBezTo>
                    <a:pt x="16675" y="875"/>
                    <a:pt x="16740" y="438"/>
                    <a:pt x="16497" y="227"/>
                  </a:cubicBezTo>
                  <a:cubicBezTo>
                    <a:pt x="16465" y="357"/>
                    <a:pt x="16141" y="422"/>
                    <a:pt x="16012" y="308"/>
                  </a:cubicBezTo>
                  <a:cubicBezTo>
                    <a:pt x="15866" y="486"/>
                    <a:pt x="15494" y="503"/>
                    <a:pt x="15348" y="713"/>
                  </a:cubicBezTo>
                  <a:cubicBezTo>
                    <a:pt x="15607" y="1037"/>
                    <a:pt x="16157" y="1021"/>
                    <a:pt x="16384" y="1409"/>
                  </a:cubicBezTo>
                  <a:cubicBezTo>
                    <a:pt x="15623" y="1636"/>
                    <a:pt x="15736" y="2623"/>
                    <a:pt x="15591" y="2931"/>
                  </a:cubicBezTo>
                  <a:cubicBezTo>
                    <a:pt x="15623" y="2882"/>
                    <a:pt x="15655" y="2850"/>
                    <a:pt x="15736" y="2850"/>
                  </a:cubicBezTo>
                  <a:cubicBezTo>
                    <a:pt x="15785" y="3012"/>
                    <a:pt x="15704" y="3093"/>
                    <a:pt x="15655" y="3190"/>
                  </a:cubicBezTo>
                  <a:cubicBezTo>
                    <a:pt x="15850" y="3174"/>
                    <a:pt x="15736" y="3352"/>
                    <a:pt x="15850" y="3400"/>
                  </a:cubicBezTo>
                  <a:cubicBezTo>
                    <a:pt x="15882" y="3320"/>
                    <a:pt x="15963" y="3287"/>
                    <a:pt x="16044" y="3287"/>
                  </a:cubicBezTo>
                  <a:cubicBezTo>
                    <a:pt x="16028" y="3821"/>
                    <a:pt x="16335" y="4097"/>
                    <a:pt x="16400" y="4631"/>
                  </a:cubicBezTo>
                  <a:cubicBezTo>
                    <a:pt x="16465" y="4631"/>
                    <a:pt x="16546" y="4631"/>
                    <a:pt x="16546" y="4663"/>
                  </a:cubicBezTo>
                  <a:cubicBezTo>
                    <a:pt x="16530" y="5376"/>
                    <a:pt x="16772" y="5845"/>
                    <a:pt x="16886" y="6509"/>
                  </a:cubicBezTo>
                  <a:cubicBezTo>
                    <a:pt x="16934" y="6509"/>
                    <a:pt x="17015" y="6509"/>
                    <a:pt x="17032" y="6541"/>
                  </a:cubicBezTo>
                  <a:cubicBezTo>
                    <a:pt x="16967" y="6671"/>
                    <a:pt x="16934" y="6800"/>
                    <a:pt x="16934" y="6946"/>
                  </a:cubicBezTo>
                  <a:cubicBezTo>
                    <a:pt x="16934" y="6913"/>
                    <a:pt x="16983" y="6913"/>
                    <a:pt x="17032" y="6913"/>
                  </a:cubicBezTo>
                  <a:cubicBezTo>
                    <a:pt x="16967" y="7432"/>
                    <a:pt x="17242" y="8111"/>
                    <a:pt x="16530" y="8225"/>
                  </a:cubicBezTo>
                  <a:cubicBezTo>
                    <a:pt x="16594" y="8176"/>
                    <a:pt x="16578" y="8144"/>
                    <a:pt x="16481" y="8128"/>
                  </a:cubicBezTo>
                  <a:cubicBezTo>
                    <a:pt x="16416" y="8225"/>
                    <a:pt x="16271" y="8403"/>
                    <a:pt x="16060" y="8306"/>
                  </a:cubicBezTo>
                  <a:cubicBezTo>
                    <a:pt x="16125" y="8468"/>
                    <a:pt x="15834" y="8581"/>
                    <a:pt x="15672" y="8500"/>
                  </a:cubicBezTo>
                  <a:cubicBezTo>
                    <a:pt x="15607" y="8516"/>
                    <a:pt x="15591" y="8549"/>
                    <a:pt x="15494" y="8532"/>
                  </a:cubicBezTo>
                  <a:cubicBezTo>
                    <a:pt x="15445" y="8646"/>
                    <a:pt x="15445" y="8613"/>
                    <a:pt x="15542" y="8678"/>
                  </a:cubicBezTo>
                  <a:cubicBezTo>
                    <a:pt x="15494" y="8678"/>
                    <a:pt x="15445" y="8678"/>
                    <a:pt x="15396" y="8710"/>
                  </a:cubicBezTo>
                  <a:cubicBezTo>
                    <a:pt x="15396" y="8646"/>
                    <a:pt x="15396" y="8597"/>
                    <a:pt x="15299" y="8613"/>
                  </a:cubicBezTo>
                  <a:cubicBezTo>
                    <a:pt x="15348" y="8840"/>
                    <a:pt x="15089" y="8662"/>
                    <a:pt x="14959" y="8743"/>
                  </a:cubicBezTo>
                  <a:cubicBezTo>
                    <a:pt x="14992" y="8872"/>
                    <a:pt x="15267" y="8824"/>
                    <a:pt x="15202" y="9018"/>
                  </a:cubicBezTo>
                  <a:cubicBezTo>
                    <a:pt x="15105" y="8937"/>
                    <a:pt x="15024" y="9018"/>
                    <a:pt x="14878" y="9018"/>
                  </a:cubicBezTo>
                  <a:cubicBezTo>
                    <a:pt x="14895" y="8986"/>
                    <a:pt x="14992" y="8872"/>
                    <a:pt x="14878" y="8872"/>
                  </a:cubicBezTo>
                  <a:cubicBezTo>
                    <a:pt x="14878" y="8969"/>
                    <a:pt x="14700" y="8937"/>
                    <a:pt x="14636" y="8986"/>
                  </a:cubicBezTo>
                  <a:cubicBezTo>
                    <a:pt x="14636" y="9034"/>
                    <a:pt x="14652" y="9083"/>
                    <a:pt x="14684" y="9115"/>
                  </a:cubicBezTo>
                  <a:cubicBezTo>
                    <a:pt x="14506" y="8986"/>
                    <a:pt x="14684" y="9277"/>
                    <a:pt x="14457" y="9212"/>
                  </a:cubicBezTo>
                  <a:cubicBezTo>
                    <a:pt x="14571" y="8986"/>
                    <a:pt x="14490" y="8808"/>
                    <a:pt x="14393" y="8581"/>
                  </a:cubicBezTo>
                  <a:cubicBezTo>
                    <a:pt x="14716" y="8484"/>
                    <a:pt x="14587" y="8095"/>
                    <a:pt x="14895" y="7998"/>
                  </a:cubicBezTo>
                  <a:cubicBezTo>
                    <a:pt x="14927" y="8047"/>
                    <a:pt x="14959" y="8079"/>
                    <a:pt x="15008" y="8095"/>
                  </a:cubicBezTo>
                  <a:cubicBezTo>
                    <a:pt x="15040" y="8031"/>
                    <a:pt x="15170" y="8014"/>
                    <a:pt x="15235" y="7966"/>
                  </a:cubicBezTo>
                  <a:cubicBezTo>
                    <a:pt x="15170" y="7593"/>
                    <a:pt x="15947" y="7545"/>
                    <a:pt x="15995" y="7156"/>
                  </a:cubicBezTo>
                  <a:cubicBezTo>
                    <a:pt x="15736" y="7156"/>
                    <a:pt x="15720" y="6978"/>
                    <a:pt x="15785" y="6816"/>
                  </a:cubicBezTo>
                  <a:cubicBezTo>
                    <a:pt x="15542" y="6816"/>
                    <a:pt x="15607" y="6719"/>
                    <a:pt x="15639" y="6590"/>
                  </a:cubicBezTo>
                  <a:cubicBezTo>
                    <a:pt x="15186" y="6671"/>
                    <a:pt x="15137" y="6298"/>
                    <a:pt x="14765" y="6428"/>
                  </a:cubicBezTo>
                  <a:cubicBezTo>
                    <a:pt x="14830" y="6379"/>
                    <a:pt x="14830" y="6298"/>
                    <a:pt x="14716" y="6298"/>
                  </a:cubicBezTo>
                  <a:cubicBezTo>
                    <a:pt x="14636" y="6314"/>
                    <a:pt x="14733" y="6460"/>
                    <a:pt x="14571" y="6428"/>
                  </a:cubicBezTo>
                  <a:cubicBezTo>
                    <a:pt x="14506" y="6428"/>
                    <a:pt x="14538" y="6347"/>
                    <a:pt x="14522" y="6298"/>
                  </a:cubicBezTo>
                  <a:cubicBezTo>
                    <a:pt x="14020" y="6314"/>
                    <a:pt x="14069" y="6703"/>
                    <a:pt x="13713" y="6849"/>
                  </a:cubicBezTo>
                  <a:cubicBezTo>
                    <a:pt x="13438" y="6314"/>
                    <a:pt x="14118" y="6072"/>
                    <a:pt x="13972" y="5635"/>
                  </a:cubicBezTo>
                  <a:lnTo>
                    <a:pt x="14166" y="5635"/>
                  </a:lnTo>
                  <a:cubicBezTo>
                    <a:pt x="14328" y="5230"/>
                    <a:pt x="13535" y="5246"/>
                    <a:pt x="13632" y="4890"/>
                  </a:cubicBezTo>
                  <a:cubicBezTo>
                    <a:pt x="13340" y="4744"/>
                    <a:pt x="13114" y="4501"/>
                    <a:pt x="12984" y="4194"/>
                  </a:cubicBezTo>
                  <a:cubicBezTo>
                    <a:pt x="12920" y="4226"/>
                    <a:pt x="12839" y="3999"/>
                    <a:pt x="12693" y="3967"/>
                  </a:cubicBezTo>
                  <a:cubicBezTo>
                    <a:pt x="12677" y="3417"/>
                    <a:pt x="11786" y="3967"/>
                    <a:pt x="11495" y="3886"/>
                  </a:cubicBezTo>
                  <a:cubicBezTo>
                    <a:pt x="11317" y="4016"/>
                    <a:pt x="11123" y="4129"/>
                    <a:pt x="10928" y="4194"/>
                  </a:cubicBezTo>
                  <a:cubicBezTo>
                    <a:pt x="10928" y="4064"/>
                    <a:pt x="10831" y="4097"/>
                    <a:pt x="10783" y="4161"/>
                  </a:cubicBezTo>
                  <a:lnTo>
                    <a:pt x="10783" y="4016"/>
                  </a:lnTo>
                  <a:cubicBezTo>
                    <a:pt x="10475" y="4032"/>
                    <a:pt x="10459" y="3919"/>
                    <a:pt x="10297" y="4064"/>
                  </a:cubicBezTo>
                  <a:cubicBezTo>
                    <a:pt x="10443" y="4388"/>
                    <a:pt x="10248" y="4696"/>
                    <a:pt x="9844" y="4841"/>
                  </a:cubicBezTo>
                  <a:cubicBezTo>
                    <a:pt x="9844" y="4793"/>
                    <a:pt x="9714" y="4809"/>
                    <a:pt x="9730" y="4744"/>
                  </a:cubicBezTo>
                  <a:cubicBezTo>
                    <a:pt x="9520" y="4712"/>
                    <a:pt x="9633" y="4906"/>
                    <a:pt x="9455" y="4906"/>
                  </a:cubicBezTo>
                  <a:cubicBezTo>
                    <a:pt x="9520" y="4679"/>
                    <a:pt x="9876" y="4647"/>
                    <a:pt x="9973" y="4437"/>
                  </a:cubicBezTo>
                  <a:cubicBezTo>
                    <a:pt x="9844" y="4469"/>
                    <a:pt x="9844" y="4388"/>
                    <a:pt x="9730" y="4404"/>
                  </a:cubicBezTo>
                  <a:cubicBezTo>
                    <a:pt x="9730" y="4469"/>
                    <a:pt x="9779" y="4469"/>
                    <a:pt x="9779" y="4534"/>
                  </a:cubicBezTo>
                  <a:cubicBezTo>
                    <a:pt x="9682" y="4469"/>
                    <a:pt x="9633" y="4598"/>
                    <a:pt x="9487" y="4598"/>
                  </a:cubicBezTo>
                  <a:cubicBezTo>
                    <a:pt x="9504" y="4744"/>
                    <a:pt x="9423" y="4728"/>
                    <a:pt x="9358" y="4874"/>
                  </a:cubicBezTo>
                  <a:cubicBezTo>
                    <a:pt x="9439" y="4890"/>
                    <a:pt x="9520" y="5084"/>
                    <a:pt x="9407" y="5117"/>
                  </a:cubicBezTo>
                  <a:cubicBezTo>
                    <a:pt x="9423" y="4906"/>
                    <a:pt x="9277" y="5165"/>
                    <a:pt x="9212" y="5019"/>
                  </a:cubicBezTo>
                  <a:cubicBezTo>
                    <a:pt x="9131" y="5295"/>
                    <a:pt x="9002" y="5392"/>
                    <a:pt x="9034" y="5554"/>
                  </a:cubicBezTo>
                  <a:cubicBezTo>
                    <a:pt x="8937" y="5424"/>
                    <a:pt x="8791" y="5343"/>
                    <a:pt x="8646" y="5343"/>
                  </a:cubicBezTo>
                  <a:cubicBezTo>
                    <a:pt x="8678" y="5440"/>
                    <a:pt x="8549" y="5424"/>
                    <a:pt x="8500" y="5456"/>
                  </a:cubicBezTo>
                  <a:cubicBezTo>
                    <a:pt x="8403" y="5877"/>
                    <a:pt x="7933" y="6055"/>
                    <a:pt x="7852" y="6574"/>
                  </a:cubicBezTo>
                  <a:cubicBezTo>
                    <a:pt x="7577" y="6444"/>
                    <a:pt x="7739" y="6136"/>
                    <a:pt x="7642" y="5796"/>
                  </a:cubicBezTo>
                  <a:cubicBezTo>
                    <a:pt x="7496" y="5715"/>
                    <a:pt x="7334" y="5667"/>
                    <a:pt x="7156" y="5667"/>
                  </a:cubicBezTo>
                  <a:cubicBezTo>
                    <a:pt x="7205" y="6023"/>
                    <a:pt x="6832" y="6493"/>
                    <a:pt x="7140" y="6881"/>
                  </a:cubicBezTo>
                  <a:cubicBezTo>
                    <a:pt x="6849" y="7108"/>
                    <a:pt x="7318" y="7626"/>
                    <a:pt x="7221" y="8031"/>
                  </a:cubicBezTo>
                  <a:cubicBezTo>
                    <a:pt x="7172" y="8176"/>
                    <a:pt x="7205" y="8549"/>
                    <a:pt x="7512" y="8630"/>
                  </a:cubicBezTo>
                  <a:cubicBezTo>
                    <a:pt x="7496" y="9099"/>
                    <a:pt x="7658" y="9601"/>
                    <a:pt x="7690" y="10200"/>
                  </a:cubicBezTo>
                  <a:cubicBezTo>
                    <a:pt x="7577" y="10248"/>
                    <a:pt x="7496" y="10103"/>
                    <a:pt x="7512" y="10248"/>
                  </a:cubicBezTo>
                  <a:cubicBezTo>
                    <a:pt x="7755" y="10410"/>
                    <a:pt x="7610" y="10815"/>
                    <a:pt x="7755" y="10977"/>
                  </a:cubicBezTo>
                  <a:cubicBezTo>
                    <a:pt x="7788" y="10410"/>
                    <a:pt x="7885" y="9908"/>
                    <a:pt x="7869" y="9326"/>
                  </a:cubicBezTo>
                  <a:cubicBezTo>
                    <a:pt x="7933" y="9326"/>
                    <a:pt x="7950" y="9277"/>
                    <a:pt x="8014" y="9261"/>
                  </a:cubicBezTo>
                  <a:cubicBezTo>
                    <a:pt x="7917" y="9633"/>
                    <a:pt x="8646" y="10103"/>
                    <a:pt x="8273" y="10038"/>
                  </a:cubicBezTo>
                  <a:cubicBezTo>
                    <a:pt x="8338" y="10070"/>
                    <a:pt x="8144" y="10216"/>
                    <a:pt x="8176" y="10329"/>
                  </a:cubicBezTo>
                  <a:cubicBezTo>
                    <a:pt x="8613" y="10410"/>
                    <a:pt x="8176" y="10686"/>
                    <a:pt x="8241" y="10912"/>
                  </a:cubicBezTo>
                  <a:cubicBezTo>
                    <a:pt x="8370" y="10896"/>
                    <a:pt x="8273" y="11042"/>
                    <a:pt x="8435" y="11009"/>
                  </a:cubicBezTo>
                  <a:cubicBezTo>
                    <a:pt x="8597" y="10977"/>
                    <a:pt x="8581" y="10880"/>
                    <a:pt x="8727" y="10864"/>
                  </a:cubicBezTo>
                  <a:cubicBezTo>
                    <a:pt x="9067" y="11074"/>
                    <a:pt x="8840" y="11285"/>
                    <a:pt x="8888" y="11608"/>
                  </a:cubicBezTo>
                  <a:cubicBezTo>
                    <a:pt x="8824" y="11624"/>
                    <a:pt x="8808" y="11641"/>
                    <a:pt x="8743" y="11608"/>
                  </a:cubicBezTo>
                  <a:cubicBezTo>
                    <a:pt x="8775" y="11689"/>
                    <a:pt x="8888" y="11916"/>
                    <a:pt x="8662" y="11900"/>
                  </a:cubicBezTo>
                  <a:cubicBezTo>
                    <a:pt x="8565" y="11738"/>
                    <a:pt x="8678" y="11851"/>
                    <a:pt x="8694" y="11738"/>
                  </a:cubicBezTo>
                  <a:cubicBezTo>
                    <a:pt x="8581" y="11673"/>
                    <a:pt x="8435" y="11722"/>
                    <a:pt x="8370" y="11835"/>
                  </a:cubicBezTo>
                  <a:cubicBezTo>
                    <a:pt x="8273" y="11738"/>
                    <a:pt x="8014" y="11754"/>
                    <a:pt x="7982" y="11608"/>
                  </a:cubicBezTo>
                  <a:cubicBezTo>
                    <a:pt x="7982" y="11673"/>
                    <a:pt x="7933" y="11722"/>
                    <a:pt x="7885" y="11754"/>
                  </a:cubicBezTo>
                  <a:cubicBezTo>
                    <a:pt x="7771" y="11722"/>
                    <a:pt x="7771" y="11624"/>
                    <a:pt x="7642" y="11608"/>
                  </a:cubicBezTo>
                  <a:cubicBezTo>
                    <a:pt x="7690" y="11770"/>
                    <a:pt x="7658" y="11932"/>
                    <a:pt x="7561" y="12045"/>
                  </a:cubicBezTo>
                  <a:cubicBezTo>
                    <a:pt x="7804" y="12045"/>
                    <a:pt x="7723" y="12256"/>
                    <a:pt x="7707" y="12321"/>
                  </a:cubicBezTo>
                  <a:cubicBezTo>
                    <a:pt x="7561" y="12272"/>
                    <a:pt x="7545" y="12191"/>
                    <a:pt x="7610" y="12094"/>
                  </a:cubicBezTo>
                  <a:cubicBezTo>
                    <a:pt x="7383" y="12159"/>
                    <a:pt x="7529" y="11948"/>
                    <a:pt x="7367" y="11981"/>
                  </a:cubicBezTo>
                  <a:cubicBezTo>
                    <a:pt x="7286" y="12126"/>
                    <a:pt x="7901" y="12482"/>
                    <a:pt x="7464" y="12661"/>
                  </a:cubicBezTo>
                  <a:cubicBezTo>
                    <a:pt x="7545" y="12353"/>
                    <a:pt x="7270" y="12304"/>
                    <a:pt x="7172" y="12126"/>
                  </a:cubicBezTo>
                  <a:cubicBezTo>
                    <a:pt x="6525" y="12029"/>
                    <a:pt x="6735" y="12434"/>
                    <a:pt x="6509" y="12628"/>
                  </a:cubicBezTo>
                  <a:cubicBezTo>
                    <a:pt x="6573" y="12920"/>
                    <a:pt x="6314" y="13357"/>
                    <a:pt x="6476" y="13583"/>
                  </a:cubicBezTo>
                  <a:cubicBezTo>
                    <a:pt x="6541" y="13470"/>
                    <a:pt x="6444" y="13243"/>
                    <a:pt x="6719" y="13211"/>
                  </a:cubicBezTo>
                  <a:cubicBezTo>
                    <a:pt x="6962" y="13276"/>
                    <a:pt x="6606" y="13405"/>
                    <a:pt x="6816" y="13438"/>
                  </a:cubicBezTo>
                  <a:cubicBezTo>
                    <a:pt x="6881" y="13292"/>
                    <a:pt x="6768" y="13243"/>
                    <a:pt x="6962" y="13162"/>
                  </a:cubicBezTo>
                  <a:cubicBezTo>
                    <a:pt x="6962" y="13211"/>
                    <a:pt x="7043" y="13195"/>
                    <a:pt x="7059" y="13227"/>
                  </a:cubicBezTo>
                  <a:cubicBezTo>
                    <a:pt x="6994" y="13373"/>
                    <a:pt x="6865" y="13519"/>
                    <a:pt x="6719" y="13502"/>
                  </a:cubicBezTo>
                  <a:cubicBezTo>
                    <a:pt x="6865" y="13486"/>
                    <a:pt x="6606" y="13600"/>
                    <a:pt x="6768" y="13600"/>
                  </a:cubicBezTo>
                  <a:cubicBezTo>
                    <a:pt x="6816" y="13551"/>
                    <a:pt x="6930" y="13551"/>
                    <a:pt x="7011" y="13535"/>
                  </a:cubicBezTo>
                  <a:cubicBezTo>
                    <a:pt x="6978" y="13389"/>
                    <a:pt x="7092" y="13243"/>
                    <a:pt x="7237" y="13227"/>
                  </a:cubicBezTo>
                  <a:cubicBezTo>
                    <a:pt x="7496" y="13470"/>
                    <a:pt x="7237" y="13680"/>
                    <a:pt x="7545" y="13859"/>
                  </a:cubicBezTo>
                  <a:cubicBezTo>
                    <a:pt x="7448" y="13891"/>
                    <a:pt x="7351" y="14118"/>
                    <a:pt x="7464" y="14166"/>
                  </a:cubicBezTo>
                  <a:cubicBezTo>
                    <a:pt x="7464" y="14101"/>
                    <a:pt x="7496" y="14085"/>
                    <a:pt x="7593" y="14101"/>
                  </a:cubicBezTo>
                  <a:cubicBezTo>
                    <a:pt x="7399" y="14587"/>
                    <a:pt x="7431" y="14878"/>
                    <a:pt x="7383" y="15316"/>
                  </a:cubicBezTo>
                  <a:cubicBezTo>
                    <a:pt x="7237" y="15186"/>
                    <a:pt x="7318" y="15121"/>
                    <a:pt x="7237" y="14976"/>
                  </a:cubicBezTo>
                  <a:cubicBezTo>
                    <a:pt x="7156" y="15057"/>
                    <a:pt x="7140" y="15154"/>
                    <a:pt x="6994" y="15186"/>
                  </a:cubicBezTo>
                  <a:cubicBezTo>
                    <a:pt x="6897" y="15073"/>
                    <a:pt x="6816" y="14976"/>
                    <a:pt x="6654" y="14976"/>
                  </a:cubicBezTo>
                  <a:cubicBezTo>
                    <a:pt x="6622" y="14798"/>
                    <a:pt x="6444" y="14684"/>
                    <a:pt x="6557" y="14474"/>
                  </a:cubicBezTo>
                  <a:cubicBezTo>
                    <a:pt x="6347" y="14555"/>
                    <a:pt x="6460" y="14700"/>
                    <a:pt x="6509" y="14814"/>
                  </a:cubicBezTo>
                  <a:cubicBezTo>
                    <a:pt x="6460" y="14814"/>
                    <a:pt x="6460" y="14846"/>
                    <a:pt x="6412" y="14846"/>
                  </a:cubicBezTo>
                  <a:cubicBezTo>
                    <a:pt x="6153" y="14684"/>
                    <a:pt x="5942" y="14765"/>
                    <a:pt x="5554" y="14830"/>
                  </a:cubicBezTo>
                  <a:cubicBezTo>
                    <a:pt x="5295" y="14134"/>
                    <a:pt x="5845" y="13567"/>
                    <a:pt x="5554" y="12871"/>
                  </a:cubicBezTo>
                  <a:cubicBezTo>
                    <a:pt x="5586" y="12628"/>
                    <a:pt x="5861" y="12369"/>
                    <a:pt x="5764" y="11997"/>
                  </a:cubicBezTo>
                  <a:cubicBezTo>
                    <a:pt x="5894" y="12013"/>
                    <a:pt x="5877" y="11932"/>
                    <a:pt x="6007" y="11964"/>
                  </a:cubicBezTo>
                  <a:cubicBezTo>
                    <a:pt x="5926" y="11689"/>
                    <a:pt x="5991" y="11398"/>
                    <a:pt x="6185" y="11187"/>
                  </a:cubicBezTo>
                  <a:cubicBezTo>
                    <a:pt x="5861" y="11155"/>
                    <a:pt x="6282" y="10912"/>
                    <a:pt x="6136" y="10783"/>
                  </a:cubicBezTo>
                  <a:cubicBezTo>
                    <a:pt x="6201" y="10766"/>
                    <a:pt x="6217" y="10750"/>
                    <a:pt x="6266" y="10783"/>
                  </a:cubicBezTo>
                  <a:cubicBezTo>
                    <a:pt x="5958" y="10524"/>
                    <a:pt x="6573" y="10346"/>
                    <a:pt x="6395" y="10038"/>
                  </a:cubicBezTo>
                  <a:cubicBezTo>
                    <a:pt x="6363" y="10184"/>
                    <a:pt x="6136" y="9925"/>
                    <a:pt x="6169" y="10184"/>
                  </a:cubicBezTo>
                  <a:cubicBezTo>
                    <a:pt x="6266" y="10232"/>
                    <a:pt x="6347" y="10087"/>
                    <a:pt x="6363" y="10184"/>
                  </a:cubicBezTo>
                  <a:cubicBezTo>
                    <a:pt x="6072" y="10184"/>
                    <a:pt x="6136" y="10459"/>
                    <a:pt x="5894" y="10556"/>
                  </a:cubicBezTo>
                  <a:cubicBezTo>
                    <a:pt x="6169" y="10734"/>
                    <a:pt x="5910" y="10928"/>
                    <a:pt x="5910" y="11187"/>
                  </a:cubicBezTo>
                  <a:cubicBezTo>
                    <a:pt x="5813" y="11220"/>
                    <a:pt x="5521" y="11285"/>
                    <a:pt x="5667" y="11365"/>
                  </a:cubicBezTo>
                  <a:cubicBezTo>
                    <a:pt x="5651" y="11220"/>
                    <a:pt x="5845" y="11382"/>
                    <a:pt x="5910" y="11398"/>
                  </a:cubicBezTo>
                  <a:cubicBezTo>
                    <a:pt x="5910" y="11592"/>
                    <a:pt x="5780" y="11770"/>
                    <a:pt x="5732" y="11932"/>
                  </a:cubicBezTo>
                  <a:cubicBezTo>
                    <a:pt x="5505" y="11883"/>
                    <a:pt x="5586" y="11883"/>
                    <a:pt x="5634" y="11738"/>
                  </a:cubicBezTo>
                  <a:cubicBezTo>
                    <a:pt x="5456" y="11738"/>
                    <a:pt x="5489" y="11770"/>
                    <a:pt x="5343" y="11738"/>
                  </a:cubicBezTo>
                  <a:cubicBezTo>
                    <a:pt x="5295" y="11883"/>
                    <a:pt x="5440" y="11900"/>
                    <a:pt x="5489" y="11964"/>
                  </a:cubicBezTo>
                  <a:cubicBezTo>
                    <a:pt x="5181" y="11916"/>
                    <a:pt x="5375" y="12353"/>
                    <a:pt x="5214" y="12466"/>
                  </a:cubicBezTo>
                  <a:cubicBezTo>
                    <a:pt x="5327" y="12466"/>
                    <a:pt x="5375" y="12499"/>
                    <a:pt x="5359" y="12580"/>
                  </a:cubicBezTo>
                  <a:cubicBezTo>
                    <a:pt x="5295" y="12563"/>
                    <a:pt x="5278" y="12531"/>
                    <a:pt x="5214" y="12580"/>
                  </a:cubicBezTo>
                  <a:cubicBezTo>
                    <a:pt x="5246" y="13211"/>
                    <a:pt x="5424" y="13794"/>
                    <a:pt x="5311" y="14393"/>
                  </a:cubicBezTo>
                  <a:cubicBezTo>
                    <a:pt x="5473" y="14603"/>
                    <a:pt x="5618" y="15154"/>
                    <a:pt x="5133" y="15137"/>
                  </a:cubicBezTo>
                  <a:cubicBezTo>
                    <a:pt x="4890" y="15834"/>
                    <a:pt x="5116" y="16546"/>
                    <a:pt x="4987" y="17323"/>
                  </a:cubicBezTo>
                  <a:cubicBezTo>
                    <a:pt x="5181" y="17533"/>
                    <a:pt x="5230" y="17857"/>
                    <a:pt x="5100" y="18132"/>
                  </a:cubicBezTo>
                  <a:cubicBezTo>
                    <a:pt x="5116" y="18100"/>
                    <a:pt x="5214" y="18197"/>
                    <a:pt x="5149" y="18262"/>
                  </a:cubicBezTo>
                  <a:cubicBezTo>
                    <a:pt x="4922" y="18505"/>
                    <a:pt x="4809" y="18100"/>
                    <a:pt x="4809" y="17906"/>
                  </a:cubicBezTo>
                  <a:cubicBezTo>
                    <a:pt x="4825" y="18068"/>
                    <a:pt x="4485" y="17906"/>
                    <a:pt x="4372" y="17873"/>
                  </a:cubicBezTo>
                  <a:cubicBezTo>
                    <a:pt x="4242" y="17501"/>
                    <a:pt x="4242" y="17193"/>
                    <a:pt x="4113" y="16854"/>
                  </a:cubicBezTo>
                  <a:cubicBezTo>
                    <a:pt x="4129" y="16773"/>
                    <a:pt x="4258" y="16756"/>
                    <a:pt x="4258" y="16659"/>
                  </a:cubicBezTo>
                  <a:cubicBezTo>
                    <a:pt x="4048" y="16514"/>
                    <a:pt x="4339" y="16352"/>
                    <a:pt x="4291" y="16190"/>
                  </a:cubicBezTo>
                  <a:cubicBezTo>
                    <a:pt x="4258" y="16076"/>
                    <a:pt x="4048" y="16012"/>
                    <a:pt x="4048" y="15915"/>
                  </a:cubicBezTo>
                  <a:cubicBezTo>
                    <a:pt x="4032" y="15817"/>
                    <a:pt x="4226" y="15720"/>
                    <a:pt x="4226" y="15607"/>
                  </a:cubicBezTo>
                  <a:cubicBezTo>
                    <a:pt x="4226" y="15558"/>
                    <a:pt x="4145" y="15461"/>
                    <a:pt x="4129" y="15413"/>
                  </a:cubicBezTo>
                  <a:cubicBezTo>
                    <a:pt x="4129" y="15413"/>
                    <a:pt x="4226" y="15429"/>
                    <a:pt x="4226" y="15445"/>
                  </a:cubicBezTo>
                  <a:cubicBezTo>
                    <a:pt x="4226" y="15348"/>
                    <a:pt x="4080" y="15299"/>
                    <a:pt x="4080" y="15202"/>
                  </a:cubicBezTo>
                  <a:cubicBezTo>
                    <a:pt x="4080" y="15202"/>
                    <a:pt x="4210" y="15186"/>
                    <a:pt x="4226" y="15170"/>
                  </a:cubicBezTo>
                  <a:cubicBezTo>
                    <a:pt x="4291" y="15057"/>
                    <a:pt x="4048" y="14911"/>
                    <a:pt x="4016" y="14765"/>
                  </a:cubicBezTo>
                  <a:cubicBezTo>
                    <a:pt x="4161" y="14668"/>
                    <a:pt x="4242" y="14878"/>
                    <a:pt x="4258" y="14733"/>
                  </a:cubicBezTo>
                  <a:cubicBezTo>
                    <a:pt x="4097" y="14733"/>
                    <a:pt x="4113" y="14587"/>
                    <a:pt x="4016" y="14538"/>
                  </a:cubicBezTo>
                  <a:cubicBezTo>
                    <a:pt x="4275" y="14425"/>
                    <a:pt x="3983" y="14150"/>
                    <a:pt x="4242" y="14199"/>
                  </a:cubicBezTo>
                  <a:cubicBezTo>
                    <a:pt x="4129" y="13923"/>
                    <a:pt x="4064" y="13648"/>
                    <a:pt x="4048" y="13357"/>
                  </a:cubicBezTo>
                  <a:cubicBezTo>
                    <a:pt x="4048" y="13389"/>
                    <a:pt x="3967" y="13389"/>
                    <a:pt x="3902" y="13389"/>
                  </a:cubicBezTo>
                  <a:cubicBezTo>
                    <a:pt x="3918" y="13227"/>
                    <a:pt x="3870" y="13065"/>
                    <a:pt x="3789" y="12936"/>
                  </a:cubicBezTo>
                  <a:cubicBezTo>
                    <a:pt x="3838" y="12936"/>
                    <a:pt x="3838" y="12968"/>
                    <a:pt x="3886" y="12968"/>
                  </a:cubicBezTo>
                  <a:cubicBezTo>
                    <a:pt x="3838" y="12661"/>
                    <a:pt x="3821" y="12353"/>
                    <a:pt x="3854" y="12029"/>
                  </a:cubicBezTo>
                  <a:cubicBezTo>
                    <a:pt x="3789" y="12013"/>
                    <a:pt x="3724" y="11981"/>
                    <a:pt x="3659" y="11932"/>
                  </a:cubicBezTo>
                  <a:cubicBezTo>
                    <a:pt x="3789" y="11851"/>
                    <a:pt x="3724" y="11835"/>
                    <a:pt x="3611" y="11770"/>
                  </a:cubicBezTo>
                  <a:cubicBezTo>
                    <a:pt x="3692" y="11705"/>
                    <a:pt x="3886" y="11722"/>
                    <a:pt x="3789" y="11624"/>
                  </a:cubicBezTo>
                  <a:cubicBezTo>
                    <a:pt x="3659" y="11754"/>
                    <a:pt x="3627" y="11495"/>
                    <a:pt x="3595" y="11430"/>
                  </a:cubicBezTo>
                  <a:cubicBezTo>
                    <a:pt x="3692" y="11430"/>
                    <a:pt x="3643" y="11333"/>
                    <a:pt x="3789" y="11365"/>
                  </a:cubicBezTo>
                  <a:cubicBezTo>
                    <a:pt x="3886" y="11365"/>
                    <a:pt x="3838" y="11463"/>
                    <a:pt x="3935" y="11463"/>
                  </a:cubicBezTo>
                  <a:cubicBezTo>
                    <a:pt x="3918" y="11236"/>
                    <a:pt x="3773" y="11236"/>
                    <a:pt x="3546" y="11236"/>
                  </a:cubicBezTo>
                  <a:cubicBezTo>
                    <a:pt x="3465" y="11317"/>
                    <a:pt x="3465" y="11446"/>
                    <a:pt x="3400" y="11527"/>
                  </a:cubicBezTo>
                  <a:cubicBezTo>
                    <a:pt x="3676" y="11592"/>
                    <a:pt x="3514" y="11948"/>
                    <a:pt x="3400" y="12029"/>
                  </a:cubicBezTo>
                  <a:cubicBezTo>
                    <a:pt x="3400" y="11997"/>
                    <a:pt x="3319" y="12013"/>
                    <a:pt x="3303" y="11964"/>
                  </a:cubicBezTo>
                  <a:cubicBezTo>
                    <a:pt x="3368" y="11964"/>
                    <a:pt x="3449" y="11964"/>
                    <a:pt x="3449" y="11932"/>
                  </a:cubicBezTo>
                  <a:cubicBezTo>
                    <a:pt x="3141" y="11738"/>
                    <a:pt x="3303" y="11527"/>
                    <a:pt x="3336" y="11268"/>
                  </a:cubicBezTo>
                  <a:cubicBezTo>
                    <a:pt x="3141" y="11349"/>
                    <a:pt x="3190" y="11204"/>
                    <a:pt x="2996" y="11204"/>
                  </a:cubicBezTo>
                  <a:cubicBezTo>
                    <a:pt x="2996" y="11463"/>
                    <a:pt x="3028" y="11738"/>
                    <a:pt x="3012" y="11981"/>
                  </a:cubicBezTo>
                  <a:cubicBezTo>
                    <a:pt x="3109" y="11867"/>
                    <a:pt x="3158" y="12078"/>
                    <a:pt x="3222" y="12110"/>
                  </a:cubicBezTo>
                  <a:cubicBezTo>
                    <a:pt x="3158" y="12175"/>
                    <a:pt x="3012" y="12369"/>
                    <a:pt x="3077" y="12418"/>
                  </a:cubicBezTo>
                  <a:cubicBezTo>
                    <a:pt x="3077" y="12369"/>
                    <a:pt x="3158" y="12369"/>
                    <a:pt x="3222" y="12369"/>
                  </a:cubicBezTo>
                  <a:cubicBezTo>
                    <a:pt x="3028" y="12515"/>
                    <a:pt x="3109" y="12725"/>
                    <a:pt x="3044" y="12920"/>
                  </a:cubicBezTo>
                  <a:cubicBezTo>
                    <a:pt x="3060" y="12709"/>
                    <a:pt x="2947" y="12806"/>
                    <a:pt x="2899" y="12644"/>
                  </a:cubicBezTo>
                  <a:cubicBezTo>
                    <a:pt x="2834" y="12790"/>
                    <a:pt x="2769" y="12871"/>
                    <a:pt x="2947" y="12984"/>
                  </a:cubicBezTo>
                  <a:lnTo>
                    <a:pt x="2801" y="12984"/>
                  </a:lnTo>
                  <a:cubicBezTo>
                    <a:pt x="2980" y="13292"/>
                    <a:pt x="2672" y="13794"/>
                    <a:pt x="2834" y="14199"/>
                  </a:cubicBezTo>
                  <a:cubicBezTo>
                    <a:pt x="2769" y="14199"/>
                    <a:pt x="2704" y="14199"/>
                    <a:pt x="2688" y="14231"/>
                  </a:cubicBezTo>
                  <a:cubicBezTo>
                    <a:pt x="2882" y="14587"/>
                    <a:pt x="2559" y="15105"/>
                    <a:pt x="2769" y="15267"/>
                  </a:cubicBezTo>
                  <a:cubicBezTo>
                    <a:pt x="2575" y="15283"/>
                    <a:pt x="2510" y="15121"/>
                    <a:pt x="2607" y="15040"/>
                  </a:cubicBezTo>
                  <a:cubicBezTo>
                    <a:pt x="2283" y="15057"/>
                    <a:pt x="2542" y="15251"/>
                    <a:pt x="2575" y="15348"/>
                  </a:cubicBezTo>
                  <a:lnTo>
                    <a:pt x="2478" y="15348"/>
                  </a:lnTo>
                  <a:cubicBezTo>
                    <a:pt x="2526" y="15477"/>
                    <a:pt x="2753" y="15526"/>
                    <a:pt x="2769" y="15672"/>
                  </a:cubicBezTo>
                  <a:cubicBezTo>
                    <a:pt x="2801" y="15850"/>
                    <a:pt x="2559" y="15915"/>
                    <a:pt x="2640" y="16141"/>
                  </a:cubicBezTo>
                  <a:cubicBezTo>
                    <a:pt x="2866" y="16076"/>
                    <a:pt x="2656" y="16400"/>
                    <a:pt x="2785" y="16481"/>
                  </a:cubicBezTo>
                  <a:cubicBezTo>
                    <a:pt x="2801" y="16125"/>
                    <a:pt x="3028" y="16886"/>
                    <a:pt x="2704" y="16886"/>
                  </a:cubicBezTo>
                  <a:cubicBezTo>
                    <a:pt x="2720" y="16773"/>
                    <a:pt x="2591" y="16756"/>
                    <a:pt x="2559" y="16675"/>
                  </a:cubicBezTo>
                  <a:cubicBezTo>
                    <a:pt x="2575" y="16870"/>
                    <a:pt x="2510" y="16773"/>
                    <a:pt x="2316" y="16821"/>
                  </a:cubicBezTo>
                  <a:cubicBezTo>
                    <a:pt x="2364" y="16967"/>
                    <a:pt x="2235" y="16983"/>
                    <a:pt x="2219" y="17096"/>
                  </a:cubicBezTo>
                  <a:cubicBezTo>
                    <a:pt x="2381" y="17064"/>
                    <a:pt x="2364" y="16934"/>
                    <a:pt x="2461" y="16886"/>
                  </a:cubicBezTo>
                  <a:cubicBezTo>
                    <a:pt x="2461" y="16918"/>
                    <a:pt x="2478" y="16967"/>
                    <a:pt x="2510" y="16983"/>
                  </a:cubicBezTo>
                  <a:cubicBezTo>
                    <a:pt x="2461" y="17064"/>
                    <a:pt x="2219" y="17113"/>
                    <a:pt x="2413" y="17193"/>
                  </a:cubicBezTo>
                  <a:cubicBezTo>
                    <a:pt x="2348" y="17177"/>
                    <a:pt x="2283" y="17193"/>
                    <a:pt x="2235" y="17226"/>
                  </a:cubicBezTo>
                  <a:cubicBezTo>
                    <a:pt x="2105" y="16675"/>
                    <a:pt x="2024" y="16481"/>
                    <a:pt x="2202" y="15979"/>
                  </a:cubicBezTo>
                  <a:cubicBezTo>
                    <a:pt x="2041" y="15688"/>
                    <a:pt x="2348" y="15364"/>
                    <a:pt x="2089" y="15040"/>
                  </a:cubicBezTo>
                  <a:cubicBezTo>
                    <a:pt x="2170" y="15040"/>
                    <a:pt x="2121" y="14927"/>
                    <a:pt x="2219" y="14943"/>
                  </a:cubicBezTo>
                  <a:cubicBezTo>
                    <a:pt x="2073" y="14522"/>
                    <a:pt x="2559" y="14069"/>
                    <a:pt x="2202" y="13729"/>
                  </a:cubicBezTo>
                  <a:cubicBezTo>
                    <a:pt x="2202" y="13826"/>
                    <a:pt x="2251" y="13956"/>
                    <a:pt x="2105" y="13956"/>
                  </a:cubicBezTo>
                  <a:cubicBezTo>
                    <a:pt x="2121" y="13859"/>
                    <a:pt x="1943" y="13389"/>
                    <a:pt x="2283" y="13486"/>
                  </a:cubicBezTo>
                  <a:cubicBezTo>
                    <a:pt x="2251" y="13405"/>
                    <a:pt x="2235" y="13308"/>
                    <a:pt x="2235" y="13227"/>
                  </a:cubicBezTo>
                  <a:cubicBezTo>
                    <a:pt x="2041" y="13179"/>
                    <a:pt x="2235" y="13389"/>
                    <a:pt x="2089" y="13389"/>
                  </a:cubicBezTo>
                  <a:cubicBezTo>
                    <a:pt x="2073" y="13243"/>
                    <a:pt x="1976" y="12903"/>
                    <a:pt x="2219" y="12790"/>
                  </a:cubicBezTo>
                  <a:cubicBezTo>
                    <a:pt x="2202" y="12175"/>
                    <a:pt x="2121" y="11705"/>
                    <a:pt x="2381" y="11301"/>
                  </a:cubicBezTo>
                  <a:cubicBezTo>
                    <a:pt x="2138" y="11285"/>
                    <a:pt x="2494" y="11236"/>
                    <a:pt x="2478" y="11171"/>
                  </a:cubicBezTo>
                  <a:cubicBezTo>
                    <a:pt x="2413" y="11090"/>
                    <a:pt x="2251" y="11204"/>
                    <a:pt x="2235" y="11139"/>
                  </a:cubicBezTo>
                  <a:cubicBezTo>
                    <a:pt x="2235" y="11106"/>
                    <a:pt x="2202" y="11106"/>
                    <a:pt x="2186" y="11074"/>
                  </a:cubicBezTo>
                  <a:cubicBezTo>
                    <a:pt x="2138" y="10945"/>
                    <a:pt x="2300" y="10945"/>
                    <a:pt x="2332" y="10864"/>
                  </a:cubicBezTo>
                  <a:cubicBezTo>
                    <a:pt x="2186" y="10831"/>
                    <a:pt x="2235" y="10669"/>
                    <a:pt x="2219" y="10540"/>
                  </a:cubicBezTo>
                  <a:cubicBezTo>
                    <a:pt x="2591" y="10507"/>
                    <a:pt x="2348" y="10265"/>
                    <a:pt x="2364" y="10135"/>
                  </a:cubicBezTo>
                  <a:cubicBezTo>
                    <a:pt x="2397" y="9585"/>
                    <a:pt x="2542" y="8856"/>
                    <a:pt x="2510" y="8419"/>
                  </a:cubicBezTo>
                  <a:cubicBezTo>
                    <a:pt x="2381" y="8759"/>
                    <a:pt x="2510" y="8872"/>
                    <a:pt x="2283" y="9164"/>
                  </a:cubicBezTo>
                  <a:cubicBezTo>
                    <a:pt x="2494" y="9568"/>
                    <a:pt x="2219" y="10070"/>
                    <a:pt x="2267" y="10507"/>
                  </a:cubicBezTo>
                  <a:cubicBezTo>
                    <a:pt x="2154" y="10507"/>
                    <a:pt x="2121" y="10556"/>
                    <a:pt x="2041" y="10572"/>
                  </a:cubicBezTo>
                  <a:cubicBezTo>
                    <a:pt x="1960" y="10524"/>
                    <a:pt x="1960" y="10443"/>
                    <a:pt x="1879" y="10410"/>
                  </a:cubicBezTo>
                  <a:cubicBezTo>
                    <a:pt x="1782" y="10540"/>
                    <a:pt x="2089" y="10896"/>
                    <a:pt x="1798" y="11106"/>
                  </a:cubicBezTo>
                  <a:cubicBezTo>
                    <a:pt x="1960" y="11123"/>
                    <a:pt x="1879" y="11236"/>
                    <a:pt x="1862" y="11317"/>
                  </a:cubicBezTo>
                  <a:cubicBezTo>
                    <a:pt x="2186" y="11414"/>
                    <a:pt x="2186" y="11916"/>
                    <a:pt x="2121" y="12126"/>
                  </a:cubicBezTo>
                  <a:cubicBezTo>
                    <a:pt x="2024" y="12126"/>
                    <a:pt x="2105" y="11819"/>
                    <a:pt x="2008" y="11916"/>
                  </a:cubicBezTo>
                  <a:cubicBezTo>
                    <a:pt x="2008" y="12013"/>
                    <a:pt x="2008" y="12126"/>
                    <a:pt x="1879" y="12126"/>
                  </a:cubicBezTo>
                  <a:cubicBezTo>
                    <a:pt x="1846" y="12062"/>
                    <a:pt x="1927" y="11916"/>
                    <a:pt x="1830" y="11916"/>
                  </a:cubicBezTo>
                  <a:cubicBezTo>
                    <a:pt x="1749" y="12029"/>
                    <a:pt x="1846" y="12240"/>
                    <a:pt x="1539" y="12191"/>
                  </a:cubicBezTo>
                  <a:cubicBezTo>
                    <a:pt x="1506" y="12337"/>
                    <a:pt x="1717" y="12143"/>
                    <a:pt x="1733" y="12288"/>
                  </a:cubicBezTo>
                  <a:cubicBezTo>
                    <a:pt x="1701" y="12288"/>
                    <a:pt x="1684" y="12321"/>
                    <a:pt x="1684" y="12353"/>
                  </a:cubicBezTo>
                  <a:cubicBezTo>
                    <a:pt x="1474" y="12402"/>
                    <a:pt x="1458" y="12304"/>
                    <a:pt x="1344" y="12256"/>
                  </a:cubicBezTo>
                  <a:cubicBezTo>
                    <a:pt x="1231" y="12418"/>
                    <a:pt x="1425" y="12418"/>
                    <a:pt x="1490" y="12434"/>
                  </a:cubicBezTo>
                  <a:cubicBezTo>
                    <a:pt x="1377" y="12531"/>
                    <a:pt x="1312" y="12337"/>
                    <a:pt x="1215" y="12434"/>
                  </a:cubicBezTo>
                  <a:cubicBezTo>
                    <a:pt x="1150" y="12531"/>
                    <a:pt x="1118" y="12661"/>
                    <a:pt x="1118" y="12790"/>
                  </a:cubicBezTo>
                  <a:cubicBezTo>
                    <a:pt x="1118" y="12758"/>
                    <a:pt x="1183" y="12742"/>
                    <a:pt x="1215" y="12725"/>
                  </a:cubicBezTo>
                  <a:cubicBezTo>
                    <a:pt x="1183" y="12790"/>
                    <a:pt x="1361" y="12871"/>
                    <a:pt x="1215" y="12903"/>
                  </a:cubicBezTo>
                  <a:cubicBezTo>
                    <a:pt x="1215" y="12855"/>
                    <a:pt x="1215" y="12806"/>
                    <a:pt x="1166" y="12790"/>
                  </a:cubicBezTo>
                  <a:cubicBezTo>
                    <a:pt x="1037" y="12984"/>
                    <a:pt x="1166" y="13292"/>
                    <a:pt x="940" y="13405"/>
                  </a:cubicBezTo>
                  <a:cubicBezTo>
                    <a:pt x="1004" y="13486"/>
                    <a:pt x="1085" y="13341"/>
                    <a:pt x="1134" y="13438"/>
                  </a:cubicBezTo>
                  <a:cubicBezTo>
                    <a:pt x="1199" y="13632"/>
                    <a:pt x="972" y="13616"/>
                    <a:pt x="940" y="13745"/>
                  </a:cubicBezTo>
                  <a:cubicBezTo>
                    <a:pt x="1021" y="13761"/>
                    <a:pt x="1199" y="13697"/>
                    <a:pt x="1183" y="13761"/>
                  </a:cubicBezTo>
                  <a:cubicBezTo>
                    <a:pt x="1166" y="13891"/>
                    <a:pt x="1280" y="14085"/>
                    <a:pt x="1053" y="14069"/>
                  </a:cubicBezTo>
                  <a:cubicBezTo>
                    <a:pt x="1021" y="14037"/>
                    <a:pt x="1004" y="13810"/>
                    <a:pt x="956" y="13907"/>
                  </a:cubicBezTo>
                  <a:cubicBezTo>
                    <a:pt x="1053" y="14101"/>
                    <a:pt x="956" y="14231"/>
                    <a:pt x="1150" y="14312"/>
                  </a:cubicBezTo>
                  <a:cubicBezTo>
                    <a:pt x="1102" y="14441"/>
                    <a:pt x="891" y="14296"/>
                    <a:pt x="875" y="14409"/>
                  </a:cubicBezTo>
                  <a:cubicBezTo>
                    <a:pt x="891" y="14458"/>
                    <a:pt x="1053" y="14409"/>
                    <a:pt x="1069" y="14474"/>
                  </a:cubicBezTo>
                  <a:cubicBezTo>
                    <a:pt x="988" y="14522"/>
                    <a:pt x="794" y="14878"/>
                    <a:pt x="972" y="14717"/>
                  </a:cubicBezTo>
                  <a:cubicBezTo>
                    <a:pt x="940" y="14830"/>
                    <a:pt x="940" y="14959"/>
                    <a:pt x="940" y="15089"/>
                  </a:cubicBezTo>
                  <a:cubicBezTo>
                    <a:pt x="1004" y="15089"/>
                    <a:pt x="1118" y="15073"/>
                    <a:pt x="1134" y="15121"/>
                  </a:cubicBezTo>
                  <a:cubicBezTo>
                    <a:pt x="972" y="15688"/>
                    <a:pt x="1199" y="16157"/>
                    <a:pt x="1069" y="16659"/>
                  </a:cubicBezTo>
                  <a:cubicBezTo>
                    <a:pt x="1150" y="16675"/>
                    <a:pt x="1199" y="16611"/>
                    <a:pt x="1215" y="16659"/>
                  </a:cubicBezTo>
                  <a:cubicBezTo>
                    <a:pt x="1150" y="16854"/>
                    <a:pt x="1085" y="16999"/>
                    <a:pt x="1280" y="17129"/>
                  </a:cubicBezTo>
                  <a:cubicBezTo>
                    <a:pt x="1231" y="17129"/>
                    <a:pt x="1166" y="17129"/>
                    <a:pt x="1134" y="17096"/>
                  </a:cubicBezTo>
                  <a:cubicBezTo>
                    <a:pt x="1215" y="17242"/>
                    <a:pt x="1118" y="17420"/>
                    <a:pt x="1037" y="17533"/>
                  </a:cubicBezTo>
                  <a:cubicBezTo>
                    <a:pt x="843" y="17453"/>
                    <a:pt x="1004" y="17274"/>
                    <a:pt x="697" y="17242"/>
                  </a:cubicBezTo>
                  <a:cubicBezTo>
                    <a:pt x="729" y="17469"/>
                    <a:pt x="1134" y="17566"/>
                    <a:pt x="1053" y="17841"/>
                  </a:cubicBezTo>
                  <a:cubicBezTo>
                    <a:pt x="1166" y="17890"/>
                    <a:pt x="1231" y="17760"/>
                    <a:pt x="1247" y="17841"/>
                  </a:cubicBezTo>
                  <a:cubicBezTo>
                    <a:pt x="1183" y="17954"/>
                    <a:pt x="1199" y="17971"/>
                    <a:pt x="1296" y="18051"/>
                  </a:cubicBezTo>
                  <a:cubicBezTo>
                    <a:pt x="1134" y="18051"/>
                    <a:pt x="1118" y="18149"/>
                    <a:pt x="1053" y="18213"/>
                  </a:cubicBezTo>
                  <a:cubicBezTo>
                    <a:pt x="1247" y="18489"/>
                    <a:pt x="924" y="18748"/>
                    <a:pt x="1215" y="18990"/>
                  </a:cubicBezTo>
                  <a:cubicBezTo>
                    <a:pt x="1102" y="19573"/>
                    <a:pt x="1150" y="20172"/>
                    <a:pt x="1344" y="20739"/>
                  </a:cubicBezTo>
                  <a:cubicBezTo>
                    <a:pt x="1231" y="20771"/>
                    <a:pt x="1312" y="20917"/>
                    <a:pt x="1118" y="20901"/>
                  </a:cubicBezTo>
                  <a:cubicBezTo>
                    <a:pt x="1296" y="21095"/>
                    <a:pt x="1004" y="21208"/>
                    <a:pt x="1215" y="21338"/>
                  </a:cubicBezTo>
                  <a:cubicBezTo>
                    <a:pt x="1215" y="21305"/>
                    <a:pt x="1231" y="21257"/>
                    <a:pt x="1312" y="21273"/>
                  </a:cubicBezTo>
                  <a:cubicBezTo>
                    <a:pt x="1344" y="21338"/>
                    <a:pt x="1377" y="21419"/>
                    <a:pt x="1377" y="21500"/>
                  </a:cubicBezTo>
                  <a:cubicBezTo>
                    <a:pt x="1296" y="21500"/>
                    <a:pt x="1199" y="21500"/>
                    <a:pt x="1231" y="21581"/>
                  </a:cubicBezTo>
                  <a:cubicBezTo>
                    <a:pt x="1539" y="21678"/>
                    <a:pt x="1231" y="21953"/>
                    <a:pt x="1183" y="22115"/>
                  </a:cubicBezTo>
                  <a:cubicBezTo>
                    <a:pt x="1280" y="22115"/>
                    <a:pt x="1280" y="22066"/>
                    <a:pt x="1328" y="22050"/>
                  </a:cubicBezTo>
                  <a:cubicBezTo>
                    <a:pt x="1361" y="22180"/>
                    <a:pt x="1393" y="22423"/>
                    <a:pt x="1150" y="22455"/>
                  </a:cubicBezTo>
                  <a:cubicBezTo>
                    <a:pt x="1102" y="22358"/>
                    <a:pt x="1344" y="22325"/>
                    <a:pt x="1199" y="22277"/>
                  </a:cubicBezTo>
                  <a:cubicBezTo>
                    <a:pt x="1183" y="22325"/>
                    <a:pt x="1085" y="22325"/>
                    <a:pt x="1053" y="22358"/>
                  </a:cubicBezTo>
                  <a:cubicBezTo>
                    <a:pt x="1328" y="22714"/>
                    <a:pt x="1247" y="23216"/>
                    <a:pt x="1215" y="23459"/>
                  </a:cubicBezTo>
                  <a:cubicBezTo>
                    <a:pt x="1215" y="23540"/>
                    <a:pt x="1377" y="23588"/>
                    <a:pt x="1361" y="23620"/>
                  </a:cubicBezTo>
                  <a:cubicBezTo>
                    <a:pt x="1361" y="23734"/>
                    <a:pt x="1150" y="23815"/>
                    <a:pt x="1231" y="23993"/>
                  </a:cubicBezTo>
                  <a:cubicBezTo>
                    <a:pt x="1215" y="23960"/>
                    <a:pt x="1231" y="24041"/>
                    <a:pt x="1231" y="24122"/>
                  </a:cubicBezTo>
                  <a:cubicBezTo>
                    <a:pt x="1231" y="24155"/>
                    <a:pt x="1344" y="24511"/>
                    <a:pt x="1150" y="24592"/>
                  </a:cubicBezTo>
                  <a:cubicBezTo>
                    <a:pt x="1021" y="24608"/>
                    <a:pt x="1069" y="24333"/>
                    <a:pt x="1004" y="24430"/>
                  </a:cubicBezTo>
                  <a:cubicBezTo>
                    <a:pt x="1021" y="24559"/>
                    <a:pt x="1069" y="24592"/>
                    <a:pt x="1004" y="24705"/>
                  </a:cubicBezTo>
                  <a:cubicBezTo>
                    <a:pt x="1247" y="24673"/>
                    <a:pt x="1199" y="24883"/>
                    <a:pt x="1102" y="24932"/>
                  </a:cubicBezTo>
                  <a:cubicBezTo>
                    <a:pt x="1021" y="24835"/>
                    <a:pt x="1021" y="24673"/>
                    <a:pt x="859" y="24640"/>
                  </a:cubicBezTo>
                  <a:cubicBezTo>
                    <a:pt x="940" y="24835"/>
                    <a:pt x="1150" y="25223"/>
                    <a:pt x="729" y="25207"/>
                  </a:cubicBezTo>
                  <a:cubicBezTo>
                    <a:pt x="778" y="25207"/>
                    <a:pt x="778" y="25272"/>
                    <a:pt x="729" y="25272"/>
                  </a:cubicBezTo>
                  <a:cubicBezTo>
                    <a:pt x="600" y="25142"/>
                    <a:pt x="503" y="25191"/>
                    <a:pt x="389" y="25078"/>
                  </a:cubicBezTo>
                  <a:cubicBezTo>
                    <a:pt x="810" y="25498"/>
                    <a:pt x="130" y="25855"/>
                    <a:pt x="745" y="26243"/>
                  </a:cubicBezTo>
                  <a:cubicBezTo>
                    <a:pt x="648" y="26243"/>
                    <a:pt x="632" y="26211"/>
                    <a:pt x="551" y="26211"/>
                  </a:cubicBezTo>
                  <a:cubicBezTo>
                    <a:pt x="551" y="26324"/>
                    <a:pt x="713" y="26308"/>
                    <a:pt x="648" y="26454"/>
                  </a:cubicBezTo>
                  <a:cubicBezTo>
                    <a:pt x="567" y="26454"/>
                    <a:pt x="551" y="26486"/>
                    <a:pt x="470" y="26486"/>
                  </a:cubicBezTo>
                  <a:cubicBezTo>
                    <a:pt x="486" y="26567"/>
                    <a:pt x="486" y="26664"/>
                    <a:pt x="567" y="26713"/>
                  </a:cubicBezTo>
                  <a:cubicBezTo>
                    <a:pt x="535" y="26567"/>
                    <a:pt x="632" y="26502"/>
                    <a:pt x="794" y="26486"/>
                  </a:cubicBezTo>
                  <a:cubicBezTo>
                    <a:pt x="729" y="26696"/>
                    <a:pt x="956" y="26810"/>
                    <a:pt x="713" y="27020"/>
                  </a:cubicBezTo>
                  <a:cubicBezTo>
                    <a:pt x="762" y="26891"/>
                    <a:pt x="567" y="26923"/>
                    <a:pt x="616" y="26777"/>
                  </a:cubicBezTo>
                  <a:cubicBezTo>
                    <a:pt x="503" y="26810"/>
                    <a:pt x="308" y="26794"/>
                    <a:pt x="325" y="26923"/>
                  </a:cubicBezTo>
                  <a:cubicBezTo>
                    <a:pt x="405" y="26923"/>
                    <a:pt x="503" y="26907"/>
                    <a:pt x="519" y="26955"/>
                  </a:cubicBezTo>
                  <a:cubicBezTo>
                    <a:pt x="308" y="26939"/>
                    <a:pt x="244" y="27376"/>
                    <a:pt x="244" y="27554"/>
                  </a:cubicBezTo>
                  <a:cubicBezTo>
                    <a:pt x="422" y="27587"/>
                    <a:pt x="389" y="27473"/>
                    <a:pt x="535" y="27490"/>
                  </a:cubicBezTo>
                  <a:cubicBezTo>
                    <a:pt x="486" y="27522"/>
                    <a:pt x="486" y="27603"/>
                    <a:pt x="486" y="27684"/>
                  </a:cubicBezTo>
                  <a:cubicBezTo>
                    <a:pt x="373" y="27619"/>
                    <a:pt x="389" y="27635"/>
                    <a:pt x="195" y="27668"/>
                  </a:cubicBezTo>
                  <a:cubicBezTo>
                    <a:pt x="163" y="27765"/>
                    <a:pt x="357" y="27700"/>
                    <a:pt x="341" y="27797"/>
                  </a:cubicBezTo>
                  <a:cubicBezTo>
                    <a:pt x="163" y="27797"/>
                    <a:pt x="260" y="27975"/>
                    <a:pt x="114" y="27992"/>
                  </a:cubicBezTo>
                  <a:cubicBezTo>
                    <a:pt x="276" y="28137"/>
                    <a:pt x="146" y="28186"/>
                    <a:pt x="17" y="28170"/>
                  </a:cubicBezTo>
                  <a:cubicBezTo>
                    <a:pt x="163" y="28299"/>
                    <a:pt x="114" y="28348"/>
                    <a:pt x="260" y="28429"/>
                  </a:cubicBezTo>
                  <a:cubicBezTo>
                    <a:pt x="179" y="28493"/>
                    <a:pt x="211" y="28429"/>
                    <a:pt x="82" y="28429"/>
                  </a:cubicBezTo>
                  <a:cubicBezTo>
                    <a:pt x="130" y="28574"/>
                    <a:pt x="98" y="28558"/>
                    <a:pt x="33" y="28671"/>
                  </a:cubicBezTo>
                  <a:cubicBezTo>
                    <a:pt x="82" y="28720"/>
                    <a:pt x="179" y="28752"/>
                    <a:pt x="227" y="28801"/>
                  </a:cubicBezTo>
                  <a:cubicBezTo>
                    <a:pt x="146" y="28850"/>
                    <a:pt x="211" y="28930"/>
                    <a:pt x="98" y="28833"/>
                  </a:cubicBezTo>
                  <a:cubicBezTo>
                    <a:pt x="1" y="29206"/>
                    <a:pt x="551" y="29319"/>
                    <a:pt x="438" y="29497"/>
                  </a:cubicBezTo>
                  <a:cubicBezTo>
                    <a:pt x="794" y="29513"/>
                    <a:pt x="664" y="29675"/>
                    <a:pt x="551" y="29805"/>
                  </a:cubicBezTo>
                  <a:cubicBezTo>
                    <a:pt x="648" y="29853"/>
                    <a:pt x="729" y="29708"/>
                    <a:pt x="745" y="29805"/>
                  </a:cubicBezTo>
                  <a:cubicBezTo>
                    <a:pt x="648" y="29902"/>
                    <a:pt x="664" y="29967"/>
                    <a:pt x="697" y="30112"/>
                  </a:cubicBezTo>
                  <a:cubicBezTo>
                    <a:pt x="551" y="30128"/>
                    <a:pt x="551" y="30048"/>
                    <a:pt x="470" y="30048"/>
                  </a:cubicBezTo>
                  <a:cubicBezTo>
                    <a:pt x="551" y="30112"/>
                    <a:pt x="470" y="30226"/>
                    <a:pt x="519" y="30242"/>
                  </a:cubicBezTo>
                  <a:cubicBezTo>
                    <a:pt x="551" y="30193"/>
                    <a:pt x="600" y="30145"/>
                    <a:pt x="664" y="30145"/>
                  </a:cubicBezTo>
                  <a:cubicBezTo>
                    <a:pt x="664" y="30226"/>
                    <a:pt x="745" y="30242"/>
                    <a:pt x="713" y="30339"/>
                  </a:cubicBezTo>
                  <a:lnTo>
                    <a:pt x="567" y="30339"/>
                  </a:lnTo>
                  <a:cubicBezTo>
                    <a:pt x="843" y="30630"/>
                    <a:pt x="600" y="31019"/>
                    <a:pt x="826" y="31148"/>
                  </a:cubicBezTo>
                  <a:cubicBezTo>
                    <a:pt x="875" y="31262"/>
                    <a:pt x="697" y="31229"/>
                    <a:pt x="681" y="31294"/>
                  </a:cubicBezTo>
                  <a:cubicBezTo>
                    <a:pt x="729" y="31294"/>
                    <a:pt x="778" y="31278"/>
                    <a:pt x="826" y="31262"/>
                  </a:cubicBezTo>
                  <a:cubicBezTo>
                    <a:pt x="940" y="31343"/>
                    <a:pt x="584" y="31731"/>
                    <a:pt x="826" y="31521"/>
                  </a:cubicBezTo>
                  <a:cubicBezTo>
                    <a:pt x="810" y="31683"/>
                    <a:pt x="616" y="31731"/>
                    <a:pt x="729" y="31828"/>
                  </a:cubicBezTo>
                  <a:cubicBezTo>
                    <a:pt x="745" y="31747"/>
                    <a:pt x="875" y="31747"/>
                    <a:pt x="875" y="31828"/>
                  </a:cubicBezTo>
                  <a:cubicBezTo>
                    <a:pt x="810" y="31780"/>
                    <a:pt x="729" y="31796"/>
                    <a:pt x="745" y="31893"/>
                  </a:cubicBezTo>
                  <a:cubicBezTo>
                    <a:pt x="826" y="31925"/>
                    <a:pt x="843" y="31990"/>
                    <a:pt x="891" y="32055"/>
                  </a:cubicBezTo>
                  <a:cubicBezTo>
                    <a:pt x="745" y="31974"/>
                    <a:pt x="794" y="32217"/>
                    <a:pt x="843" y="32265"/>
                  </a:cubicBezTo>
                  <a:cubicBezTo>
                    <a:pt x="859" y="32233"/>
                    <a:pt x="843" y="32201"/>
                    <a:pt x="891" y="32201"/>
                  </a:cubicBezTo>
                  <a:cubicBezTo>
                    <a:pt x="907" y="32265"/>
                    <a:pt x="1004" y="32443"/>
                    <a:pt x="891" y="32492"/>
                  </a:cubicBezTo>
                  <a:cubicBezTo>
                    <a:pt x="826" y="32476"/>
                    <a:pt x="875" y="32363"/>
                    <a:pt x="794" y="32363"/>
                  </a:cubicBezTo>
                  <a:cubicBezTo>
                    <a:pt x="713" y="32476"/>
                    <a:pt x="859" y="32508"/>
                    <a:pt x="891" y="32638"/>
                  </a:cubicBezTo>
                  <a:cubicBezTo>
                    <a:pt x="600" y="32686"/>
                    <a:pt x="1118" y="32962"/>
                    <a:pt x="762" y="33010"/>
                  </a:cubicBezTo>
                  <a:cubicBezTo>
                    <a:pt x="940" y="32735"/>
                    <a:pt x="308" y="32557"/>
                    <a:pt x="697" y="32395"/>
                  </a:cubicBezTo>
                  <a:cubicBezTo>
                    <a:pt x="422" y="32395"/>
                    <a:pt x="584" y="32282"/>
                    <a:pt x="486" y="32136"/>
                  </a:cubicBezTo>
                  <a:cubicBezTo>
                    <a:pt x="341" y="32168"/>
                    <a:pt x="373" y="32071"/>
                    <a:pt x="292" y="32071"/>
                  </a:cubicBezTo>
                  <a:cubicBezTo>
                    <a:pt x="260" y="32217"/>
                    <a:pt x="357" y="32168"/>
                    <a:pt x="405" y="32201"/>
                  </a:cubicBezTo>
                  <a:cubicBezTo>
                    <a:pt x="341" y="32233"/>
                    <a:pt x="389" y="32330"/>
                    <a:pt x="260" y="32298"/>
                  </a:cubicBezTo>
                  <a:cubicBezTo>
                    <a:pt x="260" y="32265"/>
                    <a:pt x="260" y="32201"/>
                    <a:pt x="211" y="32201"/>
                  </a:cubicBezTo>
                  <a:cubicBezTo>
                    <a:pt x="260" y="32298"/>
                    <a:pt x="195" y="32427"/>
                    <a:pt x="65" y="32443"/>
                  </a:cubicBezTo>
                  <a:cubicBezTo>
                    <a:pt x="179" y="32605"/>
                    <a:pt x="49" y="32735"/>
                    <a:pt x="130" y="33107"/>
                  </a:cubicBezTo>
                  <a:cubicBezTo>
                    <a:pt x="211" y="33172"/>
                    <a:pt x="276" y="33059"/>
                    <a:pt x="341" y="33172"/>
                  </a:cubicBezTo>
                  <a:cubicBezTo>
                    <a:pt x="130" y="33609"/>
                    <a:pt x="551" y="34014"/>
                    <a:pt x="454" y="34354"/>
                  </a:cubicBezTo>
                  <a:cubicBezTo>
                    <a:pt x="600" y="34419"/>
                    <a:pt x="729" y="34289"/>
                    <a:pt x="745" y="34451"/>
                  </a:cubicBezTo>
                  <a:cubicBezTo>
                    <a:pt x="681" y="34532"/>
                    <a:pt x="584" y="34499"/>
                    <a:pt x="454" y="34483"/>
                  </a:cubicBezTo>
                  <a:cubicBezTo>
                    <a:pt x="664" y="34791"/>
                    <a:pt x="373" y="34985"/>
                    <a:pt x="422" y="35325"/>
                  </a:cubicBezTo>
                  <a:cubicBezTo>
                    <a:pt x="826" y="35455"/>
                    <a:pt x="454" y="35924"/>
                    <a:pt x="778" y="36135"/>
                  </a:cubicBezTo>
                  <a:cubicBezTo>
                    <a:pt x="713" y="35973"/>
                    <a:pt x="713" y="35778"/>
                    <a:pt x="875" y="35697"/>
                  </a:cubicBezTo>
                  <a:cubicBezTo>
                    <a:pt x="1053" y="35811"/>
                    <a:pt x="1102" y="36216"/>
                    <a:pt x="778" y="36167"/>
                  </a:cubicBezTo>
                  <a:cubicBezTo>
                    <a:pt x="956" y="36345"/>
                    <a:pt x="600" y="36507"/>
                    <a:pt x="891" y="36572"/>
                  </a:cubicBezTo>
                  <a:cubicBezTo>
                    <a:pt x="584" y="36604"/>
                    <a:pt x="600" y="36993"/>
                    <a:pt x="713" y="37203"/>
                  </a:cubicBezTo>
                  <a:cubicBezTo>
                    <a:pt x="697" y="37171"/>
                    <a:pt x="664" y="37252"/>
                    <a:pt x="664" y="37349"/>
                  </a:cubicBezTo>
                  <a:cubicBezTo>
                    <a:pt x="713" y="37786"/>
                    <a:pt x="648" y="38336"/>
                    <a:pt x="891" y="38757"/>
                  </a:cubicBezTo>
                  <a:cubicBezTo>
                    <a:pt x="810" y="38757"/>
                    <a:pt x="729" y="38757"/>
                    <a:pt x="745" y="38822"/>
                  </a:cubicBezTo>
                  <a:cubicBezTo>
                    <a:pt x="875" y="38822"/>
                    <a:pt x="988" y="38822"/>
                    <a:pt x="988" y="38919"/>
                  </a:cubicBezTo>
                  <a:cubicBezTo>
                    <a:pt x="891" y="38951"/>
                    <a:pt x="826" y="38838"/>
                    <a:pt x="843" y="38968"/>
                  </a:cubicBezTo>
                  <a:cubicBezTo>
                    <a:pt x="924" y="39000"/>
                    <a:pt x="988" y="39065"/>
                    <a:pt x="891" y="39130"/>
                  </a:cubicBezTo>
                  <a:cubicBezTo>
                    <a:pt x="972" y="39194"/>
                    <a:pt x="1021" y="39081"/>
                    <a:pt x="1037" y="39162"/>
                  </a:cubicBezTo>
                  <a:cubicBezTo>
                    <a:pt x="1053" y="39227"/>
                    <a:pt x="1004" y="39275"/>
                    <a:pt x="956" y="39291"/>
                  </a:cubicBezTo>
                  <a:cubicBezTo>
                    <a:pt x="875" y="39291"/>
                    <a:pt x="907" y="39210"/>
                    <a:pt x="810" y="39227"/>
                  </a:cubicBezTo>
                  <a:cubicBezTo>
                    <a:pt x="907" y="39356"/>
                    <a:pt x="875" y="39389"/>
                    <a:pt x="956" y="39534"/>
                  </a:cubicBezTo>
                  <a:cubicBezTo>
                    <a:pt x="1118" y="39534"/>
                    <a:pt x="956" y="39421"/>
                    <a:pt x="1150" y="39389"/>
                  </a:cubicBezTo>
                  <a:cubicBezTo>
                    <a:pt x="1765" y="40117"/>
                    <a:pt x="1620" y="40975"/>
                    <a:pt x="1717" y="41736"/>
                  </a:cubicBezTo>
                  <a:cubicBezTo>
                    <a:pt x="1603" y="41785"/>
                    <a:pt x="1636" y="41542"/>
                    <a:pt x="1571" y="41639"/>
                  </a:cubicBezTo>
                  <a:cubicBezTo>
                    <a:pt x="1717" y="41963"/>
                    <a:pt x="1862" y="42027"/>
                    <a:pt x="1636" y="42270"/>
                  </a:cubicBezTo>
                  <a:cubicBezTo>
                    <a:pt x="1636" y="42400"/>
                    <a:pt x="1814" y="42400"/>
                    <a:pt x="1879" y="42481"/>
                  </a:cubicBezTo>
                  <a:cubicBezTo>
                    <a:pt x="1765" y="42594"/>
                    <a:pt x="2105" y="42950"/>
                    <a:pt x="1798" y="43080"/>
                  </a:cubicBezTo>
                  <a:cubicBezTo>
                    <a:pt x="1976" y="43096"/>
                    <a:pt x="1782" y="43258"/>
                    <a:pt x="1943" y="43322"/>
                  </a:cubicBezTo>
                  <a:cubicBezTo>
                    <a:pt x="1782" y="43322"/>
                    <a:pt x="1814" y="43387"/>
                    <a:pt x="1911" y="43420"/>
                  </a:cubicBezTo>
                  <a:cubicBezTo>
                    <a:pt x="1636" y="43436"/>
                    <a:pt x="1846" y="43614"/>
                    <a:pt x="1668" y="43662"/>
                  </a:cubicBezTo>
                  <a:cubicBezTo>
                    <a:pt x="1830" y="43711"/>
                    <a:pt x="1798" y="43808"/>
                    <a:pt x="1717" y="43921"/>
                  </a:cubicBezTo>
                  <a:cubicBezTo>
                    <a:pt x="1798" y="44002"/>
                    <a:pt x="1846" y="43889"/>
                    <a:pt x="1862" y="43954"/>
                  </a:cubicBezTo>
                  <a:cubicBezTo>
                    <a:pt x="1765" y="44132"/>
                    <a:pt x="2008" y="44359"/>
                    <a:pt x="1684" y="44472"/>
                  </a:cubicBezTo>
                  <a:cubicBezTo>
                    <a:pt x="1911" y="44553"/>
                    <a:pt x="1846" y="45006"/>
                    <a:pt x="1652" y="45103"/>
                  </a:cubicBezTo>
                  <a:cubicBezTo>
                    <a:pt x="1927" y="45119"/>
                    <a:pt x="1879" y="45508"/>
                    <a:pt x="1765" y="45508"/>
                  </a:cubicBezTo>
                  <a:cubicBezTo>
                    <a:pt x="1895" y="45621"/>
                    <a:pt x="2008" y="45767"/>
                    <a:pt x="2105" y="45913"/>
                  </a:cubicBezTo>
                  <a:cubicBezTo>
                    <a:pt x="2024" y="45897"/>
                    <a:pt x="1976" y="45864"/>
                    <a:pt x="1895" y="45848"/>
                  </a:cubicBezTo>
                  <a:cubicBezTo>
                    <a:pt x="1862" y="46463"/>
                    <a:pt x="2154" y="46949"/>
                    <a:pt x="1943" y="47726"/>
                  </a:cubicBezTo>
                  <a:cubicBezTo>
                    <a:pt x="2008" y="47710"/>
                    <a:pt x="2057" y="47742"/>
                    <a:pt x="2089" y="47791"/>
                  </a:cubicBezTo>
                  <a:cubicBezTo>
                    <a:pt x="1733" y="48033"/>
                    <a:pt x="2397" y="48552"/>
                    <a:pt x="1814" y="48568"/>
                  </a:cubicBezTo>
                  <a:cubicBezTo>
                    <a:pt x="1814" y="48746"/>
                    <a:pt x="1992" y="48584"/>
                    <a:pt x="2057" y="48697"/>
                  </a:cubicBezTo>
                  <a:cubicBezTo>
                    <a:pt x="2024" y="49086"/>
                    <a:pt x="2186" y="49361"/>
                    <a:pt x="1992" y="49571"/>
                  </a:cubicBezTo>
                  <a:cubicBezTo>
                    <a:pt x="2121" y="49782"/>
                    <a:pt x="2073" y="49879"/>
                    <a:pt x="2186" y="50138"/>
                  </a:cubicBezTo>
                  <a:cubicBezTo>
                    <a:pt x="2073" y="50154"/>
                    <a:pt x="2138" y="50041"/>
                    <a:pt x="2041" y="50041"/>
                  </a:cubicBezTo>
                  <a:cubicBezTo>
                    <a:pt x="2073" y="50365"/>
                    <a:pt x="2202" y="50527"/>
                    <a:pt x="1960" y="50786"/>
                  </a:cubicBezTo>
                  <a:cubicBezTo>
                    <a:pt x="2186" y="50769"/>
                    <a:pt x="2121" y="50964"/>
                    <a:pt x="2300" y="50980"/>
                  </a:cubicBezTo>
                  <a:cubicBezTo>
                    <a:pt x="2316" y="50802"/>
                    <a:pt x="2316" y="50575"/>
                    <a:pt x="2575" y="50478"/>
                  </a:cubicBezTo>
                  <a:cubicBezTo>
                    <a:pt x="2672" y="50624"/>
                    <a:pt x="2413" y="50688"/>
                    <a:pt x="2542" y="50753"/>
                  </a:cubicBezTo>
                  <a:cubicBezTo>
                    <a:pt x="2850" y="50413"/>
                    <a:pt x="2478" y="50235"/>
                    <a:pt x="2510" y="49847"/>
                  </a:cubicBezTo>
                  <a:cubicBezTo>
                    <a:pt x="2575" y="49847"/>
                    <a:pt x="2623" y="49847"/>
                    <a:pt x="2656" y="49879"/>
                  </a:cubicBezTo>
                  <a:cubicBezTo>
                    <a:pt x="2753" y="49749"/>
                    <a:pt x="2623" y="49588"/>
                    <a:pt x="2559" y="49474"/>
                  </a:cubicBezTo>
                  <a:cubicBezTo>
                    <a:pt x="2850" y="48827"/>
                    <a:pt x="2283" y="48066"/>
                    <a:pt x="2656" y="47451"/>
                  </a:cubicBezTo>
                  <a:cubicBezTo>
                    <a:pt x="2429" y="47240"/>
                    <a:pt x="2461" y="46884"/>
                    <a:pt x="2397" y="46576"/>
                  </a:cubicBezTo>
                  <a:cubicBezTo>
                    <a:pt x="2623" y="46625"/>
                    <a:pt x="2461" y="46965"/>
                    <a:pt x="2688" y="47014"/>
                  </a:cubicBezTo>
                  <a:cubicBezTo>
                    <a:pt x="2688" y="46852"/>
                    <a:pt x="2542" y="46172"/>
                    <a:pt x="2866" y="46269"/>
                  </a:cubicBezTo>
                  <a:cubicBezTo>
                    <a:pt x="2737" y="46269"/>
                    <a:pt x="2591" y="46285"/>
                    <a:pt x="2575" y="46204"/>
                  </a:cubicBezTo>
                  <a:cubicBezTo>
                    <a:pt x="2575" y="46123"/>
                    <a:pt x="2672" y="46139"/>
                    <a:pt x="2672" y="46075"/>
                  </a:cubicBezTo>
                  <a:cubicBezTo>
                    <a:pt x="2397" y="46010"/>
                    <a:pt x="2542" y="45459"/>
                    <a:pt x="2559" y="45265"/>
                  </a:cubicBezTo>
                  <a:cubicBezTo>
                    <a:pt x="2559" y="45281"/>
                    <a:pt x="2526" y="45298"/>
                    <a:pt x="2461" y="45298"/>
                  </a:cubicBezTo>
                  <a:cubicBezTo>
                    <a:pt x="2559" y="45233"/>
                    <a:pt x="2283" y="45006"/>
                    <a:pt x="2461" y="44893"/>
                  </a:cubicBezTo>
                  <a:cubicBezTo>
                    <a:pt x="2445" y="44974"/>
                    <a:pt x="2478" y="45022"/>
                    <a:pt x="2559" y="45022"/>
                  </a:cubicBezTo>
                  <a:cubicBezTo>
                    <a:pt x="2720" y="44893"/>
                    <a:pt x="2364" y="44909"/>
                    <a:pt x="2397" y="44763"/>
                  </a:cubicBezTo>
                  <a:cubicBezTo>
                    <a:pt x="2510" y="44747"/>
                    <a:pt x="2461" y="44844"/>
                    <a:pt x="2542" y="44860"/>
                  </a:cubicBezTo>
                  <a:cubicBezTo>
                    <a:pt x="2478" y="44569"/>
                    <a:pt x="2575" y="44067"/>
                    <a:pt x="2478" y="43824"/>
                  </a:cubicBezTo>
                  <a:cubicBezTo>
                    <a:pt x="2316" y="43776"/>
                    <a:pt x="2445" y="43921"/>
                    <a:pt x="2283" y="43889"/>
                  </a:cubicBezTo>
                  <a:cubicBezTo>
                    <a:pt x="2316" y="43841"/>
                    <a:pt x="2235" y="43711"/>
                    <a:pt x="2332" y="43711"/>
                  </a:cubicBezTo>
                  <a:cubicBezTo>
                    <a:pt x="2397" y="43711"/>
                    <a:pt x="2413" y="43776"/>
                    <a:pt x="2478" y="43776"/>
                  </a:cubicBezTo>
                  <a:cubicBezTo>
                    <a:pt x="2494" y="43274"/>
                    <a:pt x="2381" y="42772"/>
                    <a:pt x="2445" y="42141"/>
                  </a:cubicBezTo>
                  <a:cubicBezTo>
                    <a:pt x="2656" y="42060"/>
                    <a:pt x="2381" y="41655"/>
                    <a:pt x="2429" y="41461"/>
                  </a:cubicBezTo>
                  <a:cubicBezTo>
                    <a:pt x="2478" y="41234"/>
                    <a:pt x="2364" y="40829"/>
                    <a:pt x="2316" y="40489"/>
                  </a:cubicBezTo>
                  <a:cubicBezTo>
                    <a:pt x="2235" y="39955"/>
                    <a:pt x="2381" y="39405"/>
                    <a:pt x="2138" y="38951"/>
                  </a:cubicBezTo>
                  <a:cubicBezTo>
                    <a:pt x="2202" y="38951"/>
                    <a:pt x="2300" y="38951"/>
                    <a:pt x="2267" y="38887"/>
                  </a:cubicBezTo>
                  <a:cubicBezTo>
                    <a:pt x="2202" y="38887"/>
                    <a:pt x="2105" y="38903"/>
                    <a:pt x="2089" y="38854"/>
                  </a:cubicBezTo>
                  <a:cubicBezTo>
                    <a:pt x="2105" y="38692"/>
                    <a:pt x="2219" y="38563"/>
                    <a:pt x="2364" y="38514"/>
                  </a:cubicBezTo>
                  <a:cubicBezTo>
                    <a:pt x="2283" y="38482"/>
                    <a:pt x="2186" y="38433"/>
                    <a:pt x="2121" y="38385"/>
                  </a:cubicBezTo>
                  <a:cubicBezTo>
                    <a:pt x="2105" y="38433"/>
                    <a:pt x="2251" y="38547"/>
                    <a:pt x="2121" y="38579"/>
                  </a:cubicBezTo>
                  <a:cubicBezTo>
                    <a:pt x="2105" y="38514"/>
                    <a:pt x="1976" y="38531"/>
                    <a:pt x="2024" y="38417"/>
                  </a:cubicBezTo>
                  <a:cubicBezTo>
                    <a:pt x="2316" y="38272"/>
                    <a:pt x="2121" y="38352"/>
                    <a:pt x="2202" y="38142"/>
                  </a:cubicBezTo>
                  <a:cubicBezTo>
                    <a:pt x="2202" y="38207"/>
                    <a:pt x="2251" y="38223"/>
                    <a:pt x="2300" y="38239"/>
                  </a:cubicBezTo>
                  <a:cubicBezTo>
                    <a:pt x="2154" y="38093"/>
                    <a:pt x="2413" y="37851"/>
                    <a:pt x="2251" y="37705"/>
                  </a:cubicBezTo>
                  <a:cubicBezTo>
                    <a:pt x="2170" y="37883"/>
                    <a:pt x="2219" y="37932"/>
                    <a:pt x="2105" y="38077"/>
                  </a:cubicBezTo>
                  <a:cubicBezTo>
                    <a:pt x="2073" y="37899"/>
                    <a:pt x="2105" y="37867"/>
                    <a:pt x="2008" y="37705"/>
                  </a:cubicBezTo>
                  <a:cubicBezTo>
                    <a:pt x="2089" y="37673"/>
                    <a:pt x="2170" y="37802"/>
                    <a:pt x="2202" y="37705"/>
                  </a:cubicBezTo>
                  <a:cubicBezTo>
                    <a:pt x="1992" y="37559"/>
                    <a:pt x="2510" y="37284"/>
                    <a:pt x="2283" y="37074"/>
                  </a:cubicBezTo>
                  <a:cubicBezTo>
                    <a:pt x="2316" y="37138"/>
                    <a:pt x="2202" y="37252"/>
                    <a:pt x="2186" y="37171"/>
                  </a:cubicBezTo>
                  <a:cubicBezTo>
                    <a:pt x="2154" y="37090"/>
                    <a:pt x="2251" y="37074"/>
                    <a:pt x="2283" y="37009"/>
                  </a:cubicBezTo>
                  <a:cubicBezTo>
                    <a:pt x="1943" y="36879"/>
                    <a:pt x="2235" y="36636"/>
                    <a:pt x="2073" y="36475"/>
                  </a:cubicBezTo>
                  <a:cubicBezTo>
                    <a:pt x="2138" y="36377"/>
                    <a:pt x="2202" y="36394"/>
                    <a:pt x="2267" y="36361"/>
                  </a:cubicBezTo>
                  <a:cubicBezTo>
                    <a:pt x="2105" y="36313"/>
                    <a:pt x="2041" y="36005"/>
                    <a:pt x="2057" y="35924"/>
                  </a:cubicBezTo>
                  <a:cubicBezTo>
                    <a:pt x="2219" y="35908"/>
                    <a:pt x="2105" y="36086"/>
                    <a:pt x="2219" y="36102"/>
                  </a:cubicBezTo>
                  <a:cubicBezTo>
                    <a:pt x="2170" y="35762"/>
                    <a:pt x="2008" y="35649"/>
                    <a:pt x="1911" y="35487"/>
                  </a:cubicBezTo>
                  <a:cubicBezTo>
                    <a:pt x="1895" y="35406"/>
                    <a:pt x="2041" y="35455"/>
                    <a:pt x="2057" y="35390"/>
                  </a:cubicBezTo>
                  <a:cubicBezTo>
                    <a:pt x="1846" y="35438"/>
                    <a:pt x="1798" y="35179"/>
                    <a:pt x="1749" y="35018"/>
                  </a:cubicBezTo>
                  <a:cubicBezTo>
                    <a:pt x="1927" y="35018"/>
                    <a:pt x="2008" y="35018"/>
                    <a:pt x="2041" y="35050"/>
                  </a:cubicBezTo>
                  <a:cubicBezTo>
                    <a:pt x="1992" y="35082"/>
                    <a:pt x="2024" y="35212"/>
                    <a:pt x="2089" y="35260"/>
                  </a:cubicBezTo>
                  <a:cubicBezTo>
                    <a:pt x="2186" y="35163"/>
                    <a:pt x="2267" y="35358"/>
                    <a:pt x="2381" y="35358"/>
                  </a:cubicBezTo>
                  <a:cubicBezTo>
                    <a:pt x="2364" y="35422"/>
                    <a:pt x="2316" y="35422"/>
                    <a:pt x="2235" y="35390"/>
                  </a:cubicBezTo>
                  <a:cubicBezTo>
                    <a:pt x="2364" y="35633"/>
                    <a:pt x="2235" y="35940"/>
                    <a:pt x="2348" y="36199"/>
                  </a:cubicBezTo>
                  <a:cubicBezTo>
                    <a:pt x="2300" y="36199"/>
                    <a:pt x="2251" y="36135"/>
                    <a:pt x="2219" y="36199"/>
                  </a:cubicBezTo>
                  <a:cubicBezTo>
                    <a:pt x="2381" y="36151"/>
                    <a:pt x="2251" y="36313"/>
                    <a:pt x="2364" y="36296"/>
                  </a:cubicBezTo>
                  <a:cubicBezTo>
                    <a:pt x="2445" y="36199"/>
                    <a:pt x="2559" y="36377"/>
                    <a:pt x="2607" y="36426"/>
                  </a:cubicBezTo>
                  <a:cubicBezTo>
                    <a:pt x="2526" y="36394"/>
                    <a:pt x="2478" y="36394"/>
                    <a:pt x="2461" y="36458"/>
                  </a:cubicBezTo>
                  <a:cubicBezTo>
                    <a:pt x="2753" y="36539"/>
                    <a:pt x="2429" y="36717"/>
                    <a:pt x="2607" y="36798"/>
                  </a:cubicBezTo>
                  <a:cubicBezTo>
                    <a:pt x="2542" y="36879"/>
                    <a:pt x="2461" y="36734"/>
                    <a:pt x="2461" y="36863"/>
                  </a:cubicBezTo>
                  <a:lnTo>
                    <a:pt x="2656" y="36863"/>
                  </a:lnTo>
                  <a:cubicBezTo>
                    <a:pt x="2688" y="36993"/>
                    <a:pt x="2704" y="37333"/>
                    <a:pt x="2720" y="37430"/>
                  </a:cubicBezTo>
                  <a:cubicBezTo>
                    <a:pt x="2720" y="37543"/>
                    <a:pt x="2963" y="37349"/>
                    <a:pt x="2915" y="37511"/>
                  </a:cubicBezTo>
                  <a:cubicBezTo>
                    <a:pt x="2704" y="37478"/>
                    <a:pt x="3028" y="37867"/>
                    <a:pt x="2688" y="37915"/>
                  </a:cubicBezTo>
                  <a:cubicBezTo>
                    <a:pt x="2850" y="38223"/>
                    <a:pt x="2623" y="38352"/>
                    <a:pt x="2850" y="38611"/>
                  </a:cubicBezTo>
                  <a:cubicBezTo>
                    <a:pt x="2769" y="38628"/>
                    <a:pt x="2688" y="38822"/>
                    <a:pt x="2801" y="38854"/>
                  </a:cubicBezTo>
                  <a:cubicBezTo>
                    <a:pt x="2769" y="38790"/>
                    <a:pt x="2899" y="38709"/>
                    <a:pt x="2899" y="38773"/>
                  </a:cubicBezTo>
                  <a:cubicBezTo>
                    <a:pt x="2704" y="39275"/>
                    <a:pt x="2834" y="39939"/>
                    <a:pt x="2753" y="40457"/>
                  </a:cubicBezTo>
                  <a:cubicBezTo>
                    <a:pt x="2753" y="40425"/>
                    <a:pt x="2801" y="40408"/>
                    <a:pt x="2834" y="40392"/>
                  </a:cubicBezTo>
                  <a:lnTo>
                    <a:pt x="2834" y="40522"/>
                  </a:lnTo>
                  <a:cubicBezTo>
                    <a:pt x="2785" y="40522"/>
                    <a:pt x="2737" y="40522"/>
                    <a:pt x="2688" y="40489"/>
                  </a:cubicBezTo>
                  <a:cubicBezTo>
                    <a:pt x="2818" y="40603"/>
                    <a:pt x="2526" y="40781"/>
                    <a:pt x="2607" y="40862"/>
                  </a:cubicBezTo>
                  <a:cubicBezTo>
                    <a:pt x="2656" y="40765"/>
                    <a:pt x="2672" y="40910"/>
                    <a:pt x="2607" y="40927"/>
                  </a:cubicBezTo>
                  <a:cubicBezTo>
                    <a:pt x="2737" y="40959"/>
                    <a:pt x="2720" y="40927"/>
                    <a:pt x="2818" y="41024"/>
                  </a:cubicBezTo>
                  <a:cubicBezTo>
                    <a:pt x="2818" y="40975"/>
                    <a:pt x="2785" y="40910"/>
                    <a:pt x="2850" y="40894"/>
                  </a:cubicBezTo>
                  <a:cubicBezTo>
                    <a:pt x="3060" y="41186"/>
                    <a:pt x="2850" y="41606"/>
                    <a:pt x="2834" y="41914"/>
                  </a:cubicBezTo>
                  <a:cubicBezTo>
                    <a:pt x="2915" y="42011"/>
                    <a:pt x="2996" y="41785"/>
                    <a:pt x="3077" y="41914"/>
                  </a:cubicBezTo>
                  <a:cubicBezTo>
                    <a:pt x="2899" y="42011"/>
                    <a:pt x="3303" y="42157"/>
                    <a:pt x="3077" y="42205"/>
                  </a:cubicBezTo>
                  <a:cubicBezTo>
                    <a:pt x="2947" y="42189"/>
                    <a:pt x="2980" y="41865"/>
                    <a:pt x="2785" y="42011"/>
                  </a:cubicBezTo>
                  <a:cubicBezTo>
                    <a:pt x="2899" y="42173"/>
                    <a:pt x="3222" y="42270"/>
                    <a:pt x="3028" y="42464"/>
                  </a:cubicBezTo>
                  <a:cubicBezTo>
                    <a:pt x="3498" y="42432"/>
                    <a:pt x="3287" y="42902"/>
                    <a:pt x="3514" y="43047"/>
                  </a:cubicBezTo>
                  <a:cubicBezTo>
                    <a:pt x="3433" y="43128"/>
                    <a:pt x="3287" y="43339"/>
                    <a:pt x="3433" y="43484"/>
                  </a:cubicBezTo>
                  <a:cubicBezTo>
                    <a:pt x="3449" y="43209"/>
                    <a:pt x="3611" y="42983"/>
                    <a:pt x="3870" y="42885"/>
                  </a:cubicBezTo>
                  <a:cubicBezTo>
                    <a:pt x="3870" y="42934"/>
                    <a:pt x="3870" y="42983"/>
                    <a:pt x="3918" y="42983"/>
                  </a:cubicBezTo>
                  <a:cubicBezTo>
                    <a:pt x="3983" y="42804"/>
                    <a:pt x="3708" y="42869"/>
                    <a:pt x="3757" y="42691"/>
                  </a:cubicBezTo>
                  <a:cubicBezTo>
                    <a:pt x="3579" y="42691"/>
                    <a:pt x="3692" y="42885"/>
                    <a:pt x="3530" y="42885"/>
                  </a:cubicBezTo>
                  <a:cubicBezTo>
                    <a:pt x="3481" y="42659"/>
                    <a:pt x="3481" y="42416"/>
                    <a:pt x="3562" y="42189"/>
                  </a:cubicBezTo>
                  <a:cubicBezTo>
                    <a:pt x="3530" y="42303"/>
                    <a:pt x="3724" y="42238"/>
                    <a:pt x="3708" y="42319"/>
                  </a:cubicBezTo>
                  <a:cubicBezTo>
                    <a:pt x="3676" y="42351"/>
                    <a:pt x="3579" y="42513"/>
                    <a:pt x="3659" y="42529"/>
                  </a:cubicBezTo>
                  <a:cubicBezTo>
                    <a:pt x="3951" y="42594"/>
                    <a:pt x="4064" y="42934"/>
                    <a:pt x="3870" y="43161"/>
                  </a:cubicBezTo>
                  <a:cubicBezTo>
                    <a:pt x="4145" y="43258"/>
                    <a:pt x="3870" y="43452"/>
                    <a:pt x="3870" y="43501"/>
                  </a:cubicBezTo>
                  <a:cubicBezTo>
                    <a:pt x="3918" y="43403"/>
                    <a:pt x="4048" y="43517"/>
                    <a:pt x="4064" y="43565"/>
                  </a:cubicBezTo>
                  <a:cubicBezTo>
                    <a:pt x="3854" y="43565"/>
                    <a:pt x="3918" y="43905"/>
                    <a:pt x="4129" y="43727"/>
                  </a:cubicBezTo>
                  <a:cubicBezTo>
                    <a:pt x="4129" y="43857"/>
                    <a:pt x="3999" y="43889"/>
                    <a:pt x="3935" y="43889"/>
                  </a:cubicBezTo>
                  <a:cubicBezTo>
                    <a:pt x="4032" y="44002"/>
                    <a:pt x="4145" y="44116"/>
                    <a:pt x="4275" y="44197"/>
                  </a:cubicBezTo>
                  <a:cubicBezTo>
                    <a:pt x="4161" y="44197"/>
                    <a:pt x="4129" y="44132"/>
                    <a:pt x="4080" y="44229"/>
                  </a:cubicBezTo>
                  <a:cubicBezTo>
                    <a:pt x="4145" y="44310"/>
                    <a:pt x="4177" y="44245"/>
                    <a:pt x="4226" y="44294"/>
                  </a:cubicBezTo>
                  <a:cubicBezTo>
                    <a:pt x="4226" y="44326"/>
                    <a:pt x="4194" y="44342"/>
                    <a:pt x="4129" y="44326"/>
                  </a:cubicBezTo>
                  <a:cubicBezTo>
                    <a:pt x="4485" y="44440"/>
                    <a:pt x="3983" y="44731"/>
                    <a:pt x="4145" y="44796"/>
                  </a:cubicBezTo>
                  <a:cubicBezTo>
                    <a:pt x="4145" y="44763"/>
                    <a:pt x="4161" y="44715"/>
                    <a:pt x="4242" y="44731"/>
                  </a:cubicBezTo>
                  <a:cubicBezTo>
                    <a:pt x="4226" y="44877"/>
                    <a:pt x="4226" y="45055"/>
                    <a:pt x="4064" y="45103"/>
                  </a:cubicBezTo>
                  <a:cubicBezTo>
                    <a:pt x="4275" y="45152"/>
                    <a:pt x="3983" y="45217"/>
                    <a:pt x="4016" y="45330"/>
                  </a:cubicBezTo>
                  <a:cubicBezTo>
                    <a:pt x="4339" y="45378"/>
                    <a:pt x="4372" y="45945"/>
                    <a:pt x="4129" y="45913"/>
                  </a:cubicBezTo>
                  <a:cubicBezTo>
                    <a:pt x="4242" y="46026"/>
                    <a:pt x="4404" y="46091"/>
                    <a:pt x="4226" y="46236"/>
                  </a:cubicBezTo>
                  <a:cubicBezTo>
                    <a:pt x="4485" y="46285"/>
                    <a:pt x="4275" y="46010"/>
                    <a:pt x="4420" y="45977"/>
                  </a:cubicBezTo>
                  <a:cubicBezTo>
                    <a:pt x="4534" y="46058"/>
                    <a:pt x="4420" y="46334"/>
                    <a:pt x="4517" y="46447"/>
                  </a:cubicBezTo>
                  <a:cubicBezTo>
                    <a:pt x="4404" y="46528"/>
                    <a:pt x="4275" y="46576"/>
                    <a:pt x="4145" y="46576"/>
                  </a:cubicBezTo>
                  <a:cubicBezTo>
                    <a:pt x="4177" y="46674"/>
                    <a:pt x="4323" y="46674"/>
                    <a:pt x="4388" y="46738"/>
                  </a:cubicBezTo>
                  <a:cubicBezTo>
                    <a:pt x="4388" y="46706"/>
                    <a:pt x="4388" y="46641"/>
                    <a:pt x="4420" y="46641"/>
                  </a:cubicBezTo>
                  <a:cubicBezTo>
                    <a:pt x="4615" y="46755"/>
                    <a:pt x="4534" y="47030"/>
                    <a:pt x="4242" y="47014"/>
                  </a:cubicBezTo>
                  <a:cubicBezTo>
                    <a:pt x="4291" y="46933"/>
                    <a:pt x="4032" y="46900"/>
                    <a:pt x="4048" y="46949"/>
                  </a:cubicBezTo>
                  <a:cubicBezTo>
                    <a:pt x="4242" y="46997"/>
                    <a:pt x="4210" y="47208"/>
                    <a:pt x="4388" y="47273"/>
                  </a:cubicBezTo>
                  <a:cubicBezTo>
                    <a:pt x="4453" y="47127"/>
                    <a:pt x="4242" y="47175"/>
                    <a:pt x="4275" y="47046"/>
                  </a:cubicBezTo>
                  <a:cubicBezTo>
                    <a:pt x="4437" y="46997"/>
                    <a:pt x="4485" y="47078"/>
                    <a:pt x="4566" y="46981"/>
                  </a:cubicBezTo>
                  <a:cubicBezTo>
                    <a:pt x="4534" y="47127"/>
                    <a:pt x="4566" y="47273"/>
                    <a:pt x="4631" y="47418"/>
                  </a:cubicBezTo>
                  <a:cubicBezTo>
                    <a:pt x="4534" y="47418"/>
                    <a:pt x="4566" y="47321"/>
                    <a:pt x="4420" y="47354"/>
                  </a:cubicBezTo>
                  <a:cubicBezTo>
                    <a:pt x="4372" y="47467"/>
                    <a:pt x="4582" y="47418"/>
                    <a:pt x="4631" y="47483"/>
                  </a:cubicBezTo>
                  <a:cubicBezTo>
                    <a:pt x="4566" y="47548"/>
                    <a:pt x="4566" y="47629"/>
                    <a:pt x="4437" y="47645"/>
                  </a:cubicBezTo>
                  <a:cubicBezTo>
                    <a:pt x="4696" y="47936"/>
                    <a:pt x="4566" y="48131"/>
                    <a:pt x="4598" y="48519"/>
                  </a:cubicBezTo>
                  <a:cubicBezTo>
                    <a:pt x="4809" y="48568"/>
                    <a:pt x="4598" y="48325"/>
                    <a:pt x="4744" y="48325"/>
                  </a:cubicBezTo>
                  <a:cubicBezTo>
                    <a:pt x="5003" y="48697"/>
                    <a:pt x="4971" y="49086"/>
                    <a:pt x="5197" y="49458"/>
                  </a:cubicBezTo>
                  <a:cubicBezTo>
                    <a:pt x="5133" y="49458"/>
                    <a:pt x="5116" y="49393"/>
                    <a:pt x="5052" y="49393"/>
                  </a:cubicBezTo>
                  <a:cubicBezTo>
                    <a:pt x="5278" y="49588"/>
                    <a:pt x="5036" y="49749"/>
                    <a:pt x="5262" y="49798"/>
                  </a:cubicBezTo>
                  <a:cubicBezTo>
                    <a:pt x="5036" y="50284"/>
                    <a:pt x="5230" y="51368"/>
                    <a:pt x="4971" y="51822"/>
                  </a:cubicBezTo>
                  <a:cubicBezTo>
                    <a:pt x="4971" y="52081"/>
                    <a:pt x="5278" y="52404"/>
                    <a:pt x="4938" y="52599"/>
                  </a:cubicBezTo>
                  <a:cubicBezTo>
                    <a:pt x="5133" y="52728"/>
                    <a:pt x="4938" y="53052"/>
                    <a:pt x="5084" y="53165"/>
                  </a:cubicBezTo>
                  <a:cubicBezTo>
                    <a:pt x="5100" y="53117"/>
                    <a:pt x="5165" y="53165"/>
                    <a:pt x="5181" y="53198"/>
                  </a:cubicBezTo>
                  <a:cubicBezTo>
                    <a:pt x="4987" y="53732"/>
                    <a:pt x="5456" y="53991"/>
                    <a:pt x="5311" y="54606"/>
                  </a:cubicBezTo>
                  <a:cubicBezTo>
                    <a:pt x="5554" y="54590"/>
                    <a:pt x="5230" y="54185"/>
                    <a:pt x="5586" y="54234"/>
                  </a:cubicBezTo>
                  <a:cubicBezTo>
                    <a:pt x="5618" y="53910"/>
                    <a:pt x="5780" y="53797"/>
                    <a:pt x="5764" y="53505"/>
                  </a:cubicBezTo>
                  <a:cubicBezTo>
                    <a:pt x="5764" y="53538"/>
                    <a:pt x="5764" y="53586"/>
                    <a:pt x="5813" y="53602"/>
                  </a:cubicBezTo>
                  <a:cubicBezTo>
                    <a:pt x="5829" y="53570"/>
                    <a:pt x="5813" y="53522"/>
                    <a:pt x="5861" y="53522"/>
                  </a:cubicBezTo>
                  <a:cubicBezTo>
                    <a:pt x="5829" y="53651"/>
                    <a:pt x="5894" y="53797"/>
                    <a:pt x="6023" y="53829"/>
                  </a:cubicBezTo>
                  <a:cubicBezTo>
                    <a:pt x="5974" y="53586"/>
                    <a:pt x="5926" y="53279"/>
                    <a:pt x="6088" y="53052"/>
                  </a:cubicBezTo>
                  <a:cubicBezTo>
                    <a:pt x="6314" y="53117"/>
                    <a:pt x="6088" y="53554"/>
                    <a:pt x="6201" y="53586"/>
                  </a:cubicBezTo>
                  <a:cubicBezTo>
                    <a:pt x="6314" y="53392"/>
                    <a:pt x="6379" y="53182"/>
                    <a:pt x="6428" y="52955"/>
                  </a:cubicBezTo>
                  <a:cubicBezTo>
                    <a:pt x="6590" y="53068"/>
                    <a:pt x="6444" y="52858"/>
                    <a:pt x="6622" y="52890"/>
                  </a:cubicBezTo>
                  <a:cubicBezTo>
                    <a:pt x="6752" y="53036"/>
                    <a:pt x="6638" y="53117"/>
                    <a:pt x="6671" y="53214"/>
                  </a:cubicBezTo>
                  <a:cubicBezTo>
                    <a:pt x="6654" y="53182"/>
                    <a:pt x="6816" y="53101"/>
                    <a:pt x="6816" y="53182"/>
                  </a:cubicBezTo>
                  <a:cubicBezTo>
                    <a:pt x="6752" y="53295"/>
                    <a:pt x="6816" y="53295"/>
                    <a:pt x="6816" y="53424"/>
                  </a:cubicBezTo>
                  <a:cubicBezTo>
                    <a:pt x="6752" y="53424"/>
                    <a:pt x="6671" y="53279"/>
                    <a:pt x="6622" y="53392"/>
                  </a:cubicBezTo>
                  <a:cubicBezTo>
                    <a:pt x="6752" y="53522"/>
                    <a:pt x="6962" y="53764"/>
                    <a:pt x="6735" y="53861"/>
                  </a:cubicBezTo>
                  <a:cubicBezTo>
                    <a:pt x="6816" y="53861"/>
                    <a:pt x="6832" y="53813"/>
                    <a:pt x="6930" y="53813"/>
                  </a:cubicBezTo>
                  <a:cubicBezTo>
                    <a:pt x="6930" y="53910"/>
                    <a:pt x="6930" y="53975"/>
                    <a:pt x="6994" y="54023"/>
                  </a:cubicBezTo>
                  <a:lnTo>
                    <a:pt x="6849" y="54023"/>
                  </a:lnTo>
                  <a:cubicBezTo>
                    <a:pt x="6913" y="54185"/>
                    <a:pt x="7027" y="54331"/>
                    <a:pt x="7189" y="54428"/>
                  </a:cubicBezTo>
                  <a:cubicBezTo>
                    <a:pt x="7140" y="54541"/>
                    <a:pt x="7059" y="54946"/>
                    <a:pt x="7253" y="54995"/>
                  </a:cubicBezTo>
                  <a:cubicBezTo>
                    <a:pt x="7318" y="54817"/>
                    <a:pt x="7075" y="54574"/>
                    <a:pt x="7383" y="54460"/>
                  </a:cubicBezTo>
                  <a:cubicBezTo>
                    <a:pt x="7351" y="54007"/>
                    <a:pt x="7431" y="53473"/>
                    <a:pt x="7351" y="53182"/>
                  </a:cubicBezTo>
                  <a:cubicBezTo>
                    <a:pt x="7302" y="53003"/>
                    <a:pt x="7431" y="52744"/>
                    <a:pt x="7383" y="52583"/>
                  </a:cubicBezTo>
                  <a:cubicBezTo>
                    <a:pt x="7351" y="52404"/>
                    <a:pt x="7221" y="52178"/>
                    <a:pt x="7464" y="52065"/>
                  </a:cubicBezTo>
                  <a:cubicBezTo>
                    <a:pt x="7367" y="52178"/>
                    <a:pt x="7561" y="52291"/>
                    <a:pt x="7431" y="52404"/>
                  </a:cubicBezTo>
                  <a:cubicBezTo>
                    <a:pt x="7496" y="52485"/>
                    <a:pt x="7545" y="52356"/>
                    <a:pt x="7577" y="52437"/>
                  </a:cubicBezTo>
                  <a:cubicBezTo>
                    <a:pt x="7302" y="54088"/>
                    <a:pt x="8322" y="55901"/>
                    <a:pt x="8176" y="57731"/>
                  </a:cubicBezTo>
                  <a:cubicBezTo>
                    <a:pt x="8613" y="57714"/>
                    <a:pt x="8451" y="58233"/>
                    <a:pt x="8338" y="58411"/>
                  </a:cubicBezTo>
                  <a:cubicBezTo>
                    <a:pt x="8613" y="58492"/>
                    <a:pt x="8322" y="58702"/>
                    <a:pt x="8549" y="58734"/>
                  </a:cubicBezTo>
                  <a:cubicBezTo>
                    <a:pt x="8646" y="58653"/>
                    <a:pt x="8532" y="58427"/>
                    <a:pt x="8727" y="58411"/>
                  </a:cubicBezTo>
                  <a:cubicBezTo>
                    <a:pt x="8824" y="58427"/>
                    <a:pt x="9018" y="58362"/>
                    <a:pt x="9018" y="58427"/>
                  </a:cubicBezTo>
                  <a:cubicBezTo>
                    <a:pt x="9115" y="58832"/>
                    <a:pt x="8727" y="59074"/>
                    <a:pt x="8937" y="59269"/>
                  </a:cubicBezTo>
                  <a:cubicBezTo>
                    <a:pt x="8937" y="59074"/>
                    <a:pt x="9293" y="58896"/>
                    <a:pt x="9261" y="58572"/>
                  </a:cubicBezTo>
                  <a:cubicBezTo>
                    <a:pt x="9261" y="58621"/>
                    <a:pt x="9649" y="58605"/>
                    <a:pt x="9504" y="58572"/>
                  </a:cubicBezTo>
                  <a:cubicBezTo>
                    <a:pt x="9180" y="58605"/>
                    <a:pt x="9439" y="58411"/>
                    <a:pt x="9261" y="58330"/>
                  </a:cubicBezTo>
                  <a:cubicBezTo>
                    <a:pt x="9261" y="58216"/>
                    <a:pt x="9390" y="58184"/>
                    <a:pt x="9536" y="58168"/>
                  </a:cubicBezTo>
                  <a:cubicBezTo>
                    <a:pt x="9746" y="58265"/>
                    <a:pt x="9714" y="58540"/>
                    <a:pt x="9892" y="58653"/>
                  </a:cubicBezTo>
                  <a:cubicBezTo>
                    <a:pt x="10086" y="58653"/>
                    <a:pt x="10167" y="58540"/>
                    <a:pt x="10070" y="58427"/>
                  </a:cubicBezTo>
                  <a:cubicBezTo>
                    <a:pt x="10443" y="57909"/>
                    <a:pt x="9973" y="57035"/>
                    <a:pt x="10070" y="56484"/>
                  </a:cubicBezTo>
                  <a:cubicBezTo>
                    <a:pt x="10070" y="56403"/>
                    <a:pt x="10200" y="56436"/>
                    <a:pt x="10167" y="56338"/>
                  </a:cubicBezTo>
                  <a:cubicBezTo>
                    <a:pt x="10119" y="56047"/>
                    <a:pt x="9844" y="55561"/>
                    <a:pt x="10200" y="55270"/>
                  </a:cubicBezTo>
                  <a:cubicBezTo>
                    <a:pt x="10135" y="55076"/>
                    <a:pt x="10135" y="54865"/>
                    <a:pt x="10184" y="54655"/>
                  </a:cubicBezTo>
                  <a:cubicBezTo>
                    <a:pt x="10054" y="54655"/>
                    <a:pt x="10006" y="54574"/>
                    <a:pt x="10038" y="54460"/>
                  </a:cubicBezTo>
                  <a:cubicBezTo>
                    <a:pt x="10135" y="54509"/>
                    <a:pt x="10086" y="54460"/>
                    <a:pt x="10216" y="54460"/>
                  </a:cubicBezTo>
                  <a:cubicBezTo>
                    <a:pt x="10248" y="54541"/>
                    <a:pt x="10248" y="54639"/>
                    <a:pt x="10329" y="54687"/>
                  </a:cubicBezTo>
                  <a:cubicBezTo>
                    <a:pt x="10394" y="54655"/>
                    <a:pt x="10329" y="54509"/>
                    <a:pt x="10507" y="54558"/>
                  </a:cubicBezTo>
                  <a:cubicBezTo>
                    <a:pt x="10507" y="54784"/>
                    <a:pt x="10734" y="54849"/>
                    <a:pt x="10766" y="55059"/>
                  </a:cubicBezTo>
                  <a:cubicBezTo>
                    <a:pt x="10783" y="54995"/>
                    <a:pt x="10896" y="54995"/>
                    <a:pt x="10864" y="54881"/>
                  </a:cubicBezTo>
                  <a:cubicBezTo>
                    <a:pt x="10572" y="54752"/>
                    <a:pt x="10605" y="54396"/>
                    <a:pt x="10216" y="54315"/>
                  </a:cubicBezTo>
                  <a:cubicBezTo>
                    <a:pt x="10313" y="54234"/>
                    <a:pt x="10443" y="54201"/>
                    <a:pt x="10556" y="54250"/>
                  </a:cubicBezTo>
                  <a:cubicBezTo>
                    <a:pt x="10799" y="53991"/>
                    <a:pt x="10556" y="53602"/>
                    <a:pt x="10734" y="53343"/>
                  </a:cubicBezTo>
                  <a:cubicBezTo>
                    <a:pt x="10896" y="53343"/>
                    <a:pt x="10896" y="53473"/>
                    <a:pt x="11025" y="53505"/>
                  </a:cubicBezTo>
                  <a:cubicBezTo>
                    <a:pt x="11042" y="53262"/>
                    <a:pt x="11139" y="53538"/>
                    <a:pt x="11252" y="53538"/>
                  </a:cubicBezTo>
                  <a:cubicBezTo>
                    <a:pt x="11090" y="53360"/>
                    <a:pt x="11123" y="53052"/>
                    <a:pt x="11058" y="52809"/>
                  </a:cubicBezTo>
                  <a:cubicBezTo>
                    <a:pt x="11592" y="51109"/>
                    <a:pt x="10977" y="49167"/>
                    <a:pt x="11236" y="47564"/>
                  </a:cubicBezTo>
                  <a:cubicBezTo>
                    <a:pt x="11090" y="47078"/>
                    <a:pt x="11074" y="46576"/>
                    <a:pt x="11009" y="46253"/>
                  </a:cubicBezTo>
                  <a:cubicBezTo>
                    <a:pt x="10783" y="46058"/>
                    <a:pt x="10669" y="45670"/>
                    <a:pt x="10799" y="45492"/>
                  </a:cubicBezTo>
                  <a:cubicBezTo>
                    <a:pt x="10685" y="45378"/>
                    <a:pt x="10669" y="44877"/>
                    <a:pt x="10653" y="44715"/>
                  </a:cubicBezTo>
                  <a:cubicBezTo>
                    <a:pt x="10653" y="44909"/>
                    <a:pt x="10718" y="44699"/>
                    <a:pt x="10783" y="44682"/>
                  </a:cubicBezTo>
                  <a:cubicBezTo>
                    <a:pt x="10799" y="44958"/>
                    <a:pt x="10734" y="45152"/>
                    <a:pt x="10993" y="45217"/>
                  </a:cubicBezTo>
                  <a:cubicBezTo>
                    <a:pt x="10977" y="45249"/>
                    <a:pt x="10944" y="45298"/>
                    <a:pt x="10896" y="45314"/>
                  </a:cubicBezTo>
                  <a:cubicBezTo>
                    <a:pt x="10880" y="45298"/>
                    <a:pt x="10896" y="45249"/>
                    <a:pt x="10847" y="45249"/>
                  </a:cubicBezTo>
                  <a:cubicBezTo>
                    <a:pt x="10783" y="45476"/>
                    <a:pt x="11155" y="45200"/>
                    <a:pt x="11187" y="45378"/>
                  </a:cubicBezTo>
                  <a:cubicBezTo>
                    <a:pt x="10928" y="45411"/>
                    <a:pt x="11236" y="45621"/>
                    <a:pt x="10912" y="45589"/>
                  </a:cubicBezTo>
                  <a:cubicBezTo>
                    <a:pt x="10880" y="45476"/>
                    <a:pt x="11009" y="45443"/>
                    <a:pt x="10847" y="45411"/>
                  </a:cubicBezTo>
                  <a:cubicBezTo>
                    <a:pt x="10847" y="45654"/>
                    <a:pt x="10880" y="45897"/>
                    <a:pt x="10944" y="46123"/>
                  </a:cubicBezTo>
                  <a:cubicBezTo>
                    <a:pt x="11123" y="46010"/>
                    <a:pt x="10880" y="45783"/>
                    <a:pt x="10928" y="45621"/>
                  </a:cubicBezTo>
                  <a:cubicBezTo>
                    <a:pt x="10993" y="45589"/>
                    <a:pt x="11106" y="45589"/>
                    <a:pt x="11171" y="45557"/>
                  </a:cubicBezTo>
                  <a:cubicBezTo>
                    <a:pt x="11284" y="45378"/>
                    <a:pt x="11123" y="45217"/>
                    <a:pt x="11349" y="45119"/>
                  </a:cubicBezTo>
                  <a:cubicBezTo>
                    <a:pt x="11527" y="45573"/>
                    <a:pt x="11203" y="45476"/>
                    <a:pt x="11236" y="45783"/>
                  </a:cubicBezTo>
                  <a:cubicBezTo>
                    <a:pt x="11236" y="45767"/>
                    <a:pt x="11268" y="45767"/>
                    <a:pt x="11268" y="45783"/>
                  </a:cubicBezTo>
                  <a:cubicBezTo>
                    <a:pt x="11317" y="46010"/>
                    <a:pt x="11252" y="46107"/>
                    <a:pt x="11333" y="46285"/>
                  </a:cubicBezTo>
                  <a:cubicBezTo>
                    <a:pt x="11268" y="46366"/>
                    <a:pt x="10961" y="46609"/>
                    <a:pt x="11333" y="46593"/>
                  </a:cubicBezTo>
                  <a:cubicBezTo>
                    <a:pt x="11284" y="46463"/>
                    <a:pt x="11268" y="46301"/>
                    <a:pt x="11479" y="46253"/>
                  </a:cubicBezTo>
                  <a:cubicBezTo>
                    <a:pt x="11560" y="45961"/>
                    <a:pt x="11187" y="45799"/>
                    <a:pt x="11365" y="45621"/>
                  </a:cubicBezTo>
                  <a:cubicBezTo>
                    <a:pt x="11382" y="45767"/>
                    <a:pt x="11479" y="45880"/>
                    <a:pt x="11608" y="45913"/>
                  </a:cubicBezTo>
                  <a:cubicBezTo>
                    <a:pt x="11641" y="45767"/>
                    <a:pt x="11414" y="45816"/>
                    <a:pt x="11463" y="45654"/>
                  </a:cubicBezTo>
                  <a:cubicBezTo>
                    <a:pt x="11527" y="45654"/>
                    <a:pt x="11543" y="45702"/>
                    <a:pt x="11608" y="45718"/>
                  </a:cubicBezTo>
                  <a:cubicBezTo>
                    <a:pt x="11511" y="45557"/>
                    <a:pt x="11430" y="45281"/>
                    <a:pt x="11641" y="45217"/>
                  </a:cubicBezTo>
                  <a:cubicBezTo>
                    <a:pt x="11738" y="45492"/>
                    <a:pt x="11770" y="45751"/>
                    <a:pt x="11851" y="45945"/>
                  </a:cubicBezTo>
                  <a:cubicBezTo>
                    <a:pt x="11770" y="45945"/>
                    <a:pt x="11657" y="45961"/>
                    <a:pt x="11754" y="45977"/>
                  </a:cubicBezTo>
                  <a:lnTo>
                    <a:pt x="11851" y="45977"/>
                  </a:lnTo>
                  <a:cubicBezTo>
                    <a:pt x="12045" y="45686"/>
                    <a:pt x="11641" y="45557"/>
                    <a:pt x="11981" y="45346"/>
                  </a:cubicBezTo>
                  <a:cubicBezTo>
                    <a:pt x="11948" y="45492"/>
                    <a:pt x="12110" y="45637"/>
                    <a:pt x="11981" y="45751"/>
                  </a:cubicBezTo>
                  <a:cubicBezTo>
                    <a:pt x="12240" y="45799"/>
                    <a:pt x="12288" y="46139"/>
                    <a:pt x="12223" y="46317"/>
                  </a:cubicBezTo>
                  <a:cubicBezTo>
                    <a:pt x="12563" y="45848"/>
                    <a:pt x="11981" y="45492"/>
                    <a:pt x="11916" y="45071"/>
                  </a:cubicBezTo>
                  <a:cubicBezTo>
                    <a:pt x="12078" y="45055"/>
                    <a:pt x="12094" y="45314"/>
                    <a:pt x="12256" y="45168"/>
                  </a:cubicBezTo>
                  <a:cubicBezTo>
                    <a:pt x="11964" y="44715"/>
                    <a:pt x="12385" y="44083"/>
                    <a:pt x="12353" y="43662"/>
                  </a:cubicBezTo>
                  <a:cubicBezTo>
                    <a:pt x="12547" y="44067"/>
                    <a:pt x="12628" y="44407"/>
                    <a:pt x="12531" y="44731"/>
                  </a:cubicBezTo>
                  <a:cubicBezTo>
                    <a:pt x="12515" y="44844"/>
                    <a:pt x="12661" y="44650"/>
                    <a:pt x="12677" y="44763"/>
                  </a:cubicBezTo>
                  <a:cubicBezTo>
                    <a:pt x="12499" y="45039"/>
                    <a:pt x="12677" y="45589"/>
                    <a:pt x="12790" y="46010"/>
                  </a:cubicBezTo>
                  <a:cubicBezTo>
                    <a:pt x="12725" y="45994"/>
                    <a:pt x="12709" y="45977"/>
                    <a:pt x="12661" y="46010"/>
                  </a:cubicBezTo>
                  <a:cubicBezTo>
                    <a:pt x="13000" y="46204"/>
                    <a:pt x="12741" y="46593"/>
                    <a:pt x="12855" y="46819"/>
                  </a:cubicBezTo>
                  <a:cubicBezTo>
                    <a:pt x="12855" y="46787"/>
                    <a:pt x="12855" y="46755"/>
                    <a:pt x="12903" y="46755"/>
                  </a:cubicBezTo>
                  <a:cubicBezTo>
                    <a:pt x="12806" y="47256"/>
                    <a:pt x="12806" y="47920"/>
                    <a:pt x="13081" y="48390"/>
                  </a:cubicBezTo>
                  <a:lnTo>
                    <a:pt x="12887" y="48390"/>
                  </a:lnTo>
                  <a:cubicBezTo>
                    <a:pt x="13098" y="48908"/>
                    <a:pt x="13308" y="49685"/>
                    <a:pt x="13081" y="50268"/>
                  </a:cubicBezTo>
                  <a:cubicBezTo>
                    <a:pt x="13179" y="50268"/>
                    <a:pt x="13227" y="50300"/>
                    <a:pt x="13227" y="50365"/>
                  </a:cubicBezTo>
                  <a:cubicBezTo>
                    <a:pt x="13130" y="51838"/>
                    <a:pt x="13648" y="53505"/>
                    <a:pt x="13519" y="54865"/>
                  </a:cubicBezTo>
                  <a:cubicBezTo>
                    <a:pt x="13519" y="54817"/>
                    <a:pt x="13502" y="54752"/>
                    <a:pt x="13599" y="54768"/>
                  </a:cubicBezTo>
                  <a:cubicBezTo>
                    <a:pt x="13357" y="55399"/>
                    <a:pt x="13470" y="55934"/>
                    <a:pt x="13502" y="56516"/>
                  </a:cubicBezTo>
                  <a:cubicBezTo>
                    <a:pt x="13438" y="56581"/>
                    <a:pt x="13292" y="56614"/>
                    <a:pt x="13211" y="56678"/>
                  </a:cubicBezTo>
                  <a:cubicBezTo>
                    <a:pt x="13421" y="56678"/>
                    <a:pt x="13324" y="56630"/>
                    <a:pt x="13551" y="56614"/>
                  </a:cubicBezTo>
                  <a:cubicBezTo>
                    <a:pt x="13373" y="56889"/>
                    <a:pt x="13340" y="57229"/>
                    <a:pt x="13470" y="57520"/>
                  </a:cubicBezTo>
                  <a:lnTo>
                    <a:pt x="13373" y="57520"/>
                  </a:lnTo>
                  <a:cubicBezTo>
                    <a:pt x="13567" y="57731"/>
                    <a:pt x="13632" y="58006"/>
                    <a:pt x="13486" y="58184"/>
                  </a:cubicBezTo>
                  <a:cubicBezTo>
                    <a:pt x="13486" y="58152"/>
                    <a:pt x="13567" y="58152"/>
                    <a:pt x="13632" y="58152"/>
                  </a:cubicBezTo>
                  <a:cubicBezTo>
                    <a:pt x="13680" y="58330"/>
                    <a:pt x="13697" y="58475"/>
                    <a:pt x="13535" y="58492"/>
                  </a:cubicBezTo>
                  <a:cubicBezTo>
                    <a:pt x="13583" y="58589"/>
                    <a:pt x="13567" y="58702"/>
                    <a:pt x="13405" y="58767"/>
                  </a:cubicBezTo>
                  <a:cubicBezTo>
                    <a:pt x="13454" y="58896"/>
                    <a:pt x="13648" y="58767"/>
                    <a:pt x="13697" y="58832"/>
                  </a:cubicBezTo>
                  <a:cubicBezTo>
                    <a:pt x="13502" y="60110"/>
                    <a:pt x="13599" y="61859"/>
                    <a:pt x="13745" y="63267"/>
                  </a:cubicBezTo>
                  <a:cubicBezTo>
                    <a:pt x="13778" y="62118"/>
                    <a:pt x="13858" y="60952"/>
                    <a:pt x="13664" y="59770"/>
                  </a:cubicBezTo>
                  <a:cubicBezTo>
                    <a:pt x="13810" y="59770"/>
                    <a:pt x="13599" y="59544"/>
                    <a:pt x="13810" y="59592"/>
                  </a:cubicBezTo>
                  <a:cubicBezTo>
                    <a:pt x="13632" y="58945"/>
                    <a:pt x="14004" y="58103"/>
                    <a:pt x="13761" y="57488"/>
                  </a:cubicBezTo>
                  <a:cubicBezTo>
                    <a:pt x="13810" y="57488"/>
                    <a:pt x="13891" y="57488"/>
                    <a:pt x="13907" y="57455"/>
                  </a:cubicBezTo>
                  <a:cubicBezTo>
                    <a:pt x="13713" y="57472"/>
                    <a:pt x="13713" y="57374"/>
                    <a:pt x="13664" y="57310"/>
                  </a:cubicBezTo>
                  <a:cubicBezTo>
                    <a:pt x="13858" y="57245"/>
                    <a:pt x="13664" y="57002"/>
                    <a:pt x="13891" y="56840"/>
                  </a:cubicBezTo>
                  <a:cubicBezTo>
                    <a:pt x="13680" y="56808"/>
                    <a:pt x="13891" y="56387"/>
                    <a:pt x="13923" y="56306"/>
                  </a:cubicBezTo>
                  <a:cubicBezTo>
                    <a:pt x="13858" y="56274"/>
                    <a:pt x="13745" y="56274"/>
                    <a:pt x="13729" y="56209"/>
                  </a:cubicBezTo>
                  <a:cubicBezTo>
                    <a:pt x="13907" y="56177"/>
                    <a:pt x="13697" y="56047"/>
                    <a:pt x="13858" y="55966"/>
                  </a:cubicBezTo>
                  <a:cubicBezTo>
                    <a:pt x="13648" y="55869"/>
                    <a:pt x="13778" y="55691"/>
                    <a:pt x="13713" y="55529"/>
                  </a:cubicBezTo>
                  <a:cubicBezTo>
                    <a:pt x="14004" y="55513"/>
                    <a:pt x="13842" y="55302"/>
                    <a:pt x="13842" y="55124"/>
                  </a:cubicBezTo>
                  <a:cubicBezTo>
                    <a:pt x="13778" y="55059"/>
                    <a:pt x="13729" y="55173"/>
                    <a:pt x="13697" y="55108"/>
                  </a:cubicBezTo>
                  <a:cubicBezTo>
                    <a:pt x="13810" y="54250"/>
                    <a:pt x="13664" y="53424"/>
                    <a:pt x="13842" y="52469"/>
                  </a:cubicBezTo>
                  <a:cubicBezTo>
                    <a:pt x="13842" y="52502"/>
                    <a:pt x="13842" y="52534"/>
                    <a:pt x="13891" y="52534"/>
                  </a:cubicBezTo>
                  <a:cubicBezTo>
                    <a:pt x="13923" y="52437"/>
                    <a:pt x="13745" y="52469"/>
                    <a:pt x="13778" y="52372"/>
                  </a:cubicBezTo>
                  <a:cubicBezTo>
                    <a:pt x="13923" y="52372"/>
                    <a:pt x="13875" y="52307"/>
                    <a:pt x="13972" y="52372"/>
                  </a:cubicBezTo>
                  <a:cubicBezTo>
                    <a:pt x="13875" y="52210"/>
                    <a:pt x="13972" y="52000"/>
                    <a:pt x="14020" y="51838"/>
                  </a:cubicBezTo>
                  <a:cubicBezTo>
                    <a:pt x="13858" y="51789"/>
                    <a:pt x="13891" y="51886"/>
                    <a:pt x="13826" y="51903"/>
                  </a:cubicBezTo>
                  <a:cubicBezTo>
                    <a:pt x="13842" y="51822"/>
                    <a:pt x="13729" y="51838"/>
                    <a:pt x="13778" y="51741"/>
                  </a:cubicBezTo>
                  <a:cubicBezTo>
                    <a:pt x="13858" y="51741"/>
                    <a:pt x="13826" y="51822"/>
                    <a:pt x="13956" y="51805"/>
                  </a:cubicBezTo>
                  <a:cubicBezTo>
                    <a:pt x="14020" y="51644"/>
                    <a:pt x="13810" y="51692"/>
                    <a:pt x="13858" y="51530"/>
                  </a:cubicBezTo>
                  <a:cubicBezTo>
                    <a:pt x="14085" y="51546"/>
                    <a:pt x="13907" y="51368"/>
                    <a:pt x="14053" y="51255"/>
                  </a:cubicBezTo>
                  <a:cubicBezTo>
                    <a:pt x="13875" y="51190"/>
                    <a:pt x="13858" y="51190"/>
                    <a:pt x="13761" y="51190"/>
                  </a:cubicBezTo>
                  <a:cubicBezTo>
                    <a:pt x="13794" y="51109"/>
                    <a:pt x="13826" y="51045"/>
                    <a:pt x="13713" y="50996"/>
                  </a:cubicBezTo>
                  <a:lnTo>
                    <a:pt x="13842" y="50996"/>
                  </a:lnTo>
                  <a:cubicBezTo>
                    <a:pt x="13810" y="50931"/>
                    <a:pt x="13616" y="50672"/>
                    <a:pt x="13842" y="50624"/>
                  </a:cubicBezTo>
                  <a:cubicBezTo>
                    <a:pt x="13794" y="50769"/>
                    <a:pt x="14053" y="50915"/>
                    <a:pt x="13858" y="51093"/>
                  </a:cubicBezTo>
                  <a:cubicBezTo>
                    <a:pt x="14247" y="51077"/>
                    <a:pt x="13761" y="50429"/>
                    <a:pt x="14134" y="50316"/>
                  </a:cubicBezTo>
                  <a:cubicBezTo>
                    <a:pt x="14215" y="51061"/>
                    <a:pt x="14134" y="51627"/>
                    <a:pt x="14134" y="52404"/>
                  </a:cubicBezTo>
                  <a:cubicBezTo>
                    <a:pt x="14215" y="52421"/>
                    <a:pt x="14247" y="52356"/>
                    <a:pt x="14279" y="52404"/>
                  </a:cubicBezTo>
                  <a:cubicBezTo>
                    <a:pt x="14247" y="52469"/>
                    <a:pt x="14344" y="52599"/>
                    <a:pt x="14231" y="52599"/>
                  </a:cubicBezTo>
                  <a:cubicBezTo>
                    <a:pt x="14118" y="52566"/>
                    <a:pt x="14344" y="52469"/>
                    <a:pt x="14134" y="52469"/>
                  </a:cubicBezTo>
                  <a:cubicBezTo>
                    <a:pt x="14118" y="52664"/>
                    <a:pt x="14134" y="52858"/>
                    <a:pt x="14198" y="53036"/>
                  </a:cubicBezTo>
                  <a:cubicBezTo>
                    <a:pt x="14198" y="52971"/>
                    <a:pt x="14328" y="52825"/>
                    <a:pt x="14425" y="52939"/>
                  </a:cubicBezTo>
                  <a:cubicBezTo>
                    <a:pt x="14215" y="53538"/>
                    <a:pt x="14393" y="54250"/>
                    <a:pt x="14377" y="54784"/>
                  </a:cubicBezTo>
                  <a:cubicBezTo>
                    <a:pt x="14360" y="55561"/>
                    <a:pt x="14247" y="56338"/>
                    <a:pt x="14182" y="57180"/>
                  </a:cubicBezTo>
                  <a:lnTo>
                    <a:pt x="14085" y="57180"/>
                  </a:lnTo>
                  <a:cubicBezTo>
                    <a:pt x="14328" y="57488"/>
                    <a:pt x="14004" y="57763"/>
                    <a:pt x="14263" y="58006"/>
                  </a:cubicBezTo>
                  <a:cubicBezTo>
                    <a:pt x="14231" y="58119"/>
                    <a:pt x="14134" y="58200"/>
                    <a:pt x="14020" y="58216"/>
                  </a:cubicBezTo>
                  <a:cubicBezTo>
                    <a:pt x="14053" y="58265"/>
                    <a:pt x="13972" y="58411"/>
                    <a:pt x="14069" y="58411"/>
                  </a:cubicBezTo>
                  <a:cubicBezTo>
                    <a:pt x="14053" y="58265"/>
                    <a:pt x="14118" y="58184"/>
                    <a:pt x="14312" y="58184"/>
                  </a:cubicBezTo>
                  <a:cubicBezTo>
                    <a:pt x="14328" y="58475"/>
                    <a:pt x="14312" y="58783"/>
                    <a:pt x="14231" y="59091"/>
                  </a:cubicBezTo>
                  <a:cubicBezTo>
                    <a:pt x="14425" y="59398"/>
                    <a:pt x="14263" y="59884"/>
                    <a:pt x="14441" y="60159"/>
                  </a:cubicBezTo>
                  <a:cubicBezTo>
                    <a:pt x="14587" y="59949"/>
                    <a:pt x="14247" y="59511"/>
                    <a:pt x="14716" y="59479"/>
                  </a:cubicBezTo>
                  <a:cubicBezTo>
                    <a:pt x="14619" y="59690"/>
                    <a:pt x="14943" y="59851"/>
                    <a:pt x="14781" y="60094"/>
                  </a:cubicBezTo>
                  <a:cubicBezTo>
                    <a:pt x="14943" y="60094"/>
                    <a:pt x="14943" y="60159"/>
                    <a:pt x="14878" y="60289"/>
                  </a:cubicBezTo>
                  <a:cubicBezTo>
                    <a:pt x="15267" y="60450"/>
                    <a:pt x="14878" y="60968"/>
                    <a:pt x="15137" y="61227"/>
                  </a:cubicBezTo>
                  <a:cubicBezTo>
                    <a:pt x="15040" y="61308"/>
                    <a:pt x="14959" y="61422"/>
                    <a:pt x="14911" y="61535"/>
                  </a:cubicBezTo>
                  <a:cubicBezTo>
                    <a:pt x="15056" y="61551"/>
                    <a:pt x="14976" y="61422"/>
                    <a:pt x="15105" y="61503"/>
                  </a:cubicBezTo>
                  <a:cubicBezTo>
                    <a:pt x="15121" y="61438"/>
                    <a:pt x="15040" y="61292"/>
                    <a:pt x="15137" y="61292"/>
                  </a:cubicBezTo>
                  <a:cubicBezTo>
                    <a:pt x="15251" y="62021"/>
                    <a:pt x="15380" y="62539"/>
                    <a:pt x="15429" y="63170"/>
                  </a:cubicBezTo>
                  <a:cubicBezTo>
                    <a:pt x="15882" y="63170"/>
                    <a:pt x="15526" y="63542"/>
                    <a:pt x="15623" y="63640"/>
                  </a:cubicBezTo>
                  <a:cubicBezTo>
                    <a:pt x="15850" y="63494"/>
                    <a:pt x="15672" y="63915"/>
                    <a:pt x="15688" y="64044"/>
                  </a:cubicBezTo>
                  <a:cubicBezTo>
                    <a:pt x="15720" y="64336"/>
                    <a:pt x="15801" y="64611"/>
                    <a:pt x="15947" y="64854"/>
                  </a:cubicBezTo>
                  <a:cubicBezTo>
                    <a:pt x="16174" y="64708"/>
                    <a:pt x="15850" y="64514"/>
                    <a:pt x="15979" y="64320"/>
                  </a:cubicBezTo>
                  <a:cubicBezTo>
                    <a:pt x="16093" y="64320"/>
                    <a:pt x="16190" y="64352"/>
                    <a:pt x="16222" y="64417"/>
                  </a:cubicBezTo>
                  <a:cubicBezTo>
                    <a:pt x="16141" y="64449"/>
                    <a:pt x="16222" y="64643"/>
                    <a:pt x="16368" y="64627"/>
                  </a:cubicBezTo>
                  <a:cubicBezTo>
                    <a:pt x="16303" y="64433"/>
                    <a:pt x="16368" y="64336"/>
                    <a:pt x="16449" y="64190"/>
                  </a:cubicBezTo>
                  <a:cubicBezTo>
                    <a:pt x="16594" y="64384"/>
                    <a:pt x="16902" y="64627"/>
                    <a:pt x="16611" y="64854"/>
                  </a:cubicBezTo>
                  <a:cubicBezTo>
                    <a:pt x="16837" y="65000"/>
                    <a:pt x="16740" y="65242"/>
                    <a:pt x="16821" y="65518"/>
                  </a:cubicBezTo>
                  <a:cubicBezTo>
                    <a:pt x="17080" y="65469"/>
                    <a:pt x="16999" y="65777"/>
                    <a:pt x="17015" y="65987"/>
                  </a:cubicBezTo>
                  <a:cubicBezTo>
                    <a:pt x="17242" y="66149"/>
                    <a:pt x="17355" y="65987"/>
                    <a:pt x="17404" y="66262"/>
                  </a:cubicBezTo>
                  <a:cubicBezTo>
                    <a:pt x="17501" y="66165"/>
                    <a:pt x="17355" y="66100"/>
                    <a:pt x="17452" y="66052"/>
                  </a:cubicBezTo>
                  <a:cubicBezTo>
                    <a:pt x="17679" y="66117"/>
                    <a:pt x="17906" y="66181"/>
                    <a:pt x="17890" y="66424"/>
                  </a:cubicBezTo>
                  <a:cubicBezTo>
                    <a:pt x="17825" y="66424"/>
                    <a:pt x="17809" y="66359"/>
                    <a:pt x="17744" y="66359"/>
                  </a:cubicBezTo>
                  <a:cubicBezTo>
                    <a:pt x="17776" y="66521"/>
                    <a:pt x="17857" y="66667"/>
                    <a:pt x="18003" y="66764"/>
                  </a:cubicBezTo>
                  <a:cubicBezTo>
                    <a:pt x="17873" y="66910"/>
                    <a:pt x="18019" y="66877"/>
                    <a:pt x="18051" y="66991"/>
                  </a:cubicBezTo>
                  <a:cubicBezTo>
                    <a:pt x="18100" y="67169"/>
                    <a:pt x="17938" y="67444"/>
                    <a:pt x="18213" y="67525"/>
                  </a:cubicBezTo>
                  <a:cubicBezTo>
                    <a:pt x="18310" y="67395"/>
                    <a:pt x="18132" y="67234"/>
                    <a:pt x="18391" y="67185"/>
                  </a:cubicBezTo>
                  <a:cubicBezTo>
                    <a:pt x="18521" y="67315"/>
                    <a:pt x="18262" y="67412"/>
                    <a:pt x="18440" y="67428"/>
                  </a:cubicBezTo>
                  <a:cubicBezTo>
                    <a:pt x="18569" y="67331"/>
                    <a:pt x="18375" y="67007"/>
                    <a:pt x="18634" y="66991"/>
                  </a:cubicBezTo>
                  <a:lnTo>
                    <a:pt x="18634" y="67185"/>
                  </a:lnTo>
                  <a:cubicBezTo>
                    <a:pt x="18780" y="67185"/>
                    <a:pt x="18764" y="67007"/>
                    <a:pt x="18909" y="67120"/>
                  </a:cubicBezTo>
                  <a:cubicBezTo>
                    <a:pt x="18893" y="67072"/>
                    <a:pt x="18958" y="66942"/>
                    <a:pt x="18861" y="66942"/>
                  </a:cubicBezTo>
                  <a:cubicBezTo>
                    <a:pt x="18877" y="67023"/>
                    <a:pt x="18828" y="67056"/>
                    <a:pt x="18715" y="67056"/>
                  </a:cubicBezTo>
                  <a:cubicBezTo>
                    <a:pt x="18715" y="66910"/>
                    <a:pt x="18731" y="66780"/>
                    <a:pt x="18764" y="66651"/>
                  </a:cubicBezTo>
                  <a:cubicBezTo>
                    <a:pt x="19055" y="66877"/>
                    <a:pt x="19055" y="67444"/>
                    <a:pt x="19023" y="67719"/>
                  </a:cubicBezTo>
                  <a:cubicBezTo>
                    <a:pt x="19120" y="67735"/>
                    <a:pt x="19233" y="67752"/>
                    <a:pt x="19266" y="67816"/>
                  </a:cubicBezTo>
                  <a:cubicBezTo>
                    <a:pt x="19266" y="67654"/>
                    <a:pt x="19266" y="67509"/>
                    <a:pt x="19168" y="67687"/>
                  </a:cubicBezTo>
                  <a:cubicBezTo>
                    <a:pt x="19136" y="67557"/>
                    <a:pt x="19266" y="67525"/>
                    <a:pt x="19347" y="67476"/>
                  </a:cubicBezTo>
                  <a:cubicBezTo>
                    <a:pt x="19589" y="67719"/>
                    <a:pt x="19298" y="67671"/>
                    <a:pt x="19363" y="67881"/>
                  </a:cubicBezTo>
                  <a:cubicBezTo>
                    <a:pt x="19395" y="67752"/>
                    <a:pt x="19476" y="67703"/>
                    <a:pt x="19589" y="67800"/>
                  </a:cubicBezTo>
                  <a:close/>
                  <a:moveTo>
                    <a:pt x="2364" y="50559"/>
                  </a:moveTo>
                  <a:cubicBezTo>
                    <a:pt x="2202" y="50527"/>
                    <a:pt x="2300" y="50446"/>
                    <a:pt x="2364" y="50381"/>
                  </a:cubicBezTo>
                  <a:cubicBezTo>
                    <a:pt x="2478" y="50397"/>
                    <a:pt x="2397" y="50543"/>
                    <a:pt x="2364" y="50559"/>
                  </a:cubicBezTo>
                  <a:close/>
                  <a:moveTo>
                    <a:pt x="1960" y="45298"/>
                  </a:moveTo>
                  <a:cubicBezTo>
                    <a:pt x="1943" y="45249"/>
                    <a:pt x="1862" y="45103"/>
                    <a:pt x="1814" y="44990"/>
                  </a:cubicBezTo>
                  <a:cubicBezTo>
                    <a:pt x="1846" y="45022"/>
                    <a:pt x="1911" y="45039"/>
                    <a:pt x="1960" y="45022"/>
                  </a:cubicBezTo>
                  <a:cubicBezTo>
                    <a:pt x="1943" y="45119"/>
                    <a:pt x="1976" y="45200"/>
                    <a:pt x="2057" y="45233"/>
                  </a:cubicBezTo>
                  <a:cubicBezTo>
                    <a:pt x="2041" y="45265"/>
                    <a:pt x="1960" y="45249"/>
                    <a:pt x="1960" y="45281"/>
                  </a:cubicBezTo>
                  <a:close/>
                  <a:moveTo>
                    <a:pt x="227" y="32379"/>
                  </a:moveTo>
                  <a:cubicBezTo>
                    <a:pt x="308" y="32379"/>
                    <a:pt x="341" y="32346"/>
                    <a:pt x="373" y="32314"/>
                  </a:cubicBezTo>
                  <a:cubicBezTo>
                    <a:pt x="470" y="32314"/>
                    <a:pt x="470" y="32395"/>
                    <a:pt x="470" y="32476"/>
                  </a:cubicBezTo>
                  <a:cubicBezTo>
                    <a:pt x="373" y="32427"/>
                    <a:pt x="373" y="32508"/>
                    <a:pt x="260" y="32443"/>
                  </a:cubicBezTo>
                  <a:cubicBezTo>
                    <a:pt x="244" y="32508"/>
                    <a:pt x="341" y="32654"/>
                    <a:pt x="179" y="32622"/>
                  </a:cubicBezTo>
                  <a:cubicBezTo>
                    <a:pt x="260" y="32573"/>
                    <a:pt x="227" y="32476"/>
                    <a:pt x="227" y="32379"/>
                  </a:cubicBezTo>
                  <a:close/>
                  <a:moveTo>
                    <a:pt x="6703" y="12369"/>
                  </a:moveTo>
                  <a:cubicBezTo>
                    <a:pt x="6573" y="12369"/>
                    <a:pt x="6768" y="12304"/>
                    <a:pt x="6703" y="12223"/>
                  </a:cubicBezTo>
                  <a:lnTo>
                    <a:pt x="6849" y="12223"/>
                  </a:lnTo>
                  <a:cubicBezTo>
                    <a:pt x="6865" y="12304"/>
                    <a:pt x="6816" y="12321"/>
                    <a:pt x="6800" y="12369"/>
                  </a:cubicBezTo>
                  <a:cubicBezTo>
                    <a:pt x="6752" y="12337"/>
                    <a:pt x="6703" y="12321"/>
                    <a:pt x="6703" y="12369"/>
                  </a:cubicBezTo>
                  <a:close/>
                  <a:moveTo>
                    <a:pt x="25110" y="9067"/>
                  </a:moveTo>
                  <a:cubicBezTo>
                    <a:pt x="25207" y="8921"/>
                    <a:pt x="24932" y="8710"/>
                    <a:pt x="25158" y="8662"/>
                  </a:cubicBezTo>
                  <a:cubicBezTo>
                    <a:pt x="25223" y="8759"/>
                    <a:pt x="25369" y="9050"/>
                    <a:pt x="25110" y="9067"/>
                  </a:cubicBezTo>
                  <a:close/>
                  <a:moveTo>
                    <a:pt x="22795" y="41266"/>
                  </a:moveTo>
                  <a:cubicBezTo>
                    <a:pt x="22730" y="41105"/>
                    <a:pt x="22730" y="40910"/>
                    <a:pt x="22795" y="40732"/>
                  </a:cubicBezTo>
                  <a:cubicBezTo>
                    <a:pt x="22892" y="40894"/>
                    <a:pt x="22892" y="41105"/>
                    <a:pt x="22795" y="41266"/>
                  </a:cubicBezTo>
                  <a:close/>
                  <a:moveTo>
                    <a:pt x="19298" y="67428"/>
                  </a:moveTo>
                  <a:cubicBezTo>
                    <a:pt x="19201" y="67428"/>
                    <a:pt x="19233" y="67347"/>
                    <a:pt x="19104" y="67363"/>
                  </a:cubicBezTo>
                  <a:cubicBezTo>
                    <a:pt x="19071" y="67266"/>
                    <a:pt x="19185" y="67250"/>
                    <a:pt x="19136" y="67136"/>
                  </a:cubicBezTo>
                  <a:cubicBezTo>
                    <a:pt x="19201" y="67136"/>
                    <a:pt x="19185" y="67201"/>
                    <a:pt x="19185" y="67234"/>
                  </a:cubicBezTo>
                  <a:cubicBezTo>
                    <a:pt x="19249" y="67234"/>
                    <a:pt x="19282" y="67234"/>
                    <a:pt x="19282" y="67201"/>
                  </a:cubicBezTo>
                  <a:cubicBezTo>
                    <a:pt x="19395" y="67217"/>
                    <a:pt x="19347" y="67412"/>
                    <a:pt x="19298" y="67428"/>
                  </a:cubicBezTo>
                  <a:close/>
                  <a:moveTo>
                    <a:pt x="17631" y="66003"/>
                  </a:moveTo>
                  <a:cubicBezTo>
                    <a:pt x="17533" y="65971"/>
                    <a:pt x="17533" y="65874"/>
                    <a:pt x="17533" y="65777"/>
                  </a:cubicBezTo>
                  <a:cubicBezTo>
                    <a:pt x="17679" y="65793"/>
                    <a:pt x="17679" y="65906"/>
                    <a:pt x="17744" y="65971"/>
                  </a:cubicBezTo>
                  <a:cubicBezTo>
                    <a:pt x="17679" y="65955"/>
                    <a:pt x="17647" y="65987"/>
                    <a:pt x="17631" y="66003"/>
                  </a:cubicBezTo>
                  <a:close/>
                  <a:moveTo>
                    <a:pt x="16157" y="64271"/>
                  </a:moveTo>
                  <a:cubicBezTo>
                    <a:pt x="16044" y="64239"/>
                    <a:pt x="15914" y="63963"/>
                    <a:pt x="16157" y="63980"/>
                  </a:cubicBezTo>
                  <a:cubicBezTo>
                    <a:pt x="16109" y="64109"/>
                    <a:pt x="16157" y="64109"/>
                    <a:pt x="16157" y="64271"/>
                  </a:cubicBezTo>
                  <a:close/>
                  <a:moveTo>
                    <a:pt x="20868" y="60402"/>
                  </a:moveTo>
                  <a:cubicBezTo>
                    <a:pt x="20804" y="60531"/>
                    <a:pt x="20674" y="60127"/>
                    <a:pt x="20868" y="60159"/>
                  </a:cubicBezTo>
                  <a:cubicBezTo>
                    <a:pt x="20868" y="60208"/>
                    <a:pt x="20820" y="60353"/>
                    <a:pt x="20868" y="60402"/>
                  </a:cubicBezTo>
                  <a:close/>
                  <a:moveTo>
                    <a:pt x="21095" y="59528"/>
                  </a:moveTo>
                  <a:cubicBezTo>
                    <a:pt x="20998" y="59560"/>
                    <a:pt x="20998" y="59350"/>
                    <a:pt x="20949" y="59463"/>
                  </a:cubicBezTo>
                  <a:cubicBezTo>
                    <a:pt x="20884" y="59430"/>
                    <a:pt x="20820" y="59139"/>
                    <a:pt x="20982" y="59155"/>
                  </a:cubicBezTo>
                  <a:cubicBezTo>
                    <a:pt x="20949" y="59333"/>
                    <a:pt x="21046" y="59414"/>
                    <a:pt x="21095" y="59528"/>
                  </a:cubicBezTo>
                  <a:close/>
                  <a:moveTo>
                    <a:pt x="5197" y="52939"/>
                  </a:moveTo>
                  <a:cubicBezTo>
                    <a:pt x="5052" y="52939"/>
                    <a:pt x="5084" y="52728"/>
                    <a:pt x="5149" y="52680"/>
                  </a:cubicBezTo>
                  <a:cubicBezTo>
                    <a:pt x="5327" y="52728"/>
                    <a:pt x="5214" y="52890"/>
                    <a:pt x="5197" y="52939"/>
                  </a:cubicBezTo>
                  <a:close/>
                  <a:moveTo>
                    <a:pt x="13858" y="51482"/>
                  </a:moveTo>
                  <a:cubicBezTo>
                    <a:pt x="13648" y="51498"/>
                    <a:pt x="13810" y="51336"/>
                    <a:pt x="13810" y="51271"/>
                  </a:cubicBezTo>
                  <a:cubicBezTo>
                    <a:pt x="13939" y="51271"/>
                    <a:pt x="13923" y="51433"/>
                    <a:pt x="13858" y="51466"/>
                  </a:cubicBezTo>
                  <a:close/>
                  <a:moveTo>
                    <a:pt x="13632" y="47548"/>
                  </a:moveTo>
                  <a:cubicBezTo>
                    <a:pt x="13810" y="47515"/>
                    <a:pt x="13664" y="47726"/>
                    <a:pt x="13778" y="47758"/>
                  </a:cubicBezTo>
                  <a:cubicBezTo>
                    <a:pt x="13842" y="47726"/>
                    <a:pt x="13745" y="47661"/>
                    <a:pt x="13810" y="47580"/>
                  </a:cubicBezTo>
                  <a:cubicBezTo>
                    <a:pt x="13324" y="47240"/>
                    <a:pt x="13648" y="46593"/>
                    <a:pt x="13599" y="46107"/>
                  </a:cubicBezTo>
                  <a:cubicBezTo>
                    <a:pt x="13551" y="45702"/>
                    <a:pt x="13324" y="45362"/>
                    <a:pt x="13373" y="45071"/>
                  </a:cubicBezTo>
                  <a:cubicBezTo>
                    <a:pt x="13421" y="45039"/>
                    <a:pt x="13421" y="44990"/>
                    <a:pt x="13519" y="45006"/>
                  </a:cubicBezTo>
                  <a:cubicBezTo>
                    <a:pt x="13389" y="44893"/>
                    <a:pt x="13551" y="44747"/>
                    <a:pt x="13519" y="44601"/>
                  </a:cubicBezTo>
                  <a:cubicBezTo>
                    <a:pt x="13664" y="44553"/>
                    <a:pt x="13632" y="44634"/>
                    <a:pt x="13599" y="44456"/>
                  </a:cubicBezTo>
                  <a:cubicBezTo>
                    <a:pt x="13697" y="44520"/>
                    <a:pt x="13729" y="44456"/>
                    <a:pt x="13842" y="44456"/>
                  </a:cubicBezTo>
                  <a:cubicBezTo>
                    <a:pt x="13875" y="44553"/>
                    <a:pt x="13745" y="44537"/>
                    <a:pt x="13697" y="44569"/>
                  </a:cubicBezTo>
                  <a:cubicBezTo>
                    <a:pt x="13778" y="44634"/>
                    <a:pt x="13858" y="44666"/>
                    <a:pt x="13939" y="44699"/>
                  </a:cubicBezTo>
                  <a:cubicBezTo>
                    <a:pt x="13907" y="44763"/>
                    <a:pt x="13794" y="44779"/>
                    <a:pt x="13761" y="44828"/>
                  </a:cubicBezTo>
                  <a:cubicBezTo>
                    <a:pt x="13778" y="44893"/>
                    <a:pt x="13891" y="44893"/>
                    <a:pt x="13907" y="44974"/>
                  </a:cubicBezTo>
                  <a:cubicBezTo>
                    <a:pt x="14069" y="44893"/>
                    <a:pt x="13907" y="44650"/>
                    <a:pt x="14134" y="44569"/>
                  </a:cubicBezTo>
                  <a:cubicBezTo>
                    <a:pt x="14166" y="44731"/>
                    <a:pt x="14020" y="44763"/>
                    <a:pt x="14053" y="44925"/>
                  </a:cubicBezTo>
                  <a:cubicBezTo>
                    <a:pt x="14118" y="44844"/>
                    <a:pt x="14150" y="44731"/>
                    <a:pt x="14182" y="44634"/>
                  </a:cubicBezTo>
                  <a:cubicBezTo>
                    <a:pt x="14004" y="44342"/>
                    <a:pt x="13551" y="44391"/>
                    <a:pt x="13502" y="44067"/>
                  </a:cubicBezTo>
                  <a:cubicBezTo>
                    <a:pt x="13389" y="44083"/>
                    <a:pt x="13389" y="44197"/>
                    <a:pt x="13357" y="44261"/>
                  </a:cubicBezTo>
                  <a:cubicBezTo>
                    <a:pt x="13114" y="44019"/>
                    <a:pt x="13405" y="43776"/>
                    <a:pt x="13162" y="43598"/>
                  </a:cubicBezTo>
                  <a:cubicBezTo>
                    <a:pt x="13211" y="43549"/>
                    <a:pt x="13195" y="43468"/>
                    <a:pt x="13292" y="43468"/>
                  </a:cubicBezTo>
                  <a:cubicBezTo>
                    <a:pt x="13259" y="43371"/>
                    <a:pt x="13065" y="43161"/>
                    <a:pt x="13243" y="43128"/>
                  </a:cubicBezTo>
                  <a:cubicBezTo>
                    <a:pt x="13243" y="43063"/>
                    <a:pt x="13081" y="43112"/>
                    <a:pt x="13098" y="43031"/>
                  </a:cubicBezTo>
                  <a:cubicBezTo>
                    <a:pt x="13405" y="42804"/>
                    <a:pt x="12952" y="42351"/>
                    <a:pt x="13179" y="42124"/>
                  </a:cubicBezTo>
                  <a:cubicBezTo>
                    <a:pt x="12952" y="41963"/>
                    <a:pt x="12984" y="41558"/>
                    <a:pt x="13065" y="41412"/>
                  </a:cubicBezTo>
                  <a:cubicBezTo>
                    <a:pt x="12693" y="41250"/>
                    <a:pt x="12822" y="40619"/>
                    <a:pt x="13033" y="40376"/>
                  </a:cubicBezTo>
                  <a:cubicBezTo>
                    <a:pt x="13017" y="40117"/>
                    <a:pt x="12887" y="40149"/>
                    <a:pt x="12887" y="39907"/>
                  </a:cubicBezTo>
                  <a:cubicBezTo>
                    <a:pt x="12871" y="39971"/>
                    <a:pt x="12709" y="40117"/>
                    <a:pt x="12790" y="40149"/>
                  </a:cubicBezTo>
                  <a:cubicBezTo>
                    <a:pt x="12612" y="40149"/>
                    <a:pt x="12644" y="39971"/>
                    <a:pt x="12644" y="39745"/>
                  </a:cubicBezTo>
                  <a:cubicBezTo>
                    <a:pt x="12644" y="39745"/>
                    <a:pt x="12693" y="39777"/>
                    <a:pt x="12693" y="39809"/>
                  </a:cubicBezTo>
                  <a:cubicBezTo>
                    <a:pt x="12758" y="39469"/>
                    <a:pt x="12207" y="38790"/>
                    <a:pt x="12806" y="38385"/>
                  </a:cubicBezTo>
                  <a:cubicBezTo>
                    <a:pt x="12790" y="38514"/>
                    <a:pt x="12822" y="38628"/>
                    <a:pt x="12903" y="38725"/>
                  </a:cubicBezTo>
                  <a:cubicBezTo>
                    <a:pt x="12822" y="38644"/>
                    <a:pt x="13049" y="38272"/>
                    <a:pt x="12758" y="38223"/>
                  </a:cubicBezTo>
                  <a:cubicBezTo>
                    <a:pt x="12725" y="38126"/>
                    <a:pt x="12806" y="38077"/>
                    <a:pt x="12887" y="38045"/>
                  </a:cubicBezTo>
                  <a:cubicBezTo>
                    <a:pt x="13000" y="38045"/>
                    <a:pt x="13114" y="38077"/>
                    <a:pt x="13098" y="38191"/>
                  </a:cubicBezTo>
                  <a:cubicBezTo>
                    <a:pt x="13211" y="38191"/>
                    <a:pt x="13065" y="38029"/>
                    <a:pt x="13227" y="38077"/>
                  </a:cubicBezTo>
                  <a:cubicBezTo>
                    <a:pt x="13243" y="38304"/>
                    <a:pt x="13130" y="38433"/>
                    <a:pt x="13146" y="38660"/>
                  </a:cubicBezTo>
                  <a:cubicBezTo>
                    <a:pt x="13243" y="38579"/>
                    <a:pt x="13292" y="38433"/>
                    <a:pt x="13292" y="38223"/>
                  </a:cubicBezTo>
                  <a:cubicBezTo>
                    <a:pt x="13535" y="38611"/>
                    <a:pt x="13616" y="39097"/>
                    <a:pt x="13502" y="39550"/>
                  </a:cubicBezTo>
                  <a:cubicBezTo>
                    <a:pt x="13729" y="39550"/>
                    <a:pt x="13664" y="39356"/>
                    <a:pt x="13842" y="39324"/>
                  </a:cubicBezTo>
                  <a:cubicBezTo>
                    <a:pt x="13745" y="39680"/>
                    <a:pt x="14037" y="39923"/>
                    <a:pt x="13956" y="40149"/>
                  </a:cubicBezTo>
                  <a:lnTo>
                    <a:pt x="13858" y="40149"/>
                  </a:lnTo>
                  <a:cubicBezTo>
                    <a:pt x="13761" y="40182"/>
                    <a:pt x="13761" y="40117"/>
                    <a:pt x="13761" y="40052"/>
                  </a:cubicBezTo>
                  <a:cubicBezTo>
                    <a:pt x="13616" y="40117"/>
                    <a:pt x="13794" y="40230"/>
                    <a:pt x="13956" y="40198"/>
                  </a:cubicBezTo>
                  <a:cubicBezTo>
                    <a:pt x="13956" y="40295"/>
                    <a:pt x="14053" y="40360"/>
                    <a:pt x="14020" y="40489"/>
                  </a:cubicBezTo>
                  <a:cubicBezTo>
                    <a:pt x="13907" y="40489"/>
                    <a:pt x="13907" y="40408"/>
                    <a:pt x="13923" y="40328"/>
                  </a:cubicBezTo>
                  <a:cubicBezTo>
                    <a:pt x="13713" y="40425"/>
                    <a:pt x="13972" y="40667"/>
                    <a:pt x="14069" y="40829"/>
                  </a:cubicBezTo>
                  <a:cubicBezTo>
                    <a:pt x="14150" y="40943"/>
                    <a:pt x="13907" y="40846"/>
                    <a:pt x="13923" y="40927"/>
                  </a:cubicBezTo>
                  <a:cubicBezTo>
                    <a:pt x="14020" y="41056"/>
                    <a:pt x="14069" y="41785"/>
                    <a:pt x="13907" y="41946"/>
                  </a:cubicBezTo>
                  <a:cubicBezTo>
                    <a:pt x="13972" y="42027"/>
                    <a:pt x="14004" y="42044"/>
                    <a:pt x="14150" y="42011"/>
                  </a:cubicBezTo>
                  <a:cubicBezTo>
                    <a:pt x="14182" y="42124"/>
                    <a:pt x="14134" y="42189"/>
                    <a:pt x="14004" y="42205"/>
                  </a:cubicBezTo>
                  <a:cubicBezTo>
                    <a:pt x="14247" y="42335"/>
                    <a:pt x="14053" y="42545"/>
                    <a:pt x="13972" y="42707"/>
                  </a:cubicBezTo>
                  <a:cubicBezTo>
                    <a:pt x="13972" y="42837"/>
                    <a:pt x="14118" y="42643"/>
                    <a:pt x="14118" y="42740"/>
                  </a:cubicBezTo>
                  <a:cubicBezTo>
                    <a:pt x="14101" y="42853"/>
                    <a:pt x="14085" y="42788"/>
                    <a:pt x="14020" y="42772"/>
                  </a:cubicBezTo>
                  <a:cubicBezTo>
                    <a:pt x="14020" y="42902"/>
                    <a:pt x="14215" y="42869"/>
                    <a:pt x="14166" y="43047"/>
                  </a:cubicBezTo>
                  <a:cubicBezTo>
                    <a:pt x="14020" y="43015"/>
                    <a:pt x="13875" y="42999"/>
                    <a:pt x="13729" y="43015"/>
                  </a:cubicBezTo>
                  <a:cubicBezTo>
                    <a:pt x="13729" y="43096"/>
                    <a:pt x="13939" y="43015"/>
                    <a:pt x="14020" y="43047"/>
                  </a:cubicBezTo>
                  <a:cubicBezTo>
                    <a:pt x="14069" y="43193"/>
                    <a:pt x="13891" y="43177"/>
                    <a:pt x="13891" y="43274"/>
                  </a:cubicBezTo>
                  <a:cubicBezTo>
                    <a:pt x="14085" y="43225"/>
                    <a:pt x="14425" y="43452"/>
                    <a:pt x="14085" y="43549"/>
                  </a:cubicBezTo>
                  <a:cubicBezTo>
                    <a:pt x="14053" y="43436"/>
                    <a:pt x="14134" y="43403"/>
                    <a:pt x="14182" y="43339"/>
                  </a:cubicBezTo>
                  <a:cubicBezTo>
                    <a:pt x="14053" y="43339"/>
                    <a:pt x="14037" y="43403"/>
                    <a:pt x="13939" y="43339"/>
                  </a:cubicBezTo>
                  <a:cubicBezTo>
                    <a:pt x="14069" y="43501"/>
                    <a:pt x="13956" y="43517"/>
                    <a:pt x="13891" y="43679"/>
                  </a:cubicBezTo>
                  <a:cubicBezTo>
                    <a:pt x="14037" y="43743"/>
                    <a:pt x="14198" y="43743"/>
                    <a:pt x="14328" y="43679"/>
                  </a:cubicBezTo>
                  <a:cubicBezTo>
                    <a:pt x="14263" y="43792"/>
                    <a:pt x="14231" y="43921"/>
                    <a:pt x="14150" y="44019"/>
                  </a:cubicBezTo>
                  <a:cubicBezTo>
                    <a:pt x="14020" y="44019"/>
                    <a:pt x="14053" y="43905"/>
                    <a:pt x="14053" y="43824"/>
                  </a:cubicBezTo>
                  <a:cubicBezTo>
                    <a:pt x="14037" y="43760"/>
                    <a:pt x="13875" y="43873"/>
                    <a:pt x="13810" y="43889"/>
                  </a:cubicBezTo>
                  <a:cubicBezTo>
                    <a:pt x="13842" y="43970"/>
                    <a:pt x="13875" y="43841"/>
                    <a:pt x="13956" y="43921"/>
                  </a:cubicBezTo>
                  <a:cubicBezTo>
                    <a:pt x="13939" y="44002"/>
                    <a:pt x="13875" y="44051"/>
                    <a:pt x="13907" y="44164"/>
                  </a:cubicBezTo>
                  <a:cubicBezTo>
                    <a:pt x="13810" y="44213"/>
                    <a:pt x="13842" y="44164"/>
                    <a:pt x="13713" y="44164"/>
                  </a:cubicBezTo>
                  <a:cubicBezTo>
                    <a:pt x="13858" y="44359"/>
                    <a:pt x="14198" y="44261"/>
                    <a:pt x="14150" y="44488"/>
                  </a:cubicBezTo>
                  <a:cubicBezTo>
                    <a:pt x="14215" y="44472"/>
                    <a:pt x="14247" y="44440"/>
                    <a:pt x="14247" y="44391"/>
                  </a:cubicBezTo>
                  <a:cubicBezTo>
                    <a:pt x="14652" y="44747"/>
                    <a:pt x="14101" y="45298"/>
                    <a:pt x="14425" y="45605"/>
                  </a:cubicBezTo>
                  <a:cubicBezTo>
                    <a:pt x="14312" y="45702"/>
                    <a:pt x="14263" y="45637"/>
                    <a:pt x="14377" y="45767"/>
                  </a:cubicBezTo>
                  <a:cubicBezTo>
                    <a:pt x="14134" y="45832"/>
                    <a:pt x="14053" y="45686"/>
                    <a:pt x="13939" y="45573"/>
                  </a:cubicBezTo>
                  <a:cubicBezTo>
                    <a:pt x="14037" y="45557"/>
                    <a:pt x="14069" y="45589"/>
                    <a:pt x="14134" y="45589"/>
                  </a:cubicBezTo>
                  <a:cubicBezTo>
                    <a:pt x="14166" y="45427"/>
                    <a:pt x="14377" y="45168"/>
                    <a:pt x="14118" y="44958"/>
                  </a:cubicBezTo>
                  <a:cubicBezTo>
                    <a:pt x="14134" y="45265"/>
                    <a:pt x="13956" y="45443"/>
                    <a:pt x="13939" y="45702"/>
                  </a:cubicBezTo>
                  <a:cubicBezTo>
                    <a:pt x="13794" y="45670"/>
                    <a:pt x="13810" y="45686"/>
                    <a:pt x="13697" y="45735"/>
                  </a:cubicBezTo>
                  <a:cubicBezTo>
                    <a:pt x="13745" y="45848"/>
                    <a:pt x="13972" y="45637"/>
                    <a:pt x="14037" y="45767"/>
                  </a:cubicBezTo>
                  <a:cubicBezTo>
                    <a:pt x="13907" y="45816"/>
                    <a:pt x="14134" y="46042"/>
                    <a:pt x="13956" y="46204"/>
                  </a:cubicBezTo>
                  <a:cubicBezTo>
                    <a:pt x="13972" y="46253"/>
                    <a:pt x="14037" y="46204"/>
                    <a:pt x="14053" y="46172"/>
                  </a:cubicBezTo>
                  <a:cubicBezTo>
                    <a:pt x="14166" y="46220"/>
                    <a:pt x="13907" y="46285"/>
                    <a:pt x="13956" y="46398"/>
                  </a:cubicBezTo>
                  <a:cubicBezTo>
                    <a:pt x="14004" y="46382"/>
                    <a:pt x="14037" y="46350"/>
                    <a:pt x="14053" y="46301"/>
                  </a:cubicBezTo>
                  <a:cubicBezTo>
                    <a:pt x="14198" y="46317"/>
                    <a:pt x="14004" y="46382"/>
                    <a:pt x="14053" y="46431"/>
                  </a:cubicBezTo>
                  <a:cubicBezTo>
                    <a:pt x="14101" y="46431"/>
                    <a:pt x="14085" y="46398"/>
                    <a:pt x="14101" y="46366"/>
                  </a:cubicBezTo>
                  <a:cubicBezTo>
                    <a:pt x="14231" y="46366"/>
                    <a:pt x="14150" y="46544"/>
                    <a:pt x="14247" y="46576"/>
                  </a:cubicBezTo>
                  <a:cubicBezTo>
                    <a:pt x="14150" y="46625"/>
                    <a:pt x="14004" y="46738"/>
                    <a:pt x="14198" y="46803"/>
                  </a:cubicBezTo>
                  <a:cubicBezTo>
                    <a:pt x="14037" y="47240"/>
                    <a:pt x="13972" y="47726"/>
                    <a:pt x="14004" y="48179"/>
                  </a:cubicBezTo>
                  <a:lnTo>
                    <a:pt x="13858" y="48179"/>
                  </a:lnTo>
                  <a:cubicBezTo>
                    <a:pt x="14053" y="48503"/>
                    <a:pt x="13939" y="48794"/>
                    <a:pt x="13972" y="49118"/>
                  </a:cubicBezTo>
                  <a:cubicBezTo>
                    <a:pt x="13616" y="48891"/>
                    <a:pt x="13875" y="48487"/>
                    <a:pt x="13810" y="48114"/>
                  </a:cubicBezTo>
                  <a:cubicBezTo>
                    <a:pt x="13745" y="47920"/>
                    <a:pt x="13551" y="47758"/>
                    <a:pt x="13632" y="47548"/>
                  </a:cubicBezTo>
                  <a:close/>
                  <a:moveTo>
                    <a:pt x="13972" y="50138"/>
                  </a:moveTo>
                  <a:cubicBezTo>
                    <a:pt x="13599" y="49911"/>
                    <a:pt x="13907" y="49458"/>
                    <a:pt x="13810" y="49118"/>
                  </a:cubicBezTo>
                  <a:cubicBezTo>
                    <a:pt x="14101" y="49345"/>
                    <a:pt x="13956" y="49863"/>
                    <a:pt x="13972" y="50122"/>
                  </a:cubicBezTo>
                  <a:close/>
                  <a:moveTo>
                    <a:pt x="21807" y="48228"/>
                  </a:moveTo>
                  <a:cubicBezTo>
                    <a:pt x="21597" y="48131"/>
                    <a:pt x="21710" y="48001"/>
                    <a:pt x="21645" y="47791"/>
                  </a:cubicBezTo>
                  <a:cubicBezTo>
                    <a:pt x="21759" y="47888"/>
                    <a:pt x="21921" y="48098"/>
                    <a:pt x="21807" y="48228"/>
                  </a:cubicBezTo>
                  <a:close/>
                  <a:moveTo>
                    <a:pt x="13421" y="44666"/>
                  </a:moveTo>
                  <a:cubicBezTo>
                    <a:pt x="13292" y="44682"/>
                    <a:pt x="13259" y="44618"/>
                    <a:pt x="13276" y="44537"/>
                  </a:cubicBezTo>
                  <a:lnTo>
                    <a:pt x="13421" y="44537"/>
                  </a:lnTo>
                  <a:cubicBezTo>
                    <a:pt x="13421" y="44569"/>
                    <a:pt x="13421" y="44618"/>
                    <a:pt x="13421" y="44666"/>
                  </a:cubicBezTo>
                  <a:close/>
                  <a:moveTo>
                    <a:pt x="23297" y="44326"/>
                  </a:moveTo>
                  <a:cubicBezTo>
                    <a:pt x="23167" y="44245"/>
                    <a:pt x="23297" y="44083"/>
                    <a:pt x="23297" y="43986"/>
                  </a:cubicBezTo>
                  <a:cubicBezTo>
                    <a:pt x="23410" y="44051"/>
                    <a:pt x="23329" y="44245"/>
                    <a:pt x="23297" y="44326"/>
                  </a:cubicBezTo>
                  <a:close/>
                  <a:moveTo>
                    <a:pt x="14037" y="44294"/>
                  </a:moveTo>
                  <a:cubicBezTo>
                    <a:pt x="14037" y="44197"/>
                    <a:pt x="14296" y="44213"/>
                    <a:pt x="14360" y="44245"/>
                  </a:cubicBezTo>
                  <a:cubicBezTo>
                    <a:pt x="14328" y="44375"/>
                    <a:pt x="14182" y="44278"/>
                    <a:pt x="14037" y="44278"/>
                  </a:cubicBezTo>
                  <a:close/>
                  <a:moveTo>
                    <a:pt x="14085" y="44180"/>
                  </a:moveTo>
                  <a:cubicBezTo>
                    <a:pt x="14020" y="44180"/>
                    <a:pt x="14037" y="44132"/>
                    <a:pt x="14037" y="44083"/>
                  </a:cubicBezTo>
                  <a:cubicBezTo>
                    <a:pt x="14166" y="44116"/>
                    <a:pt x="14150" y="44035"/>
                    <a:pt x="14263" y="44051"/>
                  </a:cubicBezTo>
                  <a:cubicBezTo>
                    <a:pt x="14263" y="44132"/>
                    <a:pt x="14134" y="44132"/>
                    <a:pt x="14085" y="44180"/>
                  </a:cubicBezTo>
                  <a:close/>
                  <a:moveTo>
                    <a:pt x="22422" y="44067"/>
                  </a:moveTo>
                  <a:cubicBezTo>
                    <a:pt x="22325" y="44035"/>
                    <a:pt x="22261" y="43841"/>
                    <a:pt x="22471" y="43857"/>
                  </a:cubicBezTo>
                  <a:cubicBezTo>
                    <a:pt x="22503" y="43954"/>
                    <a:pt x="22422" y="43986"/>
                    <a:pt x="22439" y="44067"/>
                  </a:cubicBezTo>
                  <a:close/>
                  <a:moveTo>
                    <a:pt x="22940" y="43015"/>
                  </a:moveTo>
                  <a:cubicBezTo>
                    <a:pt x="22957" y="42934"/>
                    <a:pt x="23021" y="42837"/>
                    <a:pt x="22940" y="42788"/>
                  </a:cubicBezTo>
                  <a:cubicBezTo>
                    <a:pt x="22989" y="42691"/>
                    <a:pt x="23232" y="43031"/>
                    <a:pt x="22940" y="43015"/>
                  </a:cubicBezTo>
                  <a:close/>
                  <a:moveTo>
                    <a:pt x="12466" y="43063"/>
                  </a:moveTo>
                  <a:cubicBezTo>
                    <a:pt x="12304" y="43047"/>
                    <a:pt x="12385" y="42902"/>
                    <a:pt x="12418" y="42821"/>
                  </a:cubicBezTo>
                  <a:cubicBezTo>
                    <a:pt x="12596" y="42853"/>
                    <a:pt x="12450" y="42966"/>
                    <a:pt x="12466" y="43063"/>
                  </a:cubicBezTo>
                  <a:close/>
                  <a:moveTo>
                    <a:pt x="23361" y="42869"/>
                  </a:moveTo>
                  <a:cubicBezTo>
                    <a:pt x="23167" y="42869"/>
                    <a:pt x="23345" y="42610"/>
                    <a:pt x="23216" y="42578"/>
                  </a:cubicBezTo>
                  <a:cubicBezTo>
                    <a:pt x="23216" y="42464"/>
                    <a:pt x="23426" y="42626"/>
                    <a:pt x="23410" y="42545"/>
                  </a:cubicBezTo>
                  <a:cubicBezTo>
                    <a:pt x="23442" y="42626"/>
                    <a:pt x="23378" y="42756"/>
                    <a:pt x="23361" y="42869"/>
                  </a:cubicBezTo>
                  <a:close/>
                  <a:moveTo>
                    <a:pt x="3433" y="42481"/>
                  </a:moveTo>
                  <a:cubicBezTo>
                    <a:pt x="3336" y="42481"/>
                    <a:pt x="3336" y="42400"/>
                    <a:pt x="3239" y="42384"/>
                  </a:cubicBezTo>
                  <a:cubicBezTo>
                    <a:pt x="3255" y="42335"/>
                    <a:pt x="3384" y="42351"/>
                    <a:pt x="3319" y="42254"/>
                  </a:cubicBezTo>
                  <a:cubicBezTo>
                    <a:pt x="3465" y="42254"/>
                    <a:pt x="3417" y="42384"/>
                    <a:pt x="3433" y="42481"/>
                  </a:cubicBezTo>
                  <a:close/>
                  <a:moveTo>
                    <a:pt x="3530" y="42157"/>
                  </a:moveTo>
                  <a:cubicBezTo>
                    <a:pt x="3498" y="42011"/>
                    <a:pt x="3400" y="41882"/>
                    <a:pt x="3465" y="41720"/>
                  </a:cubicBezTo>
                  <a:cubicBezTo>
                    <a:pt x="3659" y="41768"/>
                    <a:pt x="3530" y="42027"/>
                    <a:pt x="3530" y="42157"/>
                  </a:cubicBezTo>
                  <a:close/>
                  <a:moveTo>
                    <a:pt x="2316" y="42060"/>
                  </a:moveTo>
                  <a:cubicBezTo>
                    <a:pt x="2413" y="41979"/>
                    <a:pt x="2267" y="41865"/>
                    <a:pt x="2364" y="41833"/>
                  </a:cubicBezTo>
                  <a:cubicBezTo>
                    <a:pt x="2542" y="41801"/>
                    <a:pt x="2494" y="42108"/>
                    <a:pt x="2316" y="42060"/>
                  </a:cubicBezTo>
                  <a:close/>
                  <a:moveTo>
                    <a:pt x="3368" y="42011"/>
                  </a:moveTo>
                  <a:cubicBezTo>
                    <a:pt x="3255" y="41995"/>
                    <a:pt x="3174" y="41882"/>
                    <a:pt x="3271" y="41817"/>
                  </a:cubicBezTo>
                  <a:cubicBezTo>
                    <a:pt x="3336" y="41865"/>
                    <a:pt x="3465" y="41963"/>
                    <a:pt x="3368" y="42011"/>
                  </a:cubicBezTo>
                  <a:close/>
                  <a:moveTo>
                    <a:pt x="3417" y="41477"/>
                  </a:moveTo>
                  <a:cubicBezTo>
                    <a:pt x="3303" y="41412"/>
                    <a:pt x="3239" y="41315"/>
                    <a:pt x="3303" y="41218"/>
                  </a:cubicBezTo>
                  <a:cubicBezTo>
                    <a:pt x="3417" y="41218"/>
                    <a:pt x="3336" y="41331"/>
                    <a:pt x="3352" y="41380"/>
                  </a:cubicBezTo>
                  <a:cubicBezTo>
                    <a:pt x="3465" y="41380"/>
                    <a:pt x="3384" y="41266"/>
                    <a:pt x="3400" y="41218"/>
                  </a:cubicBezTo>
                  <a:cubicBezTo>
                    <a:pt x="3546" y="41299"/>
                    <a:pt x="3449" y="41364"/>
                    <a:pt x="3417" y="41477"/>
                  </a:cubicBezTo>
                  <a:close/>
                  <a:moveTo>
                    <a:pt x="3093" y="40376"/>
                  </a:moveTo>
                  <a:cubicBezTo>
                    <a:pt x="2866" y="40344"/>
                    <a:pt x="3093" y="40101"/>
                    <a:pt x="2996" y="40036"/>
                  </a:cubicBezTo>
                  <a:cubicBezTo>
                    <a:pt x="3174" y="40117"/>
                    <a:pt x="3012" y="40230"/>
                    <a:pt x="3093" y="40376"/>
                  </a:cubicBezTo>
                  <a:close/>
                  <a:moveTo>
                    <a:pt x="3287" y="40230"/>
                  </a:moveTo>
                  <a:cubicBezTo>
                    <a:pt x="3190" y="40198"/>
                    <a:pt x="3222" y="39971"/>
                    <a:pt x="3287" y="39939"/>
                  </a:cubicBezTo>
                  <a:cubicBezTo>
                    <a:pt x="3400" y="39923"/>
                    <a:pt x="3271" y="40085"/>
                    <a:pt x="3433" y="40036"/>
                  </a:cubicBezTo>
                  <a:cubicBezTo>
                    <a:pt x="3368" y="40085"/>
                    <a:pt x="3319" y="40166"/>
                    <a:pt x="3287" y="40230"/>
                  </a:cubicBezTo>
                  <a:close/>
                  <a:moveTo>
                    <a:pt x="12547" y="40036"/>
                  </a:moveTo>
                  <a:cubicBezTo>
                    <a:pt x="12385" y="39826"/>
                    <a:pt x="12288" y="39583"/>
                    <a:pt x="12240" y="39340"/>
                  </a:cubicBezTo>
                  <a:cubicBezTo>
                    <a:pt x="12337" y="39340"/>
                    <a:pt x="12240" y="39486"/>
                    <a:pt x="12450" y="39437"/>
                  </a:cubicBezTo>
                  <a:cubicBezTo>
                    <a:pt x="12418" y="39680"/>
                    <a:pt x="12531" y="39826"/>
                    <a:pt x="12547" y="40036"/>
                  </a:cubicBezTo>
                  <a:close/>
                  <a:moveTo>
                    <a:pt x="3093" y="40004"/>
                  </a:moveTo>
                  <a:cubicBezTo>
                    <a:pt x="3028" y="39939"/>
                    <a:pt x="2801" y="39648"/>
                    <a:pt x="3077" y="39567"/>
                  </a:cubicBezTo>
                  <a:cubicBezTo>
                    <a:pt x="2963" y="39680"/>
                    <a:pt x="3093" y="39858"/>
                    <a:pt x="3093" y="40004"/>
                  </a:cubicBezTo>
                  <a:close/>
                  <a:moveTo>
                    <a:pt x="3465" y="39826"/>
                  </a:moveTo>
                  <a:cubicBezTo>
                    <a:pt x="3352" y="39826"/>
                    <a:pt x="3239" y="39712"/>
                    <a:pt x="3319" y="39664"/>
                  </a:cubicBezTo>
                  <a:cubicBezTo>
                    <a:pt x="3400" y="39696"/>
                    <a:pt x="3481" y="39729"/>
                    <a:pt x="3465" y="39826"/>
                  </a:cubicBezTo>
                  <a:close/>
                  <a:moveTo>
                    <a:pt x="3271" y="39664"/>
                  </a:moveTo>
                  <a:cubicBezTo>
                    <a:pt x="3190" y="39550"/>
                    <a:pt x="3239" y="39340"/>
                    <a:pt x="3206" y="39162"/>
                  </a:cubicBezTo>
                  <a:cubicBezTo>
                    <a:pt x="3449" y="39227"/>
                    <a:pt x="3174" y="39502"/>
                    <a:pt x="3449" y="39502"/>
                  </a:cubicBezTo>
                  <a:cubicBezTo>
                    <a:pt x="3481" y="39567"/>
                    <a:pt x="3417" y="39583"/>
                    <a:pt x="3417" y="39631"/>
                  </a:cubicBezTo>
                  <a:cubicBezTo>
                    <a:pt x="3368" y="39583"/>
                    <a:pt x="3239" y="39518"/>
                    <a:pt x="3271" y="39664"/>
                  </a:cubicBezTo>
                  <a:close/>
                  <a:moveTo>
                    <a:pt x="22924" y="38709"/>
                  </a:moveTo>
                  <a:cubicBezTo>
                    <a:pt x="22762" y="38757"/>
                    <a:pt x="22860" y="38611"/>
                    <a:pt x="22827" y="38547"/>
                  </a:cubicBezTo>
                  <a:cubicBezTo>
                    <a:pt x="23005" y="38531"/>
                    <a:pt x="23005" y="38660"/>
                    <a:pt x="22940" y="38709"/>
                  </a:cubicBezTo>
                  <a:close/>
                  <a:moveTo>
                    <a:pt x="3303" y="38822"/>
                  </a:moveTo>
                  <a:cubicBezTo>
                    <a:pt x="3206" y="38563"/>
                    <a:pt x="3271" y="38223"/>
                    <a:pt x="3141" y="37818"/>
                  </a:cubicBezTo>
                  <a:cubicBezTo>
                    <a:pt x="2931" y="37834"/>
                    <a:pt x="3174" y="37980"/>
                    <a:pt x="3044" y="38045"/>
                  </a:cubicBezTo>
                  <a:cubicBezTo>
                    <a:pt x="2882" y="38045"/>
                    <a:pt x="2963" y="37851"/>
                    <a:pt x="2947" y="37753"/>
                  </a:cubicBezTo>
                  <a:cubicBezTo>
                    <a:pt x="3109" y="37673"/>
                    <a:pt x="3174" y="37802"/>
                    <a:pt x="3368" y="37753"/>
                  </a:cubicBezTo>
                  <a:cubicBezTo>
                    <a:pt x="3352" y="38158"/>
                    <a:pt x="3498" y="38433"/>
                    <a:pt x="3303" y="38822"/>
                  </a:cubicBezTo>
                  <a:close/>
                  <a:moveTo>
                    <a:pt x="13179" y="38045"/>
                  </a:moveTo>
                  <a:cubicBezTo>
                    <a:pt x="12936" y="38045"/>
                    <a:pt x="12984" y="37851"/>
                    <a:pt x="12968" y="37673"/>
                  </a:cubicBezTo>
                  <a:cubicBezTo>
                    <a:pt x="13227" y="37705"/>
                    <a:pt x="13179" y="37915"/>
                    <a:pt x="13179" y="38045"/>
                  </a:cubicBezTo>
                  <a:close/>
                  <a:moveTo>
                    <a:pt x="12774" y="37608"/>
                  </a:moveTo>
                  <a:cubicBezTo>
                    <a:pt x="12547" y="37608"/>
                    <a:pt x="12758" y="37090"/>
                    <a:pt x="12725" y="37478"/>
                  </a:cubicBezTo>
                  <a:cubicBezTo>
                    <a:pt x="12774" y="37511"/>
                    <a:pt x="12790" y="37559"/>
                    <a:pt x="12790" y="37624"/>
                  </a:cubicBezTo>
                  <a:close/>
                  <a:moveTo>
                    <a:pt x="3028" y="37316"/>
                  </a:moveTo>
                  <a:cubicBezTo>
                    <a:pt x="2850" y="37349"/>
                    <a:pt x="2963" y="37154"/>
                    <a:pt x="2931" y="37090"/>
                  </a:cubicBezTo>
                  <a:cubicBezTo>
                    <a:pt x="3060" y="37138"/>
                    <a:pt x="2980" y="37171"/>
                    <a:pt x="3028" y="37316"/>
                  </a:cubicBezTo>
                  <a:close/>
                  <a:moveTo>
                    <a:pt x="3174" y="37041"/>
                  </a:moveTo>
                  <a:cubicBezTo>
                    <a:pt x="3060" y="37041"/>
                    <a:pt x="2980" y="36976"/>
                    <a:pt x="2963" y="36879"/>
                  </a:cubicBezTo>
                  <a:cubicBezTo>
                    <a:pt x="3028" y="36912"/>
                    <a:pt x="3093" y="36928"/>
                    <a:pt x="3174" y="36912"/>
                  </a:cubicBezTo>
                  <a:cubicBezTo>
                    <a:pt x="3174" y="36960"/>
                    <a:pt x="3174" y="37009"/>
                    <a:pt x="3174" y="37041"/>
                  </a:cubicBezTo>
                  <a:close/>
                  <a:moveTo>
                    <a:pt x="2623" y="36248"/>
                  </a:moveTo>
                  <a:cubicBezTo>
                    <a:pt x="2575" y="36248"/>
                    <a:pt x="2461" y="36118"/>
                    <a:pt x="2575" y="36118"/>
                  </a:cubicBezTo>
                  <a:cubicBezTo>
                    <a:pt x="2575" y="36086"/>
                    <a:pt x="2510" y="36086"/>
                    <a:pt x="2478" y="36086"/>
                  </a:cubicBezTo>
                  <a:cubicBezTo>
                    <a:pt x="2510" y="35989"/>
                    <a:pt x="2542" y="36037"/>
                    <a:pt x="2656" y="36037"/>
                  </a:cubicBezTo>
                  <a:cubicBezTo>
                    <a:pt x="2704" y="36151"/>
                    <a:pt x="2591" y="36151"/>
                    <a:pt x="2623" y="36248"/>
                  </a:cubicBezTo>
                  <a:close/>
                  <a:moveTo>
                    <a:pt x="2656" y="35908"/>
                  </a:moveTo>
                  <a:cubicBezTo>
                    <a:pt x="2623" y="35892"/>
                    <a:pt x="2575" y="35876"/>
                    <a:pt x="2559" y="35908"/>
                  </a:cubicBezTo>
                  <a:cubicBezTo>
                    <a:pt x="2461" y="35908"/>
                    <a:pt x="2542" y="35795"/>
                    <a:pt x="2510" y="35746"/>
                  </a:cubicBezTo>
                  <a:cubicBezTo>
                    <a:pt x="2607" y="35778"/>
                    <a:pt x="2688" y="35811"/>
                    <a:pt x="2656" y="35908"/>
                  </a:cubicBezTo>
                  <a:close/>
                  <a:moveTo>
                    <a:pt x="2202" y="35098"/>
                  </a:moveTo>
                  <a:cubicBezTo>
                    <a:pt x="2041" y="35066"/>
                    <a:pt x="2219" y="34969"/>
                    <a:pt x="2105" y="34872"/>
                  </a:cubicBezTo>
                  <a:cubicBezTo>
                    <a:pt x="2300" y="34856"/>
                    <a:pt x="2170" y="35034"/>
                    <a:pt x="2219" y="35115"/>
                  </a:cubicBezTo>
                  <a:close/>
                  <a:moveTo>
                    <a:pt x="584" y="35018"/>
                  </a:moveTo>
                  <a:cubicBezTo>
                    <a:pt x="616" y="34856"/>
                    <a:pt x="794" y="34742"/>
                    <a:pt x="956" y="34791"/>
                  </a:cubicBezTo>
                  <a:cubicBezTo>
                    <a:pt x="810" y="34856"/>
                    <a:pt x="794" y="35001"/>
                    <a:pt x="584" y="35034"/>
                  </a:cubicBezTo>
                  <a:close/>
                  <a:moveTo>
                    <a:pt x="1960" y="34937"/>
                  </a:moveTo>
                  <a:cubicBezTo>
                    <a:pt x="1895" y="34888"/>
                    <a:pt x="1798" y="34710"/>
                    <a:pt x="1765" y="34904"/>
                  </a:cubicBezTo>
                  <a:cubicBezTo>
                    <a:pt x="1555" y="34856"/>
                    <a:pt x="1733" y="34694"/>
                    <a:pt x="1717" y="34564"/>
                  </a:cubicBezTo>
                  <a:cubicBezTo>
                    <a:pt x="1879" y="34694"/>
                    <a:pt x="1879" y="34759"/>
                    <a:pt x="1976" y="34953"/>
                  </a:cubicBezTo>
                  <a:close/>
                  <a:moveTo>
                    <a:pt x="23086" y="34532"/>
                  </a:moveTo>
                  <a:cubicBezTo>
                    <a:pt x="22989" y="34467"/>
                    <a:pt x="22989" y="34564"/>
                    <a:pt x="22876" y="34499"/>
                  </a:cubicBezTo>
                  <a:cubicBezTo>
                    <a:pt x="22957" y="34354"/>
                    <a:pt x="22989" y="34192"/>
                    <a:pt x="22973" y="34030"/>
                  </a:cubicBezTo>
                  <a:cubicBezTo>
                    <a:pt x="23151" y="34111"/>
                    <a:pt x="23054" y="34386"/>
                    <a:pt x="23086" y="34548"/>
                  </a:cubicBezTo>
                  <a:close/>
                  <a:moveTo>
                    <a:pt x="907" y="34710"/>
                  </a:moveTo>
                  <a:cubicBezTo>
                    <a:pt x="762" y="34742"/>
                    <a:pt x="762" y="34435"/>
                    <a:pt x="907" y="34467"/>
                  </a:cubicBezTo>
                  <a:cubicBezTo>
                    <a:pt x="859" y="34613"/>
                    <a:pt x="1021" y="34645"/>
                    <a:pt x="907" y="34726"/>
                  </a:cubicBezTo>
                  <a:close/>
                  <a:moveTo>
                    <a:pt x="2057" y="34629"/>
                  </a:moveTo>
                  <a:cubicBezTo>
                    <a:pt x="1911" y="34629"/>
                    <a:pt x="1943" y="34402"/>
                    <a:pt x="2008" y="34354"/>
                  </a:cubicBezTo>
                  <a:cubicBezTo>
                    <a:pt x="2089" y="34451"/>
                    <a:pt x="2008" y="34499"/>
                    <a:pt x="2057" y="34645"/>
                  </a:cubicBezTo>
                  <a:close/>
                  <a:moveTo>
                    <a:pt x="23021" y="33981"/>
                  </a:moveTo>
                  <a:cubicBezTo>
                    <a:pt x="22843" y="34014"/>
                    <a:pt x="22940" y="33820"/>
                    <a:pt x="22973" y="33787"/>
                  </a:cubicBezTo>
                  <a:cubicBezTo>
                    <a:pt x="23070" y="33803"/>
                    <a:pt x="23102" y="33917"/>
                    <a:pt x="23021" y="33981"/>
                  </a:cubicBezTo>
                  <a:close/>
                  <a:moveTo>
                    <a:pt x="1571" y="34127"/>
                  </a:moveTo>
                  <a:cubicBezTo>
                    <a:pt x="1425" y="34127"/>
                    <a:pt x="1393" y="33998"/>
                    <a:pt x="1474" y="33949"/>
                  </a:cubicBezTo>
                  <a:cubicBezTo>
                    <a:pt x="1539" y="33981"/>
                    <a:pt x="1571" y="34046"/>
                    <a:pt x="1571" y="34111"/>
                  </a:cubicBezTo>
                  <a:close/>
                  <a:moveTo>
                    <a:pt x="1166" y="33447"/>
                  </a:moveTo>
                  <a:cubicBezTo>
                    <a:pt x="1199" y="33221"/>
                    <a:pt x="988" y="33042"/>
                    <a:pt x="1069" y="32881"/>
                  </a:cubicBezTo>
                  <a:cubicBezTo>
                    <a:pt x="1215" y="32864"/>
                    <a:pt x="1199" y="32945"/>
                    <a:pt x="1344" y="32913"/>
                  </a:cubicBezTo>
                  <a:cubicBezTo>
                    <a:pt x="1263" y="32962"/>
                    <a:pt x="1361" y="33140"/>
                    <a:pt x="1166" y="33123"/>
                  </a:cubicBezTo>
                  <a:cubicBezTo>
                    <a:pt x="1328" y="33156"/>
                    <a:pt x="1183" y="33318"/>
                    <a:pt x="1166" y="33447"/>
                  </a:cubicBezTo>
                  <a:close/>
                  <a:moveTo>
                    <a:pt x="1215" y="33382"/>
                  </a:moveTo>
                  <a:cubicBezTo>
                    <a:pt x="1296" y="33334"/>
                    <a:pt x="1490" y="33350"/>
                    <a:pt x="1458" y="33480"/>
                  </a:cubicBezTo>
                  <a:cubicBezTo>
                    <a:pt x="1166" y="33382"/>
                    <a:pt x="1490" y="33625"/>
                    <a:pt x="1215" y="33658"/>
                  </a:cubicBezTo>
                  <a:cubicBezTo>
                    <a:pt x="1263" y="33512"/>
                    <a:pt x="1231" y="33528"/>
                    <a:pt x="1215" y="33382"/>
                  </a:cubicBezTo>
                  <a:close/>
                  <a:moveTo>
                    <a:pt x="292" y="33026"/>
                  </a:moveTo>
                  <a:cubicBezTo>
                    <a:pt x="163" y="32929"/>
                    <a:pt x="244" y="32897"/>
                    <a:pt x="292" y="32783"/>
                  </a:cubicBezTo>
                  <a:cubicBezTo>
                    <a:pt x="422" y="32864"/>
                    <a:pt x="341" y="32913"/>
                    <a:pt x="292" y="33010"/>
                  </a:cubicBezTo>
                  <a:close/>
                  <a:moveTo>
                    <a:pt x="23572" y="30695"/>
                  </a:moveTo>
                  <a:cubicBezTo>
                    <a:pt x="23491" y="30695"/>
                    <a:pt x="23491" y="30663"/>
                    <a:pt x="23426" y="30663"/>
                  </a:cubicBezTo>
                  <a:cubicBezTo>
                    <a:pt x="23410" y="30549"/>
                    <a:pt x="23507" y="30517"/>
                    <a:pt x="23459" y="30387"/>
                  </a:cubicBezTo>
                  <a:cubicBezTo>
                    <a:pt x="23620" y="30387"/>
                    <a:pt x="23653" y="30614"/>
                    <a:pt x="23572" y="30679"/>
                  </a:cubicBezTo>
                  <a:close/>
                  <a:moveTo>
                    <a:pt x="1199" y="30598"/>
                  </a:moveTo>
                  <a:cubicBezTo>
                    <a:pt x="1021" y="30517"/>
                    <a:pt x="1215" y="30387"/>
                    <a:pt x="988" y="30339"/>
                  </a:cubicBezTo>
                  <a:cubicBezTo>
                    <a:pt x="1021" y="30161"/>
                    <a:pt x="1134" y="30096"/>
                    <a:pt x="988" y="29967"/>
                  </a:cubicBezTo>
                  <a:lnTo>
                    <a:pt x="1231" y="29967"/>
                  </a:lnTo>
                  <a:cubicBezTo>
                    <a:pt x="1183" y="30145"/>
                    <a:pt x="1296" y="30371"/>
                    <a:pt x="1199" y="30582"/>
                  </a:cubicBezTo>
                  <a:close/>
                  <a:moveTo>
                    <a:pt x="23507" y="30112"/>
                  </a:moveTo>
                  <a:cubicBezTo>
                    <a:pt x="23588" y="29999"/>
                    <a:pt x="23491" y="29950"/>
                    <a:pt x="23556" y="29853"/>
                  </a:cubicBezTo>
                  <a:cubicBezTo>
                    <a:pt x="23718" y="29853"/>
                    <a:pt x="23701" y="30128"/>
                    <a:pt x="23507" y="30112"/>
                  </a:cubicBezTo>
                  <a:close/>
                  <a:moveTo>
                    <a:pt x="1085" y="29934"/>
                  </a:moveTo>
                  <a:cubicBezTo>
                    <a:pt x="859" y="29837"/>
                    <a:pt x="826" y="29546"/>
                    <a:pt x="1021" y="29416"/>
                  </a:cubicBezTo>
                  <a:cubicBezTo>
                    <a:pt x="794" y="29303"/>
                    <a:pt x="616" y="29173"/>
                    <a:pt x="826" y="28930"/>
                  </a:cubicBezTo>
                  <a:cubicBezTo>
                    <a:pt x="956" y="29011"/>
                    <a:pt x="794" y="29238"/>
                    <a:pt x="1166" y="29287"/>
                  </a:cubicBezTo>
                  <a:cubicBezTo>
                    <a:pt x="1102" y="29562"/>
                    <a:pt x="1183" y="29788"/>
                    <a:pt x="1085" y="29918"/>
                  </a:cubicBezTo>
                  <a:close/>
                  <a:moveTo>
                    <a:pt x="1701" y="29853"/>
                  </a:moveTo>
                  <a:cubicBezTo>
                    <a:pt x="1571" y="29853"/>
                    <a:pt x="1587" y="29659"/>
                    <a:pt x="1652" y="29610"/>
                  </a:cubicBezTo>
                  <a:cubicBezTo>
                    <a:pt x="1765" y="29610"/>
                    <a:pt x="1846" y="29708"/>
                    <a:pt x="1846" y="29821"/>
                  </a:cubicBezTo>
                  <a:cubicBezTo>
                    <a:pt x="1782" y="29805"/>
                    <a:pt x="1717" y="29805"/>
                    <a:pt x="1717" y="29837"/>
                  </a:cubicBezTo>
                  <a:close/>
                  <a:moveTo>
                    <a:pt x="1798" y="29546"/>
                  </a:moveTo>
                  <a:cubicBezTo>
                    <a:pt x="1620" y="29529"/>
                    <a:pt x="1798" y="29416"/>
                    <a:pt x="1733" y="29287"/>
                  </a:cubicBezTo>
                  <a:cubicBezTo>
                    <a:pt x="1830" y="29287"/>
                    <a:pt x="1846" y="29238"/>
                    <a:pt x="1943" y="29254"/>
                  </a:cubicBezTo>
                  <a:cubicBezTo>
                    <a:pt x="1911" y="29351"/>
                    <a:pt x="1862" y="29449"/>
                    <a:pt x="1798" y="29529"/>
                  </a:cubicBezTo>
                  <a:close/>
                  <a:moveTo>
                    <a:pt x="24592" y="28995"/>
                  </a:moveTo>
                  <a:cubicBezTo>
                    <a:pt x="24511" y="28947"/>
                    <a:pt x="24495" y="28850"/>
                    <a:pt x="24527" y="28769"/>
                  </a:cubicBezTo>
                  <a:cubicBezTo>
                    <a:pt x="24721" y="28785"/>
                    <a:pt x="24543" y="28866"/>
                    <a:pt x="24592" y="28995"/>
                  </a:cubicBezTo>
                  <a:close/>
                  <a:moveTo>
                    <a:pt x="438" y="29222"/>
                  </a:moveTo>
                  <a:cubicBezTo>
                    <a:pt x="341" y="29222"/>
                    <a:pt x="422" y="29092"/>
                    <a:pt x="389" y="29028"/>
                  </a:cubicBezTo>
                  <a:cubicBezTo>
                    <a:pt x="503" y="29092"/>
                    <a:pt x="486" y="29028"/>
                    <a:pt x="486" y="28930"/>
                  </a:cubicBezTo>
                  <a:cubicBezTo>
                    <a:pt x="681" y="28963"/>
                    <a:pt x="470" y="29125"/>
                    <a:pt x="454" y="29222"/>
                  </a:cubicBezTo>
                  <a:close/>
                  <a:moveTo>
                    <a:pt x="1166" y="29060"/>
                  </a:moveTo>
                  <a:lnTo>
                    <a:pt x="1037" y="29060"/>
                  </a:lnTo>
                  <a:lnTo>
                    <a:pt x="1037" y="28882"/>
                  </a:lnTo>
                  <a:cubicBezTo>
                    <a:pt x="1166" y="28866"/>
                    <a:pt x="1118" y="28979"/>
                    <a:pt x="1166" y="29044"/>
                  </a:cubicBezTo>
                  <a:close/>
                  <a:moveTo>
                    <a:pt x="24673" y="28704"/>
                  </a:moveTo>
                  <a:cubicBezTo>
                    <a:pt x="24592" y="28671"/>
                    <a:pt x="24559" y="28591"/>
                    <a:pt x="24576" y="28493"/>
                  </a:cubicBezTo>
                  <a:cubicBezTo>
                    <a:pt x="24689" y="28510"/>
                    <a:pt x="24786" y="28623"/>
                    <a:pt x="24689" y="28688"/>
                  </a:cubicBezTo>
                  <a:close/>
                  <a:moveTo>
                    <a:pt x="23960" y="28607"/>
                  </a:moveTo>
                  <a:cubicBezTo>
                    <a:pt x="23863" y="28607"/>
                    <a:pt x="23993" y="28477"/>
                    <a:pt x="23993" y="28429"/>
                  </a:cubicBezTo>
                  <a:cubicBezTo>
                    <a:pt x="24203" y="28461"/>
                    <a:pt x="24041" y="28558"/>
                    <a:pt x="23960" y="28591"/>
                  </a:cubicBezTo>
                  <a:close/>
                  <a:moveTo>
                    <a:pt x="23750" y="28331"/>
                  </a:moveTo>
                  <a:cubicBezTo>
                    <a:pt x="23637" y="28331"/>
                    <a:pt x="23653" y="28234"/>
                    <a:pt x="23653" y="28137"/>
                  </a:cubicBezTo>
                  <a:cubicBezTo>
                    <a:pt x="23766" y="28105"/>
                    <a:pt x="23847" y="28251"/>
                    <a:pt x="23766" y="28331"/>
                  </a:cubicBezTo>
                  <a:close/>
                  <a:moveTo>
                    <a:pt x="23879" y="28008"/>
                  </a:moveTo>
                  <a:cubicBezTo>
                    <a:pt x="23879" y="28040"/>
                    <a:pt x="23847" y="28024"/>
                    <a:pt x="23847" y="28008"/>
                  </a:cubicBezTo>
                  <a:cubicBezTo>
                    <a:pt x="23718" y="28008"/>
                    <a:pt x="23798" y="28137"/>
                    <a:pt x="23653" y="28105"/>
                  </a:cubicBezTo>
                  <a:cubicBezTo>
                    <a:pt x="23669" y="28024"/>
                    <a:pt x="23556" y="28024"/>
                    <a:pt x="23604" y="27943"/>
                  </a:cubicBezTo>
                  <a:cubicBezTo>
                    <a:pt x="23637" y="27927"/>
                    <a:pt x="23685" y="27911"/>
                    <a:pt x="23701" y="27862"/>
                  </a:cubicBezTo>
                  <a:cubicBezTo>
                    <a:pt x="23831" y="27862"/>
                    <a:pt x="23766" y="27992"/>
                    <a:pt x="23896" y="27992"/>
                  </a:cubicBezTo>
                  <a:close/>
                  <a:moveTo>
                    <a:pt x="325" y="28056"/>
                  </a:moveTo>
                  <a:cubicBezTo>
                    <a:pt x="373" y="28056"/>
                    <a:pt x="357" y="27992"/>
                    <a:pt x="357" y="27959"/>
                  </a:cubicBezTo>
                  <a:cubicBezTo>
                    <a:pt x="454" y="27927"/>
                    <a:pt x="535" y="28056"/>
                    <a:pt x="551" y="27959"/>
                  </a:cubicBezTo>
                  <a:cubicBezTo>
                    <a:pt x="632" y="27992"/>
                    <a:pt x="405" y="28089"/>
                    <a:pt x="325" y="28121"/>
                  </a:cubicBezTo>
                  <a:cubicBezTo>
                    <a:pt x="308" y="28008"/>
                    <a:pt x="179" y="28040"/>
                    <a:pt x="260" y="27927"/>
                  </a:cubicBezTo>
                  <a:cubicBezTo>
                    <a:pt x="341" y="27911"/>
                    <a:pt x="325" y="27992"/>
                    <a:pt x="325" y="28040"/>
                  </a:cubicBezTo>
                  <a:close/>
                  <a:moveTo>
                    <a:pt x="24948" y="27716"/>
                  </a:moveTo>
                  <a:cubicBezTo>
                    <a:pt x="24786" y="27716"/>
                    <a:pt x="24737" y="27522"/>
                    <a:pt x="24948" y="27538"/>
                  </a:cubicBezTo>
                  <a:cubicBezTo>
                    <a:pt x="25013" y="27587"/>
                    <a:pt x="25013" y="27668"/>
                    <a:pt x="24948" y="27716"/>
                  </a:cubicBezTo>
                  <a:close/>
                  <a:moveTo>
                    <a:pt x="23944" y="27684"/>
                  </a:moveTo>
                  <a:cubicBezTo>
                    <a:pt x="23782" y="27700"/>
                    <a:pt x="23815" y="27603"/>
                    <a:pt x="23701" y="27587"/>
                  </a:cubicBezTo>
                  <a:cubicBezTo>
                    <a:pt x="23718" y="27538"/>
                    <a:pt x="23798" y="27522"/>
                    <a:pt x="23879" y="27522"/>
                  </a:cubicBezTo>
                  <a:cubicBezTo>
                    <a:pt x="23928" y="27554"/>
                    <a:pt x="23960" y="27619"/>
                    <a:pt x="23944" y="27684"/>
                  </a:cubicBezTo>
                  <a:close/>
                  <a:moveTo>
                    <a:pt x="697" y="27473"/>
                  </a:moveTo>
                  <a:cubicBezTo>
                    <a:pt x="648" y="27441"/>
                    <a:pt x="600" y="27441"/>
                    <a:pt x="551" y="27441"/>
                  </a:cubicBezTo>
                  <a:cubicBezTo>
                    <a:pt x="567" y="27409"/>
                    <a:pt x="632" y="27360"/>
                    <a:pt x="648" y="27409"/>
                  </a:cubicBezTo>
                  <a:cubicBezTo>
                    <a:pt x="697" y="27376"/>
                    <a:pt x="697" y="27328"/>
                    <a:pt x="794" y="27344"/>
                  </a:cubicBezTo>
                  <a:cubicBezTo>
                    <a:pt x="762" y="27360"/>
                    <a:pt x="729" y="27393"/>
                    <a:pt x="794" y="27409"/>
                  </a:cubicBezTo>
                  <a:cubicBezTo>
                    <a:pt x="778" y="27441"/>
                    <a:pt x="697" y="27425"/>
                    <a:pt x="697" y="27473"/>
                  </a:cubicBezTo>
                  <a:close/>
                  <a:moveTo>
                    <a:pt x="486" y="27247"/>
                  </a:moveTo>
                  <a:cubicBezTo>
                    <a:pt x="600" y="27198"/>
                    <a:pt x="729" y="27214"/>
                    <a:pt x="826" y="27263"/>
                  </a:cubicBezTo>
                  <a:cubicBezTo>
                    <a:pt x="745" y="27328"/>
                    <a:pt x="519" y="27376"/>
                    <a:pt x="503" y="27231"/>
                  </a:cubicBezTo>
                  <a:close/>
                  <a:moveTo>
                    <a:pt x="24446" y="26810"/>
                  </a:moveTo>
                  <a:cubicBezTo>
                    <a:pt x="24381" y="26810"/>
                    <a:pt x="24349" y="26810"/>
                    <a:pt x="24349" y="26842"/>
                  </a:cubicBezTo>
                  <a:cubicBezTo>
                    <a:pt x="24252" y="26777"/>
                    <a:pt x="24446" y="26777"/>
                    <a:pt x="24349" y="26648"/>
                  </a:cubicBezTo>
                  <a:cubicBezTo>
                    <a:pt x="24430" y="26648"/>
                    <a:pt x="24430" y="26615"/>
                    <a:pt x="24446" y="26567"/>
                  </a:cubicBezTo>
                  <a:cubicBezTo>
                    <a:pt x="24559" y="26648"/>
                    <a:pt x="24300" y="26696"/>
                    <a:pt x="24446" y="26810"/>
                  </a:cubicBezTo>
                  <a:close/>
                  <a:moveTo>
                    <a:pt x="2121" y="26648"/>
                  </a:moveTo>
                  <a:cubicBezTo>
                    <a:pt x="1879" y="26405"/>
                    <a:pt x="1960" y="25790"/>
                    <a:pt x="1846" y="25547"/>
                  </a:cubicBezTo>
                  <a:cubicBezTo>
                    <a:pt x="2154" y="25644"/>
                    <a:pt x="2073" y="26292"/>
                    <a:pt x="2121" y="26648"/>
                  </a:cubicBezTo>
                  <a:close/>
                  <a:moveTo>
                    <a:pt x="1765" y="26292"/>
                  </a:moveTo>
                  <a:lnTo>
                    <a:pt x="1636" y="26292"/>
                  </a:lnTo>
                  <a:cubicBezTo>
                    <a:pt x="1636" y="26195"/>
                    <a:pt x="1636" y="26130"/>
                    <a:pt x="1684" y="26081"/>
                  </a:cubicBezTo>
                  <a:cubicBezTo>
                    <a:pt x="1798" y="26097"/>
                    <a:pt x="1782" y="26195"/>
                    <a:pt x="1782" y="26292"/>
                  </a:cubicBezTo>
                  <a:close/>
                  <a:moveTo>
                    <a:pt x="1620" y="26049"/>
                  </a:moveTo>
                  <a:lnTo>
                    <a:pt x="1474" y="26049"/>
                  </a:lnTo>
                  <a:cubicBezTo>
                    <a:pt x="1490" y="25984"/>
                    <a:pt x="1490" y="25903"/>
                    <a:pt x="1620" y="25919"/>
                  </a:cubicBezTo>
                  <a:cubicBezTo>
                    <a:pt x="1620" y="25968"/>
                    <a:pt x="1620" y="26000"/>
                    <a:pt x="1620" y="26049"/>
                  </a:cubicBezTo>
                  <a:close/>
                  <a:moveTo>
                    <a:pt x="843" y="25887"/>
                  </a:moveTo>
                  <a:cubicBezTo>
                    <a:pt x="794" y="25887"/>
                    <a:pt x="826" y="25855"/>
                    <a:pt x="843" y="25855"/>
                  </a:cubicBezTo>
                  <a:cubicBezTo>
                    <a:pt x="632" y="25741"/>
                    <a:pt x="972" y="25838"/>
                    <a:pt x="940" y="25725"/>
                  </a:cubicBezTo>
                  <a:cubicBezTo>
                    <a:pt x="1004" y="25725"/>
                    <a:pt x="988" y="25806"/>
                    <a:pt x="988" y="25855"/>
                  </a:cubicBezTo>
                  <a:cubicBezTo>
                    <a:pt x="924" y="25855"/>
                    <a:pt x="859" y="25855"/>
                    <a:pt x="859" y="25887"/>
                  </a:cubicBezTo>
                  <a:close/>
                  <a:moveTo>
                    <a:pt x="1846" y="25239"/>
                  </a:moveTo>
                  <a:cubicBezTo>
                    <a:pt x="1684" y="25239"/>
                    <a:pt x="1749" y="25061"/>
                    <a:pt x="1684" y="24980"/>
                  </a:cubicBezTo>
                  <a:cubicBezTo>
                    <a:pt x="1927" y="25013"/>
                    <a:pt x="1749" y="25142"/>
                    <a:pt x="1846" y="25239"/>
                  </a:cubicBezTo>
                  <a:close/>
                  <a:moveTo>
                    <a:pt x="26097" y="23701"/>
                  </a:moveTo>
                  <a:cubicBezTo>
                    <a:pt x="26033" y="23653"/>
                    <a:pt x="25968" y="23540"/>
                    <a:pt x="26049" y="23475"/>
                  </a:cubicBezTo>
                  <a:cubicBezTo>
                    <a:pt x="26162" y="23475"/>
                    <a:pt x="26081" y="23637"/>
                    <a:pt x="26114" y="23701"/>
                  </a:cubicBezTo>
                  <a:close/>
                  <a:moveTo>
                    <a:pt x="2559" y="20626"/>
                  </a:moveTo>
                  <a:cubicBezTo>
                    <a:pt x="2882" y="20350"/>
                    <a:pt x="3109" y="20545"/>
                    <a:pt x="3044" y="20933"/>
                  </a:cubicBezTo>
                  <a:cubicBezTo>
                    <a:pt x="3125" y="20901"/>
                    <a:pt x="3109" y="20820"/>
                    <a:pt x="3141" y="20755"/>
                  </a:cubicBezTo>
                  <a:cubicBezTo>
                    <a:pt x="3287" y="20739"/>
                    <a:pt x="3174" y="20917"/>
                    <a:pt x="3287" y="20917"/>
                  </a:cubicBezTo>
                  <a:cubicBezTo>
                    <a:pt x="3271" y="20966"/>
                    <a:pt x="3174" y="20949"/>
                    <a:pt x="3093" y="20966"/>
                  </a:cubicBezTo>
                  <a:cubicBezTo>
                    <a:pt x="3141" y="21192"/>
                    <a:pt x="3174" y="21419"/>
                    <a:pt x="3206" y="21662"/>
                  </a:cubicBezTo>
                  <a:cubicBezTo>
                    <a:pt x="3012" y="21710"/>
                    <a:pt x="3206" y="21840"/>
                    <a:pt x="3012" y="21904"/>
                  </a:cubicBezTo>
                  <a:cubicBezTo>
                    <a:pt x="3060" y="21985"/>
                    <a:pt x="3125" y="21791"/>
                    <a:pt x="3222" y="21904"/>
                  </a:cubicBezTo>
                  <a:cubicBezTo>
                    <a:pt x="3174" y="22131"/>
                    <a:pt x="3044" y="22115"/>
                    <a:pt x="3125" y="22374"/>
                  </a:cubicBezTo>
                  <a:cubicBezTo>
                    <a:pt x="3271" y="22374"/>
                    <a:pt x="3060" y="22147"/>
                    <a:pt x="3271" y="22196"/>
                  </a:cubicBezTo>
                  <a:cubicBezTo>
                    <a:pt x="3206" y="22342"/>
                    <a:pt x="3222" y="22487"/>
                    <a:pt x="3319" y="22601"/>
                  </a:cubicBezTo>
                  <a:cubicBezTo>
                    <a:pt x="3239" y="22617"/>
                    <a:pt x="3158" y="22617"/>
                    <a:pt x="3093" y="22584"/>
                  </a:cubicBezTo>
                  <a:cubicBezTo>
                    <a:pt x="3077" y="22665"/>
                    <a:pt x="3158" y="22682"/>
                    <a:pt x="3287" y="22682"/>
                  </a:cubicBezTo>
                  <a:cubicBezTo>
                    <a:pt x="3336" y="22843"/>
                    <a:pt x="3206" y="22876"/>
                    <a:pt x="3109" y="22941"/>
                  </a:cubicBezTo>
                  <a:cubicBezTo>
                    <a:pt x="2737" y="22779"/>
                    <a:pt x="3109" y="22163"/>
                    <a:pt x="2834" y="21937"/>
                  </a:cubicBezTo>
                  <a:cubicBezTo>
                    <a:pt x="2947" y="21532"/>
                    <a:pt x="2915" y="21176"/>
                    <a:pt x="2963" y="20755"/>
                  </a:cubicBezTo>
                  <a:cubicBezTo>
                    <a:pt x="2866" y="20755"/>
                    <a:pt x="2931" y="20868"/>
                    <a:pt x="2866" y="20885"/>
                  </a:cubicBezTo>
                  <a:cubicBezTo>
                    <a:pt x="2720" y="20885"/>
                    <a:pt x="2769" y="20690"/>
                    <a:pt x="2915" y="20690"/>
                  </a:cubicBezTo>
                  <a:cubicBezTo>
                    <a:pt x="2801" y="20609"/>
                    <a:pt x="2769" y="20593"/>
                    <a:pt x="2559" y="20626"/>
                  </a:cubicBezTo>
                  <a:close/>
                  <a:moveTo>
                    <a:pt x="27231" y="22471"/>
                  </a:moveTo>
                  <a:cubicBezTo>
                    <a:pt x="27133" y="22455"/>
                    <a:pt x="27069" y="22325"/>
                    <a:pt x="27133" y="22277"/>
                  </a:cubicBezTo>
                  <a:cubicBezTo>
                    <a:pt x="27214" y="22309"/>
                    <a:pt x="27247" y="22390"/>
                    <a:pt x="27231" y="22487"/>
                  </a:cubicBezTo>
                  <a:close/>
                  <a:moveTo>
                    <a:pt x="27571" y="22374"/>
                  </a:moveTo>
                  <a:cubicBezTo>
                    <a:pt x="27376" y="22406"/>
                    <a:pt x="27376" y="22212"/>
                    <a:pt x="27571" y="22244"/>
                  </a:cubicBezTo>
                  <a:cubicBezTo>
                    <a:pt x="27571" y="22293"/>
                    <a:pt x="27571" y="22325"/>
                    <a:pt x="27571" y="22374"/>
                  </a:cubicBezTo>
                  <a:close/>
                  <a:moveTo>
                    <a:pt x="24009" y="22406"/>
                  </a:moveTo>
                  <a:cubicBezTo>
                    <a:pt x="23928" y="22358"/>
                    <a:pt x="23896" y="22050"/>
                    <a:pt x="24155" y="22115"/>
                  </a:cubicBezTo>
                  <a:cubicBezTo>
                    <a:pt x="24025" y="22228"/>
                    <a:pt x="24041" y="22293"/>
                    <a:pt x="24009" y="22423"/>
                  </a:cubicBezTo>
                  <a:close/>
                  <a:moveTo>
                    <a:pt x="27133" y="22244"/>
                  </a:moveTo>
                  <a:cubicBezTo>
                    <a:pt x="26907" y="22066"/>
                    <a:pt x="27150" y="21759"/>
                    <a:pt x="27069" y="21581"/>
                  </a:cubicBezTo>
                  <a:cubicBezTo>
                    <a:pt x="27150" y="21645"/>
                    <a:pt x="27263" y="21678"/>
                    <a:pt x="27360" y="21678"/>
                  </a:cubicBezTo>
                  <a:cubicBezTo>
                    <a:pt x="27360" y="21840"/>
                    <a:pt x="27182" y="21969"/>
                    <a:pt x="27279" y="22115"/>
                  </a:cubicBezTo>
                  <a:cubicBezTo>
                    <a:pt x="27198" y="22147"/>
                    <a:pt x="27085" y="22147"/>
                    <a:pt x="27133" y="22244"/>
                  </a:cubicBezTo>
                  <a:close/>
                  <a:moveTo>
                    <a:pt x="3708" y="22309"/>
                  </a:moveTo>
                  <a:cubicBezTo>
                    <a:pt x="3595" y="22277"/>
                    <a:pt x="3692" y="22115"/>
                    <a:pt x="3659" y="22034"/>
                  </a:cubicBezTo>
                  <a:cubicBezTo>
                    <a:pt x="3886" y="22099"/>
                    <a:pt x="3724" y="22163"/>
                    <a:pt x="3708" y="22309"/>
                  </a:cubicBezTo>
                  <a:close/>
                  <a:moveTo>
                    <a:pt x="25256" y="22002"/>
                  </a:moveTo>
                  <a:cubicBezTo>
                    <a:pt x="25207" y="21969"/>
                    <a:pt x="25126" y="21953"/>
                    <a:pt x="25061" y="21969"/>
                  </a:cubicBezTo>
                  <a:cubicBezTo>
                    <a:pt x="25029" y="21872"/>
                    <a:pt x="25191" y="21904"/>
                    <a:pt x="25158" y="21807"/>
                  </a:cubicBezTo>
                  <a:cubicBezTo>
                    <a:pt x="25272" y="21807"/>
                    <a:pt x="25256" y="21904"/>
                    <a:pt x="25256" y="22002"/>
                  </a:cubicBezTo>
                  <a:close/>
                  <a:moveTo>
                    <a:pt x="24835" y="21904"/>
                  </a:moveTo>
                  <a:lnTo>
                    <a:pt x="24689" y="21904"/>
                  </a:lnTo>
                  <a:cubicBezTo>
                    <a:pt x="24576" y="21743"/>
                    <a:pt x="24705" y="21662"/>
                    <a:pt x="24770" y="21467"/>
                  </a:cubicBezTo>
                  <a:cubicBezTo>
                    <a:pt x="24883" y="21597"/>
                    <a:pt x="24721" y="21743"/>
                    <a:pt x="24818" y="21904"/>
                  </a:cubicBezTo>
                  <a:close/>
                  <a:moveTo>
                    <a:pt x="24721" y="21467"/>
                  </a:moveTo>
                  <a:cubicBezTo>
                    <a:pt x="24576" y="21192"/>
                    <a:pt x="24851" y="20966"/>
                    <a:pt x="24705" y="20626"/>
                  </a:cubicBezTo>
                  <a:cubicBezTo>
                    <a:pt x="24802" y="20642"/>
                    <a:pt x="24899" y="20658"/>
                    <a:pt x="24996" y="20658"/>
                  </a:cubicBezTo>
                  <a:cubicBezTo>
                    <a:pt x="24835" y="20820"/>
                    <a:pt x="24754" y="21144"/>
                    <a:pt x="24948" y="21192"/>
                  </a:cubicBezTo>
                  <a:cubicBezTo>
                    <a:pt x="24948" y="21257"/>
                    <a:pt x="24867" y="21273"/>
                    <a:pt x="24770" y="21273"/>
                  </a:cubicBezTo>
                  <a:cubicBezTo>
                    <a:pt x="24802" y="21370"/>
                    <a:pt x="24835" y="21305"/>
                    <a:pt x="24964" y="21305"/>
                  </a:cubicBezTo>
                  <a:cubicBezTo>
                    <a:pt x="24932" y="21403"/>
                    <a:pt x="24754" y="21386"/>
                    <a:pt x="24705" y="21467"/>
                  </a:cubicBezTo>
                  <a:close/>
                  <a:moveTo>
                    <a:pt x="4129" y="21597"/>
                  </a:moveTo>
                  <a:cubicBezTo>
                    <a:pt x="3918" y="21597"/>
                    <a:pt x="4145" y="21484"/>
                    <a:pt x="4080" y="21386"/>
                  </a:cubicBezTo>
                  <a:cubicBezTo>
                    <a:pt x="4194" y="21435"/>
                    <a:pt x="4161" y="21500"/>
                    <a:pt x="4113" y="21597"/>
                  </a:cubicBezTo>
                  <a:close/>
                  <a:moveTo>
                    <a:pt x="5473" y="21241"/>
                  </a:moveTo>
                  <a:cubicBezTo>
                    <a:pt x="5246" y="20868"/>
                    <a:pt x="5375" y="20269"/>
                    <a:pt x="5392" y="19897"/>
                  </a:cubicBezTo>
                  <a:cubicBezTo>
                    <a:pt x="5343" y="19816"/>
                    <a:pt x="5181" y="19929"/>
                    <a:pt x="5197" y="19994"/>
                  </a:cubicBezTo>
                  <a:cubicBezTo>
                    <a:pt x="5068" y="19962"/>
                    <a:pt x="5197" y="19865"/>
                    <a:pt x="5197" y="19800"/>
                  </a:cubicBezTo>
                  <a:cubicBezTo>
                    <a:pt x="5278" y="19800"/>
                    <a:pt x="5295" y="19832"/>
                    <a:pt x="5392" y="19832"/>
                  </a:cubicBezTo>
                  <a:cubicBezTo>
                    <a:pt x="5505" y="19816"/>
                    <a:pt x="5408" y="19670"/>
                    <a:pt x="5440" y="19589"/>
                  </a:cubicBezTo>
                  <a:cubicBezTo>
                    <a:pt x="5926" y="20043"/>
                    <a:pt x="5570" y="20512"/>
                    <a:pt x="5618" y="21208"/>
                  </a:cubicBezTo>
                  <a:cubicBezTo>
                    <a:pt x="5537" y="21208"/>
                    <a:pt x="5456" y="21208"/>
                    <a:pt x="5456" y="21241"/>
                  </a:cubicBezTo>
                  <a:close/>
                  <a:moveTo>
                    <a:pt x="2672" y="21208"/>
                  </a:moveTo>
                  <a:cubicBezTo>
                    <a:pt x="2591" y="21176"/>
                    <a:pt x="2623" y="21063"/>
                    <a:pt x="2575" y="20998"/>
                  </a:cubicBezTo>
                  <a:cubicBezTo>
                    <a:pt x="2672" y="20998"/>
                    <a:pt x="2672" y="20966"/>
                    <a:pt x="2769" y="20966"/>
                  </a:cubicBezTo>
                  <a:cubicBezTo>
                    <a:pt x="2818" y="21095"/>
                    <a:pt x="2623" y="21079"/>
                    <a:pt x="2672" y="21208"/>
                  </a:cubicBezTo>
                  <a:close/>
                  <a:moveTo>
                    <a:pt x="24932" y="20561"/>
                  </a:moveTo>
                  <a:cubicBezTo>
                    <a:pt x="24754" y="20561"/>
                    <a:pt x="24754" y="20415"/>
                    <a:pt x="24737" y="20286"/>
                  </a:cubicBezTo>
                  <a:cubicBezTo>
                    <a:pt x="24818" y="20286"/>
                    <a:pt x="24835" y="20334"/>
                    <a:pt x="24932" y="20318"/>
                  </a:cubicBezTo>
                  <a:cubicBezTo>
                    <a:pt x="24818" y="20399"/>
                    <a:pt x="24948" y="20464"/>
                    <a:pt x="24932" y="20561"/>
                  </a:cubicBezTo>
                  <a:close/>
                  <a:moveTo>
                    <a:pt x="3190" y="20464"/>
                  </a:moveTo>
                  <a:cubicBezTo>
                    <a:pt x="3077" y="20431"/>
                    <a:pt x="2963" y="20415"/>
                    <a:pt x="2850" y="20431"/>
                  </a:cubicBezTo>
                  <a:cubicBezTo>
                    <a:pt x="2882" y="20237"/>
                    <a:pt x="2996" y="20156"/>
                    <a:pt x="3077" y="19962"/>
                  </a:cubicBezTo>
                  <a:cubicBezTo>
                    <a:pt x="3287" y="20075"/>
                    <a:pt x="3109" y="20253"/>
                    <a:pt x="3190" y="20464"/>
                  </a:cubicBezTo>
                  <a:close/>
                  <a:moveTo>
                    <a:pt x="2300" y="19428"/>
                  </a:moveTo>
                  <a:lnTo>
                    <a:pt x="2300" y="19589"/>
                  </a:lnTo>
                  <a:cubicBezTo>
                    <a:pt x="2105" y="18958"/>
                    <a:pt x="2089" y="18294"/>
                    <a:pt x="2251" y="17647"/>
                  </a:cubicBezTo>
                  <a:cubicBezTo>
                    <a:pt x="2251" y="17614"/>
                    <a:pt x="2170" y="17631"/>
                    <a:pt x="2154" y="17582"/>
                  </a:cubicBezTo>
                  <a:cubicBezTo>
                    <a:pt x="2170" y="17517"/>
                    <a:pt x="2202" y="17436"/>
                    <a:pt x="2251" y="17388"/>
                  </a:cubicBezTo>
                  <a:cubicBezTo>
                    <a:pt x="2397" y="17388"/>
                    <a:pt x="2332" y="17550"/>
                    <a:pt x="2348" y="17647"/>
                  </a:cubicBezTo>
                  <a:cubicBezTo>
                    <a:pt x="2429" y="17647"/>
                    <a:pt x="2494" y="17647"/>
                    <a:pt x="2494" y="17614"/>
                  </a:cubicBezTo>
                  <a:cubicBezTo>
                    <a:pt x="2607" y="17938"/>
                    <a:pt x="2478" y="18521"/>
                    <a:pt x="2769" y="19023"/>
                  </a:cubicBezTo>
                  <a:cubicBezTo>
                    <a:pt x="2720" y="19152"/>
                    <a:pt x="2640" y="19249"/>
                    <a:pt x="2542" y="19298"/>
                  </a:cubicBezTo>
                  <a:cubicBezTo>
                    <a:pt x="2575" y="19395"/>
                    <a:pt x="2688" y="19282"/>
                    <a:pt x="2769" y="19298"/>
                  </a:cubicBezTo>
                  <a:cubicBezTo>
                    <a:pt x="2818" y="19379"/>
                    <a:pt x="2591" y="19460"/>
                    <a:pt x="2737" y="19509"/>
                  </a:cubicBezTo>
                  <a:cubicBezTo>
                    <a:pt x="2688" y="19606"/>
                    <a:pt x="2656" y="19541"/>
                    <a:pt x="2542" y="19541"/>
                  </a:cubicBezTo>
                  <a:cubicBezTo>
                    <a:pt x="2623" y="19703"/>
                    <a:pt x="2672" y="19832"/>
                    <a:pt x="2640" y="19946"/>
                  </a:cubicBezTo>
                  <a:cubicBezTo>
                    <a:pt x="2801" y="19978"/>
                    <a:pt x="2720" y="19832"/>
                    <a:pt x="2737" y="19768"/>
                  </a:cubicBezTo>
                  <a:cubicBezTo>
                    <a:pt x="2866" y="19881"/>
                    <a:pt x="2866" y="20091"/>
                    <a:pt x="2737" y="20205"/>
                  </a:cubicBezTo>
                  <a:cubicBezTo>
                    <a:pt x="2559" y="20237"/>
                    <a:pt x="2413" y="20059"/>
                    <a:pt x="2397" y="20253"/>
                  </a:cubicBezTo>
                  <a:cubicBezTo>
                    <a:pt x="2235" y="20107"/>
                    <a:pt x="2559" y="19719"/>
                    <a:pt x="2348" y="19638"/>
                  </a:cubicBezTo>
                  <a:cubicBezTo>
                    <a:pt x="2235" y="19897"/>
                    <a:pt x="2413" y="20350"/>
                    <a:pt x="2121" y="20480"/>
                  </a:cubicBezTo>
                  <a:cubicBezTo>
                    <a:pt x="1895" y="20124"/>
                    <a:pt x="2170" y="19832"/>
                    <a:pt x="2105" y="19444"/>
                  </a:cubicBezTo>
                  <a:close/>
                  <a:moveTo>
                    <a:pt x="4145" y="20350"/>
                  </a:moveTo>
                  <a:cubicBezTo>
                    <a:pt x="4016" y="20350"/>
                    <a:pt x="3918" y="20269"/>
                    <a:pt x="3999" y="20221"/>
                  </a:cubicBezTo>
                  <a:cubicBezTo>
                    <a:pt x="4113" y="20205"/>
                    <a:pt x="4113" y="20286"/>
                    <a:pt x="4145" y="20350"/>
                  </a:cubicBezTo>
                  <a:close/>
                  <a:moveTo>
                    <a:pt x="3838" y="20027"/>
                  </a:moveTo>
                  <a:cubicBezTo>
                    <a:pt x="3886" y="20027"/>
                    <a:pt x="3886" y="20059"/>
                    <a:pt x="3935" y="20059"/>
                  </a:cubicBezTo>
                  <a:cubicBezTo>
                    <a:pt x="3935" y="19622"/>
                    <a:pt x="3870" y="19589"/>
                    <a:pt x="3773" y="19217"/>
                  </a:cubicBezTo>
                  <a:cubicBezTo>
                    <a:pt x="4275" y="19071"/>
                    <a:pt x="4177" y="19865"/>
                    <a:pt x="4226" y="20059"/>
                  </a:cubicBezTo>
                  <a:cubicBezTo>
                    <a:pt x="4113" y="20188"/>
                    <a:pt x="3918" y="20221"/>
                    <a:pt x="3838" y="20027"/>
                  </a:cubicBezTo>
                  <a:close/>
                  <a:moveTo>
                    <a:pt x="3125" y="19832"/>
                  </a:moveTo>
                  <a:cubicBezTo>
                    <a:pt x="3012" y="19816"/>
                    <a:pt x="2996" y="19719"/>
                    <a:pt x="2882" y="19703"/>
                  </a:cubicBezTo>
                  <a:cubicBezTo>
                    <a:pt x="3028" y="19654"/>
                    <a:pt x="2882" y="19411"/>
                    <a:pt x="3060" y="19395"/>
                  </a:cubicBezTo>
                  <a:cubicBezTo>
                    <a:pt x="2931" y="19541"/>
                    <a:pt x="3222" y="19654"/>
                    <a:pt x="3125" y="19816"/>
                  </a:cubicBezTo>
                  <a:close/>
                  <a:moveTo>
                    <a:pt x="5149" y="18537"/>
                  </a:moveTo>
                  <a:cubicBezTo>
                    <a:pt x="5197" y="18537"/>
                    <a:pt x="5197" y="18489"/>
                    <a:pt x="5197" y="18472"/>
                  </a:cubicBezTo>
                  <a:cubicBezTo>
                    <a:pt x="5278" y="18472"/>
                    <a:pt x="5230" y="18570"/>
                    <a:pt x="5311" y="18570"/>
                  </a:cubicBezTo>
                  <a:cubicBezTo>
                    <a:pt x="5408" y="18521"/>
                    <a:pt x="5311" y="18359"/>
                    <a:pt x="5343" y="18262"/>
                  </a:cubicBezTo>
                  <a:cubicBezTo>
                    <a:pt x="5570" y="18408"/>
                    <a:pt x="5505" y="18748"/>
                    <a:pt x="5651" y="18861"/>
                  </a:cubicBezTo>
                  <a:cubicBezTo>
                    <a:pt x="5554" y="18910"/>
                    <a:pt x="5456" y="18910"/>
                    <a:pt x="5359" y="18861"/>
                  </a:cubicBezTo>
                  <a:cubicBezTo>
                    <a:pt x="5197" y="18893"/>
                    <a:pt x="5359" y="18942"/>
                    <a:pt x="5262" y="19007"/>
                  </a:cubicBezTo>
                  <a:cubicBezTo>
                    <a:pt x="5327" y="19104"/>
                    <a:pt x="5359" y="18893"/>
                    <a:pt x="5505" y="18926"/>
                  </a:cubicBezTo>
                  <a:cubicBezTo>
                    <a:pt x="5505" y="19185"/>
                    <a:pt x="5456" y="19249"/>
                    <a:pt x="5602" y="19363"/>
                  </a:cubicBezTo>
                  <a:cubicBezTo>
                    <a:pt x="5537" y="19476"/>
                    <a:pt x="5537" y="19363"/>
                    <a:pt x="5570" y="19573"/>
                  </a:cubicBezTo>
                  <a:cubicBezTo>
                    <a:pt x="5230" y="19589"/>
                    <a:pt x="5489" y="19363"/>
                    <a:pt x="5359" y="19266"/>
                  </a:cubicBezTo>
                  <a:cubicBezTo>
                    <a:pt x="5165" y="19395"/>
                    <a:pt x="5554" y="19703"/>
                    <a:pt x="5230" y="19719"/>
                  </a:cubicBezTo>
                  <a:cubicBezTo>
                    <a:pt x="5262" y="19298"/>
                    <a:pt x="4906" y="18764"/>
                    <a:pt x="5246" y="18294"/>
                  </a:cubicBezTo>
                  <a:cubicBezTo>
                    <a:pt x="5343" y="18359"/>
                    <a:pt x="5133" y="18408"/>
                    <a:pt x="5149" y="18521"/>
                  </a:cubicBezTo>
                  <a:close/>
                  <a:moveTo>
                    <a:pt x="3400" y="19395"/>
                  </a:moveTo>
                  <a:cubicBezTo>
                    <a:pt x="3384" y="19509"/>
                    <a:pt x="3222" y="19314"/>
                    <a:pt x="3206" y="19428"/>
                  </a:cubicBezTo>
                  <a:cubicBezTo>
                    <a:pt x="3060" y="19395"/>
                    <a:pt x="3222" y="19314"/>
                    <a:pt x="3255" y="19298"/>
                  </a:cubicBezTo>
                  <a:cubicBezTo>
                    <a:pt x="3368" y="19266"/>
                    <a:pt x="3303" y="19379"/>
                    <a:pt x="3400" y="19379"/>
                  </a:cubicBezTo>
                  <a:close/>
                  <a:moveTo>
                    <a:pt x="3190" y="19266"/>
                  </a:moveTo>
                  <a:cubicBezTo>
                    <a:pt x="3077" y="19007"/>
                    <a:pt x="3141" y="18456"/>
                    <a:pt x="3368" y="18586"/>
                  </a:cubicBezTo>
                  <a:cubicBezTo>
                    <a:pt x="3190" y="18748"/>
                    <a:pt x="3400" y="18974"/>
                    <a:pt x="3206" y="19249"/>
                  </a:cubicBezTo>
                  <a:close/>
                  <a:moveTo>
                    <a:pt x="7027" y="18650"/>
                  </a:moveTo>
                  <a:cubicBezTo>
                    <a:pt x="7011" y="18699"/>
                    <a:pt x="6946" y="18618"/>
                    <a:pt x="6930" y="18683"/>
                  </a:cubicBezTo>
                  <a:cubicBezTo>
                    <a:pt x="6719" y="18618"/>
                    <a:pt x="6913" y="18408"/>
                    <a:pt x="6913" y="18278"/>
                  </a:cubicBezTo>
                  <a:cubicBezTo>
                    <a:pt x="7172" y="18311"/>
                    <a:pt x="6881" y="18570"/>
                    <a:pt x="7027" y="18634"/>
                  </a:cubicBezTo>
                  <a:close/>
                  <a:moveTo>
                    <a:pt x="7027" y="18311"/>
                  </a:moveTo>
                  <a:lnTo>
                    <a:pt x="7027" y="18149"/>
                  </a:lnTo>
                  <a:cubicBezTo>
                    <a:pt x="7075" y="18165"/>
                    <a:pt x="7108" y="18181"/>
                    <a:pt x="7124" y="18149"/>
                  </a:cubicBezTo>
                  <a:cubicBezTo>
                    <a:pt x="7189" y="18149"/>
                    <a:pt x="7140" y="18246"/>
                    <a:pt x="7221" y="18246"/>
                  </a:cubicBezTo>
                  <a:cubicBezTo>
                    <a:pt x="7205" y="18294"/>
                    <a:pt x="7140" y="18311"/>
                    <a:pt x="7027" y="18311"/>
                  </a:cubicBezTo>
                  <a:close/>
                  <a:moveTo>
                    <a:pt x="3174" y="18489"/>
                  </a:moveTo>
                  <a:cubicBezTo>
                    <a:pt x="3060" y="18278"/>
                    <a:pt x="3174" y="17776"/>
                    <a:pt x="3060" y="17388"/>
                  </a:cubicBezTo>
                  <a:cubicBezTo>
                    <a:pt x="3433" y="17614"/>
                    <a:pt x="3174" y="17987"/>
                    <a:pt x="3271" y="18359"/>
                  </a:cubicBezTo>
                  <a:cubicBezTo>
                    <a:pt x="3141" y="18311"/>
                    <a:pt x="3190" y="18424"/>
                    <a:pt x="3190" y="18472"/>
                  </a:cubicBezTo>
                  <a:close/>
                  <a:moveTo>
                    <a:pt x="7334" y="17307"/>
                  </a:moveTo>
                  <a:cubicBezTo>
                    <a:pt x="7415" y="17226"/>
                    <a:pt x="7253" y="17015"/>
                    <a:pt x="7464" y="16967"/>
                  </a:cubicBezTo>
                  <a:cubicBezTo>
                    <a:pt x="7431" y="16902"/>
                    <a:pt x="7351" y="16854"/>
                    <a:pt x="7367" y="16740"/>
                  </a:cubicBezTo>
                  <a:cubicBezTo>
                    <a:pt x="7464" y="16708"/>
                    <a:pt x="7512" y="16643"/>
                    <a:pt x="7610" y="16692"/>
                  </a:cubicBezTo>
                  <a:cubicBezTo>
                    <a:pt x="7626" y="16773"/>
                    <a:pt x="7464" y="16740"/>
                    <a:pt x="7464" y="16805"/>
                  </a:cubicBezTo>
                  <a:cubicBezTo>
                    <a:pt x="7480" y="16886"/>
                    <a:pt x="7593" y="16886"/>
                    <a:pt x="7610" y="16805"/>
                  </a:cubicBezTo>
                  <a:cubicBezTo>
                    <a:pt x="7707" y="17064"/>
                    <a:pt x="7723" y="17339"/>
                    <a:pt x="7626" y="17614"/>
                  </a:cubicBezTo>
                  <a:cubicBezTo>
                    <a:pt x="7577" y="17533"/>
                    <a:pt x="7431" y="17453"/>
                    <a:pt x="7529" y="17372"/>
                  </a:cubicBezTo>
                  <a:cubicBezTo>
                    <a:pt x="7221" y="17372"/>
                    <a:pt x="7399" y="17533"/>
                    <a:pt x="7480" y="17614"/>
                  </a:cubicBezTo>
                  <a:cubicBezTo>
                    <a:pt x="7431" y="17614"/>
                    <a:pt x="7286" y="17744"/>
                    <a:pt x="7286" y="17679"/>
                  </a:cubicBezTo>
                  <a:cubicBezTo>
                    <a:pt x="7140" y="17679"/>
                    <a:pt x="7286" y="17517"/>
                    <a:pt x="7189" y="17420"/>
                  </a:cubicBezTo>
                  <a:cubicBezTo>
                    <a:pt x="7059" y="17501"/>
                    <a:pt x="7221" y="17792"/>
                    <a:pt x="7156" y="17857"/>
                  </a:cubicBezTo>
                  <a:cubicBezTo>
                    <a:pt x="7270" y="17825"/>
                    <a:pt x="7399" y="17776"/>
                    <a:pt x="7399" y="17922"/>
                  </a:cubicBezTo>
                  <a:cubicBezTo>
                    <a:pt x="7059" y="17906"/>
                    <a:pt x="6994" y="18068"/>
                    <a:pt x="6978" y="18262"/>
                  </a:cubicBezTo>
                  <a:cubicBezTo>
                    <a:pt x="6913" y="18230"/>
                    <a:pt x="6832" y="18213"/>
                    <a:pt x="6768" y="18230"/>
                  </a:cubicBezTo>
                  <a:cubicBezTo>
                    <a:pt x="6930" y="17857"/>
                    <a:pt x="6590" y="17113"/>
                    <a:pt x="6687" y="16611"/>
                  </a:cubicBezTo>
                  <a:cubicBezTo>
                    <a:pt x="6768" y="16611"/>
                    <a:pt x="6784" y="16643"/>
                    <a:pt x="6881" y="16643"/>
                  </a:cubicBezTo>
                  <a:cubicBezTo>
                    <a:pt x="6849" y="16530"/>
                    <a:pt x="6687" y="16514"/>
                    <a:pt x="6671" y="16400"/>
                  </a:cubicBezTo>
                  <a:lnTo>
                    <a:pt x="6865" y="16400"/>
                  </a:lnTo>
                  <a:cubicBezTo>
                    <a:pt x="6865" y="16352"/>
                    <a:pt x="6800" y="16335"/>
                    <a:pt x="6816" y="16271"/>
                  </a:cubicBezTo>
                  <a:cubicBezTo>
                    <a:pt x="6784" y="16190"/>
                    <a:pt x="6735" y="16319"/>
                    <a:pt x="6671" y="16238"/>
                  </a:cubicBezTo>
                  <a:lnTo>
                    <a:pt x="6671" y="16076"/>
                  </a:lnTo>
                  <a:cubicBezTo>
                    <a:pt x="6719" y="16076"/>
                    <a:pt x="6752" y="16060"/>
                    <a:pt x="6768" y="16044"/>
                  </a:cubicBezTo>
                  <a:cubicBezTo>
                    <a:pt x="6865" y="16093"/>
                    <a:pt x="7027" y="16125"/>
                    <a:pt x="7011" y="16271"/>
                  </a:cubicBezTo>
                  <a:cubicBezTo>
                    <a:pt x="7075" y="16238"/>
                    <a:pt x="7140" y="16222"/>
                    <a:pt x="7205" y="16238"/>
                  </a:cubicBezTo>
                  <a:cubicBezTo>
                    <a:pt x="7108" y="16319"/>
                    <a:pt x="7302" y="16416"/>
                    <a:pt x="7156" y="16497"/>
                  </a:cubicBezTo>
                  <a:cubicBezTo>
                    <a:pt x="7221" y="16546"/>
                    <a:pt x="7286" y="16578"/>
                    <a:pt x="7367" y="16562"/>
                  </a:cubicBezTo>
                  <a:cubicBezTo>
                    <a:pt x="7302" y="16805"/>
                    <a:pt x="7302" y="17048"/>
                    <a:pt x="7334" y="17291"/>
                  </a:cubicBezTo>
                  <a:close/>
                  <a:moveTo>
                    <a:pt x="2672" y="17226"/>
                  </a:moveTo>
                  <a:cubicBezTo>
                    <a:pt x="2834" y="17193"/>
                    <a:pt x="2834" y="17274"/>
                    <a:pt x="2915" y="17291"/>
                  </a:cubicBezTo>
                  <a:cubicBezTo>
                    <a:pt x="2882" y="17436"/>
                    <a:pt x="2882" y="17582"/>
                    <a:pt x="2882" y="17728"/>
                  </a:cubicBezTo>
                  <a:cubicBezTo>
                    <a:pt x="3109" y="17517"/>
                    <a:pt x="3044" y="18149"/>
                    <a:pt x="2899" y="18197"/>
                  </a:cubicBezTo>
                  <a:cubicBezTo>
                    <a:pt x="2688" y="17857"/>
                    <a:pt x="2931" y="17420"/>
                    <a:pt x="2672" y="17210"/>
                  </a:cubicBezTo>
                  <a:close/>
                  <a:moveTo>
                    <a:pt x="2494" y="17355"/>
                  </a:moveTo>
                  <a:cubicBezTo>
                    <a:pt x="2381" y="17355"/>
                    <a:pt x="2461" y="17210"/>
                    <a:pt x="2494" y="17193"/>
                  </a:cubicBezTo>
                  <a:cubicBezTo>
                    <a:pt x="2656" y="17193"/>
                    <a:pt x="2542" y="17291"/>
                    <a:pt x="2494" y="17339"/>
                  </a:cubicBezTo>
                  <a:close/>
                  <a:moveTo>
                    <a:pt x="2915" y="17161"/>
                  </a:moveTo>
                  <a:cubicBezTo>
                    <a:pt x="2737" y="17177"/>
                    <a:pt x="2704" y="17113"/>
                    <a:pt x="2720" y="16983"/>
                  </a:cubicBezTo>
                  <a:cubicBezTo>
                    <a:pt x="2850" y="16967"/>
                    <a:pt x="2818" y="17064"/>
                    <a:pt x="2915" y="17064"/>
                  </a:cubicBezTo>
                  <a:cubicBezTo>
                    <a:pt x="3044" y="16789"/>
                    <a:pt x="2899" y="16514"/>
                    <a:pt x="3239" y="16416"/>
                  </a:cubicBezTo>
                  <a:cubicBezTo>
                    <a:pt x="3174" y="16643"/>
                    <a:pt x="3287" y="16740"/>
                    <a:pt x="3384" y="16918"/>
                  </a:cubicBezTo>
                  <a:cubicBezTo>
                    <a:pt x="3352" y="16967"/>
                    <a:pt x="3271" y="16983"/>
                    <a:pt x="3255" y="17048"/>
                  </a:cubicBezTo>
                  <a:cubicBezTo>
                    <a:pt x="3141" y="16999"/>
                    <a:pt x="3174" y="16967"/>
                    <a:pt x="3206" y="16886"/>
                  </a:cubicBezTo>
                  <a:cubicBezTo>
                    <a:pt x="3012" y="16902"/>
                    <a:pt x="2931" y="16983"/>
                    <a:pt x="2915" y="17145"/>
                  </a:cubicBezTo>
                  <a:close/>
                  <a:moveTo>
                    <a:pt x="2850" y="16060"/>
                  </a:moveTo>
                  <a:cubicBezTo>
                    <a:pt x="2737" y="16044"/>
                    <a:pt x="2801" y="15866"/>
                    <a:pt x="2947" y="15898"/>
                  </a:cubicBezTo>
                  <a:cubicBezTo>
                    <a:pt x="2980" y="15931"/>
                    <a:pt x="3012" y="15979"/>
                    <a:pt x="2996" y="16028"/>
                  </a:cubicBezTo>
                  <a:cubicBezTo>
                    <a:pt x="2915" y="16028"/>
                    <a:pt x="2850" y="16028"/>
                    <a:pt x="2850" y="16060"/>
                  </a:cubicBezTo>
                  <a:close/>
                  <a:moveTo>
                    <a:pt x="27943" y="15057"/>
                  </a:moveTo>
                  <a:cubicBezTo>
                    <a:pt x="27749" y="14976"/>
                    <a:pt x="27991" y="14878"/>
                    <a:pt x="27991" y="14749"/>
                  </a:cubicBezTo>
                  <a:cubicBezTo>
                    <a:pt x="28121" y="14733"/>
                    <a:pt x="27959" y="14927"/>
                    <a:pt x="28089" y="14911"/>
                  </a:cubicBezTo>
                  <a:cubicBezTo>
                    <a:pt x="28089" y="15008"/>
                    <a:pt x="27894" y="14943"/>
                    <a:pt x="27927" y="15057"/>
                  </a:cubicBezTo>
                  <a:close/>
                  <a:moveTo>
                    <a:pt x="27344" y="13988"/>
                  </a:moveTo>
                  <a:cubicBezTo>
                    <a:pt x="27263" y="13794"/>
                    <a:pt x="27441" y="13600"/>
                    <a:pt x="27231" y="13421"/>
                  </a:cubicBezTo>
                  <a:cubicBezTo>
                    <a:pt x="27214" y="13292"/>
                    <a:pt x="27457" y="13341"/>
                    <a:pt x="27409" y="13211"/>
                  </a:cubicBezTo>
                  <a:cubicBezTo>
                    <a:pt x="27506" y="13179"/>
                    <a:pt x="27587" y="13308"/>
                    <a:pt x="27603" y="13211"/>
                  </a:cubicBezTo>
                  <a:cubicBezTo>
                    <a:pt x="27700" y="13357"/>
                    <a:pt x="27765" y="13519"/>
                    <a:pt x="27765" y="13680"/>
                  </a:cubicBezTo>
                  <a:cubicBezTo>
                    <a:pt x="27684" y="13729"/>
                    <a:pt x="27603" y="13729"/>
                    <a:pt x="27522" y="13680"/>
                  </a:cubicBezTo>
                  <a:cubicBezTo>
                    <a:pt x="27457" y="13794"/>
                    <a:pt x="27441" y="13907"/>
                    <a:pt x="27344" y="13988"/>
                  </a:cubicBezTo>
                  <a:close/>
                  <a:moveTo>
                    <a:pt x="3951" y="13632"/>
                  </a:moveTo>
                  <a:cubicBezTo>
                    <a:pt x="3854" y="13632"/>
                    <a:pt x="3935" y="13486"/>
                    <a:pt x="3902" y="13438"/>
                  </a:cubicBezTo>
                  <a:cubicBezTo>
                    <a:pt x="4016" y="13438"/>
                    <a:pt x="4016" y="13583"/>
                    <a:pt x="3951" y="13632"/>
                  </a:cubicBezTo>
                  <a:close/>
                  <a:moveTo>
                    <a:pt x="3044" y="13519"/>
                  </a:moveTo>
                  <a:cubicBezTo>
                    <a:pt x="2931" y="13502"/>
                    <a:pt x="3012" y="13341"/>
                    <a:pt x="2980" y="13276"/>
                  </a:cubicBezTo>
                  <a:cubicBezTo>
                    <a:pt x="3255" y="13292"/>
                    <a:pt x="2996" y="13389"/>
                    <a:pt x="3028" y="13519"/>
                  </a:cubicBezTo>
                  <a:close/>
                  <a:moveTo>
                    <a:pt x="3579" y="12223"/>
                  </a:moveTo>
                  <a:cubicBezTo>
                    <a:pt x="3498" y="12321"/>
                    <a:pt x="3400" y="12159"/>
                    <a:pt x="3433" y="12062"/>
                  </a:cubicBezTo>
                  <a:cubicBezTo>
                    <a:pt x="3659" y="12029"/>
                    <a:pt x="3498" y="12223"/>
                    <a:pt x="3579" y="12223"/>
                  </a:cubicBezTo>
                  <a:close/>
                  <a:moveTo>
                    <a:pt x="24673" y="10961"/>
                  </a:moveTo>
                  <a:cubicBezTo>
                    <a:pt x="24608" y="10847"/>
                    <a:pt x="24608" y="10702"/>
                    <a:pt x="24430" y="10750"/>
                  </a:cubicBezTo>
                  <a:cubicBezTo>
                    <a:pt x="24381" y="10507"/>
                    <a:pt x="24964" y="10410"/>
                    <a:pt x="25158" y="10621"/>
                  </a:cubicBezTo>
                  <a:cubicBezTo>
                    <a:pt x="25013" y="10750"/>
                    <a:pt x="24996" y="10961"/>
                    <a:pt x="24673" y="10961"/>
                  </a:cubicBezTo>
                  <a:close/>
                  <a:moveTo>
                    <a:pt x="8565" y="9892"/>
                  </a:moveTo>
                  <a:cubicBezTo>
                    <a:pt x="8419" y="9908"/>
                    <a:pt x="8419" y="9827"/>
                    <a:pt x="8419" y="9730"/>
                  </a:cubicBezTo>
                  <a:cubicBezTo>
                    <a:pt x="8516" y="9730"/>
                    <a:pt x="8532" y="9682"/>
                    <a:pt x="8613" y="9682"/>
                  </a:cubicBezTo>
                  <a:cubicBezTo>
                    <a:pt x="8613" y="9779"/>
                    <a:pt x="8613" y="9844"/>
                    <a:pt x="8565" y="9892"/>
                  </a:cubicBezTo>
                  <a:close/>
                  <a:moveTo>
                    <a:pt x="24171" y="7512"/>
                  </a:moveTo>
                  <a:cubicBezTo>
                    <a:pt x="23944" y="7529"/>
                    <a:pt x="23960" y="7383"/>
                    <a:pt x="23879" y="7302"/>
                  </a:cubicBezTo>
                  <a:cubicBezTo>
                    <a:pt x="23491" y="7286"/>
                    <a:pt x="23394" y="7415"/>
                    <a:pt x="23151" y="7270"/>
                  </a:cubicBezTo>
                  <a:cubicBezTo>
                    <a:pt x="23135" y="7156"/>
                    <a:pt x="23248" y="7124"/>
                    <a:pt x="23297" y="7043"/>
                  </a:cubicBezTo>
                  <a:cubicBezTo>
                    <a:pt x="23556" y="6994"/>
                    <a:pt x="23815" y="7027"/>
                    <a:pt x="24058" y="7092"/>
                  </a:cubicBezTo>
                  <a:cubicBezTo>
                    <a:pt x="24122" y="7189"/>
                    <a:pt x="24041" y="7367"/>
                    <a:pt x="24268" y="7334"/>
                  </a:cubicBezTo>
                  <a:cubicBezTo>
                    <a:pt x="24203" y="7383"/>
                    <a:pt x="24219" y="7464"/>
                    <a:pt x="24171" y="7512"/>
                  </a:cubicBezTo>
                  <a:close/>
                  <a:moveTo>
                    <a:pt x="14652" y="7367"/>
                  </a:moveTo>
                  <a:cubicBezTo>
                    <a:pt x="14555" y="7367"/>
                    <a:pt x="14619" y="7189"/>
                    <a:pt x="14652" y="7173"/>
                  </a:cubicBezTo>
                  <a:cubicBezTo>
                    <a:pt x="14716" y="7189"/>
                    <a:pt x="14765" y="7237"/>
                    <a:pt x="14765" y="7302"/>
                  </a:cubicBezTo>
                  <a:cubicBezTo>
                    <a:pt x="14668" y="7286"/>
                    <a:pt x="14652" y="7334"/>
                    <a:pt x="14652" y="7367"/>
                  </a:cubicBezTo>
                  <a:close/>
                  <a:moveTo>
                    <a:pt x="23572" y="6865"/>
                  </a:moveTo>
                  <a:cubicBezTo>
                    <a:pt x="23572" y="6816"/>
                    <a:pt x="23637" y="6800"/>
                    <a:pt x="23620" y="6735"/>
                  </a:cubicBezTo>
                  <a:cubicBezTo>
                    <a:pt x="23750" y="6703"/>
                    <a:pt x="23750" y="6784"/>
                    <a:pt x="23863" y="6768"/>
                  </a:cubicBezTo>
                  <a:cubicBezTo>
                    <a:pt x="23782" y="6816"/>
                    <a:pt x="23734" y="6881"/>
                    <a:pt x="23572" y="6865"/>
                  </a:cubicBezTo>
                  <a:close/>
                  <a:moveTo>
                    <a:pt x="7869" y="6913"/>
                  </a:moveTo>
                  <a:cubicBezTo>
                    <a:pt x="7690" y="6930"/>
                    <a:pt x="7755" y="6654"/>
                    <a:pt x="7917" y="6703"/>
                  </a:cubicBezTo>
                  <a:cubicBezTo>
                    <a:pt x="8030" y="6768"/>
                    <a:pt x="7917" y="6833"/>
                    <a:pt x="7869" y="6913"/>
                  </a:cubicBezTo>
                  <a:close/>
                  <a:moveTo>
                    <a:pt x="8613" y="5521"/>
                  </a:moveTo>
                  <a:lnTo>
                    <a:pt x="8613" y="5456"/>
                  </a:lnTo>
                  <a:cubicBezTo>
                    <a:pt x="8775" y="5456"/>
                    <a:pt x="8840" y="5376"/>
                    <a:pt x="8856" y="5521"/>
                  </a:cubicBezTo>
                  <a:cubicBezTo>
                    <a:pt x="8694" y="5505"/>
                    <a:pt x="8710" y="5586"/>
                    <a:pt x="8613" y="55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1512575" y="2173100"/>
              <a:ext cx="12975" cy="19850"/>
            </a:xfrm>
            <a:custGeom>
              <a:avLst/>
              <a:gdLst/>
              <a:ahLst/>
              <a:cxnLst/>
              <a:rect l="l" t="t" r="r" b="b"/>
              <a:pathLst>
                <a:path w="519" h="794" extrusionOk="0">
                  <a:moveTo>
                    <a:pt x="389" y="146"/>
                  </a:moveTo>
                  <a:cubicBezTo>
                    <a:pt x="276" y="308"/>
                    <a:pt x="389" y="502"/>
                    <a:pt x="454" y="680"/>
                  </a:cubicBezTo>
                  <a:cubicBezTo>
                    <a:pt x="227" y="664"/>
                    <a:pt x="518" y="778"/>
                    <a:pt x="357" y="794"/>
                  </a:cubicBezTo>
                  <a:cubicBezTo>
                    <a:pt x="162" y="713"/>
                    <a:pt x="389" y="276"/>
                    <a:pt x="146" y="146"/>
                  </a:cubicBezTo>
                  <a:cubicBezTo>
                    <a:pt x="81" y="162"/>
                    <a:pt x="114" y="243"/>
                    <a:pt x="114" y="292"/>
                  </a:cubicBezTo>
                  <a:cubicBezTo>
                    <a:pt x="0" y="324"/>
                    <a:pt x="81" y="0"/>
                    <a:pt x="243" y="17"/>
                  </a:cubicBezTo>
                  <a:cubicBezTo>
                    <a:pt x="243" y="146"/>
                    <a:pt x="211" y="211"/>
                    <a:pt x="38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935425" y="2075550"/>
              <a:ext cx="42950" cy="208475"/>
            </a:xfrm>
            <a:custGeom>
              <a:avLst/>
              <a:gdLst/>
              <a:ahLst/>
              <a:cxnLst/>
              <a:rect l="l" t="t" r="r" b="b"/>
              <a:pathLst>
                <a:path w="1718" h="8339" extrusionOk="0">
                  <a:moveTo>
                    <a:pt x="794" y="3465"/>
                  </a:moveTo>
                  <a:cubicBezTo>
                    <a:pt x="794" y="3384"/>
                    <a:pt x="665" y="3417"/>
                    <a:pt x="697" y="3320"/>
                  </a:cubicBezTo>
                  <a:cubicBezTo>
                    <a:pt x="810" y="3174"/>
                    <a:pt x="762" y="2963"/>
                    <a:pt x="600" y="2883"/>
                  </a:cubicBezTo>
                  <a:cubicBezTo>
                    <a:pt x="616" y="2818"/>
                    <a:pt x="665" y="2818"/>
                    <a:pt x="746" y="2850"/>
                  </a:cubicBezTo>
                  <a:cubicBezTo>
                    <a:pt x="584" y="2462"/>
                    <a:pt x="697" y="2170"/>
                    <a:pt x="422" y="1814"/>
                  </a:cubicBezTo>
                  <a:cubicBezTo>
                    <a:pt x="616" y="1895"/>
                    <a:pt x="535" y="1490"/>
                    <a:pt x="373" y="1587"/>
                  </a:cubicBezTo>
                  <a:cubicBezTo>
                    <a:pt x="519" y="1037"/>
                    <a:pt x="422" y="470"/>
                    <a:pt x="98" y="1"/>
                  </a:cubicBezTo>
                  <a:cubicBezTo>
                    <a:pt x="179" y="179"/>
                    <a:pt x="1" y="470"/>
                    <a:pt x="211" y="616"/>
                  </a:cubicBezTo>
                  <a:cubicBezTo>
                    <a:pt x="1" y="535"/>
                    <a:pt x="179" y="762"/>
                    <a:pt x="260" y="778"/>
                  </a:cubicBezTo>
                  <a:lnTo>
                    <a:pt x="114" y="778"/>
                  </a:lnTo>
                  <a:cubicBezTo>
                    <a:pt x="179" y="2219"/>
                    <a:pt x="309" y="3822"/>
                    <a:pt x="260" y="5084"/>
                  </a:cubicBezTo>
                  <a:cubicBezTo>
                    <a:pt x="438" y="5214"/>
                    <a:pt x="211" y="5667"/>
                    <a:pt x="568" y="5813"/>
                  </a:cubicBezTo>
                  <a:cubicBezTo>
                    <a:pt x="470" y="6007"/>
                    <a:pt x="422" y="6056"/>
                    <a:pt x="519" y="6250"/>
                  </a:cubicBezTo>
                  <a:cubicBezTo>
                    <a:pt x="260" y="6169"/>
                    <a:pt x="503" y="6444"/>
                    <a:pt x="292" y="6428"/>
                  </a:cubicBezTo>
                  <a:cubicBezTo>
                    <a:pt x="390" y="6574"/>
                    <a:pt x="163" y="6752"/>
                    <a:pt x="341" y="6833"/>
                  </a:cubicBezTo>
                  <a:cubicBezTo>
                    <a:pt x="390" y="6622"/>
                    <a:pt x="260" y="6493"/>
                    <a:pt x="487" y="6428"/>
                  </a:cubicBezTo>
                  <a:cubicBezTo>
                    <a:pt x="422" y="6622"/>
                    <a:pt x="568" y="6833"/>
                    <a:pt x="357" y="6962"/>
                  </a:cubicBezTo>
                  <a:cubicBezTo>
                    <a:pt x="422" y="7108"/>
                    <a:pt x="600" y="7399"/>
                    <a:pt x="406" y="7529"/>
                  </a:cubicBezTo>
                  <a:cubicBezTo>
                    <a:pt x="632" y="7545"/>
                    <a:pt x="373" y="7707"/>
                    <a:pt x="519" y="7804"/>
                  </a:cubicBezTo>
                  <a:cubicBezTo>
                    <a:pt x="600" y="7804"/>
                    <a:pt x="632" y="7739"/>
                    <a:pt x="649" y="7804"/>
                  </a:cubicBezTo>
                  <a:cubicBezTo>
                    <a:pt x="762" y="7934"/>
                    <a:pt x="551" y="8095"/>
                    <a:pt x="665" y="8209"/>
                  </a:cubicBezTo>
                  <a:cubicBezTo>
                    <a:pt x="665" y="8160"/>
                    <a:pt x="681" y="8128"/>
                    <a:pt x="762" y="8128"/>
                  </a:cubicBezTo>
                  <a:cubicBezTo>
                    <a:pt x="794" y="8241"/>
                    <a:pt x="681" y="8241"/>
                    <a:pt x="713" y="8338"/>
                  </a:cubicBezTo>
                  <a:cubicBezTo>
                    <a:pt x="875" y="8338"/>
                    <a:pt x="794" y="8193"/>
                    <a:pt x="859" y="8128"/>
                  </a:cubicBezTo>
                  <a:cubicBezTo>
                    <a:pt x="697" y="8063"/>
                    <a:pt x="681" y="7674"/>
                    <a:pt x="794" y="7626"/>
                  </a:cubicBezTo>
                  <a:cubicBezTo>
                    <a:pt x="875" y="7739"/>
                    <a:pt x="1005" y="7788"/>
                    <a:pt x="843" y="7901"/>
                  </a:cubicBezTo>
                  <a:cubicBezTo>
                    <a:pt x="989" y="7917"/>
                    <a:pt x="940" y="7836"/>
                    <a:pt x="1037" y="7836"/>
                  </a:cubicBezTo>
                  <a:cubicBezTo>
                    <a:pt x="1037" y="7723"/>
                    <a:pt x="875" y="7723"/>
                    <a:pt x="891" y="7594"/>
                  </a:cubicBezTo>
                  <a:cubicBezTo>
                    <a:pt x="1021" y="7610"/>
                    <a:pt x="1069" y="7691"/>
                    <a:pt x="1183" y="7723"/>
                  </a:cubicBezTo>
                  <a:cubicBezTo>
                    <a:pt x="1199" y="7610"/>
                    <a:pt x="989" y="7642"/>
                    <a:pt x="972" y="7529"/>
                  </a:cubicBezTo>
                  <a:cubicBezTo>
                    <a:pt x="1069" y="7496"/>
                    <a:pt x="1134" y="7626"/>
                    <a:pt x="1167" y="7529"/>
                  </a:cubicBezTo>
                  <a:cubicBezTo>
                    <a:pt x="1037" y="7464"/>
                    <a:pt x="1231" y="7351"/>
                    <a:pt x="1264" y="7286"/>
                  </a:cubicBezTo>
                  <a:cubicBezTo>
                    <a:pt x="989" y="7318"/>
                    <a:pt x="1280" y="7124"/>
                    <a:pt x="1118" y="7059"/>
                  </a:cubicBezTo>
                  <a:cubicBezTo>
                    <a:pt x="1183" y="7156"/>
                    <a:pt x="989" y="7254"/>
                    <a:pt x="924" y="7156"/>
                  </a:cubicBezTo>
                  <a:cubicBezTo>
                    <a:pt x="1086" y="7075"/>
                    <a:pt x="972" y="7011"/>
                    <a:pt x="1069" y="6881"/>
                  </a:cubicBezTo>
                  <a:cubicBezTo>
                    <a:pt x="1102" y="6881"/>
                    <a:pt x="1118" y="6865"/>
                    <a:pt x="1150" y="6849"/>
                  </a:cubicBezTo>
                  <a:cubicBezTo>
                    <a:pt x="1150" y="7011"/>
                    <a:pt x="1426" y="6978"/>
                    <a:pt x="1199" y="6881"/>
                  </a:cubicBezTo>
                  <a:cubicBezTo>
                    <a:pt x="1248" y="6687"/>
                    <a:pt x="1296" y="6444"/>
                    <a:pt x="1345" y="6315"/>
                  </a:cubicBezTo>
                  <a:cubicBezTo>
                    <a:pt x="1312" y="6347"/>
                    <a:pt x="1280" y="6396"/>
                    <a:pt x="1248" y="6412"/>
                  </a:cubicBezTo>
                  <a:cubicBezTo>
                    <a:pt x="1231" y="6217"/>
                    <a:pt x="1409" y="6250"/>
                    <a:pt x="1199" y="6217"/>
                  </a:cubicBezTo>
                  <a:cubicBezTo>
                    <a:pt x="1183" y="6072"/>
                    <a:pt x="1409" y="6088"/>
                    <a:pt x="1474" y="6007"/>
                  </a:cubicBezTo>
                  <a:cubicBezTo>
                    <a:pt x="1296" y="6039"/>
                    <a:pt x="1426" y="5861"/>
                    <a:pt x="1280" y="5878"/>
                  </a:cubicBezTo>
                  <a:cubicBezTo>
                    <a:pt x="1248" y="5942"/>
                    <a:pt x="1345" y="6088"/>
                    <a:pt x="1183" y="6039"/>
                  </a:cubicBezTo>
                  <a:cubicBezTo>
                    <a:pt x="1215" y="5894"/>
                    <a:pt x="1199" y="5748"/>
                    <a:pt x="1118" y="5602"/>
                  </a:cubicBezTo>
                  <a:cubicBezTo>
                    <a:pt x="1215" y="5602"/>
                    <a:pt x="1231" y="5570"/>
                    <a:pt x="1312" y="5570"/>
                  </a:cubicBezTo>
                  <a:cubicBezTo>
                    <a:pt x="1248" y="5683"/>
                    <a:pt x="1248" y="5813"/>
                    <a:pt x="1409" y="5845"/>
                  </a:cubicBezTo>
                  <a:cubicBezTo>
                    <a:pt x="1474" y="5651"/>
                    <a:pt x="1361" y="5554"/>
                    <a:pt x="1215" y="5440"/>
                  </a:cubicBezTo>
                  <a:cubicBezTo>
                    <a:pt x="1377" y="5359"/>
                    <a:pt x="1248" y="5230"/>
                    <a:pt x="1167" y="5230"/>
                  </a:cubicBezTo>
                  <a:cubicBezTo>
                    <a:pt x="1231" y="5133"/>
                    <a:pt x="1345" y="5198"/>
                    <a:pt x="1442" y="5230"/>
                  </a:cubicBezTo>
                  <a:cubicBezTo>
                    <a:pt x="1393" y="5036"/>
                    <a:pt x="1393" y="4971"/>
                    <a:pt x="1539" y="4825"/>
                  </a:cubicBezTo>
                  <a:cubicBezTo>
                    <a:pt x="1555" y="4874"/>
                    <a:pt x="1636" y="4874"/>
                    <a:pt x="1685" y="4890"/>
                  </a:cubicBezTo>
                  <a:cubicBezTo>
                    <a:pt x="1555" y="4760"/>
                    <a:pt x="1620" y="4744"/>
                    <a:pt x="1717" y="4631"/>
                  </a:cubicBezTo>
                  <a:cubicBezTo>
                    <a:pt x="1555" y="4501"/>
                    <a:pt x="1426" y="4081"/>
                    <a:pt x="1604" y="3854"/>
                  </a:cubicBezTo>
                  <a:cubicBezTo>
                    <a:pt x="1409" y="3724"/>
                    <a:pt x="1474" y="3595"/>
                    <a:pt x="1409" y="3287"/>
                  </a:cubicBezTo>
                  <a:cubicBezTo>
                    <a:pt x="1199" y="3239"/>
                    <a:pt x="1409" y="3482"/>
                    <a:pt x="1264" y="3482"/>
                  </a:cubicBezTo>
                  <a:cubicBezTo>
                    <a:pt x="1118" y="3449"/>
                    <a:pt x="972" y="3223"/>
                    <a:pt x="1167" y="3125"/>
                  </a:cubicBezTo>
                  <a:cubicBezTo>
                    <a:pt x="1280" y="3109"/>
                    <a:pt x="1134" y="3271"/>
                    <a:pt x="1312" y="3223"/>
                  </a:cubicBezTo>
                  <a:cubicBezTo>
                    <a:pt x="1167" y="2834"/>
                    <a:pt x="859" y="3287"/>
                    <a:pt x="794" y="3465"/>
                  </a:cubicBezTo>
                  <a:close/>
                  <a:moveTo>
                    <a:pt x="972" y="6978"/>
                  </a:moveTo>
                  <a:lnTo>
                    <a:pt x="827" y="6978"/>
                  </a:lnTo>
                  <a:cubicBezTo>
                    <a:pt x="778" y="6881"/>
                    <a:pt x="908" y="6897"/>
                    <a:pt x="924" y="6849"/>
                  </a:cubicBezTo>
                  <a:cubicBezTo>
                    <a:pt x="989" y="6865"/>
                    <a:pt x="972" y="6930"/>
                    <a:pt x="972" y="6995"/>
                  </a:cubicBezTo>
                  <a:close/>
                  <a:moveTo>
                    <a:pt x="1167" y="6703"/>
                  </a:moveTo>
                  <a:cubicBezTo>
                    <a:pt x="1005" y="6606"/>
                    <a:pt x="762" y="6460"/>
                    <a:pt x="956" y="6282"/>
                  </a:cubicBezTo>
                  <a:lnTo>
                    <a:pt x="1150" y="6282"/>
                  </a:lnTo>
                  <a:cubicBezTo>
                    <a:pt x="1183" y="6331"/>
                    <a:pt x="1005" y="6412"/>
                    <a:pt x="1150" y="6444"/>
                  </a:cubicBezTo>
                  <a:cubicBezTo>
                    <a:pt x="1102" y="6557"/>
                    <a:pt x="1053" y="6412"/>
                    <a:pt x="1005" y="6412"/>
                  </a:cubicBezTo>
                  <a:cubicBezTo>
                    <a:pt x="891" y="6493"/>
                    <a:pt x="1231" y="6541"/>
                    <a:pt x="1167" y="6703"/>
                  </a:cubicBezTo>
                  <a:close/>
                  <a:moveTo>
                    <a:pt x="1069" y="5084"/>
                  </a:moveTo>
                  <a:cubicBezTo>
                    <a:pt x="940" y="5019"/>
                    <a:pt x="924" y="4728"/>
                    <a:pt x="1118" y="4680"/>
                  </a:cubicBezTo>
                  <a:cubicBezTo>
                    <a:pt x="1102" y="4825"/>
                    <a:pt x="1167" y="5019"/>
                    <a:pt x="1069" y="5100"/>
                  </a:cubicBezTo>
                  <a:close/>
                  <a:moveTo>
                    <a:pt x="1409" y="4890"/>
                  </a:moveTo>
                  <a:cubicBezTo>
                    <a:pt x="1280" y="4858"/>
                    <a:pt x="1312" y="4712"/>
                    <a:pt x="1312" y="4582"/>
                  </a:cubicBezTo>
                  <a:cubicBezTo>
                    <a:pt x="1474" y="4647"/>
                    <a:pt x="1442" y="4760"/>
                    <a:pt x="1409" y="4890"/>
                  </a:cubicBezTo>
                  <a:close/>
                  <a:moveTo>
                    <a:pt x="1118" y="4631"/>
                  </a:moveTo>
                  <a:cubicBezTo>
                    <a:pt x="1053" y="4582"/>
                    <a:pt x="1005" y="4501"/>
                    <a:pt x="1021" y="4421"/>
                  </a:cubicBezTo>
                  <a:cubicBezTo>
                    <a:pt x="1199" y="4404"/>
                    <a:pt x="1183" y="4582"/>
                    <a:pt x="1118" y="4631"/>
                  </a:cubicBezTo>
                  <a:close/>
                  <a:moveTo>
                    <a:pt x="1490" y="4485"/>
                  </a:moveTo>
                  <a:cubicBezTo>
                    <a:pt x="1361" y="4501"/>
                    <a:pt x="1328" y="4437"/>
                    <a:pt x="1345" y="4356"/>
                  </a:cubicBezTo>
                  <a:cubicBezTo>
                    <a:pt x="1474" y="4340"/>
                    <a:pt x="1507" y="4404"/>
                    <a:pt x="1507" y="4485"/>
                  </a:cubicBezTo>
                  <a:close/>
                  <a:moveTo>
                    <a:pt x="1102" y="4388"/>
                  </a:moveTo>
                  <a:cubicBezTo>
                    <a:pt x="794" y="4323"/>
                    <a:pt x="1134" y="3951"/>
                    <a:pt x="1296" y="4016"/>
                  </a:cubicBezTo>
                  <a:cubicBezTo>
                    <a:pt x="1167" y="4097"/>
                    <a:pt x="1102" y="4242"/>
                    <a:pt x="1102" y="4388"/>
                  </a:cubicBezTo>
                  <a:close/>
                  <a:moveTo>
                    <a:pt x="908" y="4081"/>
                  </a:moveTo>
                  <a:cubicBezTo>
                    <a:pt x="859" y="4145"/>
                    <a:pt x="891" y="3951"/>
                    <a:pt x="859" y="3822"/>
                  </a:cubicBezTo>
                  <a:cubicBezTo>
                    <a:pt x="1069" y="3870"/>
                    <a:pt x="989" y="4016"/>
                    <a:pt x="908" y="4097"/>
                  </a:cubicBezTo>
                  <a:close/>
                  <a:moveTo>
                    <a:pt x="1426" y="3951"/>
                  </a:moveTo>
                  <a:cubicBezTo>
                    <a:pt x="1312" y="3983"/>
                    <a:pt x="1199" y="3854"/>
                    <a:pt x="1150" y="3951"/>
                  </a:cubicBezTo>
                  <a:cubicBezTo>
                    <a:pt x="1150" y="3789"/>
                    <a:pt x="1183" y="3741"/>
                    <a:pt x="1231" y="3514"/>
                  </a:cubicBezTo>
                  <a:cubicBezTo>
                    <a:pt x="1409" y="3579"/>
                    <a:pt x="1458" y="3757"/>
                    <a:pt x="1442" y="39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1375775" y="2848175"/>
              <a:ext cx="5700" cy="7725"/>
            </a:xfrm>
            <a:custGeom>
              <a:avLst/>
              <a:gdLst/>
              <a:ahLst/>
              <a:cxnLst/>
              <a:rect l="l" t="t" r="r" b="b"/>
              <a:pathLst>
                <a:path w="228" h="309" extrusionOk="0">
                  <a:moveTo>
                    <a:pt x="227" y="308"/>
                  </a:moveTo>
                  <a:cubicBezTo>
                    <a:pt x="179" y="260"/>
                    <a:pt x="1" y="17"/>
                    <a:pt x="227" y="1"/>
                  </a:cubicBezTo>
                  <a:cubicBezTo>
                    <a:pt x="162" y="146"/>
                    <a:pt x="211" y="146"/>
                    <a:pt x="2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1022050" y="2832000"/>
              <a:ext cx="4075" cy="14175"/>
            </a:xfrm>
            <a:custGeom>
              <a:avLst/>
              <a:gdLst/>
              <a:ahLst/>
              <a:cxnLst/>
              <a:rect l="l" t="t" r="r" b="b"/>
              <a:pathLst>
                <a:path w="163" h="567" extrusionOk="0">
                  <a:moveTo>
                    <a:pt x="65" y="567"/>
                  </a:moveTo>
                  <a:cubicBezTo>
                    <a:pt x="0" y="534"/>
                    <a:pt x="130" y="178"/>
                    <a:pt x="0" y="97"/>
                  </a:cubicBezTo>
                  <a:cubicBezTo>
                    <a:pt x="162" y="0"/>
                    <a:pt x="114" y="502"/>
                    <a:pt x="65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1316675" y="277897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63" y="308"/>
                  </a:moveTo>
                  <a:cubicBezTo>
                    <a:pt x="114" y="243"/>
                    <a:pt x="1" y="227"/>
                    <a:pt x="17" y="97"/>
                  </a:cubicBezTo>
                  <a:cubicBezTo>
                    <a:pt x="147" y="97"/>
                    <a:pt x="130" y="0"/>
                    <a:pt x="260" y="0"/>
                  </a:cubicBezTo>
                  <a:cubicBezTo>
                    <a:pt x="147" y="97"/>
                    <a:pt x="98" y="162"/>
                    <a:pt x="16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1244250" y="27421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178"/>
                  </a:moveTo>
                  <a:cubicBezTo>
                    <a:pt x="275" y="292"/>
                    <a:pt x="81" y="259"/>
                    <a:pt x="113" y="372"/>
                  </a:cubicBezTo>
                  <a:cubicBezTo>
                    <a:pt x="0" y="340"/>
                    <a:pt x="65" y="178"/>
                    <a:pt x="194" y="211"/>
                  </a:cubicBezTo>
                  <a:cubicBezTo>
                    <a:pt x="178" y="146"/>
                    <a:pt x="113" y="130"/>
                    <a:pt x="49" y="146"/>
                  </a:cubicBezTo>
                  <a:cubicBezTo>
                    <a:pt x="113" y="0"/>
                    <a:pt x="211" y="113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1169775" y="2640950"/>
              <a:ext cx="6900" cy="15825"/>
            </a:xfrm>
            <a:custGeom>
              <a:avLst/>
              <a:gdLst/>
              <a:ahLst/>
              <a:cxnLst/>
              <a:rect l="l" t="t" r="r" b="b"/>
              <a:pathLst>
                <a:path w="276" h="633" extrusionOk="0">
                  <a:moveTo>
                    <a:pt x="276" y="632"/>
                  </a:moveTo>
                  <a:cubicBezTo>
                    <a:pt x="130" y="632"/>
                    <a:pt x="81" y="551"/>
                    <a:pt x="33" y="487"/>
                  </a:cubicBezTo>
                  <a:cubicBezTo>
                    <a:pt x="146" y="1"/>
                    <a:pt x="0" y="535"/>
                    <a:pt x="276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1137000" y="2644200"/>
              <a:ext cx="8525" cy="9725"/>
            </a:xfrm>
            <a:custGeom>
              <a:avLst/>
              <a:gdLst/>
              <a:ahLst/>
              <a:cxnLst/>
              <a:rect l="l" t="t" r="r" b="b"/>
              <a:pathLst>
                <a:path w="341" h="389" extrusionOk="0">
                  <a:moveTo>
                    <a:pt x="178" y="340"/>
                  </a:moveTo>
                  <a:cubicBezTo>
                    <a:pt x="162" y="389"/>
                    <a:pt x="113" y="324"/>
                    <a:pt x="32" y="340"/>
                  </a:cubicBezTo>
                  <a:cubicBezTo>
                    <a:pt x="81" y="227"/>
                    <a:pt x="113" y="114"/>
                    <a:pt x="178" y="0"/>
                  </a:cubicBezTo>
                  <a:cubicBezTo>
                    <a:pt x="340" y="81"/>
                    <a:pt x="0" y="259"/>
                    <a:pt x="178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924500" y="2614650"/>
              <a:ext cx="13400" cy="41300"/>
            </a:xfrm>
            <a:custGeom>
              <a:avLst/>
              <a:gdLst/>
              <a:ahLst/>
              <a:cxnLst/>
              <a:rect l="l" t="t" r="r" b="b"/>
              <a:pathLst>
                <a:path w="536" h="1652" extrusionOk="0">
                  <a:moveTo>
                    <a:pt x="276" y="940"/>
                  </a:moveTo>
                  <a:cubicBezTo>
                    <a:pt x="276" y="988"/>
                    <a:pt x="357" y="972"/>
                    <a:pt x="422" y="972"/>
                  </a:cubicBezTo>
                  <a:cubicBezTo>
                    <a:pt x="438" y="1199"/>
                    <a:pt x="114" y="1344"/>
                    <a:pt x="276" y="1555"/>
                  </a:cubicBezTo>
                  <a:cubicBezTo>
                    <a:pt x="389" y="1539"/>
                    <a:pt x="276" y="1377"/>
                    <a:pt x="373" y="1344"/>
                  </a:cubicBezTo>
                  <a:cubicBezTo>
                    <a:pt x="470" y="1425"/>
                    <a:pt x="325" y="1490"/>
                    <a:pt x="422" y="1620"/>
                  </a:cubicBezTo>
                  <a:cubicBezTo>
                    <a:pt x="260" y="1652"/>
                    <a:pt x="308" y="1620"/>
                    <a:pt x="147" y="1652"/>
                  </a:cubicBezTo>
                  <a:cubicBezTo>
                    <a:pt x="82" y="1377"/>
                    <a:pt x="163" y="1409"/>
                    <a:pt x="130" y="1037"/>
                  </a:cubicBezTo>
                  <a:cubicBezTo>
                    <a:pt x="292" y="1150"/>
                    <a:pt x="195" y="859"/>
                    <a:pt x="260" y="875"/>
                  </a:cubicBezTo>
                  <a:cubicBezTo>
                    <a:pt x="82" y="891"/>
                    <a:pt x="98" y="745"/>
                    <a:pt x="260" y="681"/>
                  </a:cubicBezTo>
                  <a:cubicBezTo>
                    <a:pt x="211" y="583"/>
                    <a:pt x="147" y="729"/>
                    <a:pt x="82" y="648"/>
                  </a:cubicBezTo>
                  <a:cubicBezTo>
                    <a:pt x="179" y="519"/>
                    <a:pt x="1" y="260"/>
                    <a:pt x="211" y="308"/>
                  </a:cubicBezTo>
                  <a:cubicBezTo>
                    <a:pt x="195" y="276"/>
                    <a:pt x="228" y="243"/>
                    <a:pt x="260" y="243"/>
                  </a:cubicBezTo>
                  <a:cubicBezTo>
                    <a:pt x="211" y="163"/>
                    <a:pt x="49" y="308"/>
                    <a:pt x="49" y="146"/>
                  </a:cubicBezTo>
                  <a:cubicBezTo>
                    <a:pt x="211" y="243"/>
                    <a:pt x="179" y="65"/>
                    <a:pt x="244" y="1"/>
                  </a:cubicBezTo>
                  <a:cubicBezTo>
                    <a:pt x="535" y="179"/>
                    <a:pt x="325" y="616"/>
                    <a:pt x="454" y="842"/>
                  </a:cubicBezTo>
                  <a:cubicBezTo>
                    <a:pt x="389" y="875"/>
                    <a:pt x="325" y="923"/>
                    <a:pt x="276" y="9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1064150" y="2643400"/>
              <a:ext cx="7700" cy="10125"/>
            </a:xfrm>
            <a:custGeom>
              <a:avLst/>
              <a:gdLst/>
              <a:ahLst/>
              <a:cxnLst/>
              <a:rect l="l" t="t" r="r" b="b"/>
              <a:pathLst>
                <a:path w="308" h="405" extrusionOk="0">
                  <a:moveTo>
                    <a:pt x="113" y="372"/>
                  </a:moveTo>
                  <a:cubicBezTo>
                    <a:pt x="0" y="405"/>
                    <a:pt x="194" y="130"/>
                    <a:pt x="162" y="0"/>
                  </a:cubicBezTo>
                  <a:cubicBezTo>
                    <a:pt x="308" y="97"/>
                    <a:pt x="130" y="259"/>
                    <a:pt x="113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1148725" y="2632050"/>
              <a:ext cx="6500" cy="7725"/>
            </a:xfrm>
            <a:custGeom>
              <a:avLst/>
              <a:gdLst/>
              <a:ahLst/>
              <a:cxnLst/>
              <a:rect l="l" t="t" r="r" b="b"/>
              <a:pathLst>
                <a:path w="260" h="309" extrusionOk="0">
                  <a:moveTo>
                    <a:pt x="82" y="308"/>
                  </a:moveTo>
                  <a:cubicBezTo>
                    <a:pt x="1" y="276"/>
                    <a:pt x="179" y="130"/>
                    <a:pt x="130" y="17"/>
                  </a:cubicBezTo>
                  <a:cubicBezTo>
                    <a:pt x="260" y="1"/>
                    <a:pt x="98" y="195"/>
                    <a:pt x="227" y="179"/>
                  </a:cubicBezTo>
                  <a:cubicBezTo>
                    <a:pt x="179" y="227"/>
                    <a:pt x="98" y="260"/>
                    <a:pt x="82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1199725" y="2559600"/>
              <a:ext cx="2450" cy="9350"/>
            </a:xfrm>
            <a:custGeom>
              <a:avLst/>
              <a:gdLst/>
              <a:ahLst/>
              <a:cxnLst/>
              <a:rect l="l" t="t" r="r" b="b"/>
              <a:pathLst>
                <a:path w="98" h="374" extrusionOk="0">
                  <a:moveTo>
                    <a:pt x="49" y="373"/>
                  </a:moveTo>
                  <a:cubicBezTo>
                    <a:pt x="0" y="260"/>
                    <a:pt x="0" y="130"/>
                    <a:pt x="49" y="1"/>
                  </a:cubicBezTo>
                  <a:cubicBezTo>
                    <a:pt x="98" y="130"/>
                    <a:pt x="98" y="260"/>
                    <a:pt x="49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1032575" y="2524800"/>
              <a:ext cx="3250" cy="7325"/>
            </a:xfrm>
            <a:custGeom>
              <a:avLst/>
              <a:gdLst/>
              <a:ahLst/>
              <a:cxnLst/>
              <a:rect l="l" t="t" r="r" b="b"/>
              <a:pathLst>
                <a:path w="130" h="293" extrusionOk="0">
                  <a:moveTo>
                    <a:pt x="130" y="292"/>
                  </a:moveTo>
                  <a:cubicBezTo>
                    <a:pt x="17" y="260"/>
                    <a:pt x="0" y="82"/>
                    <a:pt x="17" y="1"/>
                  </a:cubicBezTo>
                  <a:cubicBezTo>
                    <a:pt x="97" y="65"/>
                    <a:pt x="81" y="195"/>
                    <a:pt x="13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997775" y="2499300"/>
              <a:ext cx="7700" cy="8125"/>
            </a:xfrm>
            <a:custGeom>
              <a:avLst/>
              <a:gdLst/>
              <a:ahLst/>
              <a:cxnLst/>
              <a:rect l="l" t="t" r="r" b="b"/>
              <a:pathLst>
                <a:path w="308" h="325" extrusionOk="0">
                  <a:moveTo>
                    <a:pt x="194" y="325"/>
                  </a:moveTo>
                  <a:cubicBezTo>
                    <a:pt x="97" y="260"/>
                    <a:pt x="178" y="82"/>
                    <a:pt x="0" y="82"/>
                  </a:cubicBezTo>
                  <a:cubicBezTo>
                    <a:pt x="113" y="1"/>
                    <a:pt x="308" y="260"/>
                    <a:pt x="194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922900" y="2483125"/>
              <a:ext cx="12150" cy="13375"/>
            </a:xfrm>
            <a:custGeom>
              <a:avLst/>
              <a:gdLst/>
              <a:ahLst/>
              <a:cxnLst/>
              <a:rect l="l" t="t" r="r" b="b"/>
              <a:pathLst>
                <a:path w="486" h="535" extrusionOk="0">
                  <a:moveTo>
                    <a:pt x="486" y="259"/>
                  </a:moveTo>
                  <a:cubicBezTo>
                    <a:pt x="292" y="211"/>
                    <a:pt x="178" y="421"/>
                    <a:pt x="308" y="534"/>
                  </a:cubicBezTo>
                  <a:cubicBezTo>
                    <a:pt x="113" y="486"/>
                    <a:pt x="162" y="146"/>
                    <a:pt x="0" y="0"/>
                  </a:cubicBezTo>
                  <a:cubicBezTo>
                    <a:pt x="65" y="114"/>
                    <a:pt x="275" y="130"/>
                    <a:pt x="211" y="194"/>
                  </a:cubicBezTo>
                  <a:cubicBezTo>
                    <a:pt x="211" y="275"/>
                    <a:pt x="421" y="211"/>
                    <a:pt x="389" y="162"/>
                  </a:cubicBezTo>
                  <a:cubicBezTo>
                    <a:pt x="453" y="162"/>
                    <a:pt x="405" y="259"/>
                    <a:pt x="486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1501650" y="2428475"/>
              <a:ext cx="9725" cy="29575"/>
            </a:xfrm>
            <a:custGeom>
              <a:avLst/>
              <a:gdLst/>
              <a:ahLst/>
              <a:cxnLst/>
              <a:rect l="l" t="t" r="r" b="b"/>
              <a:pathLst>
                <a:path w="389" h="1183" extrusionOk="0">
                  <a:moveTo>
                    <a:pt x="259" y="1182"/>
                  </a:moveTo>
                  <a:cubicBezTo>
                    <a:pt x="49" y="907"/>
                    <a:pt x="340" y="422"/>
                    <a:pt x="0" y="179"/>
                  </a:cubicBezTo>
                  <a:cubicBezTo>
                    <a:pt x="114" y="146"/>
                    <a:pt x="65" y="17"/>
                    <a:pt x="227" y="1"/>
                  </a:cubicBezTo>
                  <a:cubicBezTo>
                    <a:pt x="114" y="341"/>
                    <a:pt x="389" y="470"/>
                    <a:pt x="195" y="713"/>
                  </a:cubicBezTo>
                  <a:cubicBezTo>
                    <a:pt x="373" y="826"/>
                    <a:pt x="259" y="1069"/>
                    <a:pt x="259" y="11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1026900" y="2453575"/>
              <a:ext cx="6100" cy="9325"/>
            </a:xfrm>
            <a:custGeom>
              <a:avLst/>
              <a:gdLst/>
              <a:ahLst/>
              <a:cxnLst/>
              <a:rect l="l" t="t" r="r" b="b"/>
              <a:pathLst>
                <a:path w="244" h="373" extrusionOk="0">
                  <a:moveTo>
                    <a:pt x="49" y="259"/>
                  </a:moveTo>
                  <a:cubicBezTo>
                    <a:pt x="179" y="227"/>
                    <a:pt x="98" y="211"/>
                    <a:pt x="98" y="130"/>
                  </a:cubicBezTo>
                  <a:cubicBezTo>
                    <a:pt x="163" y="0"/>
                    <a:pt x="98" y="259"/>
                    <a:pt x="244" y="195"/>
                  </a:cubicBezTo>
                  <a:cubicBezTo>
                    <a:pt x="244" y="292"/>
                    <a:pt x="244" y="373"/>
                    <a:pt x="98" y="357"/>
                  </a:cubicBezTo>
                  <a:cubicBezTo>
                    <a:pt x="82" y="324"/>
                    <a:pt x="114" y="324"/>
                    <a:pt x="146" y="324"/>
                  </a:cubicBezTo>
                  <a:cubicBezTo>
                    <a:pt x="98" y="292"/>
                    <a:pt x="49" y="276"/>
                    <a:pt x="1" y="259"/>
                  </a:cubicBezTo>
                  <a:cubicBezTo>
                    <a:pt x="1" y="227"/>
                    <a:pt x="49" y="227"/>
                    <a:pt x="49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1026500" y="2430500"/>
              <a:ext cx="13775" cy="23500"/>
            </a:xfrm>
            <a:custGeom>
              <a:avLst/>
              <a:gdLst/>
              <a:ahLst/>
              <a:cxnLst/>
              <a:rect l="l" t="t" r="r" b="b"/>
              <a:pathLst>
                <a:path w="551" h="940" extrusionOk="0">
                  <a:moveTo>
                    <a:pt x="1" y="146"/>
                  </a:moveTo>
                  <a:cubicBezTo>
                    <a:pt x="17" y="82"/>
                    <a:pt x="1" y="1"/>
                    <a:pt x="130" y="1"/>
                  </a:cubicBezTo>
                  <a:cubicBezTo>
                    <a:pt x="81" y="163"/>
                    <a:pt x="211" y="179"/>
                    <a:pt x="243" y="276"/>
                  </a:cubicBezTo>
                  <a:cubicBezTo>
                    <a:pt x="276" y="276"/>
                    <a:pt x="276" y="227"/>
                    <a:pt x="276" y="211"/>
                  </a:cubicBezTo>
                  <a:cubicBezTo>
                    <a:pt x="551" y="373"/>
                    <a:pt x="340" y="713"/>
                    <a:pt x="195" y="940"/>
                  </a:cubicBezTo>
                  <a:cubicBezTo>
                    <a:pt x="98" y="940"/>
                    <a:pt x="65" y="875"/>
                    <a:pt x="1" y="842"/>
                  </a:cubicBezTo>
                  <a:cubicBezTo>
                    <a:pt x="308" y="810"/>
                    <a:pt x="98" y="276"/>
                    <a:pt x="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926525" y="2359275"/>
              <a:ext cx="32825" cy="80550"/>
            </a:xfrm>
            <a:custGeom>
              <a:avLst/>
              <a:gdLst/>
              <a:ahLst/>
              <a:cxnLst/>
              <a:rect l="l" t="t" r="r" b="b"/>
              <a:pathLst>
                <a:path w="1313" h="3222" extrusionOk="0">
                  <a:moveTo>
                    <a:pt x="956" y="2655"/>
                  </a:moveTo>
                  <a:cubicBezTo>
                    <a:pt x="956" y="2574"/>
                    <a:pt x="875" y="2558"/>
                    <a:pt x="907" y="2445"/>
                  </a:cubicBezTo>
                  <a:cubicBezTo>
                    <a:pt x="972" y="2461"/>
                    <a:pt x="1037" y="2493"/>
                    <a:pt x="1102" y="2510"/>
                  </a:cubicBezTo>
                  <a:cubicBezTo>
                    <a:pt x="875" y="2008"/>
                    <a:pt x="1312" y="1231"/>
                    <a:pt x="924" y="713"/>
                  </a:cubicBezTo>
                  <a:cubicBezTo>
                    <a:pt x="1231" y="518"/>
                    <a:pt x="697" y="308"/>
                    <a:pt x="1005" y="195"/>
                  </a:cubicBezTo>
                  <a:cubicBezTo>
                    <a:pt x="924" y="227"/>
                    <a:pt x="843" y="227"/>
                    <a:pt x="762" y="195"/>
                  </a:cubicBezTo>
                  <a:cubicBezTo>
                    <a:pt x="940" y="421"/>
                    <a:pt x="826" y="761"/>
                    <a:pt x="535" y="810"/>
                  </a:cubicBezTo>
                  <a:cubicBezTo>
                    <a:pt x="794" y="794"/>
                    <a:pt x="260" y="761"/>
                    <a:pt x="486" y="648"/>
                  </a:cubicBezTo>
                  <a:cubicBezTo>
                    <a:pt x="373" y="599"/>
                    <a:pt x="308" y="729"/>
                    <a:pt x="292" y="648"/>
                  </a:cubicBezTo>
                  <a:cubicBezTo>
                    <a:pt x="373" y="567"/>
                    <a:pt x="454" y="518"/>
                    <a:pt x="535" y="470"/>
                  </a:cubicBezTo>
                  <a:cubicBezTo>
                    <a:pt x="519" y="389"/>
                    <a:pt x="486" y="324"/>
                    <a:pt x="438" y="276"/>
                  </a:cubicBezTo>
                  <a:cubicBezTo>
                    <a:pt x="486" y="276"/>
                    <a:pt x="567" y="276"/>
                    <a:pt x="584" y="227"/>
                  </a:cubicBezTo>
                  <a:cubicBezTo>
                    <a:pt x="308" y="259"/>
                    <a:pt x="503" y="65"/>
                    <a:pt x="519" y="0"/>
                  </a:cubicBezTo>
                  <a:cubicBezTo>
                    <a:pt x="357" y="65"/>
                    <a:pt x="373" y="259"/>
                    <a:pt x="195" y="308"/>
                  </a:cubicBezTo>
                  <a:cubicBezTo>
                    <a:pt x="357" y="324"/>
                    <a:pt x="227" y="373"/>
                    <a:pt x="244" y="470"/>
                  </a:cubicBezTo>
                  <a:cubicBezTo>
                    <a:pt x="195" y="470"/>
                    <a:pt x="114" y="470"/>
                    <a:pt x="98" y="502"/>
                  </a:cubicBezTo>
                  <a:cubicBezTo>
                    <a:pt x="163" y="535"/>
                    <a:pt x="1" y="664"/>
                    <a:pt x="163" y="745"/>
                  </a:cubicBezTo>
                  <a:cubicBezTo>
                    <a:pt x="179" y="664"/>
                    <a:pt x="227" y="664"/>
                    <a:pt x="308" y="713"/>
                  </a:cubicBezTo>
                  <a:cubicBezTo>
                    <a:pt x="227" y="875"/>
                    <a:pt x="373" y="1069"/>
                    <a:pt x="163" y="1247"/>
                  </a:cubicBezTo>
                  <a:cubicBezTo>
                    <a:pt x="438" y="1263"/>
                    <a:pt x="308" y="1376"/>
                    <a:pt x="276" y="1506"/>
                  </a:cubicBezTo>
                  <a:cubicBezTo>
                    <a:pt x="341" y="1506"/>
                    <a:pt x="438" y="1490"/>
                    <a:pt x="454" y="1538"/>
                  </a:cubicBezTo>
                  <a:cubicBezTo>
                    <a:pt x="470" y="1587"/>
                    <a:pt x="341" y="1619"/>
                    <a:pt x="276" y="1652"/>
                  </a:cubicBezTo>
                  <a:cubicBezTo>
                    <a:pt x="276" y="1587"/>
                    <a:pt x="179" y="1441"/>
                    <a:pt x="130" y="1538"/>
                  </a:cubicBezTo>
                  <a:cubicBezTo>
                    <a:pt x="260" y="1538"/>
                    <a:pt x="82" y="1781"/>
                    <a:pt x="227" y="1781"/>
                  </a:cubicBezTo>
                  <a:cubicBezTo>
                    <a:pt x="227" y="1700"/>
                    <a:pt x="260" y="1668"/>
                    <a:pt x="373" y="1684"/>
                  </a:cubicBezTo>
                  <a:cubicBezTo>
                    <a:pt x="244" y="1765"/>
                    <a:pt x="470" y="1749"/>
                    <a:pt x="422" y="1878"/>
                  </a:cubicBezTo>
                  <a:cubicBezTo>
                    <a:pt x="535" y="1878"/>
                    <a:pt x="648" y="1894"/>
                    <a:pt x="762" y="1943"/>
                  </a:cubicBezTo>
                  <a:cubicBezTo>
                    <a:pt x="519" y="2024"/>
                    <a:pt x="859" y="2137"/>
                    <a:pt x="859" y="2251"/>
                  </a:cubicBezTo>
                  <a:cubicBezTo>
                    <a:pt x="746" y="2348"/>
                    <a:pt x="600" y="2429"/>
                    <a:pt x="438" y="2445"/>
                  </a:cubicBezTo>
                  <a:cubicBezTo>
                    <a:pt x="470" y="2558"/>
                    <a:pt x="438" y="2591"/>
                    <a:pt x="486" y="2607"/>
                  </a:cubicBezTo>
                  <a:cubicBezTo>
                    <a:pt x="503" y="2542"/>
                    <a:pt x="616" y="2542"/>
                    <a:pt x="681" y="2510"/>
                  </a:cubicBezTo>
                  <a:cubicBezTo>
                    <a:pt x="778" y="2720"/>
                    <a:pt x="746" y="2785"/>
                    <a:pt x="681" y="3012"/>
                  </a:cubicBezTo>
                  <a:cubicBezTo>
                    <a:pt x="826" y="3060"/>
                    <a:pt x="891" y="3125"/>
                    <a:pt x="826" y="3222"/>
                  </a:cubicBezTo>
                  <a:cubicBezTo>
                    <a:pt x="972" y="3125"/>
                    <a:pt x="697" y="2736"/>
                    <a:pt x="956" y="2655"/>
                  </a:cubicBezTo>
                  <a:close/>
                  <a:moveTo>
                    <a:pt x="826" y="1344"/>
                  </a:moveTo>
                  <a:cubicBezTo>
                    <a:pt x="826" y="1393"/>
                    <a:pt x="746" y="1376"/>
                    <a:pt x="697" y="1376"/>
                  </a:cubicBezTo>
                  <a:cubicBezTo>
                    <a:pt x="648" y="1344"/>
                    <a:pt x="616" y="1279"/>
                    <a:pt x="632" y="1215"/>
                  </a:cubicBezTo>
                  <a:cubicBezTo>
                    <a:pt x="843" y="1166"/>
                    <a:pt x="632" y="1409"/>
                    <a:pt x="826" y="13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1499625" y="2418775"/>
              <a:ext cx="7700" cy="8100"/>
            </a:xfrm>
            <a:custGeom>
              <a:avLst/>
              <a:gdLst/>
              <a:ahLst/>
              <a:cxnLst/>
              <a:rect l="l" t="t" r="r" b="b"/>
              <a:pathLst>
                <a:path w="308" h="324" extrusionOk="0">
                  <a:moveTo>
                    <a:pt x="114" y="275"/>
                  </a:moveTo>
                  <a:cubicBezTo>
                    <a:pt x="0" y="324"/>
                    <a:pt x="211" y="113"/>
                    <a:pt x="162" y="0"/>
                  </a:cubicBezTo>
                  <a:cubicBezTo>
                    <a:pt x="292" y="49"/>
                    <a:pt x="292" y="178"/>
                    <a:pt x="308" y="308"/>
                  </a:cubicBezTo>
                  <a:cubicBezTo>
                    <a:pt x="243" y="259"/>
                    <a:pt x="178" y="146"/>
                    <a:pt x="11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1025700" y="240785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243" y="65"/>
                  </a:moveTo>
                  <a:cubicBezTo>
                    <a:pt x="243" y="146"/>
                    <a:pt x="372" y="113"/>
                    <a:pt x="340" y="211"/>
                  </a:cubicBezTo>
                  <a:cubicBezTo>
                    <a:pt x="243" y="243"/>
                    <a:pt x="146" y="259"/>
                    <a:pt x="97" y="340"/>
                  </a:cubicBezTo>
                  <a:cubicBezTo>
                    <a:pt x="49" y="340"/>
                    <a:pt x="65" y="275"/>
                    <a:pt x="0" y="275"/>
                  </a:cubicBezTo>
                  <a:cubicBezTo>
                    <a:pt x="243" y="227"/>
                    <a:pt x="65" y="32"/>
                    <a:pt x="389" y="0"/>
                  </a:cubicBezTo>
                  <a:cubicBezTo>
                    <a:pt x="372" y="49"/>
                    <a:pt x="324" y="65"/>
                    <a:pt x="24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1027725" y="2400950"/>
              <a:ext cx="7700" cy="6925"/>
            </a:xfrm>
            <a:custGeom>
              <a:avLst/>
              <a:gdLst/>
              <a:ahLst/>
              <a:cxnLst/>
              <a:rect l="l" t="t" r="r" b="b"/>
              <a:pathLst>
                <a:path w="308" h="277" extrusionOk="0">
                  <a:moveTo>
                    <a:pt x="162" y="244"/>
                  </a:moveTo>
                  <a:cubicBezTo>
                    <a:pt x="0" y="276"/>
                    <a:pt x="81" y="179"/>
                    <a:pt x="162" y="179"/>
                  </a:cubicBezTo>
                  <a:cubicBezTo>
                    <a:pt x="162" y="130"/>
                    <a:pt x="162" y="82"/>
                    <a:pt x="113" y="82"/>
                  </a:cubicBezTo>
                  <a:cubicBezTo>
                    <a:pt x="146" y="1"/>
                    <a:pt x="291" y="130"/>
                    <a:pt x="308" y="179"/>
                  </a:cubicBezTo>
                  <a:cubicBezTo>
                    <a:pt x="211" y="163"/>
                    <a:pt x="146" y="195"/>
                    <a:pt x="162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1517025" y="2389225"/>
              <a:ext cx="10550" cy="11750"/>
            </a:xfrm>
            <a:custGeom>
              <a:avLst/>
              <a:gdLst/>
              <a:ahLst/>
              <a:cxnLst/>
              <a:rect l="l" t="t" r="r" b="b"/>
              <a:pathLst>
                <a:path w="422" h="470" extrusionOk="0">
                  <a:moveTo>
                    <a:pt x="162" y="405"/>
                  </a:moveTo>
                  <a:cubicBezTo>
                    <a:pt x="162" y="373"/>
                    <a:pt x="114" y="373"/>
                    <a:pt x="114" y="405"/>
                  </a:cubicBezTo>
                  <a:cubicBezTo>
                    <a:pt x="1" y="324"/>
                    <a:pt x="114" y="81"/>
                    <a:pt x="17" y="0"/>
                  </a:cubicBezTo>
                  <a:cubicBezTo>
                    <a:pt x="49" y="0"/>
                    <a:pt x="421" y="454"/>
                    <a:pt x="114" y="470"/>
                  </a:cubicBezTo>
                  <a:cubicBezTo>
                    <a:pt x="114" y="437"/>
                    <a:pt x="130" y="405"/>
                    <a:pt x="162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1521075" y="2365350"/>
              <a:ext cx="13775" cy="30375"/>
            </a:xfrm>
            <a:custGeom>
              <a:avLst/>
              <a:gdLst/>
              <a:ahLst/>
              <a:cxnLst/>
              <a:rect l="l" t="t" r="r" b="b"/>
              <a:pathLst>
                <a:path w="551" h="1215" extrusionOk="0">
                  <a:moveTo>
                    <a:pt x="98" y="891"/>
                  </a:moveTo>
                  <a:cubicBezTo>
                    <a:pt x="211" y="923"/>
                    <a:pt x="292" y="696"/>
                    <a:pt x="373" y="615"/>
                  </a:cubicBezTo>
                  <a:cubicBezTo>
                    <a:pt x="227" y="632"/>
                    <a:pt x="292" y="259"/>
                    <a:pt x="259" y="0"/>
                  </a:cubicBezTo>
                  <a:cubicBezTo>
                    <a:pt x="421" y="130"/>
                    <a:pt x="551" y="761"/>
                    <a:pt x="227" y="842"/>
                  </a:cubicBezTo>
                  <a:cubicBezTo>
                    <a:pt x="211" y="1036"/>
                    <a:pt x="227" y="1053"/>
                    <a:pt x="195" y="1214"/>
                  </a:cubicBezTo>
                  <a:cubicBezTo>
                    <a:pt x="0" y="988"/>
                    <a:pt x="17" y="470"/>
                    <a:pt x="33" y="243"/>
                  </a:cubicBezTo>
                  <a:cubicBezTo>
                    <a:pt x="178" y="308"/>
                    <a:pt x="65" y="713"/>
                    <a:pt x="98" y="8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1024075" y="2356850"/>
              <a:ext cx="11350" cy="19850"/>
            </a:xfrm>
            <a:custGeom>
              <a:avLst/>
              <a:gdLst/>
              <a:ahLst/>
              <a:cxnLst/>
              <a:rect l="l" t="t" r="r" b="b"/>
              <a:pathLst>
                <a:path w="454" h="794" extrusionOk="0">
                  <a:moveTo>
                    <a:pt x="276" y="664"/>
                  </a:moveTo>
                  <a:cubicBezTo>
                    <a:pt x="211" y="794"/>
                    <a:pt x="227" y="664"/>
                    <a:pt x="81" y="664"/>
                  </a:cubicBezTo>
                  <a:lnTo>
                    <a:pt x="81" y="502"/>
                  </a:lnTo>
                  <a:cubicBezTo>
                    <a:pt x="178" y="567"/>
                    <a:pt x="178" y="486"/>
                    <a:pt x="276" y="470"/>
                  </a:cubicBezTo>
                  <a:cubicBezTo>
                    <a:pt x="276" y="356"/>
                    <a:pt x="0" y="454"/>
                    <a:pt x="65" y="292"/>
                  </a:cubicBezTo>
                  <a:cubicBezTo>
                    <a:pt x="178" y="275"/>
                    <a:pt x="146" y="356"/>
                    <a:pt x="211" y="373"/>
                  </a:cubicBezTo>
                  <a:cubicBezTo>
                    <a:pt x="98" y="275"/>
                    <a:pt x="98" y="97"/>
                    <a:pt x="211" y="0"/>
                  </a:cubicBezTo>
                  <a:cubicBezTo>
                    <a:pt x="357" y="49"/>
                    <a:pt x="276" y="114"/>
                    <a:pt x="211" y="195"/>
                  </a:cubicBezTo>
                  <a:cubicBezTo>
                    <a:pt x="308" y="227"/>
                    <a:pt x="357" y="275"/>
                    <a:pt x="454" y="292"/>
                  </a:cubicBezTo>
                  <a:cubicBezTo>
                    <a:pt x="421" y="324"/>
                    <a:pt x="405" y="373"/>
                    <a:pt x="405" y="421"/>
                  </a:cubicBezTo>
                  <a:cubicBezTo>
                    <a:pt x="357" y="421"/>
                    <a:pt x="373" y="373"/>
                    <a:pt x="357" y="324"/>
                  </a:cubicBezTo>
                  <a:cubicBezTo>
                    <a:pt x="357" y="389"/>
                    <a:pt x="114" y="632"/>
                    <a:pt x="276" y="6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1516625" y="2358050"/>
              <a:ext cx="10150" cy="6100"/>
            </a:xfrm>
            <a:custGeom>
              <a:avLst/>
              <a:gdLst/>
              <a:ahLst/>
              <a:cxnLst/>
              <a:rect l="l" t="t" r="r" b="b"/>
              <a:pathLst>
                <a:path w="406" h="244" extrusionOk="0">
                  <a:moveTo>
                    <a:pt x="195" y="179"/>
                  </a:moveTo>
                  <a:cubicBezTo>
                    <a:pt x="259" y="147"/>
                    <a:pt x="292" y="82"/>
                    <a:pt x="340" y="33"/>
                  </a:cubicBezTo>
                  <a:cubicBezTo>
                    <a:pt x="405" y="49"/>
                    <a:pt x="373" y="114"/>
                    <a:pt x="389" y="163"/>
                  </a:cubicBezTo>
                  <a:cubicBezTo>
                    <a:pt x="324" y="130"/>
                    <a:pt x="243" y="147"/>
                    <a:pt x="243" y="244"/>
                  </a:cubicBezTo>
                  <a:cubicBezTo>
                    <a:pt x="178" y="163"/>
                    <a:pt x="0" y="163"/>
                    <a:pt x="0" y="33"/>
                  </a:cubicBezTo>
                  <a:cubicBezTo>
                    <a:pt x="195" y="1"/>
                    <a:pt x="130" y="130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1508125" y="2345500"/>
              <a:ext cx="6500" cy="6925"/>
            </a:xfrm>
            <a:custGeom>
              <a:avLst/>
              <a:gdLst/>
              <a:ahLst/>
              <a:cxnLst/>
              <a:rect l="l" t="t" r="r" b="b"/>
              <a:pathLst>
                <a:path w="260" h="277" extrusionOk="0">
                  <a:moveTo>
                    <a:pt x="146" y="276"/>
                  </a:moveTo>
                  <a:cubicBezTo>
                    <a:pt x="0" y="195"/>
                    <a:pt x="195" y="82"/>
                    <a:pt x="97" y="1"/>
                  </a:cubicBezTo>
                  <a:cubicBezTo>
                    <a:pt x="259" y="33"/>
                    <a:pt x="146" y="211"/>
                    <a:pt x="146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1025275" y="2344300"/>
              <a:ext cx="8525" cy="9325"/>
            </a:xfrm>
            <a:custGeom>
              <a:avLst/>
              <a:gdLst/>
              <a:ahLst/>
              <a:cxnLst/>
              <a:rect l="l" t="t" r="r" b="b"/>
              <a:pathLst>
                <a:path w="341" h="373" extrusionOk="0">
                  <a:moveTo>
                    <a:pt x="114" y="373"/>
                  </a:moveTo>
                  <a:cubicBezTo>
                    <a:pt x="98" y="292"/>
                    <a:pt x="114" y="243"/>
                    <a:pt x="211" y="227"/>
                  </a:cubicBezTo>
                  <a:cubicBezTo>
                    <a:pt x="163" y="130"/>
                    <a:pt x="130" y="195"/>
                    <a:pt x="1" y="195"/>
                  </a:cubicBezTo>
                  <a:lnTo>
                    <a:pt x="1" y="65"/>
                  </a:lnTo>
                  <a:cubicBezTo>
                    <a:pt x="163" y="227"/>
                    <a:pt x="82" y="0"/>
                    <a:pt x="244" y="0"/>
                  </a:cubicBezTo>
                  <a:cubicBezTo>
                    <a:pt x="163" y="130"/>
                    <a:pt x="341" y="292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1024075" y="2329725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146" y="114"/>
                  </a:moveTo>
                  <a:cubicBezTo>
                    <a:pt x="98" y="243"/>
                    <a:pt x="227" y="324"/>
                    <a:pt x="146" y="373"/>
                  </a:cubicBezTo>
                  <a:cubicBezTo>
                    <a:pt x="81" y="373"/>
                    <a:pt x="65" y="324"/>
                    <a:pt x="0" y="308"/>
                  </a:cubicBezTo>
                  <a:cubicBezTo>
                    <a:pt x="65" y="227"/>
                    <a:pt x="98" y="1"/>
                    <a:pt x="276" y="114"/>
                  </a:cubicBezTo>
                  <a:cubicBezTo>
                    <a:pt x="276" y="162"/>
                    <a:pt x="227" y="98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1221575" y="2322450"/>
              <a:ext cx="6100" cy="10550"/>
            </a:xfrm>
            <a:custGeom>
              <a:avLst/>
              <a:gdLst/>
              <a:ahLst/>
              <a:cxnLst/>
              <a:rect l="l" t="t" r="r" b="b"/>
              <a:pathLst>
                <a:path w="244" h="422" extrusionOk="0">
                  <a:moveTo>
                    <a:pt x="65" y="16"/>
                  </a:moveTo>
                  <a:cubicBezTo>
                    <a:pt x="211" y="0"/>
                    <a:pt x="243" y="421"/>
                    <a:pt x="162" y="243"/>
                  </a:cubicBezTo>
                  <a:cubicBezTo>
                    <a:pt x="162" y="146"/>
                    <a:pt x="1" y="146"/>
                    <a:pt x="65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1224400" y="2314350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130" y="340"/>
                  </a:moveTo>
                  <a:cubicBezTo>
                    <a:pt x="1" y="259"/>
                    <a:pt x="130" y="98"/>
                    <a:pt x="130" y="0"/>
                  </a:cubicBezTo>
                  <a:cubicBezTo>
                    <a:pt x="244" y="65"/>
                    <a:pt x="66" y="195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1034200" y="2298150"/>
              <a:ext cx="6075" cy="12575"/>
            </a:xfrm>
            <a:custGeom>
              <a:avLst/>
              <a:gdLst/>
              <a:ahLst/>
              <a:cxnLst/>
              <a:rect l="l" t="t" r="r" b="b"/>
              <a:pathLst>
                <a:path w="243" h="503" extrusionOk="0">
                  <a:moveTo>
                    <a:pt x="243" y="389"/>
                  </a:moveTo>
                  <a:cubicBezTo>
                    <a:pt x="162" y="422"/>
                    <a:pt x="178" y="503"/>
                    <a:pt x="49" y="503"/>
                  </a:cubicBezTo>
                  <a:cubicBezTo>
                    <a:pt x="65" y="325"/>
                    <a:pt x="32" y="163"/>
                    <a:pt x="0" y="1"/>
                  </a:cubicBezTo>
                  <a:cubicBezTo>
                    <a:pt x="113" y="66"/>
                    <a:pt x="130" y="17"/>
                    <a:pt x="243" y="66"/>
                  </a:cubicBezTo>
                  <a:lnTo>
                    <a:pt x="243" y="163"/>
                  </a:lnTo>
                  <a:cubicBezTo>
                    <a:pt x="178" y="163"/>
                    <a:pt x="194" y="98"/>
                    <a:pt x="178" y="66"/>
                  </a:cubicBezTo>
                  <a:cubicBezTo>
                    <a:pt x="16" y="82"/>
                    <a:pt x="97" y="389"/>
                    <a:pt x="243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1003425" y="2284800"/>
              <a:ext cx="4875" cy="10150"/>
            </a:xfrm>
            <a:custGeom>
              <a:avLst/>
              <a:gdLst/>
              <a:ahLst/>
              <a:cxnLst/>
              <a:rect l="l" t="t" r="r" b="b"/>
              <a:pathLst>
                <a:path w="195" h="406" extrusionOk="0">
                  <a:moveTo>
                    <a:pt x="65" y="405"/>
                  </a:moveTo>
                  <a:cubicBezTo>
                    <a:pt x="1" y="292"/>
                    <a:pt x="130" y="179"/>
                    <a:pt x="65" y="1"/>
                  </a:cubicBezTo>
                  <a:cubicBezTo>
                    <a:pt x="195" y="114"/>
                    <a:pt x="130" y="276"/>
                    <a:pt x="6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946375" y="2284000"/>
              <a:ext cx="10525" cy="6500"/>
            </a:xfrm>
            <a:custGeom>
              <a:avLst/>
              <a:gdLst/>
              <a:ahLst/>
              <a:cxnLst/>
              <a:rect l="l" t="t" r="r" b="b"/>
              <a:pathLst>
                <a:path w="421" h="260" extrusionOk="0">
                  <a:moveTo>
                    <a:pt x="372" y="81"/>
                  </a:moveTo>
                  <a:cubicBezTo>
                    <a:pt x="421" y="195"/>
                    <a:pt x="211" y="130"/>
                    <a:pt x="291" y="259"/>
                  </a:cubicBezTo>
                  <a:cubicBezTo>
                    <a:pt x="162" y="227"/>
                    <a:pt x="162" y="97"/>
                    <a:pt x="0" y="97"/>
                  </a:cubicBezTo>
                  <a:cubicBezTo>
                    <a:pt x="146" y="0"/>
                    <a:pt x="211" y="259"/>
                    <a:pt x="372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1014775" y="2274275"/>
              <a:ext cx="5275" cy="11775"/>
            </a:xfrm>
            <a:custGeom>
              <a:avLst/>
              <a:gdLst/>
              <a:ahLst/>
              <a:cxnLst/>
              <a:rect l="l" t="t" r="r" b="b"/>
              <a:pathLst>
                <a:path w="211" h="471" extrusionOk="0">
                  <a:moveTo>
                    <a:pt x="0" y="454"/>
                  </a:moveTo>
                  <a:cubicBezTo>
                    <a:pt x="97" y="389"/>
                    <a:pt x="65" y="260"/>
                    <a:pt x="130" y="163"/>
                  </a:cubicBezTo>
                  <a:lnTo>
                    <a:pt x="32" y="163"/>
                  </a:lnTo>
                  <a:cubicBezTo>
                    <a:pt x="210" y="1"/>
                    <a:pt x="210" y="470"/>
                    <a:pt x="0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967400" y="2264150"/>
              <a:ext cx="8125" cy="8950"/>
            </a:xfrm>
            <a:custGeom>
              <a:avLst/>
              <a:gdLst/>
              <a:ahLst/>
              <a:cxnLst/>
              <a:rect l="l" t="t" r="r" b="b"/>
              <a:pathLst>
                <a:path w="325" h="358" extrusionOk="0">
                  <a:moveTo>
                    <a:pt x="195" y="341"/>
                  </a:moveTo>
                  <a:cubicBezTo>
                    <a:pt x="98" y="357"/>
                    <a:pt x="66" y="325"/>
                    <a:pt x="1" y="309"/>
                  </a:cubicBezTo>
                  <a:cubicBezTo>
                    <a:pt x="17" y="228"/>
                    <a:pt x="325" y="244"/>
                    <a:pt x="179" y="98"/>
                  </a:cubicBezTo>
                  <a:cubicBezTo>
                    <a:pt x="228" y="1"/>
                    <a:pt x="260" y="179"/>
                    <a:pt x="325" y="179"/>
                  </a:cubicBezTo>
                  <a:cubicBezTo>
                    <a:pt x="292" y="228"/>
                    <a:pt x="179" y="244"/>
                    <a:pt x="195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1012750" y="2253225"/>
              <a:ext cx="20250" cy="17425"/>
            </a:xfrm>
            <a:custGeom>
              <a:avLst/>
              <a:gdLst/>
              <a:ahLst/>
              <a:cxnLst/>
              <a:rect l="l" t="t" r="r" b="b"/>
              <a:pathLst>
                <a:path w="810" h="697" extrusionOk="0">
                  <a:moveTo>
                    <a:pt x="211" y="697"/>
                  </a:moveTo>
                  <a:cubicBezTo>
                    <a:pt x="0" y="648"/>
                    <a:pt x="211" y="470"/>
                    <a:pt x="243" y="389"/>
                  </a:cubicBezTo>
                  <a:cubicBezTo>
                    <a:pt x="291" y="406"/>
                    <a:pt x="340" y="422"/>
                    <a:pt x="389" y="422"/>
                  </a:cubicBezTo>
                  <a:cubicBezTo>
                    <a:pt x="275" y="292"/>
                    <a:pt x="502" y="325"/>
                    <a:pt x="534" y="228"/>
                  </a:cubicBezTo>
                  <a:cubicBezTo>
                    <a:pt x="518" y="179"/>
                    <a:pt x="437" y="195"/>
                    <a:pt x="437" y="163"/>
                  </a:cubicBezTo>
                  <a:cubicBezTo>
                    <a:pt x="405" y="49"/>
                    <a:pt x="470" y="1"/>
                    <a:pt x="615" y="17"/>
                  </a:cubicBezTo>
                  <a:cubicBezTo>
                    <a:pt x="551" y="195"/>
                    <a:pt x="567" y="179"/>
                    <a:pt x="615" y="357"/>
                  </a:cubicBezTo>
                  <a:lnTo>
                    <a:pt x="486" y="357"/>
                  </a:lnTo>
                  <a:cubicBezTo>
                    <a:pt x="502" y="422"/>
                    <a:pt x="470" y="487"/>
                    <a:pt x="437" y="519"/>
                  </a:cubicBezTo>
                  <a:cubicBezTo>
                    <a:pt x="551" y="503"/>
                    <a:pt x="599" y="470"/>
                    <a:pt x="680" y="551"/>
                  </a:cubicBezTo>
                  <a:cubicBezTo>
                    <a:pt x="793" y="567"/>
                    <a:pt x="648" y="406"/>
                    <a:pt x="810" y="454"/>
                  </a:cubicBezTo>
                  <a:cubicBezTo>
                    <a:pt x="777" y="519"/>
                    <a:pt x="712" y="584"/>
                    <a:pt x="680" y="648"/>
                  </a:cubicBezTo>
                  <a:cubicBezTo>
                    <a:pt x="615" y="503"/>
                    <a:pt x="518" y="600"/>
                    <a:pt x="340" y="632"/>
                  </a:cubicBezTo>
                  <a:cubicBezTo>
                    <a:pt x="421" y="567"/>
                    <a:pt x="340" y="535"/>
                    <a:pt x="340" y="454"/>
                  </a:cubicBezTo>
                  <a:cubicBezTo>
                    <a:pt x="146" y="438"/>
                    <a:pt x="211" y="584"/>
                    <a:pt x="211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967400" y="2260925"/>
              <a:ext cx="4900" cy="6900"/>
            </a:xfrm>
            <a:custGeom>
              <a:avLst/>
              <a:gdLst/>
              <a:ahLst/>
              <a:cxnLst/>
              <a:rect l="l" t="t" r="r" b="b"/>
              <a:pathLst>
                <a:path w="196" h="276" extrusionOk="0">
                  <a:moveTo>
                    <a:pt x="1" y="276"/>
                  </a:moveTo>
                  <a:cubicBezTo>
                    <a:pt x="66" y="179"/>
                    <a:pt x="98" y="162"/>
                    <a:pt x="49" y="65"/>
                  </a:cubicBezTo>
                  <a:cubicBezTo>
                    <a:pt x="130" y="65"/>
                    <a:pt x="163" y="33"/>
                    <a:pt x="179" y="0"/>
                  </a:cubicBezTo>
                  <a:cubicBezTo>
                    <a:pt x="195" y="0"/>
                    <a:pt x="163" y="259"/>
                    <a:pt x="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1018000" y="2246750"/>
              <a:ext cx="14600" cy="7725"/>
            </a:xfrm>
            <a:custGeom>
              <a:avLst/>
              <a:gdLst/>
              <a:ahLst/>
              <a:cxnLst/>
              <a:rect l="l" t="t" r="r" b="b"/>
              <a:pathLst>
                <a:path w="584" h="309" extrusionOk="0">
                  <a:moveTo>
                    <a:pt x="179" y="308"/>
                  </a:moveTo>
                  <a:cubicBezTo>
                    <a:pt x="1" y="211"/>
                    <a:pt x="260" y="130"/>
                    <a:pt x="357" y="98"/>
                  </a:cubicBezTo>
                  <a:cubicBezTo>
                    <a:pt x="324" y="66"/>
                    <a:pt x="243" y="66"/>
                    <a:pt x="260" y="1"/>
                  </a:cubicBezTo>
                  <a:cubicBezTo>
                    <a:pt x="583" y="82"/>
                    <a:pt x="195" y="195"/>
                    <a:pt x="17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1562350" y="2188075"/>
              <a:ext cx="4875" cy="10950"/>
            </a:xfrm>
            <a:custGeom>
              <a:avLst/>
              <a:gdLst/>
              <a:ahLst/>
              <a:cxnLst/>
              <a:rect l="l" t="t" r="r" b="b"/>
              <a:pathLst>
                <a:path w="195" h="438" extrusionOk="0">
                  <a:moveTo>
                    <a:pt x="49" y="438"/>
                  </a:moveTo>
                  <a:cubicBezTo>
                    <a:pt x="1" y="373"/>
                    <a:pt x="82" y="130"/>
                    <a:pt x="82" y="0"/>
                  </a:cubicBezTo>
                  <a:cubicBezTo>
                    <a:pt x="195" y="98"/>
                    <a:pt x="82" y="324"/>
                    <a:pt x="49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1271775" y="2188475"/>
              <a:ext cx="6900" cy="7725"/>
            </a:xfrm>
            <a:custGeom>
              <a:avLst/>
              <a:gdLst/>
              <a:ahLst/>
              <a:cxnLst/>
              <a:rect l="l" t="t" r="r" b="b"/>
              <a:pathLst>
                <a:path w="276" h="309" extrusionOk="0">
                  <a:moveTo>
                    <a:pt x="194" y="49"/>
                  </a:moveTo>
                  <a:cubicBezTo>
                    <a:pt x="162" y="114"/>
                    <a:pt x="227" y="163"/>
                    <a:pt x="243" y="114"/>
                  </a:cubicBezTo>
                  <a:cubicBezTo>
                    <a:pt x="275" y="292"/>
                    <a:pt x="146" y="308"/>
                    <a:pt x="0" y="146"/>
                  </a:cubicBezTo>
                  <a:cubicBezTo>
                    <a:pt x="0" y="114"/>
                    <a:pt x="210" y="82"/>
                    <a:pt x="49" y="49"/>
                  </a:cubicBezTo>
                  <a:cubicBezTo>
                    <a:pt x="65" y="1"/>
                    <a:pt x="113" y="65"/>
                    <a:pt x="19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1272575" y="2156100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30" y="195"/>
                  </a:moveTo>
                  <a:cubicBezTo>
                    <a:pt x="81" y="195"/>
                    <a:pt x="114" y="162"/>
                    <a:pt x="130" y="162"/>
                  </a:cubicBezTo>
                  <a:cubicBezTo>
                    <a:pt x="81" y="130"/>
                    <a:pt x="0" y="98"/>
                    <a:pt x="33" y="1"/>
                  </a:cubicBezTo>
                  <a:cubicBezTo>
                    <a:pt x="146" y="17"/>
                    <a:pt x="227" y="130"/>
                    <a:pt x="13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1557500" y="2145175"/>
              <a:ext cx="5700" cy="8525"/>
            </a:xfrm>
            <a:custGeom>
              <a:avLst/>
              <a:gdLst/>
              <a:ahLst/>
              <a:cxnLst/>
              <a:rect l="l" t="t" r="r" b="b"/>
              <a:pathLst>
                <a:path w="228" h="341" extrusionOk="0">
                  <a:moveTo>
                    <a:pt x="162" y="340"/>
                  </a:moveTo>
                  <a:cubicBezTo>
                    <a:pt x="0" y="243"/>
                    <a:pt x="114" y="146"/>
                    <a:pt x="162" y="0"/>
                  </a:cubicBezTo>
                  <a:cubicBezTo>
                    <a:pt x="227" y="49"/>
                    <a:pt x="98" y="211"/>
                    <a:pt x="162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1562750" y="20561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44" y="179"/>
                  </a:moveTo>
                  <a:lnTo>
                    <a:pt x="244" y="244"/>
                  </a:lnTo>
                  <a:cubicBezTo>
                    <a:pt x="211" y="244"/>
                    <a:pt x="195" y="260"/>
                    <a:pt x="195" y="276"/>
                  </a:cubicBezTo>
                  <a:cubicBezTo>
                    <a:pt x="130" y="179"/>
                    <a:pt x="33" y="130"/>
                    <a:pt x="1" y="1"/>
                  </a:cubicBezTo>
                  <a:cubicBezTo>
                    <a:pt x="163" y="1"/>
                    <a:pt x="33" y="147"/>
                    <a:pt x="244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1561150" y="1997450"/>
              <a:ext cx="16200" cy="61550"/>
            </a:xfrm>
            <a:custGeom>
              <a:avLst/>
              <a:gdLst/>
              <a:ahLst/>
              <a:cxnLst/>
              <a:rect l="l" t="t" r="r" b="b"/>
              <a:pathLst>
                <a:path w="648" h="2462" extrusionOk="0">
                  <a:moveTo>
                    <a:pt x="97" y="1247"/>
                  </a:moveTo>
                  <a:cubicBezTo>
                    <a:pt x="211" y="1312"/>
                    <a:pt x="0" y="1571"/>
                    <a:pt x="194" y="1409"/>
                  </a:cubicBezTo>
                  <a:cubicBezTo>
                    <a:pt x="32" y="1652"/>
                    <a:pt x="0" y="1959"/>
                    <a:pt x="113" y="2218"/>
                  </a:cubicBezTo>
                  <a:cubicBezTo>
                    <a:pt x="113" y="1992"/>
                    <a:pt x="227" y="1976"/>
                    <a:pt x="292" y="1846"/>
                  </a:cubicBezTo>
                  <a:cubicBezTo>
                    <a:pt x="437" y="2073"/>
                    <a:pt x="97" y="2218"/>
                    <a:pt x="292" y="2364"/>
                  </a:cubicBezTo>
                  <a:cubicBezTo>
                    <a:pt x="308" y="2299"/>
                    <a:pt x="405" y="2332"/>
                    <a:pt x="437" y="2364"/>
                  </a:cubicBezTo>
                  <a:cubicBezTo>
                    <a:pt x="437" y="2267"/>
                    <a:pt x="405" y="2154"/>
                    <a:pt x="534" y="2154"/>
                  </a:cubicBezTo>
                  <a:cubicBezTo>
                    <a:pt x="615" y="2186"/>
                    <a:pt x="421" y="2429"/>
                    <a:pt x="631" y="2461"/>
                  </a:cubicBezTo>
                  <a:cubicBezTo>
                    <a:pt x="583" y="1668"/>
                    <a:pt x="567" y="891"/>
                    <a:pt x="583" y="114"/>
                  </a:cubicBezTo>
                  <a:cubicBezTo>
                    <a:pt x="518" y="162"/>
                    <a:pt x="518" y="259"/>
                    <a:pt x="437" y="308"/>
                  </a:cubicBezTo>
                  <a:cubicBezTo>
                    <a:pt x="437" y="276"/>
                    <a:pt x="437" y="243"/>
                    <a:pt x="389" y="243"/>
                  </a:cubicBezTo>
                  <a:cubicBezTo>
                    <a:pt x="389" y="276"/>
                    <a:pt x="389" y="308"/>
                    <a:pt x="340" y="308"/>
                  </a:cubicBezTo>
                  <a:cubicBezTo>
                    <a:pt x="389" y="179"/>
                    <a:pt x="275" y="0"/>
                    <a:pt x="194" y="81"/>
                  </a:cubicBezTo>
                  <a:cubicBezTo>
                    <a:pt x="356" y="130"/>
                    <a:pt x="243" y="276"/>
                    <a:pt x="194" y="373"/>
                  </a:cubicBezTo>
                  <a:cubicBezTo>
                    <a:pt x="292" y="470"/>
                    <a:pt x="437" y="308"/>
                    <a:pt x="486" y="438"/>
                  </a:cubicBezTo>
                  <a:cubicBezTo>
                    <a:pt x="324" y="664"/>
                    <a:pt x="648" y="1004"/>
                    <a:pt x="356" y="1117"/>
                  </a:cubicBezTo>
                  <a:cubicBezTo>
                    <a:pt x="227" y="988"/>
                    <a:pt x="518" y="632"/>
                    <a:pt x="162" y="551"/>
                  </a:cubicBezTo>
                  <a:cubicBezTo>
                    <a:pt x="162" y="745"/>
                    <a:pt x="275" y="972"/>
                    <a:pt x="65" y="1117"/>
                  </a:cubicBezTo>
                  <a:cubicBezTo>
                    <a:pt x="113" y="1150"/>
                    <a:pt x="178" y="1182"/>
                    <a:pt x="211" y="1215"/>
                  </a:cubicBezTo>
                  <a:cubicBezTo>
                    <a:pt x="146" y="1344"/>
                    <a:pt x="146" y="1182"/>
                    <a:pt x="97" y="1247"/>
                  </a:cubicBezTo>
                  <a:close/>
                  <a:moveTo>
                    <a:pt x="292" y="1814"/>
                  </a:moveTo>
                  <a:cubicBezTo>
                    <a:pt x="178" y="1846"/>
                    <a:pt x="97" y="1684"/>
                    <a:pt x="194" y="1619"/>
                  </a:cubicBezTo>
                  <a:cubicBezTo>
                    <a:pt x="275" y="1652"/>
                    <a:pt x="308" y="1716"/>
                    <a:pt x="292" y="18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1515800" y="2050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98" y="211"/>
                  </a:moveTo>
                  <a:cubicBezTo>
                    <a:pt x="1" y="211"/>
                    <a:pt x="82" y="65"/>
                    <a:pt x="50" y="0"/>
                  </a:cubicBezTo>
                  <a:cubicBezTo>
                    <a:pt x="98" y="17"/>
                    <a:pt x="147" y="33"/>
                    <a:pt x="147" y="0"/>
                  </a:cubicBezTo>
                  <a:cubicBezTo>
                    <a:pt x="244" y="17"/>
                    <a:pt x="82" y="130"/>
                    <a:pt x="98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1534025" y="19901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243" y="437"/>
                  </a:moveTo>
                  <a:cubicBezTo>
                    <a:pt x="162" y="340"/>
                    <a:pt x="0" y="146"/>
                    <a:pt x="130" y="0"/>
                  </a:cubicBezTo>
                  <a:cubicBezTo>
                    <a:pt x="227" y="113"/>
                    <a:pt x="179" y="308"/>
                    <a:pt x="24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1537675" y="19885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372" y="259"/>
                  </a:moveTo>
                  <a:cubicBezTo>
                    <a:pt x="356" y="308"/>
                    <a:pt x="259" y="292"/>
                    <a:pt x="178" y="308"/>
                  </a:cubicBezTo>
                  <a:cubicBezTo>
                    <a:pt x="194" y="211"/>
                    <a:pt x="0" y="0"/>
                    <a:pt x="275" y="33"/>
                  </a:cubicBezTo>
                  <a:cubicBezTo>
                    <a:pt x="243" y="146"/>
                    <a:pt x="97" y="276"/>
                    <a:pt x="37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1568025" y="19545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340"/>
                  </a:moveTo>
                  <a:cubicBezTo>
                    <a:pt x="178" y="340"/>
                    <a:pt x="146" y="340"/>
                    <a:pt x="146" y="373"/>
                  </a:cubicBezTo>
                  <a:cubicBezTo>
                    <a:pt x="0" y="259"/>
                    <a:pt x="97" y="114"/>
                    <a:pt x="178" y="0"/>
                  </a:cubicBezTo>
                  <a:cubicBezTo>
                    <a:pt x="276" y="81"/>
                    <a:pt x="146" y="211"/>
                    <a:pt x="24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941925" y="1959800"/>
              <a:ext cx="8500" cy="4900"/>
            </a:xfrm>
            <a:custGeom>
              <a:avLst/>
              <a:gdLst/>
              <a:ahLst/>
              <a:cxnLst/>
              <a:rect l="l" t="t" r="r" b="b"/>
              <a:pathLst>
                <a:path w="340" h="196" extrusionOk="0">
                  <a:moveTo>
                    <a:pt x="308" y="1"/>
                  </a:moveTo>
                  <a:cubicBezTo>
                    <a:pt x="340" y="82"/>
                    <a:pt x="146" y="195"/>
                    <a:pt x="81" y="98"/>
                  </a:cubicBezTo>
                  <a:cubicBezTo>
                    <a:pt x="0" y="98"/>
                    <a:pt x="227" y="6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1535650" y="1944425"/>
              <a:ext cx="5675" cy="8925"/>
            </a:xfrm>
            <a:custGeom>
              <a:avLst/>
              <a:gdLst/>
              <a:ahLst/>
              <a:cxnLst/>
              <a:rect l="l" t="t" r="r" b="b"/>
              <a:pathLst>
                <a:path w="227" h="357" extrusionOk="0">
                  <a:moveTo>
                    <a:pt x="227" y="227"/>
                  </a:moveTo>
                  <a:cubicBezTo>
                    <a:pt x="227" y="276"/>
                    <a:pt x="162" y="292"/>
                    <a:pt x="178" y="357"/>
                  </a:cubicBezTo>
                  <a:cubicBezTo>
                    <a:pt x="0" y="276"/>
                    <a:pt x="81" y="227"/>
                    <a:pt x="33" y="82"/>
                  </a:cubicBezTo>
                  <a:cubicBezTo>
                    <a:pt x="97" y="1"/>
                    <a:pt x="65" y="260"/>
                    <a:pt x="22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1541725" y="1912850"/>
              <a:ext cx="6900" cy="14200"/>
            </a:xfrm>
            <a:custGeom>
              <a:avLst/>
              <a:gdLst/>
              <a:ahLst/>
              <a:cxnLst/>
              <a:rect l="l" t="t" r="r" b="b"/>
              <a:pathLst>
                <a:path w="276" h="568" extrusionOk="0">
                  <a:moveTo>
                    <a:pt x="194" y="568"/>
                  </a:moveTo>
                  <a:cubicBezTo>
                    <a:pt x="49" y="438"/>
                    <a:pt x="194" y="163"/>
                    <a:pt x="0" y="1"/>
                  </a:cubicBezTo>
                  <a:cubicBezTo>
                    <a:pt x="275" y="98"/>
                    <a:pt x="162" y="389"/>
                    <a:pt x="194" y="5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1548600" y="1916100"/>
              <a:ext cx="10550" cy="3675"/>
            </a:xfrm>
            <a:custGeom>
              <a:avLst/>
              <a:gdLst/>
              <a:ahLst/>
              <a:cxnLst/>
              <a:rect l="l" t="t" r="r" b="b"/>
              <a:pathLst>
                <a:path w="422" h="147" extrusionOk="0">
                  <a:moveTo>
                    <a:pt x="211" y="65"/>
                  </a:moveTo>
                  <a:cubicBezTo>
                    <a:pt x="292" y="81"/>
                    <a:pt x="292" y="49"/>
                    <a:pt x="308" y="0"/>
                  </a:cubicBezTo>
                  <a:cubicBezTo>
                    <a:pt x="405" y="0"/>
                    <a:pt x="421" y="98"/>
                    <a:pt x="356" y="130"/>
                  </a:cubicBezTo>
                  <a:cubicBezTo>
                    <a:pt x="243" y="146"/>
                    <a:pt x="0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938675" y="1904350"/>
              <a:ext cx="12975" cy="12175"/>
            </a:xfrm>
            <a:custGeom>
              <a:avLst/>
              <a:gdLst/>
              <a:ahLst/>
              <a:cxnLst/>
              <a:rect l="l" t="t" r="r" b="b"/>
              <a:pathLst>
                <a:path w="519" h="487" extrusionOk="0">
                  <a:moveTo>
                    <a:pt x="114" y="438"/>
                  </a:moveTo>
                  <a:cubicBezTo>
                    <a:pt x="0" y="487"/>
                    <a:pt x="227" y="211"/>
                    <a:pt x="114" y="130"/>
                  </a:cubicBezTo>
                  <a:cubicBezTo>
                    <a:pt x="260" y="228"/>
                    <a:pt x="292" y="66"/>
                    <a:pt x="357" y="1"/>
                  </a:cubicBezTo>
                  <a:cubicBezTo>
                    <a:pt x="519" y="66"/>
                    <a:pt x="389" y="163"/>
                    <a:pt x="405" y="309"/>
                  </a:cubicBezTo>
                  <a:cubicBezTo>
                    <a:pt x="276" y="147"/>
                    <a:pt x="179" y="357"/>
                    <a:pt x="114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817675" y="1902350"/>
              <a:ext cx="9725" cy="7700"/>
            </a:xfrm>
            <a:custGeom>
              <a:avLst/>
              <a:gdLst/>
              <a:ahLst/>
              <a:cxnLst/>
              <a:rect l="l" t="t" r="r" b="b"/>
              <a:pathLst>
                <a:path w="389" h="308" extrusionOk="0">
                  <a:moveTo>
                    <a:pt x="291" y="130"/>
                  </a:moveTo>
                  <a:cubicBezTo>
                    <a:pt x="389" y="130"/>
                    <a:pt x="324" y="259"/>
                    <a:pt x="340" y="308"/>
                  </a:cubicBezTo>
                  <a:cubicBezTo>
                    <a:pt x="113" y="291"/>
                    <a:pt x="49" y="14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1569225" y="1873200"/>
              <a:ext cx="7725" cy="6900"/>
            </a:xfrm>
            <a:custGeom>
              <a:avLst/>
              <a:gdLst/>
              <a:ahLst/>
              <a:cxnLst/>
              <a:rect l="l" t="t" r="r" b="b"/>
              <a:pathLst>
                <a:path w="309" h="276" extrusionOk="0">
                  <a:moveTo>
                    <a:pt x="211" y="276"/>
                  </a:moveTo>
                  <a:cubicBezTo>
                    <a:pt x="1" y="227"/>
                    <a:pt x="211" y="98"/>
                    <a:pt x="211" y="0"/>
                  </a:cubicBezTo>
                  <a:cubicBezTo>
                    <a:pt x="308" y="33"/>
                    <a:pt x="147" y="162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928150" y="179955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195" y="130"/>
                  </a:moveTo>
                  <a:cubicBezTo>
                    <a:pt x="276" y="146"/>
                    <a:pt x="179" y="178"/>
                    <a:pt x="195" y="243"/>
                  </a:cubicBezTo>
                  <a:cubicBezTo>
                    <a:pt x="130" y="194"/>
                    <a:pt x="98" y="130"/>
                    <a:pt x="98" y="275"/>
                  </a:cubicBezTo>
                  <a:cubicBezTo>
                    <a:pt x="17" y="291"/>
                    <a:pt x="1" y="81"/>
                    <a:pt x="49" y="0"/>
                  </a:cubicBezTo>
                  <a:cubicBezTo>
                    <a:pt x="130" y="0"/>
                    <a:pt x="114" y="259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933425" y="1694725"/>
              <a:ext cx="9725" cy="16600"/>
            </a:xfrm>
            <a:custGeom>
              <a:avLst/>
              <a:gdLst/>
              <a:ahLst/>
              <a:cxnLst/>
              <a:rect l="l" t="t" r="r" b="b"/>
              <a:pathLst>
                <a:path w="389" h="664" extrusionOk="0">
                  <a:moveTo>
                    <a:pt x="243" y="567"/>
                  </a:moveTo>
                  <a:cubicBezTo>
                    <a:pt x="259" y="664"/>
                    <a:pt x="97" y="340"/>
                    <a:pt x="0" y="308"/>
                  </a:cubicBezTo>
                  <a:cubicBezTo>
                    <a:pt x="81" y="275"/>
                    <a:pt x="243" y="130"/>
                    <a:pt x="130" y="65"/>
                  </a:cubicBezTo>
                  <a:cubicBezTo>
                    <a:pt x="389" y="0"/>
                    <a:pt x="113" y="243"/>
                    <a:pt x="130" y="405"/>
                  </a:cubicBezTo>
                  <a:cubicBezTo>
                    <a:pt x="227" y="389"/>
                    <a:pt x="227" y="308"/>
                    <a:pt x="275" y="275"/>
                  </a:cubicBezTo>
                  <a:cubicBezTo>
                    <a:pt x="389" y="324"/>
                    <a:pt x="146" y="405"/>
                    <a:pt x="243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936250" y="1678125"/>
              <a:ext cx="16200" cy="8925"/>
            </a:xfrm>
            <a:custGeom>
              <a:avLst/>
              <a:gdLst/>
              <a:ahLst/>
              <a:cxnLst/>
              <a:rect l="l" t="t" r="r" b="b"/>
              <a:pathLst>
                <a:path w="648" h="357" extrusionOk="0">
                  <a:moveTo>
                    <a:pt x="583" y="146"/>
                  </a:moveTo>
                  <a:cubicBezTo>
                    <a:pt x="567" y="211"/>
                    <a:pt x="648" y="357"/>
                    <a:pt x="486" y="324"/>
                  </a:cubicBezTo>
                  <a:cubicBezTo>
                    <a:pt x="535" y="114"/>
                    <a:pt x="259" y="81"/>
                    <a:pt x="146" y="195"/>
                  </a:cubicBezTo>
                  <a:cubicBezTo>
                    <a:pt x="97" y="162"/>
                    <a:pt x="97" y="114"/>
                    <a:pt x="0" y="114"/>
                  </a:cubicBezTo>
                  <a:cubicBezTo>
                    <a:pt x="162" y="0"/>
                    <a:pt x="357" y="130"/>
                    <a:pt x="58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933000" y="1654250"/>
              <a:ext cx="12575" cy="15400"/>
            </a:xfrm>
            <a:custGeom>
              <a:avLst/>
              <a:gdLst/>
              <a:ahLst/>
              <a:cxnLst/>
              <a:rect l="l" t="t" r="r" b="b"/>
              <a:pathLst>
                <a:path w="503" h="616" extrusionOk="0">
                  <a:moveTo>
                    <a:pt x="163" y="534"/>
                  </a:moveTo>
                  <a:cubicBezTo>
                    <a:pt x="325" y="567"/>
                    <a:pt x="454" y="437"/>
                    <a:pt x="503" y="502"/>
                  </a:cubicBezTo>
                  <a:cubicBezTo>
                    <a:pt x="470" y="615"/>
                    <a:pt x="308" y="518"/>
                    <a:pt x="179" y="599"/>
                  </a:cubicBezTo>
                  <a:cubicBezTo>
                    <a:pt x="195" y="551"/>
                    <a:pt x="130" y="534"/>
                    <a:pt x="82" y="534"/>
                  </a:cubicBezTo>
                  <a:cubicBezTo>
                    <a:pt x="179" y="340"/>
                    <a:pt x="1" y="259"/>
                    <a:pt x="66" y="0"/>
                  </a:cubicBezTo>
                  <a:cubicBezTo>
                    <a:pt x="147" y="33"/>
                    <a:pt x="195" y="114"/>
                    <a:pt x="114" y="162"/>
                  </a:cubicBezTo>
                  <a:cubicBezTo>
                    <a:pt x="308" y="97"/>
                    <a:pt x="260" y="292"/>
                    <a:pt x="406" y="405"/>
                  </a:cubicBezTo>
                  <a:lnTo>
                    <a:pt x="163" y="405"/>
                  </a:lnTo>
                  <a:cubicBezTo>
                    <a:pt x="163" y="453"/>
                    <a:pt x="163" y="486"/>
                    <a:pt x="163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882425" y="1629550"/>
              <a:ext cx="10125" cy="10550"/>
            </a:xfrm>
            <a:custGeom>
              <a:avLst/>
              <a:gdLst/>
              <a:ahLst/>
              <a:cxnLst/>
              <a:rect l="l" t="t" r="r" b="b"/>
              <a:pathLst>
                <a:path w="405" h="422" extrusionOk="0">
                  <a:moveTo>
                    <a:pt x="0" y="179"/>
                  </a:moveTo>
                  <a:cubicBezTo>
                    <a:pt x="243" y="227"/>
                    <a:pt x="162" y="65"/>
                    <a:pt x="243" y="1"/>
                  </a:cubicBezTo>
                  <a:cubicBezTo>
                    <a:pt x="405" y="82"/>
                    <a:pt x="33" y="422"/>
                    <a:pt x="0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950400" y="1595150"/>
              <a:ext cx="2875" cy="12175"/>
            </a:xfrm>
            <a:custGeom>
              <a:avLst/>
              <a:gdLst/>
              <a:ahLst/>
              <a:cxnLst/>
              <a:rect l="l" t="t" r="r" b="b"/>
              <a:pathLst>
                <a:path w="115" h="487" extrusionOk="0">
                  <a:moveTo>
                    <a:pt x="98" y="1"/>
                  </a:moveTo>
                  <a:cubicBezTo>
                    <a:pt x="114" y="82"/>
                    <a:pt x="98" y="486"/>
                    <a:pt x="1" y="114"/>
                  </a:cubicBezTo>
                  <a:cubicBezTo>
                    <a:pt x="33" y="82"/>
                    <a:pt x="66" y="49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941925" y="1583000"/>
              <a:ext cx="8925" cy="14200"/>
            </a:xfrm>
            <a:custGeom>
              <a:avLst/>
              <a:gdLst/>
              <a:ahLst/>
              <a:cxnLst/>
              <a:rect l="l" t="t" r="r" b="b"/>
              <a:pathLst>
                <a:path w="357" h="568" extrusionOk="0">
                  <a:moveTo>
                    <a:pt x="227" y="98"/>
                  </a:moveTo>
                  <a:cubicBezTo>
                    <a:pt x="324" y="211"/>
                    <a:pt x="356" y="357"/>
                    <a:pt x="340" y="503"/>
                  </a:cubicBezTo>
                  <a:cubicBezTo>
                    <a:pt x="227" y="422"/>
                    <a:pt x="146" y="535"/>
                    <a:pt x="49" y="568"/>
                  </a:cubicBezTo>
                  <a:cubicBezTo>
                    <a:pt x="0" y="454"/>
                    <a:pt x="65" y="325"/>
                    <a:pt x="194" y="292"/>
                  </a:cubicBezTo>
                  <a:cubicBezTo>
                    <a:pt x="146" y="244"/>
                    <a:pt x="113" y="292"/>
                    <a:pt x="0" y="260"/>
                  </a:cubicBezTo>
                  <a:cubicBezTo>
                    <a:pt x="65" y="211"/>
                    <a:pt x="65" y="114"/>
                    <a:pt x="0" y="66"/>
                  </a:cubicBezTo>
                  <a:cubicBezTo>
                    <a:pt x="32" y="1"/>
                    <a:pt x="65" y="195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939900" y="1496400"/>
              <a:ext cx="17425" cy="89875"/>
            </a:xfrm>
            <a:custGeom>
              <a:avLst/>
              <a:gdLst/>
              <a:ahLst/>
              <a:cxnLst/>
              <a:rect l="l" t="t" r="r" b="b"/>
              <a:pathLst>
                <a:path w="697" h="3595" extrusionOk="0">
                  <a:moveTo>
                    <a:pt x="696" y="3594"/>
                  </a:moveTo>
                  <a:cubicBezTo>
                    <a:pt x="453" y="3449"/>
                    <a:pt x="194" y="2898"/>
                    <a:pt x="178" y="2558"/>
                  </a:cubicBezTo>
                  <a:cubicBezTo>
                    <a:pt x="178" y="2510"/>
                    <a:pt x="97" y="2526"/>
                    <a:pt x="49" y="2526"/>
                  </a:cubicBezTo>
                  <a:cubicBezTo>
                    <a:pt x="97" y="2429"/>
                    <a:pt x="130" y="2413"/>
                    <a:pt x="275" y="2445"/>
                  </a:cubicBezTo>
                  <a:cubicBezTo>
                    <a:pt x="275" y="2299"/>
                    <a:pt x="211" y="2299"/>
                    <a:pt x="324" y="2218"/>
                  </a:cubicBezTo>
                  <a:cubicBezTo>
                    <a:pt x="291" y="2170"/>
                    <a:pt x="259" y="2137"/>
                    <a:pt x="178" y="2154"/>
                  </a:cubicBezTo>
                  <a:cubicBezTo>
                    <a:pt x="227" y="1555"/>
                    <a:pt x="162" y="939"/>
                    <a:pt x="0" y="373"/>
                  </a:cubicBezTo>
                  <a:cubicBezTo>
                    <a:pt x="146" y="470"/>
                    <a:pt x="65" y="260"/>
                    <a:pt x="275" y="292"/>
                  </a:cubicBezTo>
                  <a:cubicBezTo>
                    <a:pt x="243" y="276"/>
                    <a:pt x="227" y="243"/>
                    <a:pt x="227" y="195"/>
                  </a:cubicBezTo>
                  <a:cubicBezTo>
                    <a:pt x="130" y="211"/>
                    <a:pt x="194" y="324"/>
                    <a:pt x="32" y="308"/>
                  </a:cubicBezTo>
                  <a:cubicBezTo>
                    <a:pt x="130" y="146"/>
                    <a:pt x="65" y="65"/>
                    <a:pt x="324" y="1"/>
                  </a:cubicBezTo>
                  <a:cubicBezTo>
                    <a:pt x="453" y="49"/>
                    <a:pt x="97" y="179"/>
                    <a:pt x="421" y="162"/>
                  </a:cubicBezTo>
                  <a:cubicBezTo>
                    <a:pt x="437" y="1182"/>
                    <a:pt x="389" y="1749"/>
                    <a:pt x="389" y="2915"/>
                  </a:cubicBezTo>
                  <a:cubicBezTo>
                    <a:pt x="356" y="3012"/>
                    <a:pt x="486" y="2979"/>
                    <a:pt x="534" y="3012"/>
                  </a:cubicBezTo>
                  <a:cubicBezTo>
                    <a:pt x="453" y="3044"/>
                    <a:pt x="534" y="3174"/>
                    <a:pt x="437" y="3190"/>
                  </a:cubicBezTo>
                  <a:cubicBezTo>
                    <a:pt x="486" y="3254"/>
                    <a:pt x="567" y="3287"/>
                    <a:pt x="648" y="3287"/>
                  </a:cubicBezTo>
                  <a:cubicBezTo>
                    <a:pt x="664" y="3368"/>
                    <a:pt x="583" y="3546"/>
                    <a:pt x="696" y="35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1042275" y="1447825"/>
              <a:ext cx="25925" cy="70050"/>
            </a:xfrm>
            <a:custGeom>
              <a:avLst/>
              <a:gdLst/>
              <a:ahLst/>
              <a:cxnLst/>
              <a:rect l="l" t="t" r="r" b="b"/>
              <a:pathLst>
                <a:path w="1037" h="2802" extrusionOk="0">
                  <a:moveTo>
                    <a:pt x="567" y="2802"/>
                  </a:moveTo>
                  <a:cubicBezTo>
                    <a:pt x="422" y="2802"/>
                    <a:pt x="503" y="2640"/>
                    <a:pt x="422" y="2591"/>
                  </a:cubicBezTo>
                  <a:cubicBezTo>
                    <a:pt x="373" y="2623"/>
                    <a:pt x="341" y="2656"/>
                    <a:pt x="325" y="2704"/>
                  </a:cubicBezTo>
                  <a:cubicBezTo>
                    <a:pt x="1" y="2494"/>
                    <a:pt x="244" y="2138"/>
                    <a:pt x="163" y="1830"/>
                  </a:cubicBezTo>
                  <a:cubicBezTo>
                    <a:pt x="438" y="1927"/>
                    <a:pt x="519" y="1150"/>
                    <a:pt x="244" y="1085"/>
                  </a:cubicBezTo>
                  <a:cubicBezTo>
                    <a:pt x="195" y="988"/>
                    <a:pt x="357" y="1021"/>
                    <a:pt x="373" y="956"/>
                  </a:cubicBezTo>
                  <a:cubicBezTo>
                    <a:pt x="308" y="875"/>
                    <a:pt x="179" y="826"/>
                    <a:pt x="130" y="713"/>
                  </a:cubicBezTo>
                  <a:cubicBezTo>
                    <a:pt x="195" y="746"/>
                    <a:pt x="260" y="762"/>
                    <a:pt x="325" y="746"/>
                  </a:cubicBezTo>
                  <a:cubicBezTo>
                    <a:pt x="244" y="600"/>
                    <a:pt x="551" y="535"/>
                    <a:pt x="648" y="406"/>
                  </a:cubicBezTo>
                  <a:cubicBezTo>
                    <a:pt x="519" y="373"/>
                    <a:pt x="551" y="260"/>
                    <a:pt x="600" y="179"/>
                  </a:cubicBezTo>
                  <a:cubicBezTo>
                    <a:pt x="713" y="325"/>
                    <a:pt x="778" y="147"/>
                    <a:pt x="746" y="1"/>
                  </a:cubicBezTo>
                  <a:cubicBezTo>
                    <a:pt x="875" y="195"/>
                    <a:pt x="1037" y="260"/>
                    <a:pt x="1037" y="470"/>
                  </a:cubicBezTo>
                  <a:cubicBezTo>
                    <a:pt x="972" y="470"/>
                    <a:pt x="972" y="422"/>
                    <a:pt x="891" y="406"/>
                  </a:cubicBezTo>
                  <a:cubicBezTo>
                    <a:pt x="762" y="519"/>
                    <a:pt x="713" y="681"/>
                    <a:pt x="762" y="843"/>
                  </a:cubicBezTo>
                  <a:cubicBezTo>
                    <a:pt x="681" y="891"/>
                    <a:pt x="600" y="891"/>
                    <a:pt x="519" y="843"/>
                  </a:cubicBezTo>
                  <a:cubicBezTo>
                    <a:pt x="681" y="956"/>
                    <a:pt x="470" y="1247"/>
                    <a:pt x="778" y="1312"/>
                  </a:cubicBezTo>
                  <a:cubicBezTo>
                    <a:pt x="729" y="1393"/>
                    <a:pt x="665" y="1442"/>
                    <a:pt x="681" y="1555"/>
                  </a:cubicBezTo>
                  <a:cubicBezTo>
                    <a:pt x="487" y="1523"/>
                    <a:pt x="697" y="1458"/>
                    <a:pt x="681" y="1345"/>
                  </a:cubicBezTo>
                  <a:cubicBezTo>
                    <a:pt x="632" y="1312"/>
                    <a:pt x="584" y="1296"/>
                    <a:pt x="535" y="1280"/>
                  </a:cubicBezTo>
                  <a:cubicBezTo>
                    <a:pt x="519" y="1782"/>
                    <a:pt x="519" y="2300"/>
                    <a:pt x="567" y="28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1094900" y="1504500"/>
              <a:ext cx="5700" cy="12150"/>
            </a:xfrm>
            <a:custGeom>
              <a:avLst/>
              <a:gdLst/>
              <a:ahLst/>
              <a:cxnLst/>
              <a:rect l="l" t="t" r="r" b="b"/>
              <a:pathLst>
                <a:path w="228" h="486" extrusionOk="0">
                  <a:moveTo>
                    <a:pt x="227" y="178"/>
                  </a:moveTo>
                  <a:cubicBezTo>
                    <a:pt x="98" y="243"/>
                    <a:pt x="146" y="437"/>
                    <a:pt x="0" y="486"/>
                  </a:cubicBezTo>
                  <a:cubicBezTo>
                    <a:pt x="0" y="340"/>
                    <a:pt x="130" y="162"/>
                    <a:pt x="81" y="81"/>
                  </a:cubicBezTo>
                  <a:cubicBezTo>
                    <a:pt x="114" y="0"/>
                    <a:pt x="179" y="162"/>
                    <a:pt x="22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1687000" y="1486675"/>
              <a:ext cx="11375" cy="9350"/>
            </a:xfrm>
            <a:custGeom>
              <a:avLst/>
              <a:gdLst/>
              <a:ahLst/>
              <a:cxnLst/>
              <a:rect l="l" t="t" r="r" b="b"/>
              <a:pathLst>
                <a:path w="455" h="374" extrusionOk="0">
                  <a:moveTo>
                    <a:pt x="195" y="373"/>
                  </a:moveTo>
                  <a:cubicBezTo>
                    <a:pt x="130" y="341"/>
                    <a:pt x="66" y="325"/>
                    <a:pt x="1" y="341"/>
                  </a:cubicBezTo>
                  <a:cubicBezTo>
                    <a:pt x="147" y="292"/>
                    <a:pt x="244" y="195"/>
                    <a:pt x="147" y="66"/>
                  </a:cubicBezTo>
                  <a:cubicBezTo>
                    <a:pt x="179" y="33"/>
                    <a:pt x="260" y="50"/>
                    <a:pt x="276" y="1"/>
                  </a:cubicBezTo>
                  <a:cubicBezTo>
                    <a:pt x="454" y="17"/>
                    <a:pt x="276" y="82"/>
                    <a:pt x="325" y="195"/>
                  </a:cubicBezTo>
                  <a:cubicBezTo>
                    <a:pt x="195" y="195"/>
                    <a:pt x="195" y="276"/>
                    <a:pt x="195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996950" y="1482225"/>
              <a:ext cx="7325" cy="14200"/>
            </a:xfrm>
            <a:custGeom>
              <a:avLst/>
              <a:gdLst/>
              <a:ahLst/>
              <a:cxnLst/>
              <a:rect l="l" t="t" r="r" b="b"/>
              <a:pathLst>
                <a:path w="293" h="568" extrusionOk="0">
                  <a:moveTo>
                    <a:pt x="195" y="66"/>
                  </a:moveTo>
                  <a:cubicBezTo>
                    <a:pt x="260" y="276"/>
                    <a:pt x="227" y="373"/>
                    <a:pt x="292" y="568"/>
                  </a:cubicBezTo>
                  <a:cubicBezTo>
                    <a:pt x="227" y="551"/>
                    <a:pt x="195" y="535"/>
                    <a:pt x="195" y="470"/>
                  </a:cubicBezTo>
                  <a:cubicBezTo>
                    <a:pt x="146" y="503"/>
                    <a:pt x="98" y="503"/>
                    <a:pt x="49" y="503"/>
                  </a:cubicBezTo>
                  <a:cubicBezTo>
                    <a:pt x="195" y="325"/>
                    <a:pt x="98" y="179"/>
                    <a:pt x="1" y="1"/>
                  </a:cubicBezTo>
                  <a:cubicBezTo>
                    <a:pt x="33" y="49"/>
                    <a:pt x="195" y="292"/>
                    <a:pt x="19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995750" y="1468875"/>
              <a:ext cx="8100" cy="4875"/>
            </a:xfrm>
            <a:custGeom>
              <a:avLst/>
              <a:gdLst/>
              <a:ahLst/>
              <a:cxnLst/>
              <a:rect l="l" t="t" r="r" b="b"/>
              <a:pathLst>
                <a:path w="324" h="195" extrusionOk="0">
                  <a:moveTo>
                    <a:pt x="130" y="130"/>
                  </a:moveTo>
                  <a:cubicBezTo>
                    <a:pt x="0" y="195"/>
                    <a:pt x="178" y="1"/>
                    <a:pt x="324" y="33"/>
                  </a:cubicBezTo>
                  <a:cubicBezTo>
                    <a:pt x="275" y="65"/>
                    <a:pt x="259" y="114"/>
                    <a:pt x="275" y="163"/>
                  </a:cubicBezTo>
                  <a:cubicBezTo>
                    <a:pt x="211" y="179"/>
                    <a:pt x="146" y="33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967825" y="1457550"/>
              <a:ext cx="8925" cy="10950"/>
            </a:xfrm>
            <a:custGeom>
              <a:avLst/>
              <a:gdLst/>
              <a:ahLst/>
              <a:cxnLst/>
              <a:rect l="l" t="t" r="r" b="b"/>
              <a:pathLst>
                <a:path w="357" h="438" extrusionOk="0">
                  <a:moveTo>
                    <a:pt x="146" y="437"/>
                  </a:moveTo>
                  <a:cubicBezTo>
                    <a:pt x="97" y="437"/>
                    <a:pt x="97" y="421"/>
                    <a:pt x="97" y="405"/>
                  </a:cubicBezTo>
                  <a:lnTo>
                    <a:pt x="0" y="405"/>
                  </a:lnTo>
                  <a:cubicBezTo>
                    <a:pt x="227" y="357"/>
                    <a:pt x="0" y="0"/>
                    <a:pt x="324" y="33"/>
                  </a:cubicBezTo>
                  <a:cubicBezTo>
                    <a:pt x="356" y="97"/>
                    <a:pt x="259" y="97"/>
                    <a:pt x="194" y="97"/>
                  </a:cubicBezTo>
                  <a:cubicBezTo>
                    <a:pt x="146" y="243"/>
                    <a:pt x="162" y="340"/>
                    <a:pt x="146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883625" y="1432450"/>
              <a:ext cx="18650" cy="16625"/>
            </a:xfrm>
            <a:custGeom>
              <a:avLst/>
              <a:gdLst/>
              <a:ahLst/>
              <a:cxnLst/>
              <a:rect l="l" t="t" r="r" b="b"/>
              <a:pathLst>
                <a:path w="746" h="665" extrusionOk="0">
                  <a:moveTo>
                    <a:pt x="17" y="195"/>
                  </a:moveTo>
                  <a:cubicBezTo>
                    <a:pt x="1" y="98"/>
                    <a:pt x="130" y="98"/>
                    <a:pt x="114" y="1"/>
                  </a:cubicBezTo>
                  <a:cubicBezTo>
                    <a:pt x="163" y="65"/>
                    <a:pt x="325" y="146"/>
                    <a:pt x="260" y="260"/>
                  </a:cubicBezTo>
                  <a:cubicBezTo>
                    <a:pt x="341" y="260"/>
                    <a:pt x="357" y="227"/>
                    <a:pt x="454" y="227"/>
                  </a:cubicBezTo>
                  <a:cubicBezTo>
                    <a:pt x="454" y="357"/>
                    <a:pt x="389" y="357"/>
                    <a:pt x="454" y="470"/>
                  </a:cubicBezTo>
                  <a:cubicBezTo>
                    <a:pt x="519" y="454"/>
                    <a:pt x="551" y="422"/>
                    <a:pt x="551" y="357"/>
                  </a:cubicBezTo>
                  <a:cubicBezTo>
                    <a:pt x="681" y="405"/>
                    <a:pt x="584" y="470"/>
                    <a:pt x="745" y="519"/>
                  </a:cubicBezTo>
                  <a:cubicBezTo>
                    <a:pt x="729" y="600"/>
                    <a:pt x="551" y="519"/>
                    <a:pt x="503" y="503"/>
                  </a:cubicBezTo>
                  <a:cubicBezTo>
                    <a:pt x="454" y="551"/>
                    <a:pt x="373" y="583"/>
                    <a:pt x="373" y="664"/>
                  </a:cubicBezTo>
                  <a:cubicBezTo>
                    <a:pt x="325" y="648"/>
                    <a:pt x="308" y="583"/>
                    <a:pt x="227" y="600"/>
                  </a:cubicBezTo>
                  <a:cubicBezTo>
                    <a:pt x="163" y="389"/>
                    <a:pt x="211" y="292"/>
                    <a:pt x="1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1133750" y="1436500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95" y="260"/>
                  </a:moveTo>
                  <a:cubicBezTo>
                    <a:pt x="195" y="292"/>
                    <a:pt x="162" y="292"/>
                    <a:pt x="146" y="260"/>
                  </a:cubicBezTo>
                  <a:cubicBezTo>
                    <a:pt x="98" y="292"/>
                    <a:pt x="98" y="341"/>
                    <a:pt x="1" y="324"/>
                  </a:cubicBezTo>
                  <a:cubicBezTo>
                    <a:pt x="33" y="227"/>
                    <a:pt x="146" y="179"/>
                    <a:pt x="195" y="98"/>
                  </a:cubicBezTo>
                  <a:cubicBezTo>
                    <a:pt x="341" y="1"/>
                    <a:pt x="98" y="276"/>
                    <a:pt x="195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1099750" y="1375400"/>
              <a:ext cx="18250" cy="60325"/>
            </a:xfrm>
            <a:custGeom>
              <a:avLst/>
              <a:gdLst/>
              <a:ahLst/>
              <a:cxnLst/>
              <a:rect l="l" t="t" r="r" b="b"/>
              <a:pathLst>
                <a:path w="730" h="2413" extrusionOk="0">
                  <a:moveTo>
                    <a:pt x="389" y="2412"/>
                  </a:moveTo>
                  <a:cubicBezTo>
                    <a:pt x="308" y="2364"/>
                    <a:pt x="179" y="2347"/>
                    <a:pt x="195" y="2218"/>
                  </a:cubicBezTo>
                  <a:cubicBezTo>
                    <a:pt x="438" y="2347"/>
                    <a:pt x="114" y="2007"/>
                    <a:pt x="227" y="1910"/>
                  </a:cubicBezTo>
                  <a:cubicBezTo>
                    <a:pt x="211" y="1878"/>
                    <a:pt x="17" y="1829"/>
                    <a:pt x="33" y="1878"/>
                  </a:cubicBezTo>
                  <a:cubicBezTo>
                    <a:pt x="114" y="1732"/>
                    <a:pt x="98" y="1214"/>
                    <a:pt x="308" y="1004"/>
                  </a:cubicBezTo>
                  <a:cubicBezTo>
                    <a:pt x="1" y="939"/>
                    <a:pt x="405" y="761"/>
                    <a:pt x="98" y="712"/>
                  </a:cubicBezTo>
                  <a:cubicBezTo>
                    <a:pt x="98" y="648"/>
                    <a:pt x="276" y="680"/>
                    <a:pt x="292" y="631"/>
                  </a:cubicBezTo>
                  <a:cubicBezTo>
                    <a:pt x="130" y="469"/>
                    <a:pt x="389" y="291"/>
                    <a:pt x="341" y="162"/>
                  </a:cubicBezTo>
                  <a:cubicBezTo>
                    <a:pt x="357" y="113"/>
                    <a:pt x="713" y="210"/>
                    <a:pt x="519" y="65"/>
                  </a:cubicBezTo>
                  <a:cubicBezTo>
                    <a:pt x="729" y="0"/>
                    <a:pt x="632" y="243"/>
                    <a:pt x="438" y="259"/>
                  </a:cubicBezTo>
                  <a:cubicBezTo>
                    <a:pt x="454" y="389"/>
                    <a:pt x="422" y="534"/>
                    <a:pt x="341" y="631"/>
                  </a:cubicBezTo>
                  <a:cubicBezTo>
                    <a:pt x="357" y="696"/>
                    <a:pt x="438" y="712"/>
                    <a:pt x="551" y="696"/>
                  </a:cubicBezTo>
                  <a:cubicBezTo>
                    <a:pt x="519" y="907"/>
                    <a:pt x="422" y="907"/>
                    <a:pt x="551" y="1068"/>
                  </a:cubicBezTo>
                  <a:cubicBezTo>
                    <a:pt x="33" y="1004"/>
                    <a:pt x="551" y="1538"/>
                    <a:pt x="179" y="1716"/>
                  </a:cubicBezTo>
                  <a:cubicBezTo>
                    <a:pt x="373" y="1878"/>
                    <a:pt x="292" y="2137"/>
                    <a:pt x="389" y="24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1009500" y="1359200"/>
              <a:ext cx="55075" cy="76525"/>
            </a:xfrm>
            <a:custGeom>
              <a:avLst/>
              <a:gdLst/>
              <a:ahLst/>
              <a:cxnLst/>
              <a:rect l="l" t="t" r="r" b="b"/>
              <a:pathLst>
                <a:path w="2203" h="3061" extrusionOk="0">
                  <a:moveTo>
                    <a:pt x="535" y="2396"/>
                  </a:moveTo>
                  <a:cubicBezTo>
                    <a:pt x="454" y="2364"/>
                    <a:pt x="438" y="2299"/>
                    <a:pt x="438" y="2202"/>
                  </a:cubicBezTo>
                  <a:cubicBezTo>
                    <a:pt x="308" y="2170"/>
                    <a:pt x="308" y="2251"/>
                    <a:pt x="195" y="2235"/>
                  </a:cubicBezTo>
                  <a:cubicBezTo>
                    <a:pt x="195" y="2040"/>
                    <a:pt x="82" y="1959"/>
                    <a:pt x="1" y="1830"/>
                  </a:cubicBezTo>
                  <a:cubicBezTo>
                    <a:pt x="292" y="1911"/>
                    <a:pt x="162" y="1134"/>
                    <a:pt x="551" y="1085"/>
                  </a:cubicBezTo>
                  <a:cubicBezTo>
                    <a:pt x="519" y="1053"/>
                    <a:pt x="502" y="1004"/>
                    <a:pt x="502" y="956"/>
                  </a:cubicBezTo>
                  <a:cubicBezTo>
                    <a:pt x="632" y="907"/>
                    <a:pt x="729" y="778"/>
                    <a:pt x="745" y="648"/>
                  </a:cubicBezTo>
                  <a:cubicBezTo>
                    <a:pt x="1085" y="486"/>
                    <a:pt x="1150" y="98"/>
                    <a:pt x="1441" y="0"/>
                  </a:cubicBezTo>
                  <a:cubicBezTo>
                    <a:pt x="1360" y="98"/>
                    <a:pt x="1490" y="292"/>
                    <a:pt x="1506" y="227"/>
                  </a:cubicBezTo>
                  <a:cubicBezTo>
                    <a:pt x="1652" y="810"/>
                    <a:pt x="1004" y="1830"/>
                    <a:pt x="1636" y="2283"/>
                  </a:cubicBezTo>
                  <a:cubicBezTo>
                    <a:pt x="1717" y="2170"/>
                    <a:pt x="1409" y="2073"/>
                    <a:pt x="1490" y="1846"/>
                  </a:cubicBezTo>
                  <a:cubicBezTo>
                    <a:pt x="1636" y="2024"/>
                    <a:pt x="1846" y="2040"/>
                    <a:pt x="1976" y="2283"/>
                  </a:cubicBezTo>
                  <a:cubicBezTo>
                    <a:pt x="2105" y="2283"/>
                    <a:pt x="1911" y="2056"/>
                    <a:pt x="2121" y="2105"/>
                  </a:cubicBezTo>
                  <a:cubicBezTo>
                    <a:pt x="2202" y="2170"/>
                    <a:pt x="2073" y="2218"/>
                    <a:pt x="2121" y="2348"/>
                  </a:cubicBezTo>
                  <a:cubicBezTo>
                    <a:pt x="1798" y="2202"/>
                    <a:pt x="1846" y="2672"/>
                    <a:pt x="1878" y="2785"/>
                  </a:cubicBezTo>
                  <a:cubicBezTo>
                    <a:pt x="1798" y="2785"/>
                    <a:pt x="1830" y="2688"/>
                    <a:pt x="1684" y="2720"/>
                  </a:cubicBezTo>
                  <a:cubicBezTo>
                    <a:pt x="1652" y="2591"/>
                    <a:pt x="1798" y="2510"/>
                    <a:pt x="1684" y="2413"/>
                  </a:cubicBezTo>
                  <a:cubicBezTo>
                    <a:pt x="1360" y="2558"/>
                    <a:pt x="1571" y="2801"/>
                    <a:pt x="1506" y="3060"/>
                  </a:cubicBezTo>
                  <a:cubicBezTo>
                    <a:pt x="1458" y="2801"/>
                    <a:pt x="972" y="2574"/>
                    <a:pt x="810" y="2283"/>
                  </a:cubicBezTo>
                  <a:cubicBezTo>
                    <a:pt x="859" y="2154"/>
                    <a:pt x="859" y="1975"/>
                    <a:pt x="616" y="1959"/>
                  </a:cubicBezTo>
                  <a:cubicBezTo>
                    <a:pt x="632" y="1878"/>
                    <a:pt x="778" y="1895"/>
                    <a:pt x="761" y="1781"/>
                  </a:cubicBezTo>
                  <a:cubicBezTo>
                    <a:pt x="664" y="1684"/>
                    <a:pt x="502" y="1797"/>
                    <a:pt x="551" y="1555"/>
                  </a:cubicBezTo>
                  <a:cubicBezTo>
                    <a:pt x="502" y="1506"/>
                    <a:pt x="421" y="1474"/>
                    <a:pt x="357" y="1490"/>
                  </a:cubicBezTo>
                  <a:cubicBezTo>
                    <a:pt x="146" y="1587"/>
                    <a:pt x="421" y="1927"/>
                    <a:pt x="162" y="1862"/>
                  </a:cubicBezTo>
                  <a:cubicBezTo>
                    <a:pt x="146" y="1927"/>
                    <a:pt x="260" y="1911"/>
                    <a:pt x="260" y="1959"/>
                  </a:cubicBezTo>
                  <a:cubicBezTo>
                    <a:pt x="373" y="1975"/>
                    <a:pt x="227" y="1814"/>
                    <a:pt x="405" y="1862"/>
                  </a:cubicBezTo>
                  <a:cubicBezTo>
                    <a:pt x="502" y="1911"/>
                    <a:pt x="438" y="2024"/>
                    <a:pt x="260" y="1992"/>
                  </a:cubicBezTo>
                  <a:cubicBezTo>
                    <a:pt x="324" y="2170"/>
                    <a:pt x="567" y="2186"/>
                    <a:pt x="535" y="23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1116350" y="1420725"/>
              <a:ext cx="8925" cy="4875"/>
            </a:xfrm>
            <a:custGeom>
              <a:avLst/>
              <a:gdLst/>
              <a:ahLst/>
              <a:cxnLst/>
              <a:rect l="l" t="t" r="r" b="b"/>
              <a:pathLst>
                <a:path w="357" h="195" extrusionOk="0">
                  <a:moveTo>
                    <a:pt x="114" y="194"/>
                  </a:moveTo>
                  <a:cubicBezTo>
                    <a:pt x="0" y="194"/>
                    <a:pt x="179" y="113"/>
                    <a:pt x="114" y="33"/>
                  </a:cubicBezTo>
                  <a:cubicBezTo>
                    <a:pt x="259" y="0"/>
                    <a:pt x="243" y="16"/>
                    <a:pt x="357" y="65"/>
                  </a:cubicBezTo>
                  <a:cubicBezTo>
                    <a:pt x="243" y="97"/>
                    <a:pt x="130" y="49"/>
                    <a:pt x="114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1115950" y="1379425"/>
              <a:ext cx="4475" cy="10950"/>
            </a:xfrm>
            <a:custGeom>
              <a:avLst/>
              <a:gdLst/>
              <a:ahLst/>
              <a:cxnLst/>
              <a:rect l="l" t="t" r="r" b="b"/>
              <a:pathLst>
                <a:path w="179" h="438" extrusionOk="0">
                  <a:moveTo>
                    <a:pt x="0" y="438"/>
                  </a:moveTo>
                  <a:cubicBezTo>
                    <a:pt x="0" y="276"/>
                    <a:pt x="33" y="130"/>
                    <a:pt x="81" y="1"/>
                  </a:cubicBezTo>
                  <a:cubicBezTo>
                    <a:pt x="81" y="33"/>
                    <a:pt x="178" y="406"/>
                    <a:pt x="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1062525" y="1376600"/>
              <a:ext cx="12975" cy="14200"/>
            </a:xfrm>
            <a:custGeom>
              <a:avLst/>
              <a:gdLst/>
              <a:ahLst/>
              <a:cxnLst/>
              <a:rect l="l" t="t" r="r" b="b"/>
              <a:pathLst>
                <a:path w="519" h="568" extrusionOk="0">
                  <a:moveTo>
                    <a:pt x="114" y="1"/>
                  </a:moveTo>
                  <a:cubicBezTo>
                    <a:pt x="518" y="33"/>
                    <a:pt x="97" y="405"/>
                    <a:pt x="33" y="567"/>
                  </a:cubicBezTo>
                  <a:cubicBezTo>
                    <a:pt x="17" y="357"/>
                    <a:pt x="0" y="146"/>
                    <a:pt x="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1346225" y="1352325"/>
              <a:ext cx="8525" cy="8125"/>
            </a:xfrm>
            <a:custGeom>
              <a:avLst/>
              <a:gdLst/>
              <a:ahLst/>
              <a:cxnLst/>
              <a:rect l="l" t="t" r="r" b="b"/>
              <a:pathLst>
                <a:path w="341" h="325" extrusionOk="0">
                  <a:moveTo>
                    <a:pt x="33" y="275"/>
                  </a:moveTo>
                  <a:cubicBezTo>
                    <a:pt x="1" y="146"/>
                    <a:pt x="227" y="178"/>
                    <a:pt x="260" y="81"/>
                  </a:cubicBezTo>
                  <a:cubicBezTo>
                    <a:pt x="341" y="0"/>
                    <a:pt x="227" y="324"/>
                    <a:pt x="33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1639250" y="1279875"/>
              <a:ext cx="8125" cy="4875"/>
            </a:xfrm>
            <a:custGeom>
              <a:avLst/>
              <a:gdLst/>
              <a:ahLst/>
              <a:cxnLst/>
              <a:rect l="l" t="t" r="r" b="b"/>
              <a:pathLst>
                <a:path w="325" h="195" extrusionOk="0">
                  <a:moveTo>
                    <a:pt x="1" y="195"/>
                  </a:moveTo>
                  <a:cubicBezTo>
                    <a:pt x="1" y="65"/>
                    <a:pt x="227" y="81"/>
                    <a:pt x="292" y="0"/>
                  </a:cubicBezTo>
                  <a:cubicBezTo>
                    <a:pt x="324" y="17"/>
                    <a:pt x="162" y="195"/>
                    <a:pt x="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1479800" y="1268950"/>
              <a:ext cx="8100" cy="4075"/>
            </a:xfrm>
            <a:custGeom>
              <a:avLst/>
              <a:gdLst/>
              <a:ahLst/>
              <a:cxnLst/>
              <a:rect l="l" t="t" r="r" b="b"/>
              <a:pathLst>
                <a:path w="324" h="163" extrusionOk="0">
                  <a:moveTo>
                    <a:pt x="130" y="162"/>
                  </a:moveTo>
                  <a:cubicBezTo>
                    <a:pt x="0" y="146"/>
                    <a:pt x="211" y="81"/>
                    <a:pt x="178" y="0"/>
                  </a:cubicBezTo>
                  <a:cubicBezTo>
                    <a:pt x="259" y="16"/>
                    <a:pt x="308" y="81"/>
                    <a:pt x="324" y="162"/>
                  </a:cubicBezTo>
                  <a:cubicBezTo>
                    <a:pt x="243" y="130"/>
                    <a:pt x="162" y="49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1650575" y="1251125"/>
              <a:ext cx="4900" cy="7725"/>
            </a:xfrm>
            <a:custGeom>
              <a:avLst/>
              <a:gdLst/>
              <a:ahLst/>
              <a:cxnLst/>
              <a:rect l="l" t="t" r="r" b="b"/>
              <a:pathLst>
                <a:path w="196" h="309" extrusionOk="0">
                  <a:moveTo>
                    <a:pt x="17" y="309"/>
                  </a:moveTo>
                  <a:cubicBezTo>
                    <a:pt x="33" y="244"/>
                    <a:pt x="1" y="66"/>
                    <a:pt x="195" y="1"/>
                  </a:cubicBezTo>
                  <a:cubicBezTo>
                    <a:pt x="114" y="163"/>
                    <a:pt x="147" y="195"/>
                    <a:pt x="17" y="3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1658675" y="1245075"/>
              <a:ext cx="8525" cy="10950"/>
            </a:xfrm>
            <a:custGeom>
              <a:avLst/>
              <a:gdLst/>
              <a:ahLst/>
              <a:cxnLst/>
              <a:rect l="l" t="t" r="r" b="b"/>
              <a:pathLst>
                <a:path w="341" h="438" extrusionOk="0">
                  <a:moveTo>
                    <a:pt x="163" y="437"/>
                  </a:moveTo>
                  <a:cubicBezTo>
                    <a:pt x="1" y="373"/>
                    <a:pt x="243" y="292"/>
                    <a:pt x="243" y="243"/>
                  </a:cubicBezTo>
                  <a:cubicBezTo>
                    <a:pt x="341" y="0"/>
                    <a:pt x="260" y="405"/>
                    <a:pt x="16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1530375" y="1188400"/>
              <a:ext cx="20275" cy="10950"/>
            </a:xfrm>
            <a:custGeom>
              <a:avLst/>
              <a:gdLst/>
              <a:ahLst/>
              <a:cxnLst/>
              <a:rect l="l" t="t" r="r" b="b"/>
              <a:pathLst>
                <a:path w="811" h="438" extrusionOk="0">
                  <a:moveTo>
                    <a:pt x="681" y="244"/>
                  </a:moveTo>
                  <a:cubicBezTo>
                    <a:pt x="681" y="179"/>
                    <a:pt x="616" y="163"/>
                    <a:pt x="632" y="98"/>
                  </a:cubicBezTo>
                  <a:cubicBezTo>
                    <a:pt x="810" y="98"/>
                    <a:pt x="810" y="357"/>
                    <a:pt x="778" y="405"/>
                  </a:cubicBezTo>
                  <a:cubicBezTo>
                    <a:pt x="648" y="244"/>
                    <a:pt x="551" y="422"/>
                    <a:pt x="389" y="438"/>
                  </a:cubicBezTo>
                  <a:cubicBezTo>
                    <a:pt x="260" y="357"/>
                    <a:pt x="146" y="244"/>
                    <a:pt x="1" y="341"/>
                  </a:cubicBezTo>
                  <a:cubicBezTo>
                    <a:pt x="82" y="211"/>
                    <a:pt x="130" y="65"/>
                    <a:pt x="292" y="1"/>
                  </a:cubicBezTo>
                  <a:cubicBezTo>
                    <a:pt x="260" y="146"/>
                    <a:pt x="227" y="324"/>
                    <a:pt x="681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1490325" y="1091675"/>
              <a:ext cx="80150" cy="85825"/>
            </a:xfrm>
            <a:custGeom>
              <a:avLst/>
              <a:gdLst/>
              <a:ahLst/>
              <a:cxnLst/>
              <a:rect l="l" t="t" r="r" b="b"/>
              <a:pathLst>
                <a:path w="3206" h="3433" extrusionOk="0">
                  <a:moveTo>
                    <a:pt x="1522" y="454"/>
                  </a:moveTo>
                  <a:cubicBezTo>
                    <a:pt x="1425" y="600"/>
                    <a:pt x="1570" y="535"/>
                    <a:pt x="1667" y="486"/>
                  </a:cubicBezTo>
                  <a:cubicBezTo>
                    <a:pt x="1457" y="502"/>
                    <a:pt x="1603" y="260"/>
                    <a:pt x="1522" y="81"/>
                  </a:cubicBezTo>
                  <a:cubicBezTo>
                    <a:pt x="1619" y="65"/>
                    <a:pt x="1651" y="1"/>
                    <a:pt x="1797" y="17"/>
                  </a:cubicBezTo>
                  <a:cubicBezTo>
                    <a:pt x="1813" y="114"/>
                    <a:pt x="1651" y="389"/>
                    <a:pt x="2007" y="341"/>
                  </a:cubicBezTo>
                  <a:cubicBezTo>
                    <a:pt x="2186" y="600"/>
                    <a:pt x="2121" y="1020"/>
                    <a:pt x="2364" y="1215"/>
                  </a:cubicBezTo>
                  <a:cubicBezTo>
                    <a:pt x="2849" y="1101"/>
                    <a:pt x="2623" y="859"/>
                    <a:pt x="2445" y="600"/>
                  </a:cubicBezTo>
                  <a:cubicBezTo>
                    <a:pt x="2623" y="632"/>
                    <a:pt x="2606" y="519"/>
                    <a:pt x="2687" y="470"/>
                  </a:cubicBezTo>
                  <a:cubicBezTo>
                    <a:pt x="3205" y="632"/>
                    <a:pt x="2801" y="1053"/>
                    <a:pt x="2704" y="1344"/>
                  </a:cubicBezTo>
                  <a:cubicBezTo>
                    <a:pt x="2639" y="1263"/>
                    <a:pt x="2526" y="1409"/>
                    <a:pt x="2461" y="1312"/>
                  </a:cubicBezTo>
                  <a:cubicBezTo>
                    <a:pt x="2153" y="1490"/>
                    <a:pt x="2056" y="1798"/>
                    <a:pt x="1651" y="1911"/>
                  </a:cubicBezTo>
                  <a:cubicBezTo>
                    <a:pt x="1635" y="1992"/>
                    <a:pt x="1732" y="1992"/>
                    <a:pt x="1700" y="2089"/>
                  </a:cubicBezTo>
                  <a:cubicBezTo>
                    <a:pt x="1619" y="2073"/>
                    <a:pt x="1538" y="2089"/>
                    <a:pt x="1457" y="2121"/>
                  </a:cubicBezTo>
                  <a:cubicBezTo>
                    <a:pt x="1554" y="2235"/>
                    <a:pt x="1619" y="2397"/>
                    <a:pt x="1328" y="2316"/>
                  </a:cubicBezTo>
                  <a:cubicBezTo>
                    <a:pt x="1328" y="2380"/>
                    <a:pt x="1279" y="2494"/>
                    <a:pt x="1425" y="2461"/>
                  </a:cubicBezTo>
                  <a:cubicBezTo>
                    <a:pt x="1360" y="2510"/>
                    <a:pt x="1230" y="2526"/>
                    <a:pt x="1182" y="2591"/>
                  </a:cubicBezTo>
                  <a:cubicBezTo>
                    <a:pt x="1133" y="2704"/>
                    <a:pt x="1344" y="2623"/>
                    <a:pt x="1279" y="2720"/>
                  </a:cubicBezTo>
                  <a:cubicBezTo>
                    <a:pt x="1052" y="2753"/>
                    <a:pt x="1117" y="2979"/>
                    <a:pt x="858" y="2995"/>
                  </a:cubicBezTo>
                  <a:cubicBezTo>
                    <a:pt x="1036" y="3157"/>
                    <a:pt x="664" y="3368"/>
                    <a:pt x="437" y="3433"/>
                  </a:cubicBezTo>
                  <a:cubicBezTo>
                    <a:pt x="0" y="3012"/>
                    <a:pt x="712" y="2720"/>
                    <a:pt x="696" y="2121"/>
                  </a:cubicBezTo>
                  <a:cubicBezTo>
                    <a:pt x="1004" y="2121"/>
                    <a:pt x="1069" y="1943"/>
                    <a:pt x="971" y="1749"/>
                  </a:cubicBezTo>
                  <a:cubicBezTo>
                    <a:pt x="1020" y="1700"/>
                    <a:pt x="1117" y="1684"/>
                    <a:pt x="1263" y="1684"/>
                  </a:cubicBezTo>
                  <a:cubicBezTo>
                    <a:pt x="1247" y="1587"/>
                    <a:pt x="1263" y="1474"/>
                    <a:pt x="1295" y="1377"/>
                  </a:cubicBezTo>
                  <a:cubicBezTo>
                    <a:pt x="1020" y="1069"/>
                    <a:pt x="583" y="826"/>
                    <a:pt x="502" y="276"/>
                  </a:cubicBezTo>
                  <a:cubicBezTo>
                    <a:pt x="680" y="227"/>
                    <a:pt x="583" y="211"/>
                    <a:pt x="648" y="114"/>
                  </a:cubicBezTo>
                  <a:cubicBezTo>
                    <a:pt x="809" y="260"/>
                    <a:pt x="988" y="373"/>
                    <a:pt x="1182" y="470"/>
                  </a:cubicBezTo>
                  <a:cubicBezTo>
                    <a:pt x="1295" y="438"/>
                    <a:pt x="1408" y="438"/>
                    <a:pt x="152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1304550" y="3065525"/>
              <a:ext cx="17825" cy="13375"/>
            </a:xfrm>
            <a:custGeom>
              <a:avLst/>
              <a:gdLst/>
              <a:ahLst/>
              <a:cxnLst/>
              <a:rect l="l" t="t" r="r" b="b"/>
              <a:pathLst>
                <a:path w="713" h="535" extrusionOk="0">
                  <a:moveTo>
                    <a:pt x="292" y="534"/>
                  </a:moveTo>
                  <a:cubicBezTo>
                    <a:pt x="227" y="518"/>
                    <a:pt x="162" y="502"/>
                    <a:pt x="97" y="518"/>
                  </a:cubicBezTo>
                  <a:cubicBezTo>
                    <a:pt x="130" y="356"/>
                    <a:pt x="0" y="324"/>
                    <a:pt x="33" y="178"/>
                  </a:cubicBezTo>
                  <a:cubicBezTo>
                    <a:pt x="146" y="194"/>
                    <a:pt x="356" y="130"/>
                    <a:pt x="227" y="113"/>
                  </a:cubicBezTo>
                  <a:cubicBezTo>
                    <a:pt x="292" y="16"/>
                    <a:pt x="470" y="243"/>
                    <a:pt x="421" y="0"/>
                  </a:cubicBezTo>
                  <a:cubicBezTo>
                    <a:pt x="599" y="0"/>
                    <a:pt x="502" y="211"/>
                    <a:pt x="713" y="211"/>
                  </a:cubicBezTo>
                  <a:cubicBezTo>
                    <a:pt x="535" y="243"/>
                    <a:pt x="373" y="372"/>
                    <a:pt x="292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922475" y="2441825"/>
              <a:ext cx="11775" cy="28775"/>
            </a:xfrm>
            <a:custGeom>
              <a:avLst/>
              <a:gdLst/>
              <a:ahLst/>
              <a:cxnLst/>
              <a:rect l="l" t="t" r="r" b="b"/>
              <a:pathLst>
                <a:path w="471" h="1151" extrusionOk="0">
                  <a:moveTo>
                    <a:pt x="292" y="1005"/>
                  </a:moveTo>
                  <a:cubicBezTo>
                    <a:pt x="163" y="940"/>
                    <a:pt x="130" y="778"/>
                    <a:pt x="1" y="713"/>
                  </a:cubicBezTo>
                  <a:cubicBezTo>
                    <a:pt x="1" y="632"/>
                    <a:pt x="114" y="632"/>
                    <a:pt x="244" y="632"/>
                  </a:cubicBezTo>
                  <a:cubicBezTo>
                    <a:pt x="179" y="600"/>
                    <a:pt x="195" y="568"/>
                    <a:pt x="292" y="568"/>
                  </a:cubicBezTo>
                  <a:cubicBezTo>
                    <a:pt x="147" y="470"/>
                    <a:pt x="260" y="389"/>
                    <a:pt x="130" y="276"/>
                  </a:cubicBezTo>
                  <a:cubicBezTo>
                    <a:pt x="244" y="195"/>
                    <a:pt x="389" y="163"/>
                    <a:pt x="373" y="1"/>
                  </a:cubicBezTo>
                  <a:cubicBezTo>
                    <a:pt x="470" y="244"/>
                    <a:pt x="309" y="470"/>
                    <a:pt x="422" y="600"/>
                  </a:cubicBezTo>
                  <a:cubicBezTo>
                    <a:pt x="357" y="681"/>
                    <a:pt x="228" y="713"/>
                    <a:pt x="195" y="810"/>
                  </a:cubicBezTo>
                  <a:cubicBezTo>
                    <a:pt x="260" y="891"/>
                    <a:pt x="406" y="924"/>
                    <a:pt x="389" y="1069"/>
                  </a:cubicBezTo>
                  <a:cubicBezTo>
                    <a:pt x="292" y="1069"/>
                    <a:pt x="244" y="1069"/>
                    <a:pt x="260" y="1150"/>
                  </a:cubicBezTo>
                  <a:cubicBezTo>
                    <a:pt x="211" y="1118"/>
                    <a:pt x="163" y="1118"/>
                    <a:pt x="114" y="1118"/>
                  </a:cubicBezTo>
                  <a:cubicBezTo>
                    <a:pt x="163" y="1069"/>
                    <a:pt x="228" y="1037"/>
                    <a:pt x="292" y="10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1003425" y="227265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63" y="422"/>
                  </a:moveTo>
                  <a:cubicBezTo>
                    <a:pt x="114" y="373"/>
                    <a:pt x="1" y="373"/>
                    <a:pt x="17" y="292"/>
                  </a:cubicBezTo>
                  <a:cubicBezTo>
                    <a:pt x="227" y="309"/>
                    <a:pt x="179" y="147"/>
                    <a:pt x="195" y="17"/>
                  </a:cubicBezTo>
                  <a:cubicBezTo>
                    <a:pt x="405" y="1"/>
                    <a:pt x="260" y="211"/>
                    <a:pt x="292" y="325"/>
                  </a:cubicBezTo>
                  <a:cubicBezTo>
                    <a:pt x="260" y="357"/>
                    <a:pt x="114" y="325"/>
                    <a:pt x="163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894150" y="1462400"/>
              <a:ext cx="46175" cy="53850"/>
            </a:xfrm>
            <a:custGeom>
              <a:avLst/>
              <a:gdLst/>
              <a:ahLst/>
              <a:cxnLst/>
              <a:rect l="l" t="t" r="r" b="b"/>
              <a:pathLst>
                <a:path w="1847" h="2154" extrusionOk="0">
                  <a:moveTo>
                    <a:pt x="972" y="438"/>
                  </a:moveTo>
                  <a:cubicBezTo>
                    <a:pt x="1085" y="405"/>
                    <a:pt x="1021" y="535"/>
                    <a:pt x="1215" y="535"/>
                  </a:cubicBezTo>
                  <a:cubicBezTo>
                    <a:pt x="1053" y="567"/>
                    <a:pt x="1134" y="778"/>
                    <a:pt x="891" y="762"/>
                  </a:cubicBezTo>
                  <a:cubicBezTo>
                    <a:pt x="972" y="940"/>
                    <a:pt x="1134" y="1069"/>
                    <a:pt x="1522" y="1021"/>
                  </a:cubicBezTo>
                  <a:cubicBezTo>
                    <a:pt x="1846" y="1377"/>
                    <a:pt x="1571" y="1830"/>
                    <a:pt x="1247" y="2040"/>
                  </a:cubicBezTo>
                  <a:cubicBezTo>
                    <a:pt x="664" y="2154"/>
                    <a:pt x="227" y="2024"/>
                    <a:pt x="146" y="1749"/>
                  </a:cubicBezTo>
                  <a:cubicBezTo>
                    <a:pt x="1" y="1344"/>
                    <a:pt x="664" y="907"/>
                    <a:pt x="405" y="600"/>
                  </a:cubicBezTo>
                  <a:cubicBezTo>
                    <a:pt x="470" y="486"/>
                    <a:pt x="486" y="163"/>
                    <a:pt x="632" y="1"/>
                  </a:cubicBezTo>
                  <a:cubicBezTo>
                    <a:pt x="778" y="33"/>
                    <a:pt x="745" y="1"/>
                    <a:pt x="923" y="1"/>
                  </a:cubicBezTo>
                  <a:cubicBezTo>
                    <a:pt x="972" y="130"/>
                    <a:pt x="875" y="341"/>
                    <a:pt x="1118" y="324"/>
                  </a:cubicBezTo>
                  <a:cubicBezTo>
                    <a:pt x="1085" y="389"/>
                    <a:pt x="1037" y="422"/>
                    <a:pt x="97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4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81" name="Google Shape;81;p4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4"/>
          <p:cNvSpPr txBox="1">
            <a:spLocks noGrp="1"/>
          </p:cNvSpPr>
          <p:nvPr>
            <p:ph type="subTitle" idx="1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185" name="Google Shape;185;p7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7"/>
          <p:cNvSpPr txBox="1">
            <a:spLocks noGrp="1"/>
          </p:cNvSpPr>
          <p:nvPr>
            <p:ph type="subTitle" idx="1"/>
          </p:nvPr>
        </p:nvSpPr>
        <p:spPr>
          <a:xfrm>
            <a:off x="714300" y="1600800"/>
            <a:ext cx="41439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naheim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3857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8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219" name="Google Shape;219;p8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1800450" y="1196642"/>
            <a:ext cx="5543100" cy="30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13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323" name="Google Shape;323;p13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3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2"/>
          </p:nvPr>
        </p:nvSpPr>
        <p:spPr>
          <a:xfrm>
            <a:off x="1457250" y="1162050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5" name="Google Shape;355;p13"/>
          <p:cNvSpPr txBox="1">
            <a:spLocks noGrp="1"/>
          </p:cNvSpPr>
          <p:nvPr>
            <p:ph type="title" idx="3" hasCustomPrompt="1"/>
          </p:nvPr>
        </p:nvSpPr>
        <p:spPr>
          <a:xfrm>
            <a:off x="714349" y="1536176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1"/>
          </p:nvPr>
        </p:nvSpPr>
        <p:spPr>
          <a:xfrm>
            <a:off x="1457250" y="1566450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4"/>
          </p:nvPr>
        </p:nvSpPr>
        <p:spPr>
          <a:xfrm>
            <a:off x="1457250" y="2352675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8" name="Google Shape;358;p13"/>
          <p:cNvSpPr txBox="1">
            <a:spLocks noGrp="1"/>
          </p:cNvSpPr>
          <p:nvPr>
            <p:ph type="title" idx="5" hasCustomPrompt="1"/>
          </p:nvPr>
        </p:nvSpPr>
        <p:spPr>
          <a:xfrm>
            <a:off x="714349" y="2726801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6"/>
          </p:nvPr>
        </p:nvSpPr>
        <p:spPr>
          <a:xfrm>
            <a:off x="1457250" y="2757075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7"/>
          </p:nvPr>
        </p:nvSpPr>
        <p:spPr>
          <a:xfrm>
            <a:off x="1457250" y="3543300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idx="8" hasCustomPrompt="1"/>
          </p:nvPr>
        </p:nvSpPr>
        <p:spPr>
          <a:xfrm>
            <a:off x="714349" y="3917426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9"/>
          </p:nvPr>
        </p:nvSpPr>
        <p:spPr>
          <a:xfrm>
            <a:off x="1457250" y="3947700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3"/>
          </p:nvPr>
        </p:nvSpPr>
        <p:spPr>
          <a:xfrm>
            <a:off x="5462700" y="1162050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14" hasCustomPrompt="1"/>
          </p:nvPr>
        </p:nvSpPr>
        <p:spPr>
          <a:xfrm>
            <a:off x="4719799" y="1536176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15"/>
          </p:nvPr>
        </p:nvSpPr>
        <p:spPr>
          <a:xfrm>
            <a:off x="5462700" y="1566450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16"/>
          </p:nvPr>
        </p:nvSpPr>
        <p:spPr>
          <a:xfrm>
            <a:off x="5462700" y="2352675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17" hasCustomPrompt="1"/>
          </p:nvPr>
        </p:nvSpPr>
        <p:spPr>
          <a:xfrm>
            <a:off x="4719799" y="2726801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18"/>
          </p:nvPr>
        </p:nvSpPr>
        <p:spPr>
          <a:xfrm>
            <a:off x="5462700" y="2757075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19"/>
          </p:nvPr>
        </p:nvSpPr>
        <p:spPr>
          <a:xfrm>
            <a:off x="5462700" y="3543300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title" idx="20" hasCustomPrompt="1"/>
          </p:nvPr>
        </p:nvSpPr>
        <p:spPr>
          <a:xfrm>
            <a:off x="4719799" y="3917426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71" name="Google Shape;371;p13"/>
          <p:cNvSpPr txBox="1">
            <a:spLocks noGrp="1"/>
          </p:cNvSpPr>
          <p:nvPr>
            <p:ph type="subTitle" idx="21"/>
          </p:nvPr>
        </p:nvSpPr>
        <p:spPr>
          <a:xfrm>
            <a:off x="5462700" y="3947700"/>
            <a:ext cx="2515500" cy="5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14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374" name="Google Shape;374;p14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4" name="Google Shape;404;p14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14"/>
          <p:cNvSpPr txBox="1">
            <a:spLocks noGrp="1"/>
          </p:cNvSpPr>
          <p:nvPr>
            <p:ph type="title" idx="2"/>
          </p:nvPr>
        </p:nvSpPr>
        <p:spPr>
          <a:xfrm>
            <a:off x="71430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6" name="Google Shape;406;p14"/>
          <p:cNvSpPr txBox="1">
            <a:spLocks noGrp="1"/>
          </p:cNvSpPr>
          <p:nvPr>
            <p:ph type="subTitle" idx="1"/>
          </p:nvPr>
        </p:nvSpPr>
        <p:spPr>
          <a:xfrm>
            <a:off x="714300" y="3147600"/>
            <a:ext cx="24195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4"/>
          <p:cNvSpPr txBox="1">
            <a:spLocks noGrp="1"/>
          </p:cNvSpPr>
          <p:nvPr>
            <p:ph type="title" idx="3"/>
          </p:nvPr>
        </p:nvSpPr>
        <p:spPr>
          <a:xfrm>
            <a:off x="336225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8" name="Google Shape;408;p14"/>
          <p:cNvSpPr txBox="1">
            <a:spLocks noGrp="1"/>
          </p:cNvSpPr>
          <p:nvPr>
            <p:ph type="subTitle" idx="4"/>
          </p:nvPr>
        </p:nvSpPr>
        <p:spPr>
          <a:xfrm>
            <a:off x="3362250" y="3147600"/>
            <a:ext cx="24195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4"/>
          <p:cNvSpPr txBox="1">
            <a:spLocks noGrp="1"/>
          </p:cNvSpPr>
          <p:nvPr>
            <p:ph type="title" idx="5"/>
          </p:nvPr>
        </p:nvSpPr>
        <p:spPr>
          <a:xfrm>
            <a:off x="601020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0" name="Google Shape;410;p14"/>
          <p:cNvSpPr txBox="1">
            <a:spLocks noGrp="1"/>
          </p:cNvSpPr>
          <p:nvPr>
            <p:ph type="subTitle" idx="6"/>
          </p:nvPr>
        </p:nvSpPr>
        <p:spPr>
          <a:xfrm>
            <a:off x="6010200" y="3147600"/>
            <a:ext cx="24195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412;p15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413" name="Google Shape;413;p15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15"/>
          <p:cNvSpPr txBox="1">
            <a:spLocks noGrp="1"/>
          </p:cNvSpPr>
          <p:nvPr>
            <p:ph type="subTitle" idx="1"/>
          </p:nvPr>
        </p:nvSpPr>
        <p:spPr>
          <a:xfrm>
            <a:off x="1817943" y="1849194"/>
            <a:ext cx="24672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5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5"/>
          <p:cNvSpPr txBox="1">
            <a:spLocks noGrp="1"/>
          </p:cNvSpPr>
          <p:nvPr>
            <p:ph type="title" idx="2"/>
          </p:nvPr>
        </p:nvSpPr>
        <p:spPr>
          <a:xfrm>
            <a:off x="1817943" y="1381194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46" name="Google Shape;446;p15"/>
          <p:cNvSpPr txBox="1">
            <a:spLocks noGrp="1"/>
          </p:cNvSpPr>
          <p:nvPr>
            <p:ph type="subTitle" idx="3"/>
          </p:nvPr>
        </p:nvSpPr>
        <p:spPr>
          <a:xfrm>
            <a:off x="1811063" y="3507513"/>
            <a:ext cx="24672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5"/>
          <p:cNvSpPr txBox="1">
            <a:spLocks noGrp="1"/>
          </p:cNvSpPr>
          <p:nvPr>
            <p:ph type="title" idx="4"/>
          </p:nvPr>
        </p:nvSpPr>
        <p:spPr>
          <a:xfrm>
            <a:off x="1811063" y="3039513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48" name="Google Shape;448;p15"/>
          <p:cNvSpPr txBox="1">
            <a:spLocks noGrp="1"/>
          </p:cNvSpPr>
          <p:nvPr>
            <p:ph type="subTitle" idx="5"/>
          </p:nvPr>
        </p:nvSpPr>
        <p:spPr>
          <a:xfrm>
            <a:off x="4938688" y="3507513"/>
            <a:ext cx="24672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15"/>
          <p:cNvSpPr txBox="1">
            <a:spLocks noGrp="1"/>
          </p:cNvSpPr>
          <p:nvPr>
            <p:ph type="title" idx="6"/>
          </p:nvPr>
        </p:nvSpPr>
        <p:spPr>
          <a:xfrm>
            <a:off x="4938688" y="3039513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50" name="Google Shape;450;p15"/>
          <p:cNvSpPr txBox="1">
            <a:spLocks noGrp="1"/>
          </p:cNvSpPr>
          <p:nvPr>
            <p:ph type="subTitle" idx="7"/>
          </p:nvPr>
        </p:nvSpPr>
        <p:spPr>
          <a:xfrm>
            <a:off x="4938688" y="1852438"/>
            <a:ext cx="24672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15"/>
          <p:cNvSpPr txBox="1">
            <a:spLocks noGrp="1"/>
          </p:cNvSpPr>
          <p:nvPr>
            <p:ph type="title" idx="8"/>
          </p:nvPr>
        </p:nvSpPr>
        <p:spPr>
          <a:xfrm>
            <a:off x="4938688" y="1384438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16"/>
          <p:cNvGrpSpPr/>
          <p:nvPr/>
        </p:nvGrpSpPr>
        <p:grpSpPr>
          <a:xfrm>
            <a:off x="-1095400" y="-2404808"/>
            <a:ext cx="12030694" cy="9634882"/>
            <a:chOff x="1912850" y="581725"/>
            <a:chExt cx="4526050" cy="3624725"/>
          </a:xfrm>
        </p:grpSpPr>
        <p:sp>
          <p:nvSpPr>
            <p:cNvPr id="454" name="Google Shape;454;p16"/>
            <p:cNvSpPr/>
            <p:nvPr/>
          </p:nvSpPr>
          <p:spPr>
            <a:xfrm>
              <a:off x="4034000" y="581725"/>
              <a:ext cx="333925" cy="1910725"/>
            </a:xfrm>
            <a:custGeom>
              <a:avLst/>
              <a:gdLst/>
              <a:ahLst/>
              <a:cxnLst/>
              <a:rect l="l" t="t" r="r" b="b"/>
              <a:pathLst>
                <a:path w="13357" h="76429" extrusionOk="0">
                  <a:moveTo>
                    <a:pt x="13356" y="0"/>
                  </a:moveTo>
                  <a:lnTo>
                    <a:pt x="1506" y="858"/>
                  </a:lnTo>
                  <a:lnTo>
                    <a:pt x="1" y="76429"/>
                  </a:lnTo>
                  <a:lnTo>
                    <a:pt x="1335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4034000" y="582125"/>
              <a:ext cx="761300" cy="1910325"/>
            </a:xfrm>
            <a:custGeom>
              <a:avLst/>
              <a:gdLst/>
              <a:ahLst/>
              <a:cxnLst/>
              <a:rect l="l" t="t" r="r" b="b"/>
              <a:pathLst>
                <a:path w="30452" h="76413" extrusionOk="0">
                  <a:moveTo>
                    <a:pt x="18731" y="1"/>
                  </a:moveTo>
                  <a:lnTo>
                    <a:pt x="1" y="76413"/>
                  </a:lnTo>
                  <a:lnTo>
                    <a:pt x="30452" y="956"/>
                  </a:lnTo>
                  <a:lnTo>
                    <a:pt x="1873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4034000" y="641625"/>
              <a:ext cx="1234850" cy="1850825"/>
            </a:xfrm>
            <a:custGeom>
              <a:avLst/>
              <a:gdLst/>
              <a:ahLst/>
              <a:cxnLst/>
              <a:rect l="l" t="t" r="r" b="b"/>
              <a:pathLst>
                <a:path w="49394" h="74033" extrusionOk="0">
                  <a:moveTo>
                    <a:pt x="38417" y="0"/>
                  </a:moveTo>
                  <a:lnTo>
                    <a:pt x="1" y="74033"/>
                  </a:lnTo>
                  <a:lnTo>
                    <a:pt x="49393" y="3109"/>
                  </a:lnTo>
                  <a:lnTo>
                    <a:pt x="38417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4034000" y="791775"/>
              <a:ext cx="1655350" cy="1700675"/>
            </a:xfrm>
            <a:custGeom>
              <a:avLst/>
              <a:gdLst/>
              <a:ahLst/>
              <a:cxnLst/>
              <a:rect l="l" t="t" r="r" b="b"/>
              <a:pathLst>
                <a:path w="66214" h="68027" extrusionOk="0">
                  <a:moveTo>
                    <a:pt x="56613" y="1"/>
                  </a:moveTo>
                  <a:lnTo>
                    <a:pt x="1" y="68027"/>
                  </a:lnTo>
                  <a:lnTo>
                    <a:pt x="66213" y="5116"/>
                  </a:lnTo>
                  <a:lnTo>
                    <a:pt x="56613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4034000" y="1025300"/>
              <a:ext cx="1998550" cy="1467150"/>
            </a:xfrm>
            <a:custGeom>
              <a:avLst/>
              <a:gdLst/>
              <a:ahLst/>
              <a:cxnLst/>
              <a:rect l="l" t="t" r="r" b="b"/>
              <a:pathLst>
                <a:path w="79942" h="58686" extrusionOk="0">
                  <a:moveTo>
                    <a:pt x="72268" y="1"/>
                  </a:moveTo>
                  <a:lnTo>
                    <a:pt x="1" y="58686"/>
                  </a:lnTo>
                  <a:lnTo>
                    <a:pt x="1" y="58686"/>
                  </a:lnTo>
                  <a:lnTo>
                    <a:pt x="79942" y="6897"/>
                  </a:lnTo>
                  <a:lnTo>
                    <a:pt x="7226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4034000" y="1330875"/>
              <a:ext cx="2245025" cy="1161575"/>
            </a:xfrm>
            <a:custGeom>
              <a:avLst/>
              <a:gdLst/>
              <a:ahLst/>
              <a:cxnLst/>
              <a:rect l="l" t="t" r="r" b="b"/>
              <a:pathLst>
                <a:path w="89801" h="46463" extrusionOk="0">
                  <a:moveTo>
                    <a:pt x="84491" y="0"/>
                  </a:moveTo>
                  <a:lnTo>
                    <a:pt x="1" y="46463"/>
                  </a:lnTo>
                  <a:lnTo>
                    <a:pt x="89801" y="8257"/>
                  </a:lnTo>
                  <a:lnTo>
                    <a:pt x="8449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4034000" y="1690675"/>
              <a:ext cx="2381825" cy="801775"/>
            </a:xfrm>
            <a:custGeom>
              <a:avLst/>
              <a:gdLst/>
              <a:ahLst/>
              <a:cxnLst/>
              <a:rect l="l" t="t" r="r" b="b"/>
              <a:pathLst>
                <a:path w="95273" h="32071" extrusionOk="0">
                  <a:moveTo>
                    <a:pt x="92601" y="0"/>
                  </a:moveTo>
                  <a:lnTo>
                    <a:pt x="1" y="32071"/>
                  </a:lnTo>
                  <a:lnTo>
                    <a:pt x="95273" y="9179"/>
                  </a:lnTo>
                  <a:lnTo>
                    <a:pt x="9260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4034000" y="2084875"/>
              <a:ext cx="2404900" cy="407575"/>
            </a:xfrm>
            <a:custGeom>
              <a:avLst/>
              <a:gdLst/>
              <a:ahLst/>
              <a:cxnLst/>
              <a:rect l="l" t="t" r="r" b="b"/>
              <a:pathLst>
                <a:path w="96196" h="16303" extrusionOk="0">
                  <a:moveTo>
                    <a:pt x="96195" y="0"/>
                  </a:moveTo>
                  <a:lnTo>
                    <a:pt x="1" y="16303"/>
                  </a:lnTo>
                  <a:lnTo>
                    <a:pt x="96147" y="9584"/>
                  </a:lnTo>
                  <a:lnTo>
                    <a:pt x="96195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4034000" y="2491200"/>
              <a:ext cx="2379400" cy="236400"/>
            </a:xfrm>
            <a:custGeom>
              <a:avLst/>
              <a:gdLst/>
              <a:ahLst/>
              <a:cxnLst/>
              <a:rect l="l" t="t" r="r" b="b"/>
              <a:pathLst>
                <a:path w="95176" h="9456" extrusionOk="0">
                  <a:moveTo>
                    <a:pt x="95175" y="1"/>
                  </a:moveTo>
                  <a:lnTo>
                    <a:pt x="1" y="50"/>
                  </a:lnTo>
                  <a:lnTo>
                    <a:pt x="92488" y="9455"/>
                  </a:lnTo>
                  <a:lnTo>
                    <a:pt x="95175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4034000" y="2492425"/>
              <a:ext cx="2243825" cy="616825"/>
            </a:xfrm>
            <a:custGeom>
              <a:avLst/>
              <a:gdLst/>
              <a:ahLst/>
              <a:cxnLst/>
              <a:rect l="l" t="t" r="r" b="b"/>
              <a:pathLst>
                <a:path w="89753" h="24673" extrusionOk="0">
                  <a:moveTo>
                    <a:pt x="1" y="1"/>
                  </a:moveTo>
                  <a:lnTo>
                    <a:pt x="84653" y="24673"/>
                  </a:lnTo>
                  <a:lnTo>
                    <a:pt x="89752" y="158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4034000" y="2492425"/>
              <a:ext cx="2008675" cy="958825"/>
            </a:xfrm>
            <a:custGeom>
              <a:avLst/>
              <a:gdLst/>
              <a:ahLst/>
              <a:cxnLst/>
              <a:rect l="l" t="t" r="r" b="b"/>
              <a:pathLst>
                <a:path w="80347" h="38353" extrusionOk="0">
                  <a:moveTo>
                    <a:pt x="1" y="1"/>
                  </a:moveTo>
                  <a:lnTo>
                    <a:pt x="73207" y="38352"/>
                  </a:lnTo>
                  <a:lnTo>
                    <a:pt x="80346" y="305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4034000" y="2492425"/>
              <a:ext cx="1690550" cy="1246975"/>
            </a:xfrm>
            <a:custGeom>
              <a:avLst/>
              <a:gdLst/>
              <a:ahLst/>
              <a:cxnLst/>
              <a:rect l="l" t="t" r="r" b="b"/>
              <a:pathLst>
                <a:path w="67622" h="49879" extrusionOk="0">
                  <a:moveTo>
                    <a:pt x="1" y="1"/>
                  </a:moveTo>
                  <a:lnTo>
                    <a:pt x="58847" y="49879"/>
                  </a:lnTo>
                  <a:lnTo>
                    <a:pt x="67622" y="433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4034000" y="2492425"/>
              <a:ext cx="1307275" cy="1470800"/>
            </a:xfrm>
            <a:custGeom>
              <a:avLst/>
              <a:gdLst/>
              <a:ahLst/>
              <a:cxnLst/>
              <a:rect l="l" t="t" r="r" b="b"/>
              <a:pathLst>
                <a:path w="52291" h="58832" extrusionOk="0">
                  <a:moveTo>
                    <a:pt x="1" y="1"/>
                  </a:moveTo>
                  <a:lnTo>
                    <a:pt x="42383" y="58831"/>
                  </a:lnTo>
                  <a:lnTo>
                    <a:pt x="52291" y="538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4034000" y="2492425"/>
              <a:ext cx="879900" cy="1623775"/>
            </a:xfrm>
            <a:custGeom>
              <a:avLst/>
              <a:gdLst/>
              <a:ahLst/>
              <a:cxnLst/>
              <a:rect l="l" t="t" r="r" b="b"/>
              <a:pathLst>
                <a:path w="35196" h="64951" extrusionOk="0">
                  <a:moveTo>
                    <a:pt x="1" y="1"/>
                  </a:moveTo>
                  <a:lnTo>
                    <a:pt x="24608" y="64951"/>
                  </a:lnTo>
                  <a:lnTo>
                    <a:pt x="35195" y="61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4034000" y="2492425"/>
              <a:ext cx="427825" cy="1703100"/>
            </a:xfrm>
            <a:custGeom>
              <a:avLst/>
              <a:gdLst/>
              <a:ahLst/>
              <a:cxnLst/>
              <a:rect l="l" t="t" r="r" b="b"/>
              <a:pathLst>
                <a:path w="17113" h="68124" extrusionOk="0">
                  <a:moveTo>
                    <a:pt x="1" y="1"/>
                  </a:moveTo>
                  <a:lnTo>
                    <a:pt x="6314" y="68124"/>
                  </a:lnTo>
                  <a:lnTo>
                    <a:pt x="17112" y="66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740175" y="2492425"/>
              <a:ext cx="293850" cy="1714025"/>
            </a:xfrm>
            <a:custGeom>
              <a:avLst/>
              <a:gdLst/>
              <a:ahLst/>
              <a:cxnLst/>
              <a:rect l="l" t="t" r="r" b="b"/>
              <a:pathLst>
                <a:path w="11754" h="68561" extrusionOk="0">
                  <a:moveTo>
                    <a:pt x="11754" y="1"/>
                  </a:moveTo>
                  <a:lnTo>
                    <a:pt x="0" y="68334"/>
                  </a:lnTo>
                  <a:lnTo>
                    <a:pt x="10588" y="68561"/>
                  </a:lnTo>
                  <a:lnTo>
                    <a:pt x="1175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3310350" y="2492425"/>
              <a:ext cx="723675" cy="1689750"/>
            </a:xfrm>
            <a:custGeom>
              <a:avLst/>
              <a:gdLst/>
              <a:ahLst/>
              <a:cxnLst/>
              <a:rect l="l" t="t" r="r" b="b"/>
              <a:pathLst>
                <a:path w="28947" h="67590" extrusionOk="0">
                  <a:moveTo>
                    <a:pt x="28947" y="1"/>
                  </a:moveTo>
                  <a:lnTo>
                    <a:pt x="1" y="65695"/>
                  </a:lnTo>
                  <a:lnTo>
                    <a:pt x="9989" y="67589"/>
                  </a:lnTo>
                  <a:lnTo>
                    <a:pt x="289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2918175" y="2492425"/>
              <a:ext cx="1115850" cy="1595450"/>
            </a:xfrm>
            <a:custGeom>
              <a:avLst/>
              <a:gdLst/>
              <a:ahLst/>
              <a:cxnLst/>
              <a:rect l="l" t="t" r="r" b="b"/>
              <a:pathLst>
                <a:path w="44634" h="63818" extrusionOk="0">
                  <a:moveTo>
                    <a:pt x="44634" y="1"/>
                  </a:moveTo>
                  <a:lnTo>
                    <a:pt x="1" y="60385"/>
                  </a:lnTo>
                  <a:lnTo>
                    <a:pt x="9034" y="63817"/>
                  </a:lnTo>
                  <a:lnTo>
                    <a:pt x="4463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2576175" y="2492425"/>
              <a:ext cx="1457850" cy="1436800"/>
            </a:xfrm>
            <a:custGeom>
              <a:avLst/>
              <a:gdLst/>
              <a:ahLst/>
              <a:cxnLst/>
              <a:rect l="l" t="t" r="r" b="b"/>
              <a:pathLst>
                <a:path w="58314" h="57472" extrusionOk="0">
                  <a:moveTo>
                    <a:pt x="58314" y="1"/>
                  </a:moveTo>
                  <a:lnTo>
                    <a:pt x="1" y="52631"/>
                  </a:lnTo>
                  <a:lnTo>
                    <a:pt x="7788" y="57471"/>
                  </a:lnTo>
                  <a:lnTo>
                    <a:pt x="58314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2296125" y="2492425"/>
              <a:ext cx="1737900" cy="1220275"/>
            </a:xfrm>
            <a:custGeom>
              <a:avLst/>
              <a:gdLst/>
              <a:ahLst/>
              <a:cxnLst/>
              <a:rect l="l" t="t" r="r" b="b"/>
              <a:pathLst>
                <a:path w="69516" h="48811" extrusionOk="0">
                  <a:moveTo>
                    <a:pt x="69516" y="1"/>
                  </a:moveTo>
                  <a:lnTo>
                    <a:pt x="0" y="42756"/>
                  </a:lnTo>
                  <a:lnTo>
                    <a:pt x="6282" y="48810"/>
                  </a:lnTo>
                  <a:lnTo>
                    <a:pt x="6951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2087275" y="2492425"/>
              <a:ext cx="1946750" cy="953950"/>
            </a:xfrm>
            <a:custGeom>
              <a:avLst/>
              <a:gdLst/>
              <a:ahLst/>
              <a:cxnLst/>
              <a:rect l="l" t="t" r="r" b="b"/>
              <a:pathLst>
                <a:path w="77870" h="38158" extrusionOk="0">
                  <a:moveTo>
                    <a:pt x="77870" y="1"/>
                  </a:moveTo>
                  <a:lnTo>
                    <a:pt x="1" y="31083"/>
                  </a:lnTo>
                  <a:lnTo>
                    <a:pt x="1" y="31083"/>
                  </a:lnTo>
                  <a:lnTo>
                    <a:pt x="4550" y="38158"/>
                  </a:lnTo>
                  <a:lnTo>
                    <a:pt x="77870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1957375" y="2492425"/>
              <a:ext cx="2076650" cy="646775"/>
            </a:xfrm>
            <a:custGeom>
              <a:avLst/>
              <a:gdLst/>
              <a:ahLst/>
              <a:cxnLst/>
              <a:rect l="l" t="t" r="r" b="b"/>
              <a:pathLst>
                <a:path w="83066" h="25871" extrusionOk="0">
                  <a:moveTo>
                    <a:pt x="83066" y="1"/>
                  </a:moveTo>
                  <a:lnTo>
                    <a:pt x="0" y="18035"/>
                  </a:lnTo>
                  <a:lnTo>
                    <a:pt x="2671" y="25871"/>
                  </a:lnTo>
                  <a:lnTo>
                    <a:pt x="8306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1912850" y="2492425"/>
              <a:ext cx="2121175" cy="309225"/>
            </a:xfrm>
            <a:custGeom>
              <a:avLst/>
              <a:gdLst/>
              <a:ahLst/>
              <a:cxnLst/>
              <a:rect l="l" t="t" r="r" b="b"/>
              <a:pathLst>
                <a:path w="84847" h="12369" extrusionOk="0">
                  <a:moveTo>
                    <a:pt x="84847" y="1"/>
                  </a:moveTo>
                  <a:lnTo>
                    <a:pt x="0" y="4032"/>
                  </a:lnTo>
                  <a:lnTo>
                    <a:pt x="632" y="12369"/>
                  </a:lnTo>
                  <a:lnTo>
                    <a:pt x="84847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1920125" y="2232200"/>
              <a:ext cx="2113900" cy="260250"/>
            </a:xfrm>
            <a:custGeom>
              <a:avLst/>
              <a:gdLst/>
              <a:ahLst/>
              <a:cxnLst/>
              <a:rect l="l" t="t" r="r" b="b"/>
              <a:pathLst>
                <a:path w="84556" h="10410" extrusionOk="0">
                  <a:moveTo>
                    <a:pt x="1490" y="0"/>
                  </a:moveTo>
                  <a:lnTo>
                    <a:pt x="1" y="8532"/>
                  </a:lnTo>
                  <a:lnTo>
                    <a:pt x="84556" y="10410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2001875" y="1872800"/>
              <a:ext cx="2032150" cy="619650"/>
            </a:xfrm>
            <a:custGeom>
              <a:avLst/>
              <a:gdLst/>
              <a:ahLst/>
              <a:cxnLst/>
              <a:rect l="l" t="t" r="r" b="b"/>
              <a:pathLst>
                <a:path w="81286" h="24786" extrusionOk="0">
                  <a:moveTo>
                    <a:pt x="3611" y="0"/>
                  </a:moveTo>
                  <a:lnTo>
                    <a:pt x="1" y="8435"/>
                  </a:lnTo>
                  <a:lnTo>
                    <a:pt x="81286" y="24786"/>
                  </a:lnTo>
                  <a:lnTo>
                    <a:pt x="3611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2173475" y="1530400"/>
              <a:ext cx="1860550" cy="962050"/>
            </a:xfrm>
            <a:custGeom>
              <a:avLst/>
              <a:gdLst/>
              <a:ahLst/>
              <a:cxnLst/>
              <a:rect l="l" t="t" r="r" b="b"/>
              <a:pathLst>
                <a:path w="74422" h="38482" extrusionOk="0">
                  <a:moveTo>
                    <a:pt x="5699" y="0"/>
                  </a:moveTo>
                  <a:lnTo>
                    <a:pt x="1" y="7949"/>
                  </a:lnTo>
                  <a:lnTo>
                    <a:pt x="74422" y="38482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2432100" y="1219175"/>
              <a:ext cx="1601925" cy="1273275"/>
            </a:xfrm>
            <a:custGeom>
              <a:avLst/>
              <a:gdLst/>
              <a:ahLst/>
              <a:cxnLst/>
              <a:rect l="l" t="t" r="r" b="b"/>
              <a:pathLst>
                <a:path w="64077" h="50931" extrusionOk="0">
                  <a:moveTo>
                    <a:pt x="7626" y="0"/>
                  </a:moveTo>
                  <a:lnTo>
                    <a:pt x="1" y="7139"/>
                  </a:lnTo>
                  <a:lnTo>
                    <a:pt x="64077" y="50931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2770850" y="955275"/>
              <a:ext cx="1263175" cy="1537175"/>
            </a:xfrm>
            <a:custGeom>
              <a:avLst/>
              <a:gdLst/>
              <a:ahLst/>
              <a:cxnLst/>
              <a:rect l="l" t="t" r="r" b="b"/>
              <a:pathLst>
                <a:path w="50527" h="61487" extrusionOk="0">
                  <a:moveTo>
                    <a:pt x="9326" y="1"/>
                  </a:moveTo>
                  <a:lnTo>
                    <a:pt x="1" y="5958"/>
                  </a:lnTo>
                  <a:lnTo>
                    <a:pt x="50527" y="61487"/>
                  </a:lnTo>
                  <a:lnTo>
                    <a:pt x="9326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3178825" y="752525"/>
              <a:ext cx="855200" cy="1739925"/>
            </a:xfrm>
            <a:custGeom>
              <a:avLst/>
              <a:gdLst/>
              <a:ahLst/>
              <a:cxnLst/>
              <a:rect l="l" t="t" r="r" b="b"/>
              <a:pathLst>
                <a:path w="34208" h="69597" extrusionOk="0">
                  <a:moveTo>
                    <a:pt x="10653" y="0"/>
                  </a:moveTo>
                  <a:lnTo>
                    <a:pt x="0" y="4452"/>
                  </a:lnTo>
                  <a:lnTo>
                    <a:pt x="34208" y="69597"/>
                  </a:lnTo>
                  <a:lnTo>
                    <a:pt x="10653" y="0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3602975" y="631500"/>
              <a:ext cx="431050" cy="1860950"/>
            </a:xfrm>
            <a:custGeom>
              <a:avLst/>
              <a:gdLst/>
              <a:ahLst/>
              <a:cxnLst/>
              <a:rect l="l" t="t" r="r" b="b"/>
              <a:pathLst>
                <a:path w="17242" h="74438" extrusionOk="0">
                  <a:moveTo>
                    <a:pt x="11478" y="1"/>
                  </a:moveTo>
                  <a:lnTo>
                    <a:pt x="0" y="2769"/>
                  </a:lnTo>
                  <a:lnTo>
                    <a:pt x="17242" y="74438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rgbClr val="231204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16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16"/>
          <p:cNvSpPr txBox="1">
            <a:spLocks noGrp="1"/>
          </p:cNvSpPr>
          <p:nvPr>
            <p:ph type="subTitle" idx="1"/>
          </p:nvPr>
        </p:nvSpPr>
        <p:spPr>
          <a:xfrm>
            <a:off x="714302" y="28696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16"/>
          <p:cNvSpPr txBox="1">
            <a:spLocks noGrp="1"/>
          </p:cNvSpPr>
          <p:nvPr>
            <p:ph type="title" idx="2"/>
          </p:nvPr>
        </p:nvSpPr>
        <p:spPr>
          <a:xfrm>
            <a:off x="714302" y="25067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87" name="Google Shape;487;p16"/>
          <p:cNvSpPr txBox="1">
            <a:spLocks noGrp="1"/>
          </p:cNvSpPr>
          <p:nvPr>
            <p:ph type="subTitle" idx="3"/>
          </p:nvPr>
        </p:nvSpPr>
        <p:spPr>
          <a:xfrm>
            <a:off x="6058500" y="40707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6"/>
          <p:cNvSpPr txBox="1">
            <a:spLocks noGrp="1"/>
          </p:cNvSpPr>
          <p:nvPr>
            <p:ph type="title" idx="4"/>
          </p:nvPr>
        </p:nvSpPr>
        <p:spPr>
          <a:xfrm>
            <a:off x="6058500" y="37078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89" name="Google Shape;489;p16"/>
          <p:cNvSpPr txBox="1">
            <a:spLocks noGrp="1"/>
          </p:cNvSpPr>
          <p:nvPr>
            <p:ph type="subTitle" idx="5"/>
          </p:nvPr>
        </p:nvSpPr>
        <p:spPr>
          <a:xfrm>
            <a:off x="6058498" y="28696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6"/>
          <p:cNvSpPr txBox="1">
            <a:spLocks noGrp="1"/>
          </p:cNvSpPr>
          <p:nvPr>
            <p:ph type="title" idx="6"/>
          </p:nvPr>
        </p:nvSpPr>
        <p:spPr>
          <a:xfrm>
            <a:off x="6058498" y="25067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91" name="Google Shape;491;p16"/>
          <p:cNvSpPr txBox="1">
            <a:spLocks noGrp="1"/>
          </p:cNvSpPr>
          <p:nvPr>
            <p:ph type="subTitle" idx="7"/>
          </p:nvPr>
        </p:nvSpPr>
        <p:spPr>
          <a:xfrm>
            <a:off x="714302" y="16685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6"/>
          <p:cNvSpPr txBox="1">
            <a:spLocks noGrp="1"/>
          </p:cNvSpPr>
          <p:nvPr>
            <p:ph type="title" idx="8"/>
          </p:nvPr>
        </p:nvSpPr>
        <p:spPr>
          <a:xfrm>
            <a:off x="714302" y="13056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93" name="Google Shape;493;p16"/>
          <p:cNvSpPr txBox="1">
            <a:spLocks noGrp="1"/>
          </p:cNvSpPr>
          <p:nvPr>
            <p:ph type="subTitle" idx="9"/>
          </p:nvPr>
        </p:nvSpPr>
        <p:spPr>
          <a:xfrm>
            <a:off x="714300" y="40707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6"/>
          <p:cNvSpPr txBox="1">
            <a:spLocks noGrp="1"/>
          </p:cNvSpPr>
          <p:nvPr>
            <p:ph type="title" idx="13"/>
          </p:nvPr>
        </p:nvSpPr>
        <p:spPr>
          <a:xfrm>
            <a:off x="714300" y="37078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95" name="Google Shape;495;p16"/>
          <p:cNvSpPr txBox="1">
            <a:spLocks noGrp="1"/>
          </p:cNvSpPr>
          <p:nvPr>
            <p:ph type="subTitle" idx="14"/>
          </p:nvPr>
        </p:nvSpPr>
        <p:spPr>
          <a:xfrm>
            <a:off x="6058498" y="1668551"/>
            <a:ext cx="23712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6"/>
          <p:cNvSpPr txBox="1">
            <a:spLocks noGrp="1"/>
          </p:cNvSpPr>
          <p:nvPr>
            <p:ph type="title" idx="15"/>
          </p:nvPr>
        </p:nvSpPr>
        <p:spPr>
          <a:xfrm>
            <a:off x="6058498" y="1305680"/>
            <a:ext cx="23712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361B0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Rammetto One"/>
              <a:buNone/>
              <a:defRPr sz="2900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exend Deca"/>
              <a:buChar char="●"/>
              <a:defRPr sz="1800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○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■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●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○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■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●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○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exend Deca"/>
              <a:buChar char="■"/>
              <a:defRPr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28"/>
          <p:cNvGrpSpPr/>
          <p:nvPr/>
        </p:nvGrpSpPr>
        <p:grpSpPr>
          <a:xfrm>
            <a:off x="362226" y="492668"/>
            <a:ext cx="7119188" cy="3127954"/>
            <a:chOff x="5217825" y="4789650"/>
            <a:chExt cx="1568725" cy="689250"/>
          </a:xfrm>
        </p:grpSpPr>
        <p:sp>
          <p:nvSpPr>
            <p:cNvPr id="1047" name="Google Shape;1047;p28"/>
            <p:cNvSpPr/>
            <p:nvPr/>
          </p:nvSpPr>
          <p:spPr>
            <a:xfrm>
              <a:off x="6777225" y="5019925"/>
              <a:ext cx="9325" cy="487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373" y="195"/>
                  </a:moveTo>
                  <a:cubicBezTo>
                    <a:pt x="373" y="163"/>
                    <a:pt x="324" y="179"/>
                    <a:pt x="308" y="163"/>
                  </a:cubicBezTo>
                  <a:cubicBezTo>
                    <a:pt x="243" y="49"/>
                    <a:pt x="114" y="1"/>
                    <a:pt x="0" y="17"/>
                  </a:cubicBezTo>
                  <a:cubicBezTo>
                    <a:pt x="146" y="49"/>
                    <a:pt x="211" y="195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6757800" y="507375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227" y="82"/>
                  </a:moveTo>
                  <a:cubicBezTo>
                    <a:pt x="194" y="1"/>
                    <a:pt x="81" y="82"/>
                    <a:pt x="0" y="66"/>
                  </a:cubicBezTo>
                  <a:cubicBezTo>
                    <a:pt x="97" y="98"/>
                    <a:pt x="194" y="195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6748075" y="5067675"/>
              <a:ext cx="4875" cy="5300"/>
            </a:xfrm>
            <a:custGeom>
              <a:avLst/>
              <a:gdLst/>
              <a:ahLst/>
              <a:cxnLst/>
              <a:rect l="l" t="t" r="r" b="b"/>
              <a:pathLst>
                <a:path w="195" h="212" extrusionOk="0">
                  <a:moveTo>
                    <a:pt x="195" y="114"/>
                  </a:moveTo>
                  <a:cubicBezTo>
                    <a:pt x="179" y="1"/>
                    <a:pt x="65" y="66"/>
                    <a:pt x="1" y="66"/>
                  </a:cubicBezTo>
                  <a:cubicBezTo>
                    <a:pt x="17" y="211"/>
                    <a:pt x="146" y="114"/>
                    <a:pt x="195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6735950" y="5073750"/>
              <a:ext cx="14575" cy="7725"/>
            </a:xfrm>
            <a:custGeom>
              <a:avLst/>
              <a:gdLst/>
              <a:ahLst/>
              <a:cxnLst/>
              <a:rect l="l" t="t" r="r" b="b"/>
              <a:pathLst>
                <a:path w="583" h="309" extrusionOk="0">
                  <a:moveTo>
                    <a:pt x="534" y="66"/>
                  </a:moveTo>
                  <a:cubicBezTo>
                    <a:pt x="583" y="1"/>
                    <a:pt x="372" y="66"/>
                    <a:pt x="340" y="17"/>
                  </a:cubicBezTo>
                  <a:lnTo>
                    <a:pt x="356" y="114"/>
                  </a:lnTo>
                  <a:cubicBezTo>
                    <a:pt x="194" y="179"/>
                    <a:pt x="146" y="33"/>
                    <a:pt x="0" y="82"/>
                  </a:cubicBezTo>
                  <a:cubicBezTo>
                    <a:pt x="130" y="308"/>
                    <a:pt x="372" y="146"/>
                    <a:pt x="53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8"/>
            <p:cNvSpPr/>
            <p:nvPr/>
          </p:nvSpPr>
          <p:spPr>
            <a:xfrm>
              <a:off x="6742825" y="5067275"/>
              <a:ext cx="4475" cy="2875"/>
            </a:xfrm>
            <a:custGeom>
              <a:avLst/>
              <a:gdLst/>
              <a:ahLst/>
              <a:cxnLst/>
              <a:rect l="l" t="t" r="r" b="b"/>
              <a:pathLst>
                <a:path w="179" h="115" extrusionOk="0">
                  <a:moveTo>
                    <a:pt x="178" y="114"/>
                  </a:moveTo>
                  <a:cubicBezTo>
                    <a:pt x="162" y="1"/>
                    <a:pt x="81" y="17"/>
                    <a:pt x="0" y="33"/>
                  </a:cubicBezTo>
                  <a:cubicBezTo>
                    <a:pt x="49" y="66"/>
                    <a:pt x="114" y="98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8"/>
            <p:cNvSpPr/>
            <p:nvPr/>
          </p:nvSpPr>
          <p:spPr>
            <a:xfrm>
              <a:off x="6735950" y="5068900"/>
              <a:ext cx="8500" cy="4875"/>
            </a:xfrm>
            <a:custGeom>
              <a:avLst/>
              <a:gdLst/>
              <a:ahLst/>
              <a:cxnLst/>
              <a:rect l="l" t="t" r="r" b="b"/>
              <a:pathLst>
                <a:path w="340" h="195" extrusionOk="0">
                  <a:moveTo>
                    <a:pt x="340" y="98"/>
                  </a:moveTo>
                  <a:cubicBezTo>
                    <a:pt x="243" y="1"/>
                    <a:pt x="97" y="1"/>
                    <a:pt x="0" y="98"/>
                  </a:cubicBezTo>
                  <a:cubicBezTo>
                    <a:pt x="65" y="195"/>
                    <a:pt x="162" y="65"/>
                    <a:pt x="34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6723400" y="4920375"/>
              <a:ext cx="4475" cy="3250"/>
            </a:xfrm>
            <a:custGeom>
              <a:avLst/>
              <a:gdLst/>
              <a:ahLst/>
              <a:cxnLst/>
              <a:rect l="l" t="t" r="r" b="b"/>
              <a:pathLst>
                <a:path w="179" h="130" extrusionOk="0">
                  <a:moveTo>
                    <a:pt x="178" y="130"/>
                  </a:moveTo>
                  <a:cubicBezTo>
                    <a:pt x="162" y="49"/>
                    <a:pt x="49" y="130"/>
                    <a:pt x="65" y="0"/>
                  </a:cubicBezTo>
                  <a:cubicBezTo>
                    <a:pt x="49" y="0"/>
                    <a:pt x="49" y="16"/>
                    <a:pt x="49" y="49"/>
                  </a:cubicBezTo>
                  <a:lnTo>
                    <a:pt x="0" y="49"/>
                  </a:lnTo>
                  <a:cubicBezTo>
                    <a:pt x="33" y="130"/>
                    <a:pt x="97" y="130"/>
                    <a:pt x="17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6716500" y="4927250"/>
              <a:ext cx="3675" cy="2850"/>
            </a:xfrm>
            <a:custGeom>
              <a:avLst/>
              <a:gdLst/>
              <a:ahLst/>
              <a:cxnLst/>
              <a:rect l="l" t="t" r="r" b="b"/>
              <a:pathLst>
                <a:path w="147" h="114" extrusionOk="0">
                  <a:moveTo>
                    <a:pt x="147" y="114"/>
                  </a:moveTo>
                  <a:cubicBezTo>
                    <a:pt x="130" y="33"/>
                    <a:pt x="66" y="0"/>
                    <a:pt x="1" y="17"/>
                  </a:cubicBezTo>
                  <a:cubicBezTo>
                    <a:pt x="17" y="81"/>
                    <a:pt x="82" y="114"/>
                    <a:pt x="147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6699925" y="4824050"/>
              <a:ext cx="6900" cy="3650"/>
            </a:xfrm>
            <a:custGeom>
              <a:avLst/>
              <a:gdLst/>
              <a:ahLst/>
              <a:cxnLst/>
              <a:rect l="l" t="t" r="r" b="b"/>
              <a:pathLst>
                <a:path w="276" h="146" extrusionOk="0">
                  <a:moveTo>
                    <a:pt x="275" y="81"/>
                  </a:moveTo>
                  <a:cubicBezTo>
                    <a:pt x="194" y="0"/>
                    <a:pt x="81" y="49"/>
                    <a:pt x="0" y="81"/>
                  </a:cubicBezTo>
                  <a:cubicBezTo>
                    <a:pt x="49" y="146"/>
                    <a:pt x="194" y="65"/>
                    <a:pt x="27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6721775" y="5074975"/>
              <a:ext cx="7700" cy="6500"/>
            </a:xfrm>
            <a:custGeom>
              <a:avLst/>
              <a:gdLst/>
              <a:ahLst/>
              <a:cxnLst/>
              <a:rect l="l" t="t" r="r" b="b"/>
              <a:pathLst>
                <a:path w="308" h="260" extrusionOk="0">
                  <a:moveTo>
                    <a:pt x="308" y="130"/>
                  </a:moveTo>
                  <a:cubicBezTo>
                    <a:pt x="178" y="0"/>
                    <a:pt x="65" y="130"/>
                    <a:pt x="0" y="195"/>
                  </a:cubicBezTo>
                  <a:cubicBezTo>
                    <a:pt x="81" y="259"/>
                    <a:pt x="178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6698700" y="4924000"/>
              <a:ext cx="7725" cy="6500"/>
            </a:xfrm>
            <a:custGeom>
              <a:avLst/>
              <a:gdLst/>
              <a:ahLst/>
              <a:cxnLst/>
              <a:rect l="l" t="t" r="r" b="b"/>
              <a:pathLst>
                <a:path w="309" h="260" extrusionOk="0">
                  <a:moveTo>
                    <a:pt x="130" y="244"/>
                  </a:moveTo>
                  <a:cubicBezTo>
                    <a:pt x="179" y="147"/>
                    <a:pt x="227" y="260"/>
                    <a:pt x="308" y="211"/>
                  </a:cubicBezTo>
                  <a:cubicBezTo>
                    <a:pt x="308" y="130"/>
                    <a:pt x="130" y="163"/>
                    <a:pt x="195" y="82"/>
                  </a:cubicBezTo>
                  <a:cubicBezTo>
                    <a:pt x="163" y="1"/>
                    <a:pt x="49" y="82"/>
                    <a:pt x="1" y="66"/>
                  </a:cubicBezTo>
                  <a:cubicBezTo>
                    <a:pt x="33" y="130"/>
                    <a:pt x="114" y="130"/>
                    <a:pt x="13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6678875" y="4828100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57" y="65"/>
                  </a:moveTo>
                  <a:cubicBezTo>
                    <a:pt x="389" y="32"/>
                    <a:pt x="0" y="0"/>
                    <a:pt x="17" y="130"/>
                  </a:cubicBezTo>
                  <a:cubicBezTo>
                    <a:pt x="130" y="97"/>
                    <a:pt x="243" y="81"/>
                    <a:pt x="35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6676050" y="49264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81"/>
                  </a:moveTo>
                  <a:cubicBezTo>
                    <a:pt x="130" y="32"/>
                    <a:pt x="32" y="0"/>
                    <a:pt x="0" y="65"/>
                  </a:cubicBezTo>
                  <a:cubicBezTo>
                    <a:pt x="16" y="146"/>
                    <a:pt x="130" y="65"/>
                    <a:pt x="17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6692625" y="5083475"/>
              <a:ext cx="3675" cy="8525"/>
            </a:xfrm>
            <a:custGeom>
              <a:avLst/>
              <a:gdLst/>
              <a:ahLst/>
              <a:cxnLst/>
              <a:rect l="l" t="t" r="r" b="b"/>
              <a:pathLst>
                <a:path w="147" h="341" extrusionOk="0">
                  <a:moveTo>
                    <a:pt x="147" y="178"/>
                  </a:moveTo>
                  <a:cubicBezTo>
                    <a:pt x="114" y="0"/>
                    <a:pt x="1" y="178"/>
                    <a:pt x="1" y="227"/>
                  </a:cubicBezTo>
                  <a:cubicBezTo>
                    <a:pt x="66" y="340"/>
                    <a:pt x="66" y="130"/>
                    <a:pt x="14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8"/>
            <p:cNvSpPr/>
            <p:nvPr/>
          </p:nvSpPr>
          <p:spPr>
            <a:xfrm>
              <a:off x="6655800" y="50899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146" y="65"/>
                  </a:moveTo>
                  <a:cubicBezTo>
                    <a:pt x="211" y="0"/>
                    <a:pt x="1" y="17"/>
                    <a:pt x="1" y="81"/>
                  </a:cubicBezTo>
                  <a:cubicBezTo>
                    <a:pt x="49" y="227"/>
                    <a:pt x="49" y="33"/>
                    <a:pt x="14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>
              <a:off x="6648925" y="5081050"/>
              <a:ext cx="9725" cy="2450"/>
            </a:xfrm>
            <a:custGeom>
              <a:avLst/>
              <a:gdLst/>
              <a:ahLst/>
              <a:cxnLst/>
              <a:rect l="l" t="t" r="r" b="b"/>
              <a:pathLst>
                <a:path w="389" h="98" extrusionOk="0">
                  <a:moveTo>
                    <a:pt x="389" y="65"/>
                  </a:moveTo>
                  <a:cubicBezTo>
                    <a:pt x="373" y="16"/>
                    <a:pt x="308" y="65"/>
                    <a:pt x="308" y="0"/>
                  </a:cubicBezTo>
                  <a:cubicBezTo>
                    <a:pt x="276" y="65"/>
                    <a:pt x="0" y="33"/>
                    <a:pt x="6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8"/>
            <p:cNvSpPr/>
            <p:nvPr/>
          </p:nvSpPr>
          <p:spPr>
            <a:xfrm>
              <a:off x="6616950" y="509642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405" y="81"/>
                  </a:moveTo>
                  <a:cubicBezTo>
                    <a:pt x="357" y="0"/>
                    <a:pt x="0" y="33"/>
                    <a:pt x="0" y="195"/>
                  </a:cubicBezTo>
                  <a:cubicBezTo>
                    <a:pt x="130" y="130"/>
                    <a:pt x="259" y="98"/>
                    <a:pt x="40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8"/>
            <p:cNvSpPr/>
            <p:nvPr/>
          </p:nvSpPr>
          <p:spPr>
            <a:xfrm>
              <a:off x="6593475" y="4950325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" y="81"/>
                  </a:moveTo>
                  <a:cubicBezTo>
                    <a:pt x="114" y="211"/>
                    <a:pt x="357" y="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8"/>
            <p:cNvSpPr/>
            <p:nvPr/>
          </p:nvSpPr>
          <p:spPr>
            <a:xfrm>
              <a:off x="6585775" y="5104925"/>
              <a:ext cx="9750" cy="7700"/>
            </a:xfrm>
            <a:custGeom>
              <a:avLst/>
              <a:gdLst/>
              <a:ahLst/>
              <a:cxnLst/>
              <a:rect l="l" t="t" r="r" b="b"/>
              <a:pathLst>
                <a:path w="390" h="308" extrusionOk="0">
                  <a:moveTo>
                    <a:pt x="389" y="178"/>
                  </a:moveTo>
                  <a:cubicBezTo>
                    <a:pt x="292" y="0"/>
                    <a:pt x="163" y="97"/>
                    <a:pt x="1" y="146"/>
                  </a:cubicBezTo>
                  <a:cubicBezTo>
                    <a:pt x="114" y="308"/>
                    <a:pt x="260" y="130"/>
                    <a:pt x="389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8"/>
            <p:cNvSpPr/>
            <p:nvPr/>
          </p:nvSpPr>
          <p:spPr>
            <a:xfrm>
              <a:off x="6563525" y="497297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46" y="114"/>
                  </a:moveTo>
                  <a:cubicBezTo>
                    <a:pt x="130" y="65"/>
                    <a:pt x="98" y="1"/>
                    <a:pt x="49" y="17"/>
                  </a:cubicBezTo>
                  <a:cubicBezTo>
                    <a:pt x="1" y="98"/>
                    <a:pt x="65" y="146"/>
                    <a:pt x="65" y="260"/>
                  </a:cubicBezTo>
                  <a:cubicBezTo>
                    <a:pt x="195" y="260"/>
                    <a:pt x="65" y="146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8"/>
            <p:cNvSpPr/>
            <p:nvPr/>
          </p:nvSpPr>
          <p:spPr>
            <a:xfrm>
              <a:off x="6522650" y="497865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1"/>
                  </a:moveTo>
                  <a:cubicBezTo>
                    <a:pt x="162" y="0"/>
                    <a:pt x="49" y="81"/>
                    <a:pt x="0" y="65"/>
                  </a:cubicBezTo>
                  <a:cubicBezTo>
                    <a:pt x="33" y="195"/>
                    <a:pt x="98" y="81"/>
                    <a:pt x="17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8"/>
            <p:cNvSpPr/>
            <p:nvPr/>
          </p:nvSpPr>
          <p:spPr>
            <a:xfrm>
              <a:off x="6536825" y="5117075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194" y="130"/>
                  </a:moveTo>
                  <a:cubicBezTo>
                    <a:pt x="194" y="65"/>
                    <a:pt x="0" y="0"/>
                    <a:pt x="32" y="146"/>
                  </a:cubicBezTo>
                  <a:cubicBezTo>
                    <a:pt x="97" y="97"/>
                    <a:pt x="113" y="130"/>
                    <a:pt x="19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8"/>
            <p:cNvSpPr/>
            <p:nvPr/>
          </p:nvSpPr>
          <p:spPr>
            <a:xfrm>
              <a:off x="6513750" y="49325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130"/>
                  </a:moveTo>
                  <a:cubicBezTo>
                    <a:pt x="211" y="1"/>
                    <a:pt x="0" y="98"/>
                    <a:pt x="33" y="211"/>
                  </a:cubicBezTo>
                  <a:cubicBezTo>
                    <a:pt x="130" y="227"/>
                    <a:pt x="130" y="130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8"/>
            <p:cNvSpPr/>
            <p:nvPr/>
          </p:nvSpPr>
          <p:spPr>
            <a:xfrm>
              <a:off x="6522650" y="5117075"/>
              <a:ext cx="12175" cy="4875"/>
            </a:xfrm>
            <a:custGeom>
              <a:avLst/>
              <a:gdLst/>
              <a:ahLst/>
              <a:cxnLst/>
              <a:rect l="l" t="t" r="r" b="b"/>
              <a:pathLst>
                <a:path w="487" h="195" extrusionOk="0">
                  <a:moveTo>
                    <a:pt x="486" y="130"/>
                  </a:moveTo>
                  <a:cubicBezTo>
                    <a:pt x="276" y="0"/>
                    <a:pt x="292" y="65"/>
                    <a:pt x="0" y="65"/>
                  </a:cubicBezTo>
                  <a:cubicBezTo>
                    <a:pt x="98" y="194"/>
                    <a:pt x="308" y="130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8"/>
            <p:cNvSpPr/>
            <p:nvPr/>
          </p:nvSpPr>
          <p:spPr>
            <a:xfrm>
              <a:off x="6519400" y="5136500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228" y="65"/>
                  </a:moveTo>
                  <a:cubicBezTo>
                    <a:pt x="163" y="0"/>
                    <a:pt x="130" y="211"/>
                    <a:pt x="1" y="162"/>
                  </a:cubicBezTo>
                  <a:cubicBezTo>
                    <a:pt x="82" y="243"/>
                    <a:pt x="195" y="146"/>
                    <a:pt x="22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6514950" y="5138925"/>
              <a:ext cx="3275" cy="3650"/>
            </a:xfrm>
            <a:custGeom>
              <a:avLst/>
              <a:gdLst/>
              <a:ahLst/>
              <a:cxnLst/>
              <a:rect l="l" t="t" r="r" b="b"/>
              <a:pathLst>
                <a:path w="131" h="146" extrusionOk="0">
                  <a:moveTo>
                    <a:pt x="130" y="97"/>
                  </a:moveTo>
                  <a:cubicBezTo>
                    <a:pt x="130" y="33"/>
                    <a:pt x="33" y="81"/>
                    <a:pt x="33" y="0"/>
                  </a:cubicBezTo>
                  <a:cubicBezTo>
                    <a:pt x="1" y="16"/>
                    <a:pt x="17" y="97"/>
                    <a:pt x="17" y="146"/>
                  </a:cubicBezTo>
                  <a:cubicBezTo>
                    <a:pt x="49" y="114"/>
                    <a:pt x="98" y="97"/>
                    <a:pt x="130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8"/>
            <p:cNvSpPr/>
            <p:nvPr/>
          </p:nvSpPr>
          <p:spPr>
            <a:xfrm>
              <a:off x="6505250" y="5117475"/>
              <a:ext cx="9725" cy="6900"/>
            </a:xfrm>
            <a:custGeom>
              <a:avLst/>
              <a:gdLst/>
              <a:ahLst/>
              <a:cxnLst/>
              <a:rect l="l" t="t" r="r" b="b"/>
              <a:pathLst>
                <a:path w="389" h="276" extrusionOk="0">
                  <a:moveTo>
                    <a:pt x="389" y="0"/>
                  </a:moveTo>
                  <a:cubicBezTo>
                    <a:pt x="324" y="162"/>
                    <a:pt x="162" y="97"/>
                    <a:pt x="0" y="114"/>
                  </a:cubicBezTo>
                  <a:cubicBezTo>
                    <a:pt x="114" y="211"/>
                    <a:pt x="373" y="275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8"/>
            <p:cNvSpPr/>
            <p:nvPr/>
          </p:nvSpPr>
          <p:spPr>
            <a:xfrm>
              <a:off x="6525475" y="53121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30"/>
                  </a:moveTo>
                  <a:cubicBezTo>
                    <a:pt x="341" y="0"/>
                    <a:pt x="244" y="81"/>
                    <a:pt x="244" y="97"/>
                  </a:cubicBezTo>
                  <a:cubicBezTo>
                    <a:pt x="1" y="113"/>
                    <a:pt x="325" y="178"/>
                    <a:pt x="3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6491075" y="4983900"/>
              <a:ext cx="4875" cy="4900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30" y="130"/>
                  </a:moveTo>
                  <a:cubicBezTo>
                    <a:pt x="195" y="82"/>
                    <a:pt x="82" y="1"/>
                    <a:pt x="17" y="33"/>
                  </a:cubicBezTo>
                  <a:cubicBezTo>
                    <a:pt x="1" y="195"/>
                    <a:pt x="130" y="49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6487025" y="5084275"/>
              <a:ext cx="6500" cy="5300"/>
            </a:xfrm>
            <a:custGeom>
              <a:avLst/>
              <a:gdLst/>
              <a:ahLst/>
              <a:cxnLst/>
              <a:rect l="l" t="t" r="r" b="b"/>
              <a:pathLst>
                <a:path w="260" h="212" extrusionOk="0">
                  <a:moveTo>
                    <a:pt x="260" y="163"/>
                  </a:moveTo>
                  <a:cubicBezTo>
                    <a:pt x="244" y="1"/>
                    <a:pt x="82" y="33"/>
                    <a:pt x="1" y="82"/>
                  </a:cubicBezTo>
                  <a:cubicBezTo>
                    <a:pt x="66" y="211"/>
                    <a:pt x="179" y="49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6490675" y="5106950"/>
              <a:ext cx="3675" cy="5675"/>
            </a:xfrm>
            <a:custGeom>
              <a:avLst/>
              <a:gdLst/>
              <a:ahLst/>
              <a:cxnLst/>
              <a:rect l="l" t="t" r="r" b="b"/>
              <a:pathLst>
                <a:path w="147" h="227" extrusionOk="0">
                  <a:moveTo>
                    <a:pt x="146" y="146"/>
                  </a:moveTo>
                  <a:cubicBezTo>
                    <a:pt x="130" y="114"/>
                    <a:pt x="65" y="97"/>
                    <a:pt x="114" y="81"/>
                  </a:cubicBezTo>
                  <a:cubicBezTo>
                    <a:pt x="81" y="0"/>
                    <a:pt x="1" y="114"/>
                    <a:pt x="17" y="195"/>
                  </a:cubicBezTo>
                  <a:cubicBezTo>
                    <a:pt x="49" y="227"/>
                    <a:pt x="81" y="227"/>
                    <a:pt x="130" y="227"/>
                  </a:cubicBezTo>
                  <a:cubicBezTo>
                    <a:pt x="114" y="178"/>
                    <a:pt x="130" y="162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6476100" y="5077400"/>
              <a:ext cx="5700" cy="3675"/>
            </a:xfrm>
            <a:custGeom>
              <a:avLst/>
              <a:gdLst/>
              <a:ahLst/>
              <a:cxnLst/>
              <a:rect l="l" t="t" r="r" b="b"/>
              <a:pathLst>
                <a:path w="228" h="147" extrusionOk="0">
                  <a:moveTo>
                    <a:pt x="163" y="65"/>
                  </a:moveTo>
                  <a:cubicBezTo>
                    <a:pt x="227" y="0"/>
                    <a:pt x="1" y="17"/>
                    <a:pt x="1" y="65"/>
                  </a:cubicBezTo>
                  <a:cubicBezTo>
                    <a:pt x="1" y="130"/>
                    <a:pt x="17" y="98"/>
                    <a:pt x="33" y="98"/>
                  </a:cubicBezTo>
                  <a:cubicBezTo>
                    <a:pt x="49" y="98"/>
                    <a:pt x="65" y="114"/>
                    <a:pt x="65" y="146"/>
                  </a:cubicBezTo>
                  <a:cubicBezTo>
                    <a:pt x="98" y="114"/>
                    <a:pt x="65" y="17"/>
                    <a:pt x="16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>
              <a:off x="6455050" y="498877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81"/>
                  </a:moveTo>
                  <a:cubicBezTo>
                    <a:pt x="292" y="0"/>
                    <a:pt x="66" y="81"/>
                    <a:pt x="1" y="65"/>
                  </a:cubicBezTo>
                  <a:cubicBezTo>
                    <a:pt x="82" y="178"/>
                    <a:pt x="130" y="65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>
              <a:off x="6455475" y="5030450"/>
              <a:ext cx="3650" cy="4075"/>
            </a:xfrm>
            <a:custGeom>
              <a:avLst/>
              <a:gdLst/>
              <a:ahLst/>
              <a:cxnLst/>
              <a:rect l="l" t="t" r="r" b="b"/>
              <a:pathLst>
                <a:path w="146" h="163" extrusionOk="0">
                  <a:moveTo>
                    <a:pt x="113" y="1"/>
                  </a:moveTo>
                  <a:lnTo>
                    <a:pt x="16" y="1"/>
                  </a:lnTo>
                  <a:cubicBezTo>
                    <a:pt x="0" y="162"/>
                    <a:pt x="146" y="146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6438875" y="502520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276" y="194"/>
                  </a:moveTo>
                  <a:cubicBezTo>
                    <a:pt x="195" y="0"/>
                    <a:pt x="97" y="259"/>
                    <a:pt x="0" y="227"/>
                  </a:cubicBezTo>
                  <a:cubicBezTo>
                    <a:pt x="49" y="292"/>
                    <a:pt x="227" y="243"/>
                    <a:pt x="276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>
              <a:off x="6446550" y="51798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47" y="0"/>
                  </a:moveTo>
                  <a:cubicBezTo>
                    <a:pt x="82" y="0"/>
                    <a:pt x="82" y="81"/>
                    <a:pt x="1" y="81"/>
                  </a:cubicBezTo>
                  <a:cubicBezTo>
                    <a:pt x="17" y="195"/>
                    <a:pt x="179" y="114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8"/>
            <p:cNvSpPr/>
            <p:nvPr/>
          </p:nvSpPr>
          <p:spPr>
            <a:xfrm>
              <a:off x="6411350" y="5065675"/>
              <a:ext cx="5700" cy="2450"/>
            </a:xfrm>
            <a:custGeom>
              <a:avLst/>
              <a:gdLst/>
              <a:ahLst/>
              <a:cxnLst/>
              <a:rect l="l" t="t" r="r" b="b"/>
              <a:pathLst>
                <a:path w="228" h="98" extrusionOk="0">
                  <a:moveTo>
                    <a:pt x="227" y="97"/>
                  </a:moveTo>
                  <a:cubicBezTo>
                    <a:pt x="179" y="0"/>
                    <a:pt x="49" y="32"/>
                    <a:pt x="0" y="49"/>
                  </a:cubicBezTo>
                  <a:cubicBezTo>
                    <a:pt x="49" y="97"/>
                    <a:pt x="162" y="65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8"/>
            <p:cNvSpPr/>
            <p:nvPr/>
          </p:nvSpPr>
          <p:spPr>
            <a:xfrm>
              <a:off x="6399200" y="5066075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14"/>
                  </a:moveTo>
                  <a:cubicBezTo>
                    <a:pt x="308" y="0"/>
                    <a:pt x="114" y="146"/>
                    <a:pt x="1" y="81"/>
                  </a:cubicBezTo>
                  <a:cubicBezTo>
                    <a:pt x="66" y="178"/>
                    <a:pt x="292" y="130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6403650" y="5191125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2"/>
                  </a:moveTo>
                  <a:cubicBezTo>
                    <a:pt x="147" y="1"/>
                    <a:pt x="1" y="82"/>
                    <a:pt x="49" y="195"/>
                  </a:cubicBezTo>
                  <a:cubicBezTo>
                    <a:pt x="130" y="195"/>
                    <a:pt x="66" y="33"/>
                    <a:pt x="179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6386250" y="50745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60" y="130"/>
                  </a:moveTo>
                  <a:cubicBezTo>
                    <a:pt x="227" y="0"/>
                    <a:pt x="114" y="49"/>
                    <a:pt x="1" y="33"/>
                  </a:cubicBezTo>
                  <a:cubicBezTo>
                    <a:pt x="1" y="130"/>
                    <a:pt x="179" y="81"/>
                    <a:pt x="98" y="178"/>
                  </a:cubicBezTo>
                  <a:cubicBezTo>
                    <a:pt x="146" y="259"/>
                    <a:pt x="195" y="113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6380175" y="5074975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33" y="17"/>
                  </a:moveTo>
                  <a:cubicBezTo>
                    <a:pt x="1" y="81"/>
                    <a:pt x="50" y="81"/>
                    <a:pt x="82" y="146"/>
                  </a:cubicBezTo>
                  <a:cubicBezTo>
                    <a:pt x="114" y="114"/>
                    <a:pt x="211" y="130"/>
                    <a:pt x="195" y="33"/>
                  </a:cubicBezTo>
                  <a:cubicBezTo>
                    <a:pt x="179" y="49"/>
                    <a:pt x="147" y="65"/>
                    <a:pt x="114" y="65"/>
                  </a:cubicBezTo>
                  <a:cubicBezTo>
                    <a:pt x="98" y="49"/>
                    <a:pt x="98" y="0"/>
                    <a:pt x="3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6375725" y="5071725"/>
              <a:ext cx="6100" cy="7325"/>
            </a:xfrm>
            <a:custGeom>
              <a:avLst/>
              <a:gdLst/>
              <a:ahLst/>
              <a:cxnLst/>
              <a:rect l="l" t="t" r="r" b="b"/>
              <a:pathLst>
                <a:path w="244" h="293" extrusionOk="0">
                  <a:moveTo>
                    <a:pt x="244" y="98"/>
                  </a:moveTo>
                  <a:cubicBezTo>
                    <a:pt x="163" y="1"/>
                    <a:pt x="98" y="227"/>
                    <a:pt x="1" y="130"/>
                  </a:cubicBezTo>
                  <a:cubicBezTo>
                    <a:pt x="49" y="292"/>
                    <a:pt x="211" y="211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6349825" y="4925225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146"/>
                  </a:moveTo>
                  <a:cubicBezTo>
                    <a:pt x="130" y="0"/>
                    <a:pt x="1" y="98"/>
                    <a:pt x="1" y="146"/>
                  </a:cubicBezTo>
                  <a:cubicBezTo>
                    <a:pt x="33" y="259"/>
                    <a:pt x="66" y="98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6343750" y="4998475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3" y="146"/>
                  </a:moveTo>
                  <a:cubicBezTo>
                    <a:pt x="163" y="1"/>
                    <a:pt x="1" y="82"/>
                    <a:pt x="49" y="195"/>
                  </a:cubicBezTo>
                  <a:cubicBezTo>
                    <a:pt x="82" y="146"/>
                    <a:pt x="130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>
              <a:off x="6326350" y="4960025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9" y="98"/>
                  </a:moveTo>
                  <a:cubicBezTo>
                    <a:pt x="147" y="49"/>
                    <a:pt x="49" y="1"/>
                    <a:pt x="1" y="82"/>
                  </a:cubicBezTo>
                  <a:cubicBezTo>
                    <a:pt x="33" y="163"/>
                    <a:pt x="130" y="82"/>
                    <a:pt x="17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>
              <a:off x="6299650" y="4809075"/>
              <a:ext cx="3250" cy="3650"/>
            </a:xfrm>
            <a:custGeom>
              <a:avLst/>
              <a:gdLst/>
              <a:ahLst/>
              <a:cxnLst/>
              <a:rect l="l" t="t" r="r" b="b"/>
              <a:pathLst>
                <a:path w="130" h="146" extrusionOk="0">
                  <a:moveTo>
                    <a:pt x="130" y="65"/>
                  </a:moveTo>
                  <a:cubicBezTo>
                    <a:pt x="97" y="16"/>
                    <a:pt x="65" y="0"/>
                    <a:pt x="17" y="0"/>
                  </a:cubicBezTo>
                  <a:cubicBezTo>
                    <a:pt x="17" y="65"/>
                    <a:pt x="0" y="81"/>
                    <a:pt x="17" y="146"/>
                  </a:cubicBezTo>
                  <a:lnTo>
                    <a:pt x="97" y="146"/>
                  </a:lnTo>
                  <a:cubicBezTo>
                    <a:pt x="33" y="81"/>
                    <a:pt x="49" y="65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8"/>
            <p:cNvSpPr/>
            <p:nvPr/>
          </p:nvSpPr>
          <p:spPr>
            <a:xfrm>
              <a:off x="6277375" y="5052300"/>
              <a:ext cx="25950" cy="13800"/>
            </a:xfrm>
            <a:custGeom>
              <a:avLst/>
              <a:gdLst/>
              <a:ahLst/>
              <a:cxnLst/>
              <a:rect l="l" t="t" r="r" b="b"/>
              <a:pathLst>
                <a:path w="1038" h="552" extrusionOk="0">
                  <a:moveTo>
                    <a:pt x="1037" y="82"/>
                  </a:moveTo>
                  <a:cubicBezTo>
                    <a:pt x="697" y="1"/>
                    <a:pt x="373" y="163"/>
                    <a:pt x="1" y="211"/>
                  </a:cubicBezTo>
                  <a:cubicBezTo>
                    <a:pt x="389" y="551"/>
                    <a:pt x="681" y="1"/>
                    <a:pt x="103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8"/>
            <p:cNvSpPr/>
            <p:nvPr/>
          </p:nvSpPr>
          <p:spPr>
            <a:xfrm>
              <a:off x="6282650" y="4898500"/>
              <a:ext cx="3675" cy="4075"/>
            </a:xfrm>
            <a:custGeom>
              <a:avLst/>
              <a:gdLst/>
              <a:ahLst/>
              <a:cxnLst/>
              <a:rect l="l" t="t" r="r" b="b"/>
              <a:pathLst>
                <a:path w="147" h="163" extrusionOk="0">
                  <a:moveTo>
                    <a:pt x="146" y="147"/>
                  </a:moveTo>
                  <a:cubicBezTo>
                    <a:pt x="146" y="33"/>
                    <a:pt x="0" y="1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>
              <a:off x="6273350" y="48625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8" y="65"/>
                  </a:moveTo>
                  <a:cubicBezTo>
                    <a:pt x="162" y="0"/>
                    <a:pt x="32" y="49"/>
                    <a:pt x="0" y="97"/>
                  </a:cubicBezTo>
                  <a:cubicBezTo>
                    <a:pt x="65" y="194"/>
                    <a:pt x="113" y="49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>
              <a:off x="6269700" y="490052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82"/>
                  </a:moveTo>
                  <a:cubicBezTo>
                    <a:pt x="146" y="17"/>
                    <a:pt x="81" y="1"/>
                    <a:pt x="17" y="17"/>
                  </a:cubicBezTo>
                  <a:cubicBezTo>
                    <a:pt x="0" y="163"/>
                    <a:pt x="130" y="49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>
              <a:off x="6260800" y="48896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178" y="114"/>
                  </a:moveTo>
                  <a:cubicBezTo>
                    <a:pt x="292" y="33"/>
                    <a:pt x="0" y="1"/>
                    <a:pt x="49" y="130"/>
                  </a:cubicBezTo>
                  <a:cubicBezTo>
                    <a:pt x="130" y="163"/>
                    <a:pt x="146" y="17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>
              <a:off x="6255125" y="4890425"/>
              <a:ext cx="5700" cy="3250"/>
            </a:xfrm>
            <a:custGeom>
              <a:avLst/>
              <a:gdLst/>
              <a:ahLst/>
              <a:cxnLst/>
              <a:rect l="l" t="t" r="r" b="b"/>
              <a:pathLst>
                <a:path w="228" h="130" extrusionOk="0">
                  <a:moveTo>
                    <a:pt x="227" y="97"/>
                  </a:moveTo>
                  <a:cubicBezTo>
                    <a:pt x="227" y="16"/>
                    <a:pt x="1" y="0"/>
                    <a:pt x="33" y="130"/>
                  </a:cubicBezTo>
                  <a:cubicBezTo>
                    <a:pt x="98" y="65"/>
                    <a:pt x="130" y="130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>
              <a:off x="6269300" y="5056350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63"/>
                  </a:moveTo>
                  <a:cubicBezTo>
                    <a:pt x="308" y="1"/>
                    <a:pt x="130" y="146"/>
                    <a:pt x="97" y="1"/>
                  </a:cubicBezTo>
                  <a:cubicBezTo>
                    <a:pt x="33" y="17"/>
                    <a:pt x="0" y="82"/>
                    <a:pt x="0" y="163"/>
                  </a:cubicBezTo>
                  <a:cubicBezTo>
                    <a:pt x="97" y="244"/>
                    <a:pt x="243" y="114"/>
                    <a:pt x="30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>
              <a:off x="6258775" y="5018725"/>
              <a:ext cx="6500" cy="4050"/>
            </a:xfrm>
            <a:custGeom>
              <a:avLst/>
              <a:gdLst/>
              <a:ahLst/>
              <a:cxnLst/>
              <a:rect l="l" t="t" r="r" b="b"/>
              <a:pathLst>
                <a:path w="260" h="162" extrusionOk="0">
                  <a:moveTo>
                    <a:pt x="178" y="97"/>
                  </a:moveTo>
                  <a:cubicBezTo>
                    <a:pt x="259" y="0"/>
                    <a:pt x="49" y="49"/>
                    <a:pt x="0" y="49"/>
                  </a:cubicBezTo>
                  <a:cubicBezTo>
                    <a:pt x="0" y="81"/>
                    <a:pt x="16" y="81"/>
                    <a:pt x="16" y="81"/>
                  </a:cubicBezTo>
                  <a:lnTo>
                    <a:pt x="16" y="162"/>
                  </a:lnTo>
                  <a:cubicBezTo>
                    <a:pt x="97" y="162"/>
                    <a:pt x="162" y="32"/>
                    <a:pt x="17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6247850" y="5022750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8" y="163"/>
                  </a:moveTo>
                  <a:cubicBezTo>
                    <a:pt x="146" y="98"/>
                    <a:pt x="97" y="1"/>
                    <a:pt x="0" y="33"/>
                  </a:cubicBezTo>
                  <a:cubicBezTo>
                    <a:pt x="65" y="66"/>
                    <a:pt x="97" y="147"/>
                    <a:pt x="17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>
              <a:off x="6234900" y="493940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65"/>
                  </a:moveTo>
                  <a:cubicBezTo>
                    <a:pt x="130" y="16"/>
                    <a:pt x="65" y="0"/>
                    <a:pt x="16" y="0"/>
                  </a:cubicBezTo>
                  <a:cubicBezTo>
                    <a:pt x="0" y="97"/>
                    <a:pt x="130" y="146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8"/>
            <p:cNvSpPr/>
            <p:nvPr/>
          </p:nvSpPr>
          <p:spPr>
            <a:xfrm>
              <a:off x="6228425" y="4890425"/>
              <a:ext cx="4050" cy="5275"/>
            </a:xfrm>
            <a:custGeom>
              <a:avLst/>
              <a:gdLst/>
              <a:ahLst/>
              <a:cxnLst/>
              <a:rect l="l" t="t" r="r" b="b"/>
              <a:pathLst>
                <a:path w="162" h="211" extrusionOk="0">
                  <a:moveTo>
                    <a:pt x="162" y="65"/>
                  </a:moveTo>
                  <a:cubicBezTo>
                    <a:pt x="162" y="33"/>
                    <a:pt x="113" y="49"/>
                    <a:pt x="97" y="0"/>
                  </a:cubicBezTo>
                  <a:cubicBezTo>
                    <a:pt x="65" y="114"/>
                    <a:pt x="49" y="97"/>
                    <a:pt x="0" y="130"/>
                  </a:cubicBezTo>
                  <a:cubicBezTo>
                    <a:pt x="32" y="211"/>
                    <a:pt x="146" y="114"/>
                    <a:pt x="16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8"/>
            <p:cNvSpPr/>
            <p:nvPr/>
          </p:nvSpPr>
          <p:spPr>
            <a:xfrm>
              <a:off x="6216675" y="48163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30"/>
                  </a:moveTo>
                  <a:cubicBezTo>
                    <a:pt x="179" y="1"/>
                    <a:pt x="65" y="98"/>
                    <a:pt x="1" y="82"/>
                  </a:cubicBezTo>
                  <a:cubicBezTo>
                    <a:pt x="17" y="179"/>
                    <a:pt x="114" y="130"/>
                    <a:pt x="17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6242175" y="524535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63"/>
                  </a:moveTo>
                  <a:cubicBezTo>
                    <a:pt x="130" y="98"/>
                    <a:pt x="81" y="33"/>
                    <a:pt x="1" y="1"/>
                  </a:cubicBezTo>
                  <a:cubicBezTo>
                    <a:pt x="1" y="66"/>
                    <a:pt x="114" y="82"/>
                    <a:pt x="33" y="114"/>
                  </a:cubicBezTo>
                  <a:cubicBezTo>
                    <a:pt x="65" y="163"/>
                    <a:pt x="114" y="17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6200075" y="4909450"/>
              <a:ext cx="6100" cy="4050"/>
            </a:xfrm>
            <a:custGeom>
              <a:avLst/>
              <a:gdLst/>
              <a:ahLst/>
              <a:cxnLst/>
              <a:rect l="l" t="t" r="r" b="b"/>
              <a:pathLst>
                <a:path w="244" h="162" extrusionOk="0">
                  <a:moveTo>
                    <a:pt x="244" y="65"/>
                  </a:moveTo>
                  <a:cubicBezTo>
                    <a:pt x="195" y="0"/>
                    <a:pt x="1" y="65"/>
                    <a:pt x="1" y="162"/>
                  </a:cubicBezTo>
                  <a:cubicBezTo>
                    <a:pt x="82" y="113"/>
                    <a:pt x="163" y="81"/>
                    <a:pt x="244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6228425" y="5266800"/>
              <a:ext cx="8925" cy="5700"/>
            </a:xfrm>
            <a:custGeom>
              <a:avLst/>
              <a:gdLst/>
              <a:ahLst/>
              <a:cxnLst/>
              <a:rect l="l" t="t" r="r" b="b"/>
              <a:pathLst>
                <a:path w="357" h="228" extrusionOk="0">
                  <a:moveTo>
                    <a:pt x="356" y="98"/>
                  </a:moveTo>
                  <a:cubicBezTo>
                    <a:pt x="324" y="66"/>
                    <a:pt x="324" y="33"/>
                    <a:pt x="324" y="1"/>
                  </a:cubicBezTo>
                  <a:cubicBezTo>
                    <a:pt x="211" y="130"/>
                    <a:pt x="178" y="66"/>
                    <a:pt x="0" y="66"/>
                  </a:cubicBezTo>
                  <a:cubicBezTo>
                    <a:pt x="81" y="228"/>
                    <a:pt x="259" y="179"/>
                    <a:pt x="35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>
              <a:off x="6222350" y="523402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308" y="114"/>
                  </a:moveTo>
                  <a:cubicBezTo>
                    <a:pt x="243" y="1"/>
                    <a:pt x="97" y="65"/>
                    <a:pt x="0" y="65"/>
                  </a:cubicBezTo>
                  <a:cubicBezTo>
                    <a:pt x="81" y="163"/>
                    <a:pt x="146" y="114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6213450" y="5265200"/>
              <a:ext cx="13775" cy="6900"/>
            </a:xfrm>
            <a:custGeom>
              <a:avLst/>
              <a:gdLst/>
              <a:ahLst/>
              <a:cxnLst/>
              <a:rect l="l" t="t" r="r" b="b"/>
              <a:pathLst>
                <a:path w="551" h="276" extrusionOk="0">
                  <a:moveTo>
                    <a:pt x="551" y="211"/>
                  </a:moveTo>
                  <a:cubicBezTo>
                    <a:pt x="551" y="0"/>
                    <a:pt x="389" y="275"/>
                    <a:pt x="421" y="114"/>
                  </a:cubicBezTo>
                  <a:cubicBezTo>
                    <a:pt x="405" y="33"/>
                    <a:pt x="340" y="114"/>
                    <a:pt x="340" y="162"/>
                  </a:cubicBezTo>
                  <a:cubicBezTo>
                    <a:pt x="0" y="162"/>
                    <a:pt x="243" y="259"/>
                    <a:pt x="372" y="194"/>
                  </a:cubicBezTo>
                  <a:cubicBezTo>
                    <a:pt x="405" y="194"/>
                    <a:pt x="405" y="243"/>
                    <a:pt x="405" y="259"/>
                  </a:cubicBezTo>
                  <a:cubicBezTo>
                    <a:pt x="486" y="275"/>
                    <a:pt x="470" y="194"/>
                    <a:pt x="55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>
              <a:off x="6177425" y="4869775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146" y="130"/>
                  </a:moveTo>
                  <a:cubicBezTo>
                    <a:pt x="130" y="65"/>
                    <a:pt x="33" y="1"/>
                    <a:pt x="0" y="82"/>
                  </a:cubicBezTo>
                  <a:cubicBezTo>
                    <a:pt x="33" y="114"/>
                    <a:pt x="97" y="146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>
              <a:off x="6176200" y="491147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44" y="0"/>
                  </a:moveTo>
                  <a:cubicBezTo>
                    <a:pt x="179" y="146"/>
                    <a:pt x="65" y="32"/>
                    <a:pt x="1" y="0"/>
                  </a:cubicBezTo>
                  <a:cubicBezTo>
                    <a:pt x="17" y="32"/>
                    <a:pt x="33" y="81"/>
                    <a:pt x="33" y="130"/>
                  </a:cubicBezTo>
                  <a:cubicBezTo>
                    <a:pt x="98" y="113"/>
                    <a:pt x="179" y="130"/>
                    <a:pt x="244" y="146"/>
                  </a:cubicBezTo>
                  <a:cubicBezTo>
                    <a:pt x="260" y="97"/>
                    <a:pt x="260" y="49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6166075" y="4894050"/>
              <a:ext cx="13800" cy="9750"/>
            </a:xfrm>
            <a:custGeom>
              <a:avLst/>
              <a:gdLst/>
              <a:ahLst/>
              <a:cxnLst/>
              <a:rect l="l" t="t" r="r" b="b"/>
              <a:pathLst>
                <a:path w="552" h="390" extrusionOk="0">
                  <a:moveTo>
                    <a:pt x="551" y="292"/>
                  </a:moveTo>
                  <a:cubicBezTo>
                    <a:pt x="373" y="260"/>
                    <a:pt x="163" y="1"/>
                    <a:pt x="17" y="163"/>
                  </a:cubicBezTo>
                  <a:cubicBezTo>
                    <a:pt x="17" y="244"/>
                    <a:pt x="114" y="163"/>
                    <a:pt x="163" y="179"/>
                  </a:cubicBezTo>
                  <a:cubicBezTo>
                    <a:pt x="163" y="292"/>
                    <a:pt x="66" y="260"/>
                    <a:pt x="1" y="276"/>
                  </a:cubicBezTo>
                  <a:cubicBezTo>
                    <a:pt x="114" y="341"/>
                    <a:pt x="438" y="389"/>
                    <a:pt x="55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6209400" y="5269250"/>
              <a:ext cx="4875" cy="2850"/>
            </a:xfrm>
            <a:custGeom>
              <a:avLst/>
              <a:gdLst/>
              <a:ahLst/>
              <a:cxnLst/>
              <a:rect l="l" t="t" r="r" b="b"/>
              <a:pathLst>
                <a:path w="195" h="114" extrusionOk="0">
                  <a:moveTo>
                    <a:pt x="194" y="97"/>
                  </a:moveTo>
                  <a:cubicBezTo>
                    <a:pt x="178" y="0"/>
                    <a:pt x="81" y="49"/>
                    <a:pt x="0" y="49"/>
                  </a:cubicBezTo>
                  <a:cubicBezTo>
                    <a:pt x="49" y="113"/>
                    <a:pt x="114" y="113"/>
                    <a:pt x="194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8"/>
            <p:cNvSpPr/>
            <p:nvPr/>
          </p:nvSpPr>
          <p:spPr>
            <a:xfrm>
              <a:off x="6205350" y="5270450"/>
              <a:ext cx="3250" cy="3675"/>
            </a:xfrm>
            <a:custGeom>
              <a:avLst/>
              <a:gdLst/>
              <a:ahLst/>
              <a:cxnLst/>
              <a:rect l="l" t="t" r="r" b="b"/>
              <a:pathLst>
                <a:path w="130" h="147" extrusionOk="0">
                  <a:moveTo>
                    <a:pt x="130" y="114"/>
                  </a:moveTo>
                  <a:cubicBezTo>
                    <a:pt x="130" y="1"/>
                    <a:pt x="65" y="1"/>
                    <a:pt x="0" y="17"/>
                  </a:cubicBezTo>
                  <a:cubicBezTo>
                    <a:pt x="16" y="82"/>
                    <a:pt x="49" y="146"/>
                    <a:pt x="13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8"/>
            <p:cNvSpPr/>
            <p:nvPr/>
          </p:nvSpPr>
          <p:spPr>
            <a:xfrm>
              <a:off x="6196025" y="5267625"/>
              <a:ext cx="8125" cy="9325"/>
            </a:xfrm>
            <a:custGeom>
              <a:avLst/>
              <a:gdLst/>
              <a:ahLst/>
              <a:cxnLst/>
              <a:rect l="l" t="t" r="r" b="b"/>
              <a:pathLst>
                <a:path w="325" h="373" extrusionOk="0">
                  <a:moveTo>
                    <a:pt x="325" y="162"/>
                  </a:moveTo>
                  <a:cubicBezTo>
                    <a:pt x="309" y="0"/>
                    <a:pt x="1" y="373"/>
                    <a:pt x="33" y="81"/>
                  </a:cubicBezTo>
                  <a:cubicBezTo>
                    <a:pt x="1" y="146"/>
                    <a:pt x="1" y="243"/>
                    <a:pt x="33" y="308"/>
                  </a:cubicBezTo>
                  <a:cubicBezTo>
                    <a:pt x="130" y="259"/>
                    <a:pt x="228" y="211"/>
                    <a:pt x="32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8"/>
            <p:cNvSpPr/>
            <p:nvPr/>
          </p:nvSpPr>
          <p:spPr>
            <a:xfrm>
              <a:off x="6150300" y="4898100"/>
              <a:ext cx="6500" cy="4900"/>
            </a:xfrm>
            <a:custGeom>
              <a:avLst/>
              <a:gdLst/>
              <a:ahLst/>
              <a:cxnLst/>
              <a:rect l="l" t="t" r="r" b="b"/>
              <a:pathLst>
                <a:path w="260" h="196" extrusionOk="0">
                  <a:moveTo>
                    <a:pt x="260" y="98"/>
                  </a:moveTo>
                  <a:lnTo>
                    <a:pt x="243" y="1"/>
                  </a:lnTo>
                  <a:cubicBezTo>
                    <a:pt x="179" y="66"/>
                    <a:pt x="98" y="114"/>
                    <a:pt x="1" y="98"/>
                  </a:cubicBezTo>
                  <a:cubicBezTo>
                    <a:pt x="1" y="195"/>
                    <a:pt x="130" y="49"/>
                    <a:pt x="114" y="195"/>
                  </a:cubicBezTo>
                  <a:cubicBezTo>
                    <a:pt x="146" y="146"/>
                    <a:pt x="162" y="82"/>
                    <a:pt x="26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"/>
            <p:cNvSpPr/>
            <p:nvPr/>
          </p:nvSpPr>
          <p:spPr>
            <a:xfrm>
              <a:off x="6167700" y="5050275"/>
              <a:ext cx="5300" cy="3275"/>
            </a:xfrm>
            <a:custGeom>
              <a:avLst/>
              <a:gdLst/>
              <a:ahLst/>
              <a:cxnLst/>
              <a:rect l="l" t="t" r="r" b="b"/>
              <a:pathLst>
                <a:path w="212" h="131" extrusionOk="0">
                  <a:moveTo>
                    <a:pt x="195" y="1"/>
                  </a:moveTo>
                  <a:cubicBezTo>
                    <a:pt x="114" y="17"/>
                    <a:pt x="1" y="1"/>
                    <a:pt x="1" y="114"/>
                  </a:cubicBezTo>
                  <a:cubicBezTo>
                    <a:pt x="98" y="114"/>
                    <a:pt x="211" y="130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8"/>
            <p:cNvSpPr/>
            <p:nvPr/>
          </p:nvSpPr>
          <p:spPr>
            <a:xfrm>
              <a:off x="6144225" y="4898925"/>
              <a:ext cx="6500" cy="6075"/>
            </a:xfrm>
            <a:custGeom>
              <a:avLst/>
              <a:gdLst/>
              <a:ahLst/>
              <a:cxnLst/>
              <a:rect l="l" t="t" r="r" b="b"/>
              <a:pathLst>
                <a:path w="260" h="243" extrusionOk="0">
                  <a:moveTo>
                    <a:pt x="260" y="243"/>
                  </a:moveTo>
                  <a:cubicBezTo>
                    <a:pt x="211" y="162"/>
                    <a:pt x="195" y="178"/>
                    <a:pt x="211" y="65"/>
                  </a:cubicBezTo>
                  <a:cubicBezTo>
                    <a:pt x="179" y="146"/>
                    <a:pt x="98" y="97"/>
                    <a:pt x="82" y="0"/>
                  </a:cubicBezTo>
                  <a:cubicBezTo>
                    <a:pt x="1" y="0"/>
                    <a:pt x="82" y="178"/>
                    <a:pt x="1" y="162"/>
                  </a:cubicBezTo>
                  <a:cubicBezTo>
                    <a:pt x="82" y="178"/>
                    <a:pt x="146" y="243"/>
                    <a:pt x="26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8"/>
            <p:cNvSpPr/>
            <p:nvPr/>
          </p:nvSpPr>
          <p:spPr>
            <a:xfrm>
              <a:off x="6142200" y="48839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9" y="97"/>
                  </a:moveTo>
                  <a:cubicBezTo>
                    <a:pt x="163" y="16"/>
                    <a:pt x="1" y="0"/>
                    <a:pt x="33" y="146"/>
                  </a:cubicBezTo>
                  <a:cubicBezTo>
                    <a:pt x="66" y="97"/>
                    <a:pt x="130" y="97"/>
                    <a:pt x="179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8"/>
            <p:cNvSpPr/>
            <p:nvPr/>
          </p:nvSpPr>
          <p:spPr>
            <a:xfrm>
              <a:off x="6138575" y="4901750"/>
              <a:ext cx="5275" cy="3250"/>
            </a:xfrm>
            <a:custGeom>
              <a:avLst/>
              <a:gdLst/>
              <a:ahLst/>
              <a:cxnLst/>
              <a:rect l="l" t="t" r="r" b="b"/>
              <a:pathLst>
                <a:path w="211" h="130" extrusionOk="0">
                  <a:moveTo>
                    <a:pt x="211" y="114"/>
                  </a:moveTo>
                  <a:cubicBezTo>
                    <a:pt x="146" y="49"/>
                    <a:pt x="81" y="0"/>
                    <a:pt x="0" y="65"/>
                  </a:cubicBezTo>
                  <a:cubicBezTo>
                    <a:pt x="65" y="114"/>
                    <a:pt x="130" y="130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8"/>
            <p:cNvSpPr/>
            <p:nvPr/>
          </p:nvSpPr>
          <p:spPr>
            <a:xfrm>
              <a:off x="6138975" y="49054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14"/>
                  </a:moveTo>
                  <a:cubicBezTo>
                    <a:pt x="114" y="0"/>
                    <a:pt x="65" y="33"/>
                    <a:pt x="0" y="97"/>
                  </a:cubicBezTo>
                  <a:cubicBezTo>
                    <a:pt x="17" y="178"/>
                    <a:pt x="114" y="97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8"/>
            <p:cNvSpPr/>
            <p:nvPr/>
          </p:nvSpPr>
          <p:spPr>
            <a:xfrm>
              <a:off x="6127225" y="4885550"/>
              <a:ext cx="7325" cy="2875"/>
            </a:xfrm>
            <a:custGeom>
              <a:avLst/>
              <a:gdLst/>
              <a:ahLst/>
              <a:cxnLst/>
              <a:rect l="l" t="t" r="r" b="b"/>
              <a:pathLst>
                <a:path w="293" h="115" extrusionOk="0">
                  <a:moveTo>
                    <a:pt x="260" y="49"/>
                  </a:moveTo>
                  <a:cubicBezTo>
                    <a:pt x="292" y="1"/>
                    <a:pt x="17" y="1"/>
                    <a:pt x="1" y="49"/>
                  </a:cubicBezTo>
                  <a:cubicBezTo>
                    <a:pt x="33" y="114"/>
                    <a:pt x="179" y="33"/>
                    <a:pt x="26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8"/>
            <p:cNvSpPr/>
            <p:nvPr/>
          </p:nvSpPr>
          <p:spPr>
            <a:xfrm>
              <a:off x="6171350" y="526640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46" y="82"/>
                  </a:moveTo>
                  <a:cubicBezTo>
                    <a:pt x="130" y="1"/>
                    <a:pt x="65" y="17"/>
                    <a:pt x="0" y="17"/>
                  </a:cubicBezTo>
                  <a:cubicBezTo>
                    <a:pt x="0" y="130"/>
                    <a:pt x="49" y="146"/>
                    <a:pt x="49" y="227"/>
                  </a:cubicBezTo>
                  <a:cubicBezTo>
                    <a:pt x="98" y="195"/>
                    <a:pt x="81" y="98"/>
                    <a:pt x="14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8"/>
            <p:cNvSpPr/>
            <p:nvPr/>
          </p:nvSpPr>
          <p:spPr>
            <a:xfrm>
              <a:off x="6124400" y="491105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24" y="147"/>
                  </a:moveTo>
                  <a:cubicBezTo>
                    <a:pt x="340" y="17"/>
                    <a:pt x="17" y="1"/>
                    <a:pt x="1" y="66"/>
                  </a:cubicBezTo>
                  <a:cubicBezTo>
                    <a:pt x="1" y="98"/>
                    <a:pt x="276" y="114"/>
                    <a:pt x="324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8"/>
            <p:cNvSpPr/>
            <p:nvPr/>
          </p:nvSpPr>
          <p:spPr>
            <a:xfrm>
              <a:off x="6115100" y="4843475"/>
              <a:ext cx="2850" cy="4475"/>
            </a:xfrm>
            <a:custGeom>
              <a:avLst/>
              <a:gdLst/>
              <a:ahLst/>
              <a:cxnLst/>
              <a:rect l="l" t="t" r="r" b="b"/>
              <a:pathLst>
                <a:path w="114" h="179" extrusionOk="0">
                  <a:moveTo>
                    <a:pt x="97" y="0"/>
                  </a:moveTo>
                  <a:lnTo>
                    <a:pt x="16" y="0"/>
                  </a:lnTo>
                  <a:cubicBezTo>
                    <a:pt x="0" y="33"/>
                    <a:pt x="16" y="178"/>
                    <a:pt x="97" y="178"/>
                  </a:cubicBezTo>
                  <a:cubicBezTo>
                    <a:pt x="65" y="81"/>
                    <a:pt x="113" y="81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8"/>
            <p:cNvSpPr/>
            <p:nvPr/>
          </p:nvSpPr>
          <p:spPr>
            <a:xfrm>
              <a:off x="6159600" y="5250225"/>
              <a:ext cx="2875" cy="5275"/>
            </a:xfrm>
            <a:custGeom>
              <a:avLst/>
              <a:gdLst/>
              <a:ahLst/>
              <a:cxnLst/>
              <a:rect l="l" t="t" r="r" b="b"/>
              <a:pathLst>
                <a:path w="115" h="211" extrusionOk="0">
                  <a:moveTo>
                    <a:pt x="114" y="162"/>
                  </a:moveTo>
                  <a:cubicBezTo>
                    <a:pt x="82" y="114"/>
                    <a:pt x="82" y="0"/>
                    <a:pt x="1" y="33"/>
                  </a:cubicBezTo>
                  <a:cubicBezTo>
                    <a:pt x="17" y="114"/>
                    <a:pt x="33" y="211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8"/>
            <p:cNvSpPr/>
            <p:nvPr/>
          </p:nvSpPr>
          <p:spPr>
            <a:xfrm>
              <a:off x="6150300" y="52526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2" y="114"/>
                  </a:moveTo>
                  <a:cubicBezTo>
                    <a:pt x="146" y="0"/>
                    <a:pt x="65" y="33"/>
                    <a:pt x="1" y="17"/>
                  </a:cubicBezTo>
                  <a:cubicBezTo>
                    <a:pt x="17" y="114"/>
                    <a:pt x="98" y="81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8"/>
            <p:cNvSpPr/>
            <p:nvPr/>
          </p:nvSpPr>
          <p:spPr>
            <a:xfrm>
              <a:off x="6108200" y="4902975"/>
              <a:ext cx="2875" cy="3650"/>
            </a:xfrm>
            <a:custGeom>
              <a:avLst/>
              <a:gdLst/>
              <a:ahLst/>
              <a:cxnLst/>
              <a:rect l="l" t="t" r="r" b="b"/>
              <a:pathLst>
                <a:path w="115" h="146" extrusionOk="0">
                  <a:moveTo>
                    <a:pt x="114" y="130"/>
                  </a:moveTo>
                  <a:cubicBezTo>
                    <a:pt x="66" y="65"/>
                    <a:pt x="114" y="97"/>
                    <a:pt x="98" y="0"/>
                  </a:cubicBezTo>
                  <a:cubicBezTo>
                    <a:pt x="66" y="32"/>
                    <a:pt x="1" y="32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8"/>
            <p:cNvSpPr/>
            <p:nvPr/>
          </p:nvSpPr>
          <p:spPr>
            <a:xfrm>
              <a:off x="6102550" y="4912275"/>
              <a:ext cx="3650" cy="7300"/>
            </a:xfrm>
            <a:custGeom>
              <a:avLst/>
              <a:gdLst/>
              <a:ahLst/>
              <a:cxnLst/>
              <a:rect l="l" t="t" r="r" b="b"/>
              <a:pathLst>
                <a:path w="146" h="292" extrusionOk="0">
                  <a:moveTo>
                    <a:pt x="0" y="33"/>
                  </a:moveTo>
                  <a:cubicBezTo>
                    <a:pt x="0" y="98"/>
                    <a:pt x="33" y="98"/>
                    <a:pt x="65" y="98"/>
                  </a:cubicBezTo>
                  <a:cubicBezTo>
                    <a:pt x="65" y="146"/>
                    <a:pt x="65" y="162"/>
                    <a:pt x="33" y="178"/>
                  </a:cubicBezTo>
                  <a:cubicBezTo>
                    <a:pt x="146" y="292"/>
                    <a:pt x="114" y="0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8"/>
            <p:cNvSpPr/>
            <p:nvPr/>
          </p:nvSpPr>
          <p:spPr>
            <a:xfrm>
              <a:off x="6090000" y="4866550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324" y="81"/>
                  </a:moveTo>
                  <a:cubicBezTo>
                    <a:pt x="179" y="0"/>
                    <a:pt x="162" y="178"/>
                    <a:pt x="0" y="81"/>
                  </a:cubicBezTo>
                  <a:cubicBezTo>
                    <a:pt x="17" y="275"/>
                    <a:pt x="308" y="178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8"/>
            <p:cNvSpPr/>
            <p:nvPr/>
          </p:nvSpPr>
          <p:spPr>
            <a:xfrm>
              <a:off x="6094450" y="4911475"/>
              <a:ext cx="4475" cy="8500"/>
            </a:xfrm>
            <a:custGeom>
              <a:avLst/>
              <a:gdLst/>
              <a:ahLst/>
              <a:cxnLst/>
              <a:rect l="l" t="t" r="r" b="b"/>
              <a:pathLst>
                <a:path w="179" h="340" extrusionOk="0">
                  <a:moveTo>
                    <a:pt x="179" y="162"/>
                  </a:moveTo>
                  <a:cubicBezTo>
                    <a:pt x="146" y="49"/>
                    <a:pt x="81" y="32"/>
                    <a:pt x="17" y="0"/>
                  </a:cubicBezTo>
                  <a:cubicBezTo>
                    <a:pt x="33" y="32"/>
                    <a:pt x="81" y="113"/>
                    <a:pt x="1" y="97"/>
                  </a:cubicBezTo>
                  <a:cubicBezTo>
                    <a:pt x="1" y="162"/>
                    <a:pt x="114" y="178"/>
                    <a:pt x="33" y="210"/>
                  </a:cubicBezTo>
                  <a:cubicBezTo>
                    <a:pt x="130" y="340"/>
                    <a:pt x="81" y="49"/>
                    <a:pt x="179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8"/>
            <p:cNvSpPr/>
            <p:nvPr/>
          </p:nvSpPr>
          <p:spPr>
            <a:xfrm>
              <a:off x="6089200" y="4900525"/>
              <a:ext cx="8525" cy="7725"/>
            </a:xfrm>
            <a:custGeom>
              <a:avLst/>
              <a:gdLst/>
              <a:ahLst/>
              <a:cxnLst/>
              <a:rect l="l" t="t" r="r" b="b"/>
              <a:pathLst>
                <a:path w="341" h="309" extrusionOk="0">
                  <a:moveTo>
                    <a:pt x="340" y="163"/>
                  </a:moveTo>
                  <a:cubicBezTo>
                    <a:pt x="275" y="1"/>
                    <a:pt x="81" y="179"/>
                    <a:pt x="0" y="195"/>
                  </a:cubicBezTo>
                  <a:cubicBezTo>
                    <a:pt x="162" y="309"/>
                    <a:pt x="194" y="98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8"/>
            <p:cNvSpPr/>
            <p:nvPr/>
          </p:nvSpPr>
          <p:spPr>
            <a:xfrm>
              <a:off x="6128450" y="526115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276" y="81"/>
                  </a:moveTo>
                  <a:cubicBezTo>
                    <a:pt x="195" y="0"/>
                    <a:pt x="114" y="178"/>
                    <a:pt x="0" y="146"/>
                  </a:cubicBezTo>
                  <a:cubicBezTo>
                    <a:pt x="81" y="243"/>
                    <a:pt x="211" y="114"/>
                    <a:pt x="27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8"/>
            <p:cNvSpPr/>
            <p:nvPr/>
          </p:nvSpPr>
          <p:spPr>
            <a:xfrm>
              <a:off x="6060450" y="486532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503" y="308"/>
                  </a:moveTo>
                  <a:cubicBezTo>
                    <a:pt x="535" y="308"/>
                    <a:pt x="519" y="243"/>
                    <a:pt x="503" y="195"/>
                  </a:cubicBezTo>
                  <a:cubicBezTo>
                    <a:pt x="438" y="227"/>
                    <a:pt x="341" y="98"/>
                    <a:pt x="373" y="65"/>
                  </a:cubicBezTo>
                  <a:cubicBezTo>
                    <a:pt x="243" y="0"/>
                    <a:pt x="146" y="114"/>
                    <a:pt x="1" y="65"/>
                  </a:cubicBezTo>
                  <a:cubicBezTo>
                    <a:pt x="17" y="114"/>
                    <a:pt x="33" y="162"/>
                    <a:pt x="33" y="211"/>
                  </a:cubicBezTo>
                  <a:cubicBezTo>
                    <a:pt x="227" y="49"/>
                    <a:pt x="324" y="276"/>
                    <a:pt x="50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8"/>
            <p:cNvSpPr/>
            <p:nvPr/>
          </p:nvSpPr>
          <p:spPr>
            <a:xfrm>
              <a:off x="6065300" y="4909025"/>
              <a:ext cx="6925" cy="4475"/>
            </a:xfrm>
            <a:custGeom>
              <a:avLst/>
              <a:gdLst/>
              <a:ahLst/>
              <a:cxnLst/>
              <a:rect l="l" t="t" r="r" b="b"/>
              <a:pathLst>
                <a:path w="277" h="179" extrusionOk="0">
                  <a:moveTo>
                    <a:pt x="276" y="82"/>
                  </a:moveTo>
                  <a:cubicBezTo>
                    <a:pt x="195" y="1"/>
                    <a:pt x="1" y="1"/>
                    <a:pt x="98" y="163"/>
                  </a:cubicBezTo>
                  <a:cubicBezTo>
                    <a:pt x="114" y="33"/>
                    <a:pt x="211" y="179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8"/>
            <p:cNvSpPr/>
            <p:nvPr/>
          </p:nvSpPr>
          <p:spPr>
            <a:xfrm>
              <a:off x="6056400" y="4858850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179" y="114"/>
                  </a:moveTo>
                  <a:cubicBezTo>
                    <a:pt x="211" y="0"/>
                    <a:pt x="1" y="17"/>
                    <a:pt x="6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>
              <a:off x="6058425" y="490822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65"/>
                  </a:moveTo>
                  <a:cubicBezTo>
                    <a:pt x="292" y="1"/>
                    <a:pt x="65" y="65"/>
                    <a:pt x="1" y="17"/>
                  </a:cubicBezTo>
                  <a:cubicBezTo>
                    <a:pt x="49" y="179"/>
                    <a:pt x="163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8"/>
            <p:cNvSpPr/>
            <p:nvPr/>
          </p:nvSpPr>
          <p:spPr>
            <a:xfrm>
              <a:off x="6053975" y="4911475"/>
              <a:ext cx="10550" cy="9325"/>
            </a:xfrm>
            <a:custGeom>
              <a:avLst/>
              <a:gdLst/>
              <a:ahLst/>
              <a:cxnLst/>
              <a:rect l="l" t="t" r="r" b="b"/>
              <a:pathLst>
                <a:path w="422" h="373" extrusionOk="0">
                  <a:moveTo>
                    <a:pt x="422" y="49"/>
                  </a:moveTo>
                  <a:cubicBezTo>
                    <a:pt x="276" y="0"/>
                    <a:pt x="98" y="178"/>
                    <a:pt x="1" y="308"/>
                  </a:cubicBezTo>
                  <a:cubicBezTo>
                    <a:pt x="130" y="372"/>
                    <a:pt x="260" y="97"/>
                    <a:pt x="42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8"/>
            <p:cNvSpPr/>
            <p:nvPr/>
          </p:nvSpPr>
          <p:spPr>
            <a:xfrm>
              <a:off x="6054375" y="4864925"/>
              <a:ext cx="4900" cy="8525"/>
            </a:xfrm>
            <a:custGeom>
              <a:avLst/>
              <a:gdLst/>
              <a:ahLst/>
              <a:cxnLst/>
              <a:rect l="l" t="t" r="r" b="b"/>
              <a:pathLst>
                <a:path w="196" h="341" extrusionOk="0">
                  <a:moveTo>
                    <a:pt x="195" y="195"/>
                  </a:moveTo>
                  <a:cubicBezTo>
                    <a:pt x="147" y="0"/>
                    <a:pt x="66" y="340"/>
                    <a:pt x="49" y="146"/>
                  </a:cubicBezTo>
                  <a:cubicBezTo>
                    <a:pt x="1" y="162"/>
                    <a:pt x="33" y="227"/>
                    <a:pt x="49" y="292"/>
                  </a:cubicBezTo>
                  <a:cubicBezTo>
                    <a:pt x="98" y="259"/>
                    <a:pt x="147" y="227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8"/>
            <p:cNvSpPr/>
            <p:nvPr/>
          </p:nvSpPr>
          <p:spPr>
            <a:xfrm>
              <a:off x="6057225" y="49001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130" y="82"/>
                  </a:moveTo>
                  <a:cubicBezTo>
                    <a:pt x="130" y="1"/>
                    <a:pt x="33" y="82"/>
                    <a:pt x="0" y="65"/>
                  </a:cubicBezTo>
                  <a:cubicBezTo>
                    <a:pt x="16" y="114"/>
                    <a:pt x="33" y="179"/>
                    <a:pt x="16" y="244"/>
                  </a:cubicBezTo>
                  <a:cubicBezTo>
                    <a:pt x="81" y="211"/>
                    <a:pt x="65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8"/>
            <p:cNvSpPr/>
            <p:nvPr/>
          </p:nvSpPr>
          <p:spPr>
            <a:xfrm>
              <a:off x="6052775" y="4892025"/>
              <a:ext cx="3250" cy="4500"/>
            </a:xfrm>
            <a:custGeom>
              <a:avLst/>
              <a:gdLst/>
              <a:ahLst/>
              <a:cxnLst/>
              <a:rect l="l" t="t" r="r" b="b"/>
              <a:pathLst>
                <a:path w="130" h="180" extrusionOk="0">
                  <a:moveTo>
                    <a:pt x="130" y="163"/>
                  </a:moveTo>
                  <a:cubicBezTo>
                    <a:pt x="97" y="82"/>
                    <a:pt x="0" y="1"/>
                    <a:pt x="0" y="114"/>
                  </a:cubicBezTo>
                  <a:cubicBezTo>
                    <a:pt x="16" y="163"/>
                    <a:pt x="81" y="179"/>
                    <a:pt x="13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8"/>
            <p:cNvSpPr/>
            <p:nvPr/>
          </p:nvSpPr>
          <p:spPr>
            <a:xfrm>
              <a:off x="6042650" y="4899325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46"/>
                  </a:moveTo>
                  <a:cubicBezTo>
                    <a:pt x="227" y="81"/>
                    <a:pt x="49" y="0"/>
                    <a:pt x="0" y="114"/>
                  </a:cubicBezTo>
                  <a:cubicBezTo>
                    <a:pt x="65" y="178"/>
                    <a:pt x="97" y="114"/>
                    <a:pt x="65" y="243"/>
                  </a:cubicBezTo>
                  <a:cubicBezTo>
                    <a:pt x="97" y="162"/>
                    <a:pt x="211" y="162"/>
                    <a:pt x="30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8"/>
            <p:cNvSpPr/>
            <p:nvPr/>
          </p:nvSpPr>
          <p:spPr>
            <a:xfrm>
              <a:off x="6055600" y="509317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8" y="130"/>
                  </a:moveTo>
                  <a:cubicBezTo>
                    <a:pt x="130" y="130"/>
                    <a:pt x="114" y="66"/>
                    <a:pt x="114" y="33"/>
                  </a:cubicBezTo>
                  <a:cubicBezTo>
                    <a:pt x="33" y="1"/>
                    <a:pt x="49" y="98"/>
                    <a:pt x="0" y="114"/>
                  </a:cubicBezTo>
                  <a:cubicBezTo>
                    <a:pt x="17" y="244"/>
                    <a:pt x="98" y="33"/>
                    <a:pt x="9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8"/>
            <p:cNvSpPr/>
            <p:nvPr/>
          </p:nvSpPr>
          <p:spPr>
            <a:xfrm>
              <a:off x="6021200" y="4901750"/>
              <a:ext cx="12575" cy="7725"/>
            </a:xfrm>
            <a:custGeom>
              <a:avLst/>
              <a:gdLst/>
              <a:ahLst/>
              <a:cxnLst/>
              <a:rect l="l" t="t" r="r" b="b"/>
              <a:pathLst>
                <a:path w="503" h="309" extrusionOk="0">
                  <a:moveTo>
                    <a:pt x="486" y="195"/>
                  </a:moveTo>
                  <a:cubicBezTo>
                    <a:pt x="502" y="0"/>
                    <a:pt x="0" y="81"/>
                    <a:pt x="114" y="308"/>
                  </a:cubicBezTo>
                  <a:cubicBezTo>
                    <a:pt x="146" y="308"/>
                    <a:pt x="130" y="243"/>
                    <a:pt x="130" y="195"/>
                  </a:cubicBezTo>
                  <a:cubicBezTo>
                    <a:pt x="227" y="260"/>
                    <a:pt x="356" y="98"/>
                    <a:pt x="486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8"/>
            <p:cNvSpPr/>
            <p:nvPr/>
          </p:nvSpPr>
          <p:spPr>
            <a:xfrm>
              <a:off x="6043850" y="5104100"/>
              <a:ext cx="3275" cy="4900"/>
            </a:xfrm>
            <a:custGeom>
              <a:avLst/>
              <a:gdLst/>
              <a:ahLst/>
              <a:cxnLst/>
              <a:rect l="l" t="t" r="r" b="b"/>
              <a:pathLst>
                <a:path w="131" h="196" extrusionOk="0">
                  <a:moveTo>
                    <a:pt x="130" y="147"/>
                  </a:moveTo>
                  <a:cubicBezTo>
                    <a:pt x="98" y="98"/>
                    <a:pt x="33" y="1"/>
                    <a:pt x="1" y="82"/>
                  </a:cubicBezTo>
                  <a:cubicBezTo>
                    <a:pt x="1" y="114"/>
                    <a:pt x="1" y="147"/>
                    <a:pt x="17" y="195"/>
                  </a:cubicBezTo>
                  <a:cubicBezTo>
                    <a:pt x="66" y="195"/>
                    <a:pt x="114" y="179"/>
                    <a:pt x="13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8"/>
            <p:cNvSpPr/>
            <p:nvPr/>
          </p:nvSpPr>
          <p:spPr>
            <a:xfrm>
              <a:off x="6032125" y="5093600"/>
              <a:ext cx="7300" cy="2025"/>
            </a:xfrm>
            <a:custGeom>
              <a:avLst/>
              <a:gdLst/>
              <a:ahLst/>
              <a:cxnLst/>
              <a:rect l="l" t="t" r="r" b="b"/>
              <a:pathLst>
                <a:path w="292" h="81" extrusionOk="0">
                  <a:moveTo>
                    <a:pt x="276" y="49"/>
                  </a:moveTo>
                  <a:cubicBezTo>
                    <a:pt x="292" y="0"/>
                    <a:pt x="81" y="0"/>
                    <a:pt x="0" y="16"/>
                  </a:cubicBezTo>
                  <a:cubicBezTo>
                    <a:pt x="49" y="81"/>
                    <a:pt x="162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8"/>
            <p:cNvSpPr/>
            <p:nvPr/>
          </p:nvSpPr>
          <p:spPr>
            <a:xfrm>
              <a:off x="6049925" y="5282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46" y="0"/>
                  </a:moveTo>
                  <a:cubicBezTo>
                    <a:pt x="66" y="0"/>
                    <a:pt x="66" y="97"/>
                    <a:pt x="1" y="130"/>
                  </a:cubicBezTo>
                  <a:cubicBezTo>
                    <a:pt x="33" y="194"/>
                    <a:pt x="163" y="97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8"/>
            <p:cNvSpPr/>
            <p:nvPr/>
          </p:nvSpPr>
          <p:spPr>
            <a:xfrm>
              <a:off x="6023625" y="5104100"/>
              <a:ext cx="4875" cy="4500"/>
            </a:xfrm>
            <a:custGeom>
              <a:avLst/>
              <a:gdLst/>
              <a:ahLst/>
              <a:cxnLst/>
              <a:rect l="l" t="t" r="r" b="b"/>
              <a:pathLst>
                <a:path w="195" h="180" extrusionOk="0">
                  <a:moveTo>
                    <a:pt x="195" y="179"/>
                  </a:moveTo>
                  <a:cubicBezTo>
                    <a:pt x="146" y="98"/>
                    <a:pt x="114" y="1"/>
                    <a:pt x="0" y="17"/>
                  </a:cubicBezTo>
                  <a:cubicBezTo>
                    <a:pt x="65" y="82"/>
                    <a:pt x="114" y="179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8"/>
            <p:cNvSpPr/>
            <p:nvPr/>
          </p:nvSpPr>
          <p:spPr>
            <a:xfrm>
              <a:off x="5994475" y="4900950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81"/>
                  </a:moveTo>
                  <a:cubicBezTo>
                    <a:pt x="147" y="0"/>
                    <a:pt x="49" y="81"/>
                    <a:pt x="1" y="65"/>
                  </a:cubicBezTo>
                  <a:cubicBezTo>
                    <a:pt x="33" y="146"/>
                    <a:pt x="98" y="130"/>
                    <a:pt x="16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8"/>
            <p:cNvSpPr/>
            <p:nvPr/>
          </p:nvSpPr>
          <p:spPr>
            <a:xfrm>
              <a:off x="6015125" y="51008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98"/>
                  </a:moveTo>
                  <a:cubicBezTo>
                    <a:pt x="146" y="17"/>
                    <a:pt x="65" y="65"/>
                    <a:pt x="49" y="0"/>
                  </a:cubicBezTo>
                  <a:cubicBezTo>
                    <a:pt x="33" y="0"/>
                    <a:pt x="33" y="17"/>
                    <a:pt x="33" y="33"/>
                  </a:cubicBezTo>
                  <a:cubicBezTo>
                    <a:pt x="33" y="49"/>
                    <a:pt x="33" y="65"/>
                    <a:pt x="1" y="65"/>
                  </a:cubicBezTo>
                  <a:cubicBezTo>
                    <a:pt x="33" y="146"/>
                    <a:pt x="114" y="146"/>
                    <a:pt x="16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8"/>
            <p:cNvSpPr/>
            <p:nvPr/>
          </p:nvSpPr>
          <p:spPr>
            <a:xfrm>
              <a:off x="6015125" y="5285025"/>
              <a:ext cx="13375" cy="3250"/>
            </a:xfrm>
            <a:custGeom>
              <a:avLst/>
              <a:gdLst/>
              <a:ahLst/>
              <a:cxnLst/>
              <a:rect l="l" t="t" r="r" b="b"/>
              <a:pathLst>
                <a:path w="535" h="130" extrusionOk="0">
                  <a:moveTo>
                    <a:pt x="535" y="98"/>
                  </a:moveTo>
                  <a:lnTo>
                    <a:pt x="519" y="0"/>
                  </a:lnTo>
                  <a:cubicBezTo>
                    <a:pt x="454" y="49"/>
                    <a:pt x="1" y="33"/>
                    <a:pt x="340" y="49"/>
                  </a:cubicBezTo>
                  <a:cubicBezTo>
                    <a:pt x="405" y="65"/>
                    <a:pt x="438" y="130"/>
                    <a:pt x="53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8"/>
            <p:cNvSpPr/>
            <p:nvPr/>
          </p:nvSpPr>
          <p:spPr>
            <a:xfrm>
              <a:off x="6024425" y="53174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95" y="98"/>
                  </a:moveTo>
                  <a:cubicBezTo>
                    <a:pt x="147" y="1"/>
                    <a:pt x="49" y="33"/>
                    <a:pt x="1" y="81"/>
                  </a:cubicBezTo>
                  <a:cubicBezTo>
                    <a:pt x="17" y="146"/>
                    <a:pt x="130" y="81"/>
                    <a:pt x="19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5985175" y="50988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292" y="130"/>
                  </a:moveTo>
                  <a:cubicBezTo>
                    <a:pt x="276" y="1"/>
                    <a:pt x="33" y="98"/>
                    <a:pt x="1" y="130"/>
                  </a:cubicBezTo>
                  <a:cubicBezTo>
                    <a:pt x="33" y="179"/>
                    <a:pt x="211" y="65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8"/>
            <p:cNvSpPr/>
            <p:nvPr/>
          </p:nvSpPr>
          <p:spPr>
            <a:xfrm>
              <a:off x="6010675" y="5318625"/>
              <a:ext cx="3675" cy="6075"/>
            </a:xfrm>
            <a:custGeom>
              <a:avLst/>
              <a:gdLst/>
              <a:ahLst/>
              <a:cxnLst/>
              <a:rect l="l" t="t" r="r" b="b"/>
              <a:pathLst>
                <a:path w="147" h="243" extrusionOk="0">
                  <a:moveTo>
                    <a:pt x="146" y="146"/>
                  </a:moveTo>
                  <a:cubicBezTo>
                    <a:pt x="81" y="130"/>
                    <a:pt x="17" y="0"/>
                    <a:pt x="0" y="113"/>
                  </a:cubicBezTo>
                  <a:cubicBezTo>
                    <a:pt x="65" y="194"/>
                    <a:pt x="114" y="243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8"/>
            <p:cNvSpPr/>
            <p:nvPr/>
          </p:nvSpPr>
          <p:spPr>
            <a:xfrm>
              <a:off x="6007025" y="5323475"/>
              <a:ext cx="2875" cy="4075"/>
            </a:xfrm>
            <a:custGeom>
              <a:avLst/>
              <a:gdLst/>
              <a:ahLst/>
              <a:cxnLst/>
              <a:rect l="l" t="t" r="r" b="b"/>
              <a:pathLst>
                <a:path w="115" h="163" extrusionOk="0">
                  <a:moveTo>
                    <a:pt x="114" y="114"/>
                  </a:moveTo>
                  <a:lnTo>
                    <a:pt x="114" y="0"/>
                  </a:lnTo>
                  <a:cubicBezTo>
                    <a:pt x="82" y="49"/>
                    <a:pt x="1" y="49"/>
                    <a:pt x="33" y="162"/>
                  </a:cubicBezTo>
                  <a:cubicBezTo>
                    <a:pt x="65" y="162"/>
                    <a:pt x="65" y="114"/>
                    <a:pt x="114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8"/>
            <p:cNvSpPr/>
            <p:nvPr/>
          </p:nvSpPr>
          <p:spPr>
            <a:xfrm>
              <a:off x="5949550" y="49009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3" y="113"/>
                  </a:moveTo>
                  <a:cubicBezTo>
                    <a:pt x="130" y="49"/>
                    <a:pt x="82" y="0"/>
                    <a:pt x="1" y="16"/>
                  </a:cubicBezTo>
                  <a:cubicBezTo>
                    <a:pt x="17" y="113"/>
                    <a:pt x="98" y="97"/>
                    <a:pt x="16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8"/>
            <p:cNvSpPr/>
            <p:nvPr/>
          </p:nvSpPr>
          <p:spPr>
            <a:xfrm>
              <a:off x="5990850" y="5285825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46" y="130"/>
                  </a:moveTo>
                  <a:cubicBezTo>
                    <a:pt x="227" y="33"/>
                    <a:pt x="49" y="82"/>
                    <a:pt x="49" y="1"/>
                  </a:cubicBezTo>
                  <a:cubicBezTo>
                    <a:pt x="16" y="1"/>
                    <a:pt x="0" y="66"/>
                    <a:pt x="16" y="147"/>
                  </a:cubicBezTo>
                  <a:cubicBezTo>
                    <a:pt x="81" y="179"/>
                    <a:pt x="113" y="33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8"/>
            <p:cNvSpPr/>
            <p:nvPr/>
          </p:nvSpPr>
          <p:spPr>
            <a:xfrm>
              <a:off x="5992050" y="5318625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63" y="146"/>
                  </a:moveTo>
                  <a:cubicBezTo>
                    <a:pt x="146" y="0"/>
                    <a:pt x="82" y="162"/>
                    <a:pt x="1" y="81"/>
                  </a:cubicBezTo>
                  <a:lnTo>
                    <a:pt x="17" y="194"/>
                  </a:lnTo>
                  <a:cubicBezTo>
                    <a:pt x="98" y="211"/>
                    <a:pt x="82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5985575" y="5309300"/>
              <a:ext cx="8125" cy="4900"/>
            </a:xfrm>
            <a:custGeom>
              <a:avLst/>
              <a:gdLst/>
              <a:ahLst/>
              <a:cxnLst/>
              <a:rect l="l" t="t" r="r" b="b"/>
              <a:pathLst>
                <a:path w="325" h="196" extrusionOk="0">
                  <a:moveTo>
                    <a:pt x="260" y="130"/>
                  </a:moveTo>
                  <a:cubicBezTo>
                    <a:pt x="324" y="49"/>
                    <a:pt x="82" y="179"/>
                    <a:pt x="114" y="1"/>
                  </a:cubicBezTo>
                  <a:cubicBezTo>
                    <a:pt x="1" y="82"/>
                    <a:pt x="146" y="195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8"/>
            <p:cNvSpPr/>
            <p:nvPr/>
          </p:nvSpPr>
          <p:spPr>
            <a:xfrm>
              <a:off x="5982750" y="53246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114"/>
                  </a:moveTo>
                  <a:cubicBezTo>
                    <a:pt x="162" y="82"/>
                    <a:pt x="130" y="98"/>
                    <a:pt x="114" y="82"/>
                  </a:cubicBezTo>
                  <a:cubicBezTo>
                    <a:pt x="81" y="82"/>
                    <a:pt x="81" y="50"/>
                    <a:pt x="114" y="50"/>
                  </a:cubicBezTo>
                  <a:cubicBezTo>
                    <a:pt x="98" y="1"/>
                    <a:pt x="33" y="33"/>
                    <a:pt x="0" y="33"/>
                  </a:cubicBezTo>
                  <a:cubicBezTo>
                    <a:pt x="0" y="147"/>
                    <a:pt x="81" y="130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8"/>
            <p:cNvSpPr/>
            <p:nvPr/>
          </p:nvSpPr>
          <p:spPr>
            <a:xfrm>
              <a:off x="5971825" y="5309700"/>
              <a:ext cx="4475" cy="4500"/>
            </a:xfrm>
            <a:custGeom>
              <a:avLst/>
              <a:gdLst/>
              <a:ahLst/>
              <a:cxnLst/>
              <a:rect l="l" t="t" r="r" b="b"/>
              <a:pathLst>
                <a:path w="179" h="180" extrusionOk="0">
                  <a:moveTo>
                    <a:pt x="178" y="147"/>
                  </a:moveTo>
                  <a:cubicBezTo>
                    <a:pt x="178" y="98"/>
                    <a:pt x="178" y="50"/>
                    <a:pt x="162" y="1"/>
                  </a:cubicBezTo>
                  <a:cubicBezTo>
                    <a:pt x="146" y="50"/>
                    <a:pt x="65" y="50"/>
                    <a:pt x="0" y="50"/>
                  </a:cubicBezTo>
                  <a:cubicBezTo>
                    <a:pt x="16" y="179"/>
                    <a:pt x="114" y="114"/>
                    <a:pt x="178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8"/>
            <p:cNvSpPr/>
            <p:nvPr/>
          </p:nvSpPr>
          <p:spPr>
            <a:xfrm>
              <a:off x="5956450" y="53315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59" y="113"/>
                  </a:moveTo>
                  <a:cubicBezTo>
                    <a:pt x="178" y="65"/>
                    <a:pt x="81" y="33"/>
                    <a:pt x="0" y="0"/>
                  </a:cubicBezTo>
                  <a:cubicBezTo>
                    <a:pt x="32" y="97"/>
                    <a:pt x="162" y="162"/>
                    <a:pt x="25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8"/>
            <p:cNvSpPr/>
            <p:nvPr/>
          </p:nvSpPr>
          <p:spPr>
            <a:xfrm>
              <a:off x="5907075" y="4901750"/>
              <a:ext cx="8100" cy="6500"/>
            </a:xfrm>
            <a:custGeom>
              <a:avLst/>
              <a:gdLst/>
              <a:ahLst/>
              <a:cxnLst/>
              <a:rect l="l" t="t" r="r" b="b"/>
              <a:pathLst>
                <a:path w="324" h="260" extrusionOk="0">
                  <a:moveTo>
                    <a:pt x="324" y="130"/>
                  </a:moveTo>
                  <a:cubicBezTo>
                    <a:pt x="275" y="0"/>
                    <a:pt x="130" y="162"/>
                    <a:pt x="0" y="162"/>
                  </a:cubicBezTo>
                  <a:cubicBezTo>
                    <a:pt x="0" y="260"/>
                    <a:pt x="130" y="114"/>
                    <a:pt x="113" y="260"/>
                  </a:cubicBezTo>
                  <a:cubicBezTo>
                    <a:pt x="162" y="114"/>
                    <a:pt x="211" y="179"/>
                    <a:pt x="32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8"/>
            <p:cNvSpPr/>
            <p:nvPr/>
          </p:nvSpPr>
          <p:spPr>
            <a:xfrm>
              <a:off x="5895325" y="5334400"/>
              <a:ext cx="5300" cy="6100"/>
            </a:xfrm>
            <a:custGeom>
              <a:avLst/>
              <a:gdLst/>
              <a:ahLst/>
              <a:cxnLst/>
              <a:rect l="l" t="t" r="r" b="b"/>
              <a:pathLst>
                <a:path w="212" h="244" extrusionOk="0">
                  <a:moveTo>
                    <a:pt x="211" y="211"/>
                  </a:moveTo>
                  <a:cubicBezTo>
                    <a:pt x="211" y="162"/>
                    <a:pt x="211" y="114"/>
                    <a:pt x="195" y="65"/>
                  </a:cubicBezTo>
                  <a:cubicBezTo>
                    <a:pt x="211" y="162"/>
                    <a:pt x="65" y="243"/>
                    <a:pt x="114" y="114"/>
                  </a:cubicBezTo>
                  <a:cubicBezTo>
                    <a:pt x="65" y="0"/>
                    <a:pt x="65" y="195"/>
                    <a:pt x="1" y="162"/>
                  </a:cubicBezTo>
                  <a:cubicBezTo>
                    <a:pt x="49" y="211"/>
                    <a:pt x="130" y="243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8"/>
            <p:cNvSpPr/>
            <p:nvPr/>
          </p:nvSpPr>
          <p:spPr>
            <a:xfrm>
              <a:off x="5862550" y="5341275"/>
              <a:ext cx="4475" cy="3275"/>
            </a:xfrm>
            <a:custGeom>
              <a:avLst/>
              <a:gdLst/>
              <a:ahLst/>
              <a:cxnLst/>
              <a:rect l="l" t="t" r="r" b="b"/>
              <a:pathLst>
                <a:path w="179" h="131" extrusionOk="0">
                  <a:moveTo>
                    <a:pt x="178" y="82"/>
                  </a:moveTo>
                  <a:cubicBezTo>
                    <a:pt x="146" y="1"/>
                    <a:pt x="65" y="1"/>
                    <a:pt x="0" y="17"/>
                  </a:cubicBezTo>
                  <a:cubicBezTo>
                    <a:pt x="65" y="65"/>
                    <a:pt x="97" y="130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>
              <a:off x="5807100" y="48758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195" y="243"/>
                  </a:moveTo>
                  <a:cubicBezTo>
                    <a:pt x="178" y="178"/>
                    <a:pt x="81" y="243"/>
                    <a:pt x="65" y="195"/>
                  </a:cubicBezTo>
                  <a:cubicBezTo>
                    <a:pt x="81" y="162"/>
                    <a:pt x="98" y="130"/>
                    <a:pt x="130" y="114"/>
                  </a:cubicBezTo>
                  <a:cubicBezTo>
                    <a:pt x="65" y="0"/>
                    <a:pt x="0" y="146"/>
                    <a:pt x="49" y="259"/>
                  </a:cubicBezTo>
                  <a:cubicBezTo>
                    <a:pt x="130" y="227"/>
                    <a:pt x="162" y="324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>
              <a:off x="5849600" y="5320225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47"/>
                  </a:moveTo>
                  <a:cubicBezTo>
                    <a:pt x="130" y="114"/>
                    <a:pt x="114" y="82"/>
                    <a:pt x="162" y="66"/>
                  </a:cubicBezTo>
                  <a:cubicBezTo>
                    <a:pt x="97" y="1"/>
                    <a:pt x="114" y="147"/>
                    <a:pt x="0" y="82"/>
                  </a:cubicBezTo>
                  <a:cubicBezTo>
                    <a:pt x="16" y="179"/>
                    <a:pt x="81" y="147"/>
                    <a:pt x="162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>
              <a:off x="5846350" y="53319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60" y="65"/>
                  </a:moveTo>
                  <a:cubicBezTo>
                    <a:pt x="211" y="0"/>
                    <a:pt x="33" y="49"/>
                    <a:pt x="1" y="97"/>
                  </a:cubicBezTo>
                  <a:cubicBezTo>
                    <a:pt x="49" y="162"/>
                    <a:pt x="227" y="114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>
              <a:off x="5841900" y="5321850"/>
              <a:ext cx="6900" cy="3275"/>
            </a:xfrm>
            <a:custGeom>
              <a:avLst/>
              <a:gdLst/>
              <a:ahLst/>
              <a:cxnLst/>
              <a:rect l="l" t="t" r="r" b="b"/>
              <a:pathLst>
                <a:path w="276" h="131" extrusionOk="0">
                  <a:moveTo>
                    <a:pt x="276" y="33"/>
                  </a:moveTo>
                  <a:cubicBezTo>
                    <a:pt x="195" y="1"/>
                    <a:pt x="114" y="33"/>
                    <a:pt x="1" y="49"/>
                  </a:cubicBezTo>
                  <a:cubicBezTo>
                    <a:pt x="65" y="130"/>
                    <a:pt x="211" y="33"/>
                    <a:pt x="260" y="98"/>
                  </a:cubicBezTo>
                  <a:cubicBezTo>
                    <a:pt x="260" y="65"/>
                    <a:pt x="260" y="33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8"/>
            <p:cNvSpPr/>
            <p:nvPr/>
          </p:nvSpPr>
          <p:spPr>
            <a:xfrm>
              <a:off x="5816400" y="535787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227" y="98"/>
                  </a:moveTo>
                  <a:cubicBezTo>
                    <a:pt x="163" y="0"/>
                    <a:pt x="82" y="162"/>
                    <a:pt x="1" y="81"/>
                  </a:cubicBezTo>
                  <a:cubicBezTo>
                    <a:pt x="33" y="276"/>
                    <a:pt x="146" y="98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8"/>
            <p:cNvSpPr/>
            <p:nvPr/>
          </p:nvSpPr>
          <p:spPr>
            <a:xfrm>
              <a:off x="5818025" y="534815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30" y="130"/>
                  </a:moveTo>
                  <a:cubicBezTo>
                    <a:pt x="146" y="17"/>
                    <a:pt x="49" y="114"/>
                    <a:pt x="65" y="1"/>
                  </a:cubicBezTo>
                  <a:cubicBezTo>
                    <a:pt x="0" y="1"/>
                    <a:pt x="49" y="98"/>
                    <a:pt x="0" y="114"/>
                  </a:cubicBezTo>
                  <a:cubicBezTo>
                    <a:pt x="33" y="228"/>
                    <a:pt x="49" y="114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8"/>
            <p:cNvSpPr/>
            <p:nvPr/>
          </p:nvSpPr>
          <p:spPr>
            <a:xfrm>
              <a:off x="5817225" y="5365575"/>
              <a:ext cx="4050" cy="4475"/>
            </a:xfrm>
            <a:custGeom>
              <a:avLst/>
              <a:gdLst/>
              <a:ahLst/>
              <a:cxnLst/>
              <a:rect l="l" t="t" r="r" b="b"/>
              <a:pathLst>
                <a:path w="162" h="179" extrusionOk="0">
                  <a:moveTo>
                    <a:pt x="146" y="0"/>
                  </a:moveTo>
                  <a:cubicBezTo>
                    <a:pt x="113" y="65"/>
                    <a:pt x="32" y="32"/>
                    <a:pt x="0" y="97"/>
                  </a:cubicBezTo>
                  <a:cubicBezTo>
                    <a:pt x="65" y="178"/>
                    <a:pt x="162" y="162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8"/>
            <p:cNvSpPr/>
            <p:nvPr/>
          </p:nvSpPr>
          <p:spPr>
            <a:xfrm>
              <a:off x="5800625" y="5349775"/>
              <a:ext cx="9325" cy="5700"/>
            </a:xfrm>
            <a:custGeom>
              <a:avLst/>
              <a:gdLst/>
              <a:ahLst/>
              <a:cxnLst/>
              <a:rect l="l" t="t" r="r" b="b"/>
              <a:pathLst>
                <a:path w="373" h="228" extrusionOk="0">
                  <a:moveTo>
                    <a:pt x="373" y="114"/>
                  </a:moveTo>
                  <a:cubicBezTo>
                    <a:pt x="292" y="17"/>
                    <a:pt x="33" y="1"/>
                    <a:pt x="0" y="114"/>
                  </a:cubicBezTo>
                  <a:cubicBezTo>
                    <a:pt x="17" y="163"/>
                    <a:pt x="65" y="195"/>
                    <a:pt x="130" y="195"/>
                  </a:cubicBezTo>
                  <a:cubicBezTo>
                    <a:pt x="17" y="114"/>
                    <a:pt x="340" y="49"/>
                    <a:pt x="292" y="227"/>
                  </a:cubicBezTo>
                  <a:cubicBezTo>
                    <a:pt x="357" y="227"/>
                    <a:pt x="292" y="82"/>
                    <a:pt x="37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8"/>
            <p:cNvSpPr/>
            <p:nvPr/>
          </p:nvSpPr>
          <p:spPr>
            <a:xfrm>
              <a:off x="5784025" y="5346125"/>
              <a:ext cx="2850" cy="5300"/>
            </a:xfrm>
            <a:custGeom>
              <a:avLst/>
              <a:gdLst/>
              <a:ahLst/>
              <a:cxnLst/>
              <a:rect l="l" t="t" r="r" b="b"/>
              <a:pathLst>
                <a:path w="114" h="212" extrusionOk="0">
                  <a:moveTo>
                    <a:pt x="114" y="130"/>
                  </a:moveTo>
                  <a:lnTo>
                    <a:pt x="114" y="17"/>
                  </a:lnTo>
                  <a:cubicBezTo>
                    <a:pt x="17" y="1"/>
                    <a:pt x="82" y="163"/>
                    <a:pt x="1" y="147"/>
                  </a:cubicBezTo>
                  <a:cubicBezTo>
                    <a:pt x="1" y="211"/>
                    <a:pt x="114" y="147"/>
                    <a:pt x="11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8"/>
            <p:cNvSpPr/>
            <p:nvPr/>
          </p:nvSpPr>
          <p:spPr>
            <a:xfrm>
              <a:off x="5771075" y="535462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227" y="195"/>
                  </a:moveTo>
                  <a:cubicBezTo>
                    <a:pt x="179" y="1"/>
                    <a:pt x="82" y="195"/>
                    <a:pt x="1" y="98"/>
                  </a:cubicBezTo>
                  <a:cubicBezTo>
                    <a:pt x="17" y="228"/>
                    <a:pt x="162" y="130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8"/>
            <p:cNvSpPr/>
            <p:nvPr/>
          </p:nvSpPr>
          <p:spPr>
            <a:xfrm>
              <a:off x="5772300" y="5376075"/>
              <a:ext cx="4875" cy="3275"/>
            </a:xfrm>
            <a:custGeom>
              <a:avLst/>
              <a:gdLst/>
              <a:ahLst/>
              <a:cxnLst/>
              <a:rect l="l" t="t" r="r" b="b"/>
              <a:pathLst>
                <a:path w="195" h="131" extrusionOk="0">
                  <a:moveTo>
                    <a:pt x="194" y="114"/>
                  </a:moveTo>
                  <a:cubicBezTo>
                    <a:pt x="194" y="82"/>
                    <a:pt x="194" y="50"/>
                    <a:pt x="178" y="17"/>
                  </a:cubicBezTo>
                  <a:cubicBezTo>
                    <a:pt x="178" y="98"/>
                    <a:pt x="0" y="1"/>
                    <a:pt x="4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8"/>
            <p:cNvSpPr/>
            <p:nvPr/>
          </p:nvSpPr>
          <p:spPr>
            <a:xfrm>
              <a:off x="5682850" y="4897300"/>
              <a:ext cx="6900" cy="3250"/>
            </a:xfrm>
            <a:custGeom>
              <a:avLst/>
              <a:gdLst/>
              <a:ahLst/>
              <a:cxnLst/>
              <a:rect l="l" t="t" r="r" b="b"/>
              <a:pathLst>
                <a:path w="276" h="130" extrusionOk="0">
                  <a:moveTo>
                    <a:pt x="276" y="98"/>
                  </a:moveTo>
                  <a:cubicBezTo>
                    <a:pt x="259" y="0"/>
                    <a:pt x="162" y="33"/>
                    <a:pt x="49" y="0"/>
                  </a:cubicBezTo>
                  <a:cubicBezTo>
                    <a:pt x="65" y="65"/>
                    <a:pt x="33" y="81"/>
                    <a:pt x="0" y="81"/>
                  </a:cubicBezTo>
                  <a:cubicBezTo>
                    <a:pt x="65" y="130"/>
                    <a:pt x="178" y="33"/>
                    <a:pt x="27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5735450" y="5399975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211" y="65"/>
                  </a:moveTo>
                  <a:cubicBezTo>
                    <a:pt x="163" y="0"/>
                    <a:pt x="50" y="65"/>
                    <a:pt x="1" y="16"/>
                  </a:cubicBezTo>
                  <a:cubicBezTo>
                    <a:pt x="33" y="130"/>
                    <a:pt x="147" y="97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8"/>
            <p:cNvSpPr/>
            <p:nvPr/>
          </p:nvSpPr>
          <p:spPr>
            <a:xfrm>
              <a:off x="5621725" y="4903375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97"/>
                  </a:moveTo>
                  <a:cubicBezTo>
                    <a:pt x="130" y="49"/>
                    <a:pt x="82" y="0"/>
                    <a:pt x="17" y="16"/>
                  </a:cubicBezTo>
                  <a:cubicBezTo>
                    <a:pt x="1" y="146"/>
                    <a:pt x="98" y="114"/>
                    <a:pt x="16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8"/>
            <p:cNvSpPr/>
            <p:nvPr/>
          </p:nvSpPr>
          <p:spPr>
            <a:xfrm>
              <a:off x="5555350" y="4900125"/>
              <a:ext cx="10950" cy="3675"/>
            </a:xfrm>
            <a:custGeom>
              <a:avLst/>
              <a:gdLst/>
              <a:ahLst/>
              <a:cxnLst/>
              <a:rect l="l" t="t" r="r" b="b"/>
              <a:pathLst>
                <a:path w="438" h="147" extrusionOk="0">
                  <a:moveTo>
                    <a:pt x="438" y="146"/>
                  </a:moveTo>
                  <a:cubicBezTo>
                    <a:pt x="422" y="114"/>
                    <a:pt x="357" y="98"/>
                    <a:pt x="406" y="82"/>
                  </a:cubicBezTo>
                  <a:cubicBezTo>
                    <a:pt x="276" y="1"/>
                    <a:pt x="114" y="17"/>
                    <a:pt x="1" y="114"/>
                  </a:cubicBezTo>
                  <a:cubicBezTo>
                    <a:pt x="163" y="146"/>
                    <a:pt x="244" y="130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5560625" y="49106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227" y="195"/>
                  </a:moveTo>
                  <a:cubicBezTo>
                    <a:pt x="162" y="98"/>
                    <a:pt x="65" y="82"/>
                    <a:pt x="0" y="1"/>
                  </a:cubicBezTo>
                  <a:cubicBezTo>
                    <a:pt x="49" y="195"/>
                    <a:pt x="114" y="195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5551300" y="4904975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179" y="211"/>
                  </a:moveTo>
                  <a:cubicBezTo>
                    <a:pt x="179" y="163"/>
                    <a:pt x="211" y="179"/>
                    <a:pt x="244" y="163"/>
                  </a:cubicBezTo>
                  <a:cubicBezTo>
                    <a:pt x="195" y="66"/>
                    <a:pt x="98" y="98"/>
                    <a:pt x="33" y="1"/>
                  </a:cubicBezTo>
                  <a:cubicBezTo>
                    <a:pt x="1" y="33"/>
                    <a:pt x="33" y="98"/>
                    <a:pt x="66" y="82"/>
                  </a:cubicBezTo>
                  <a:lnTo>
                    <a:pt x="66" y="292"/>
                  </a:lnTo>
                  <a:cubicBezTo>
                    <a:pt x="163" y="309"/>
                    <a:pt x="244" y="325"/>
                    <a:pt x="309" y="373"/>
                  </a:cubicBezTo>
                  <a:cubicBezTo>
                    <a:pt x="341" y="325"/>
                    <a:pt x="357" y="260"/>
                    <a:pt x="341" y="195"/>
                  </a:cubicBezTo>
                  <a:cubicBezTo>
                    <a:pt x="260" y="82"/>
                    <a:pt x="228" y="292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5544425" y="4896075"/>
              <a:ext cx="6900" cy="7325"/>
            </a:xfrm>
            <a:custGeom>
              <a:avLst/>
              <a:gdLst/>
              <a:ahLst/>
              <a:cxnLst/>
              <a:rect l="l" t="t" r="r" b="b"/>
              <a:pathLst>
                <a:path w="276" h="293" extrusionOk="0">
                  <a:moveTo>
                    <a:pt x="276" y="260"/>
                  </a:moveTo>
                  <a:cubicBezTo>
                    <a:pt x="227" y="130"/>
                    <a:pt x="163" y="227"/>
                    <a:pt x="98" y="211"/>
                  </a:cubicBezTo>
                  <a:cubicBezTo>
                    <a:pt x="1" y="163"/>
                    <a:pt x="98" y="1"/>
                    <a:pt x="1" y="211"/>
                  </a:cubicBezTo>
                  <a:cubicBezTo>
                    <a:pt x="114" y="292"/>
                    <a:pt x="163" y="227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5599475" y="5413725"/>
              <a:ext cx="5275" cy="8125"/>
            </a:xfrm>
            <a:custGeom>
              <a:avLst/>
              <a:gdLst/>
              <a:ahLst/>
              <a:cxnLst/>
              <a:rect l="l" t="t" r="r" b="b"/>
              <a:pathLst>
                <a:path w="211" h="325" extrusionOk="0">
                  <a:moveTo>
                    <a:pt x="211" y="243"/>
                  </a:moveTo>
                  <a:cubicBezTo>
                    <a:pt x="162" y="1"/>
                    <a:pt x="98" y="292"/>
                    <a:pt x="0" y="179"/>
                  </a:cubicBezTo>
                  <a:cubicBezTo>
                    <a:pt x="0" y="324"/>
                    <a:pt x="146" y="211"/>
                    <a:pt x="211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>
              <a:off x="5525400" y="4903375"/>
              <a:ext cx="7325" cy="1625"/>
            </a:xfrm>
            <a:custGeom>
              <a:avLst/>
              <a:gdLst/>
              <a:ahLst/>
              <a:cxnLst/>
              <a:rect l="l" t="t" r="r" b="b"/>
              <a:pathLst>
                <a:path w="293" h="65" extrusionOk="0">
                  <a:moveTo>
                    <a:pt x="276" y="49"/>
                  </a:moveTo>
                  <a:cubicBezTo>
                    <a:pt x="292" y="0"/>
                    <a:pt x="66" y="0"/>
                    <a:pt x="1" y="0"/>
                  </a:cubicBezTo>
                  <a:cubicBezTo>
                    <a:pt x="82" y="49"/>
                    <a:pt x="179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5517325" y="4911875"/>
              <a:ext cx="4050" cy="4075"/>
            </a:xfrm>
            <a:custGeom>
              <a:avLst/>
              <a:gdLst/>
              <a:ahLst/>
              <a:cxnLst/>
              <a:rect l="l" t="t" r="r" b="b"/>
              <a:pathLst>
                <a:path w="162" h="163" extrusionOk="0">
                  <a:moveTo>
                    <a:pt x="130" y="0"/>
                  </a:moveTo>
                  <a:cubicBezTo>
                    <a:pt x="81" y="81"/>
                    <a:pt x="65" y="0"/>
                    <a:pt x="0" y="16"/>
                  </a:cubicBezTo>
                  <a:cubicBezTo>
                    <a:pt x="0" y="162"/>
                    <a:pt x="162" y="146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5512050" y="4926450"/>
              <a:ext cx="4075" cy="405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63" y="49"/>
                  </a:moveTo>
                  <a:cubicBezTo>
                    <a:pt x="114" y="0"/>
                    <a:pt x="98" y="65"/>
                    <a:pt x="1" y="32"/>
                  </a:cubicBezTo>
                  <a:cubicBezTo>
                    <a:pt x="1" y="162"/>
                    <a:pt x="146" y="81"/>
                    <a:pt x="16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5555350" y="54396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195" y="33"/>
                  </a:moveTo>
                  <a:cubicBezTo>
                    <a:pt x="114" y="98"/>
                    <a:pt x="82" y="33"/>
                    <a:pt x="1" y="1"/>
                  </a:cubicBezTo>
                  <a:cubicBezTo>
                    <a:pt x="17" y="114"/>
                    <a:pt x="211" y="227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5506800" y="50187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78"/>
                  </a:moveTo>
                  <a:lnTo>
                    <a:pt x="227" y="81"/>
                  </a:lnTo>
                  <a:cubicBezTo>
                    <a:pt x="162" y="0"/>
                    <a:pt x="81" y="97"/>
                    <a:pt x="0" y="97"/>
                  </a:cubicBezTo>
                  <a:cubicBezTo>
                    <a:pt x="81" y="113"/>
                    <a:pt x="130" y="194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5481700" y="4991600"/>
              <a:ext cx="3250" cy="4475"/>
            </a:xfrm>
            <a:custGeom>
              <a:avLst/>
              <a:gdLst/>
              <a:ahLst/>
              <a:cxnLst/>
              <a:rect l="l" t="t" r="r" b="b"/>
              <a:pathLst>
                <a:path w="130" h="179" extrusionOk="0">
                  <a:moveTo>
                    <a:pt x="130" y="81"/>
                  </a:moveTo>
                  <a:cubicBezTo>
                    <a:pt x="114" y="17"/>
                    <a:pt x="81" y="0"/>
                    <a:pt x="17" y="17"/>
                  </a:cubicBezTo>
                  <a:cubicBezTo>
                    <a:pt x="17" y="65"/>
                    <a:pt x="17" y="81"/>
                    <a:pt x="0" y="98"/>
                  </a:cubicBezTo>
                  <a:cubicBezTo>
                    <a:pt x="17" y="179"/>
                    <a:pt x="114" y="114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5478050" y="498835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9" y="49"/>
                  </a:moveTo>
                  <a:cubicBezTo>
                    <a:pt x="130" y="1"/>
                    <a:pt x="82" y="66"/>
                    <a:pt x="1" y="33"/>
                  </a:cubicBezTo>
                  <a:cubicBezTo>
                    <a:pt x="1" y="147"/>
                    <a:pt x="82" y="130"/>
                    <a:pt x="163" y="114"/>
                  </a:cubicBezTo>
                  <a:cubicBezTo>
                    <a:pt x="146" y="82"/>
                    <a:pt x="163" y="49"/>
                    <a:pt x="17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5465100" y="4961250"/>
              <a:ext cx="6900" cy="4475"/>
            </a:xfrm>
            <a:custGeom>
              <a:avLst/>
              <a:gdLst/>
              <a:ahLst/>
              <a:cxnLst/>
              <a:rect l="l" t="t" r="r" b="b"/>
              <a:pathLst>
                <a:path w="276" h="179" extrusionOk="0">
                  <a:moveTo>
                    <a:pt x="276" y="130"/>
                  </a:moveTo>
                  <a:cubicBezTo>
                    <a:pt x="211" y="81"/>
                    <a:pt x="130" y="49"/>
                    <a:pt x="33" y="0"/>
                  </a:cubicBezTo>
                  <a:cubicBezTo>
                    <a:pt x="33" y="33"/>
                    <a:pt x="33" y="65"/>
                    <a:pt x="1" y="81"/>
                  </a:cubicBezTo>
                  <a:cubicBezTo>
                    <a:pt x="1" y="162"/>
                    <a:pt x="114" y="49"/>
                    <a:pt x="82" y="178"/>
                  </a:cubicBezTo>
                  <a:cubicBezTo>
                    <a:pt x="163" y="130"/>
                    <a:pt x="179" y="162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5446500" y="5051500"/>
              <a:ext cx="14575" cy="12975"/>
            </a:xfrm>
            <a:custGeom>
              <a:avLst/>
              <a:gdLst/>
              <a:ahLst/>
              <a:cxnLst/>
              <a:rect l="l" t="t" r="r" b="b"/>
              <a:pathLst>
                <a:path w="583" h="519" extrusionOk="0">
                  <a:moveTo>
                    <a:pt x="583" y="438"/>
                  </a:moveTo>
                  <a:cubicBezTo>
                    <a:pt x="567" y="243"/>
                    <a:pt x="421" y="470"/>
                    <a:pt x="324" y="357"/>
                  </a:cubicBezTo>
                  <a:cubicBezTo>
                    <a:pt x="291" y="211"/>
                    <a:pt x="421" y="259"/>
                    <a:pt x="486" y="276"/>
                  </a:cubicBezTo>
                  <a:cubicBezTo>
                    <a:pt x="421" y="0"/>
                    <a:pt x="243" y="438"/>
                    <a:pt x="210" y="130"/>
                  </a:cubicBezTo>
                  <a:cubicBezTo>
                    <a:pt x="162" y="162"/>
                    <a:pt x="81" y="178"/>
                    <a:pt x="16" y="178"/>
                  </a:cubicBezTo>
                  <a:cubicBezTo>
                    <a:pt x="0" y="308"/>
                    <a:pt x="113" y="211"/>
                    <a:pt x="178" y="227"/>
                  </a:cubicBezTo>
                  <a:cubicBezTo>
                    <a:pt x="97" y="389"/>
                    <a:pt x="275" y="340"/>
                    <a:pt x="178" y="518"/>
                  </a:cubicBezTo>
                  <a:cubicBezTo>
                    <a:pt x="291" y="438"/>
                    <a:pt x="437" y="405"/>
                    <a:pt x="58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5488575" y="5442450"/>
              <a:ext cx="5300" cy="12175"/>
            </a:xfrm>
            <a:custGeom>
              <a:avLst/>
              <a:gdLst/>
              <a:ahLst/>
              <a:cxnLst/>
              <a:rect l="l" t="t" r="r" b="b"/>
              <a:pathLst>
                <a:path w="212" h="487" extrusionOk="0">
                  <a:moveTo>
                    <a:pt x="211" y="211"/>
                  </a:moveTo>
                  <a:cubicBezTo>
                    <a:pt x="211" y="1"/>
                    <a:pt x="82" y="244"/>
                    <a:pt x="49" y="82"/>
                  </a:cubicBezTo>
                  <a:cubicBezTo>
                    <a:pt x="1" y="147"/>
                    <a:pt x="146" y="260"/>
                    <a:pt x="49" y="373"/>
                  </a:cubicBezTo>
                  <a:cubicBezTo>
                    <a:pt x="146" y="487"/>
                    <a:pt x="130" y="228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5469950" y="5431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9" y="211"/>
                  </a:moveTo>
                  <a:cubicBezTo>
                    <a:pt x="33" y="146"/>
                    <a:pt x="228" y="17"/>
                    <a:pt x="1" y="1"/>
                  </a:cubicBezTo>
                  <a:cubicBezTo>
                    <a:pt x="1" y="65"/>
                    <a:pt x="17" y="114"/>
                    <a:pt x="17" y="179"/>
                  </a:cubicBezTo>
                  <a:cubicBezTo>
                    <a:pt x="114" y="195"/>
                    <a:pt x="98" y="276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5459025" y="5422225"/>
              <a:ext cx="12975" cy="25125"/>
            </a:xfrm>
            <a:custGeom>
              <a:avLst/>
              <a:gdLst/>
              <a:ahLst/>
              <a:cxnLst/>
              <a:rect l="l" t="t" r="r" b="b"/>
              <a:pathLst>
                <a:path w="519" h="1005" extrusionOk="0">
                  <a:moveTo>
                    <a:pt x="519" y="859"/>
                  </a:moveTo>
                  <a:cubicBezTo>
                    <a:pt x="357" y="810"/>
                    <a:pt x="308" y="583"/>
                    <a:pt x="130" y="567"/>
                  </a:cubicBezTo>
                  <a:cubicBezTo>
                    <a:pt x="114" y="519"/>
                    <a:pt x="147" y="502"/>
                    <a:pt x="147" y="470"/>
                  </a:cubicBezTo>
                  <a:cubicBezTo>
                    <a:pt x="211" y="502"/>
                    <a:pt x="292" y="502"/>
                    <a:pt x="357" y="551"/>
                  </a:cubicBezTo>
                  <a:cubicBezTo>
                    <a:pt x="357" y="454"/>
                    <a:pt x="244" y="227"/>
                    <a:pt x="422" y="179"/>
                  </a:cubicBezTo>
                  <a:cubicBezTo>
                    <a:pt x="276" y="0"/>
                    <a:pt x="260" y="454"/>
                    <a:pt x="66" y="438"/>
                  </a:cubicBezTo>
                  <a:cubicBezTo>
                    <a:pt x="82" y="551"/>
                    <a:pt x="66" y="664"/>
                    <a:pt x="1" y="761"/>
                  </a:cubicBezTo>
                  <a:cubicBezTo>
                    <a:pt x="49" y="859"/>
                    <a:pt x="130" y="923"/>
                    <a:pt x="211" y="1004"/>
                  </a:cubicBezTo>
                  <a:cubicBezTo>
                    <a:pt x="292" y="1004"/>
                    <a:pt x="325" y="923"/>
                    <a:pt x="341" y="842"/>
                  </a:cubicBezTo>
                  <a:cubicBezTo>
                    <a:pt x="406" y="923"/>
                    <a:pt x="406" y="875"/>
                    <a:pt x="519" y="8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5457000" y="5416975"/>
              <a:ext cx="5300" cy="8100"/>
            </a:xfrm>
            <a:custGeom>
              <a:avLst/>
              <a:gdLst/>
              <a:ahLst/>
              <a:cxnLst/>
              <a:rect l="l" t="t" r="r" b="b"/>
              <a:pathLst>
                <a:path w="212" h="324" extrusionOk="0">
                  <a:moveTo>
                    <a:pt x="179" y="0"/>
                  </a:moveTo>
                  <a:cubicBezTo>
                    <a:pt x="1" y="0"/>
                    <a:pt x="195" y="210"/>
                    <a:pt x="17" y="227"/>
                  </a:cubicBezTo>
                  <a:cubicBezTo>
                    <a:pt x="66" y="259"/>
                    <a:pt x="98" y="308"/>
                    <a:pt x="163" y="324"/>
                  </a:cubicBezTo>
                  <a:cubicBezTo>
                    <a:pt x="114" y="162"/>
                    <a:pt x="211" y="14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5395100" y="5020750"/>
              <a:ext cx="3250" cy="7300"/>
            </a:xfrm>
            <a:custGeom>
              <a:avLst/>
              <a:gdLst/>
              <a:ahLst/>
              <a:cxnLst/>
              <a:rect l="l" t="t" r="r" b="b"/>
              <a:pathLst>
                <a:path w="130" h="292" extrusionOk="0">
                  <a:moveTo>
                    <a:pt x="130" y="227"/>
                  </a:moveTo>
                  <a:cubicBezTo>
                    <a:pt x="49" y="146"/>
                    <a:pt x="113" y="146"/>
                    <a:pt x="113" y="32"/>
                  </a:cubicBezTo>
                  <a:cubicBezTo>
                    <a:pt x="65" y="32"/>
                    <a:pt x="49" y="0"/>
                    <a:pt x="0" y="0"/>
                  </a:cubicBezTo>
                  <a:cubicBezTo>
                    <a:pt x="65" y="65"/>
                    <a:pt x="16" y="291"/>
                    <a:pt x="130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5383350" y="4974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2" y="97"/>
                  </a:moveTo>
                  <a:cubicBezTo>
                    <a:pt x="98" y="16"/>
                    <a:pt x="1" y="0"/>
                    <a:pt x="33" y="178"/>
                  </a:cubicBezTo>
                  <a:cubicBezTo>
                    <a:pt x="114" y="195"/>
                    <a:pt x="81" y="65"/>
                    <a:pt x="16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5355425" y="4954775"/>
              <a:ext cx="10950" cy="9725"/>
            </a:xfrm>
            <a:custGeom>
              <a:avLst/>
              <a:gdLst/>
              <a:ahLst/>
              <a:cxnLst/>
              <a:rect l="l" t="t" r="r" b="b"/>
              <a:pathLst>
                <a:path w="438" h="389" extrusionOk="0">
                  <a:moveTo>
                    <a:pt x="438" y="195"/>
                  </a:moveTo>
                  <a:cubicBezTo>
                    <a:pt x="438" y="65"/>
                    <a:pt x="211" y="130"/>
                    <a:pt x="195" y="195"/>
                  </a:cubicBezTo>
                  <a:cubicBezTo>
                    <a:pt x="130" y="178"/>
                    <a:pt x="114" y="65"/>
                    <a:pt x="98" y="0"/>
                  </a:cubicBezTo>
                  <a:cubicBezTo>
                    <a:pt x="49" y="97"/>
                    <a:pt x="17" y="211"/>
                    <a:pt x="1" y="324"/>
                  </a:cubicBezTo>
                  <a:cubicBezTo>
                    <a:pt x="49" y="389"/>
                    <a:pt x="292" y="324"/>
                    <a:pt x="211" y="227"/>
                  </a:cubicBezTo>
                  <a:cubicBezTo>
                    <a:pt x="292" y="211"/>
                    <a:pt x="373" y="243"/>
                    <a:pt x="43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5362700" y="50543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211" y="98"/>
                  </a:moveTo>
                  <a:cubicBezTo>
                    <a:pt x="147" y="1"/>
                    <a:pt x="33" y="98"/>
                    <a:pt x="1" y="146"/>
                  </a:cubicBezTo>
                  <a:cubicBezTo>
                    <a:pt x="49" y="227"/>
                    <a:pt x="147" y="98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5346125" y="50786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13"/>
                  </a:moveTo>
                  <a:cubicBezTo>
                    <a:pt x="162" y="65"/>
                    <a:pt x="97" y="32"/>
                    <a:pt x="0" y="0"/>
                  </a:cubicBezTo>
                  <a:cubicBezTo>
                    <a:pt x="33" y="194"/>
                    <a:pt x="162" y="146"/>
                    <a:pt x="24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5358675" y="5202050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146"/>
                  </a:moveTo>
                  <a:cubicBezTo>
                    <a:pt x="146" y="98"/>
                    <a:pt x="146" y="65"/>
                    <a:pt x="130" y="33"/>
                  </a:cubicBezTo>
                  <a:cubicBezTo>
                    <a:pt x="97" y="49"/>
                    <a:pt x="0" y="1"/>
                    <a:pt x="16" y="82"/>
                  </a:cubicBezTo>
                  <a:cubicBezTo>
                    <a:pt x="0" y="211"/>
                    <a:pt x="97" y="130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5353800" y="52097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211" y="130"/>
                  </a:moveTo>
                  <a:cubicBezTo>
                    <a:pt x="195" y="65"/>
                    <a:pt x="146" y="0"/>
                    <a:pt x="82" y="0"/>
                  </a:cubicBezTo>
                  <a:cubicBezTo>
                    <a:pt x="98" y="114"/>
                    <a:pt x="1" y="130"/>
                    <a:pt x="82" y="211"/>
                  </a:cubicBezTo>
                  <a:cubicBezTo>
                    <a:pt x="163" y="227"/>
                    <a:pt x="130" y="97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5370400" y="545825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60" y="81"/>
                  </a:moveTo>
                  <a:cubicBezTo>
                    <a:pt x="130" y="81"/>
                    <a:pt x="98" y="0"/>
                    <a:pt x="1" y="114"/>
                  </a:cubicBezTo>
                  <a:cubicBezTo>
                    <a:pt x="17" y="146"/>
                    <a:pt x="81" y="146"/>
                    <a:pt x="81" y="114"/>
                  </a:cubicBezTo>
                  <a:cubicBezTo>
                    <a:pt x="130" y="130"/>
                    <a:pt x="162" y="178"/>
                    <a:pt x="179" y="243"/>
                  </a:cubicBezTo>
                  <a:cubicBezTo>
                    <a:pt x="227" y="227"/>
                    <a:pt x="260" y="178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5363925" y="5464725"/>
              <a:ext cx="12175" cy="9325"/>
            </a:xfrm>
            <a:custGeom>
              <a:avLst/>
              <a:gdLst/>
              <a:ahLst/>
              <a:cxnLst/>
              <a:rect l="l" t="t" r="r" b="b"/>
              <a:pathLst>
                <a:path w="487" h="373" extrusionOk="0">
                  <a:moveTo>
                    <a:pt x="486" y="0"/>
                  </a:moveTo>
                  <a:cubicBezTo>
                    <a:pt x="340" y="195"/>
                    <a:pt x="81" y="97"/>
                    <a:pt x="0" y="373"/>
                  </a:cubicBezTo>
                  <a:cubicBezTo>
                    <a:pt x="81" y="292"/>
                    <a:pt x="454" y="259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5325075" y="51373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8" y="49"/>
                  </a:moveTo>
                  <a:cubicBezTo>
                    <a:pt x="130" y="33"/>
                    <a:pt x="0" y="0"/>
                    <a:pt x="17" y="146"/>
                  </a:cubicBezTo>
                  <a:cubicBezTo>
                    <a:pt x="81" y="130"/>
                    <a:pt x="114" y="65"/>
                    <a:pt x="1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5351775" y="5445700"/>
              <a:ext cx="3675" cy="6100"/>
            </a:xfrm>
            <a:custGeom>
              <a:avLst/>
              <a:gdLst/>
              <a:ahLst/>
              <a:cxnLst/>
              <a:rect l="l" t="t" r="r" b="b"/>
              <a:pathLst>
                <a:path w="147" h="244" extrusionOk="0">
                  <a:moveTo>
                    <a:pt x="147" y="211"/>
                  </a:moveTo>
                  <a:cubicBezTo>
                    <a:pt x="114" y="98"/>
                    <a:pt x="82" y="0"/>
                    <a:pt x="1" y="0"/>
                  </a:cubicBezTo>
                  <a:cubicBezTo>
                    <a:pt x="17" y="98"/>
                    <a:pt x="17" y="211"/>
                    <a:pt x="49" y="243"/>
                  </a:cubicBezTo>
                  <a:cubicBezTo>
                    <a:pt x="82" y="211"/>
                    <a:pt x="114" y="195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5306850" y="5170475"/>
              <a:ext cx="17025" cy="14600"/>
            </a:xfrm>
            <a:custGeom>
              <a:avLst/>
              <a:gdLst/>
              <a:ahLst/>
              <a:cxnLst/>
              <a:rect l="l" t="t" r="r" b="b"/>
              <a:pathLst>
                <a:path w="681" h="584" extrusionOk="0">
                  <a:moveTo>
                    <a:pt x="681" y="163"/>
                  </a:moveTo>
                  <a:cubicBezTo>
                    <a:pt x="422" y="1"/>
                    <a:pt x="66" y="260"/>
                    <a:pt x="1" y="584"/>
                  </a:cubicBezTo>
                  <a:cubicBezTo>
                    <a:pt x="179" y="519"/>
                    <a:pt x="357" y="179"/>
                    <a:pt x="68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5295525" y="5204900"/>
              <a:ext cx="7300" cy="10525"/>
            </a:xfrm>
            <a:custGeom>
              <a:avLst/>
              <a:gdLst/>
              <a:ahLst/>
              <a:cxnLst/>
              <a:rect l="l" t="t" r="r" b="b"/>
              <a:pathLst>
                <a:path w="292" h="421" extrusionOk="0">
                  <a:moveTo>
                    <a:pt x="292" y="227"/>
                  </a:moveTo>
                  <a:cubicBezTo>
                    <a:pt x="260" y="81"/>
                    <a:pt x="195" y="243"/>
                    <a:pt x="98" y="210"/>
                  </a:cubicBezTo>
                  <a:cubicBezTo>
                    <a:pt x="81" y="130"/>
                    <a:pt x="98" y="97"/>
                    <a:pt x="162" y="97"/>
                  </a:cubicBezTo>
                  <a:cubicBezTo>
                    <a:pt x="81" y="0"/>
                    <a:pt x="33" y="194"/>
                    <a:pt x="1" y="259"/>
                  </a:cubicBezTo>
                  <a:cubicBezTo>
                    <a:pt x="1" y="372"/>
                    <a:pt x="81" y="308"/>
                    <a:pt x="65" y="421"/>
                  </a:cubicBezTo>
                  <a:cubicBezTo>
                    <a:pt x="179" y="405"/>
                    <a:pt x="227" y="291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5300800" y="5404825"/>
              <a:ext cx="8925" cy="7300"/>
            </a:xfrm>
            <a:custGeom>
              <a:avLst/>
              <a:gdLst/>
              <a:ahLst/>
              <a:cxnLst/>
              <a:rect l="l" t="t" r="r" b="b"/>
              <a:pathLst>
                <a:path w="357" h="292" extrusionOk="0">
                  <a:moveTo>
                    <a:pt x="356" y="81"/>
                  </a:moveTo>
                  <a:cubicBezTo>
                    <a:pt x="227" y="0"/>
                    <a:pt x="81" y="162"/>
                    <a:pt x="0" y="227"/>
                  </a:cubicBezTo>
                  <a:cubicBezTo>
                    <a:pt x="113" y="292"/>
                    <a:pt x="210" y="65"/>
                    <a:pt x="35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5217825" y="53939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211" y="146"/>
                  </a:moveTo>
                  <a:cubicBezTo>
                    <a:pt x="195" y="97"/>
                    <a:pt x="162" y="49"/>
                    <a:pt x="146" y="0"/>
                  </a:cubicBezTo>
                  <a:cubicBezTo>
                    <a:pt x="97" y="81"/>
                    <a:pt x="0" y="146"/>
                    <a:pt x="65" y="259"/>
                  </a:cubicBezTo>
                  <a:cubicBezTo>
                    <a:pt x="146" y="259"/>
                    <a:pt x="162" y="178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6767900" y="5010625"/>
              <a:ext cx="6925" cy="9325"/>
            </a:xfrm>
            <a:custGeom>
              <a:avLst/>
              <a:gdLst/>
              <a:ahLst/>
              <a:cxnLst/>
              <a:rect l="l" t="t" r="r" b="b"/>
              <a:pathLst>
                <a:path w="277" h="373" extrusionOk="0">
                  <a:moveTo>
                    <a:pt x="147" y="227"/>
                  </a:moveTo>
                  <a:lnTo>
                    <a:pt x="276" y="227"/>
                  </a:lnTo>
                  <a:cubicBezTo>
                    <a:pt x="276" y="178"/>
                    <a:pt x="260" y="130"/>
                    <a:pt x="276" y="114"/>
                  </a:cubicBezTo>
                  <a:cubicBezTo>
                    <a:pt x="244" y="97"/>
                    <a:pt x="228" y="0"/>
                    <a:pt x="179" y="17"/>
                  </a:cubicBezTo>
                  <a:cubicBezTo>
                    <a:pt x="211" y="178"/>
                    <a:pt x="1" y="340"/>
                    <a:pt x="195" y="373"/>
                  </a:cubicBezTo>
                  <a:cubicBezTo>
                    <a:pt x="163" y="340"/>
                    <a:pt x="147" y="276"/>
                    <a:pt x="14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6664700" y="5105325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89" y="65"/>
                  </a:moveTo>
                  <a:cubicBezTo>
                    <a:pt x="260" y="1"/>
                    <a:pt x="82" y="49"/>
                    <a:pt x="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6636375" y="50846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162" y="422"/>
                  </a:moveTo>
                  <a:cubicBezTo>
                    <a:pt x="211" y="389"/>
                    <a:pt x="227" y="325"/>
                    <a:pt x="308" y="341"/>
                  </a:cubicBezTo>
                  <a:cubicBezTo>
                    <a:pt x="276" y="244"/>
                    <a:pt x="227" y="98"/>
                    <a:pt x="357" y="114"/>
                  </a:cubicBezTo>
                  <a:cubicBezTo>
                    <a:pt x="276" y="82"/>
                    <a:pt x="195" y="33"/>
                    <a:pt x="114" y="1"/>
                  </a:cubicBezTo>
                  <a:cubicBezTo>
                    <a:pt x="162" y="130"/>
                    <a:pt x="65" y="276"/>
                    <a:pt x="195" y="276"/>
                  </a:cubicBezTo>
                  <a:cubicBezTo>
                    <a:pt x="195" y="389"/>
                    <a:pt x="130" y="325"/>
                    <a:pt x="81" y="325"/>
                  </a:cubicBezTo>
                  <a:cubicBezTo>
                    <a:pt x="1" y="373"/>
                    <a:pt x="179" y="325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6607225" y="513122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8" y="243"/>
                  </a:moveTo>
                  <a:cubicBezTo>
                    <a:pt x="228" y="33"/>
                    <a:pt x="1" y="1"/>
                    <a:pt x="1" y="163"/>
                  </a:cubicBezTo>
                  <a:cubicBezTo>
                    <a:pt x="195" y="82"/>
                    <a:pt x="98" y="179"/>
                    <a:pt x="228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6600750" y="5102500"/>
              <a:ext cx="4900" cy="487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1" y="81"/>
                  </a:moveTo>
                  <a:cubicBezTo>
                    <a:pt x="1" y="194"/>
                    <a:pt x="163" y="146"/>
                    <a:pt x="195" y="97"/>
                  </a:cubicBezTo>
                  <a:cubicBezTo>
                    <a:pt x="179" y="49"/>
                    <a:pt x="147" y="49"/>
                    <a:pt x="130" y="0"/>
                  </a:cubicBezTo>
                  <a:cubicBezTo>
                    <a:pt x="130" y="81"/>
                    <a:pt x="114" y="13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5271650" y="4866950"/>
              <a:ext cx="1257100" cy="586875"/>
            </a:xfrm>
            <a:custGeom>
              <a:avLst/>
              <a:gdLst/>
              <a:ahLst/>
              <a:cxnLst/>
              <a:rect l="l" t="t" r="r" b="b"/>
              <a:pathLst>
                <a:path w="50284" h="23475" extrusionOk="0">
                  <a:moveTo>
                    <a:pt x="50283" y="11300"/>
                  </a:moveTo>
                  <a:cubicBezTo>
                    <a:pt x="50121" y="11268"/>
                    <a:pt x="50186" y="11478"/>
                    <a:pt x="49976" y="11333"/>
                  </a:cubicBezTo>
                  <a:cubicBezTo>
                    <a:pt x="50008" y="11268"/>
                    <a:pt x="50024" y="11171"/>
                    <a:pt x="50121" y="11171"/>
                  </a:cubicBezTo>
                  <a:cubicBezTo>
                    <a:pt x="49992" y="11268"/>
                    <a:pt x="50121" y="11252"/>
                    <a:pt x="50219" y="11235"/>
                  </a:cubicBezTo>
                  <a:cubicBezTo>
                    <a:pt x="50186" y="11187"/>
                    <a:pt x="50154" y="11122"/>
                    <a:pt x="50138" y="11057"/>
                  </a:cubicBezTo>
                  <a:cubicBezTo>
                    <a:pt x="49927" y="11122"/>
                    <a:pt x="49522" y="11171"/>
                    <a:pt x="49328" y="10960"/>
                  </a:cubicBezTo>
                  <a:cubicBezTo>
                    <a:pt x="49425" y="10944"/>
                    <a:pt x="49522" y="10912"/>
                    <a:pt x="49620" y="10895"/>
                  </a:cubicBezTo>
                  <a:cubicBezTo>
                    <a:pt x="49636" y="10976"/>
                    <a:pt x="49620" y="11025"/>
                    <a:pt x="49555" y="11009"/>
                  </a:cubicBezTo>
                  <a:cubicBezTo>
                    <a:pt x="49555" y="11090"/>
                    <a:pt x="49652" y="11009"/>
                    <a:pt x="49684" y="11041"/>
                  </a:cubicBezTo>
                  <a:cubicBezTo>
                    <a:pt x="49587" y="10928"/>
                    <a:pt x="49717" y="10928"/>
                    <a:pt x="49717" y="10814"/>
                  </a:cubicBezTo>
                  <a:lnTo>
                    <a:pt x="49555" y="10831"/>
                  </a:lnTo>
                  <a:cubicBezTo>
                    <a:pt x="49539" y="10636"/>
                    <a:pt x="49814" y="10766"/>
                    <a:pt x="49862" y="10653"/>
                  </a:cubicBezTo>
                  <a:cubicBezTo>
                    <a:pt x="49846" y="10523"/>
                    <a:pt x="49798" y="10734"/>
                    <a:pt x="49684" y="10636"/>
                  </a:cubicBezTo>
                  <a:cubicBezTo>
                    <a:pt x="49700" y="10442"/>
                    <a:pt x="49846" y="10555"/>
                    <a:pt x="49927" y="10474"/>
                  </a:cubicBezTo>
                  <a:cubicBezTo>
                    <a:pt x="49830" y="10264"/>
                    <a:pt x="49652" y="10426"/>
                    <a:pt x="49522" y="10410"/>
                  </a:cubicBezTo>
                  <a:cubicBezTo>
                    <a:pt x="49425" y="10394"/>
                    <a:pt x="49441" y="10280"/>
                    <a:pt x="49344" y="10394"/>
                  </a:cubicBezTo>
                  <a:cubicBezTo>
                    <a:pt x="49263" y="10296"/>
                    <a:pt x="49150" y="10248"/>
                    <a:pt x="49021" y="10248"/>
                  </a:cubicBezTo>
                  <a:cubicBezTo>
                    <a:pt x="49037" y="10280"/>
                    <a:pt x="49069" y="10296"/>
                    <a:pt x="49085" y="10345"/>
                  </a:cubicBezTo>
                  <a:cubicBezTo>
                    <a:pt x="48907" y="10377"/>
                    <a:pt x="48842" y="10215"/>
                    <a:pt x="48778" y="10054"/>
                  </a:cubicBezTo>
                  <a:cubicBezTo>
                    <a:pt x="48794" y="9973"/>
                    <a:pt x="48859" y="10070"/>
                    <a:pt x="48923" y="10005"/>
                  </a:cubicBezTo>
                  <a:cubicBezTo>
                    <a:pt x="48713" y="9973"/>
                    <a:pt x="48826" y="9876"/>
                    <a:pt x="48681" y="9730"/>
                  </a:cubicBezTo>
                  <a:cubicBezTo>
                    <a:pt x="48535" y="9730"/>
                    <a:pt x="48308" y="9827"/>
                    <a:pt x="48324" y="9633"/>
                  </a:cubicBezTo>
                  <a:cubicBezTo>
                    <a:pt x="48098" y="9584"/>
                    <a:pt x="47936" y="9681"/>
                    <a:pt x="47806" y="9536"/>
                  </a:cubicBezTo>
                  <a:cubicBezTo>
                    <a:pt x="47677" y="9762"/>
                    <a:pt x="47450" y="9568"/>
                    <a:pt x="47305" y="9471"/>
                  </a:cubicBezTo>
                  <a:cubicBezTo>
                    <a:pt x="47402" y="9406"/>
                    <a:pt x="47466" y="9341"/>
                    <a:pt x="47612" y="9374"/>
                  </a:cubicBezTo>
                  <a:cubicBezTo>
                    <a:pt x="47612" y="9260"/>
                    <a:pt x="47466" y="9212"/>
                    <a:pt x="47450" y="9277"/>
                  </a:cubicBezTo>
                  <a:cubicBezTo>
                    <a:pt x="47402" y="9260"/>
                    <a:pt x="47369" y="9196"/>
                    <a:pt x="47353" y="9115"/>
                  </a:cubicBezTo>
                  <a:cubicBezTo>
                    <a:pt x="47499" y="9001"/>
                    <a:pt x="47661" y="9212"/>
                    <a:pt x="47758" y="9034"/>
                  </a:cubicBezTo>
                  <a:cubicBezTo>
                    <a:pt x="47564" y="8953"/>
                    <a:pt x="47353" y="8920"/>
                    <a:pt x="47143" y="8920"/>
                  </a:cubicBezTo>
                  <a:cubicBezTo>
                    <a:pt x="47045" y="8920"/>
                    <a:pt x="46754" y="9082"/>
                    <a:pt x="46835" y="8920"/>
                  </a:cubicBezTo>
                  <a:cubicBezTo>
                    <a:pt x="46754" y="8839"/>
                    <a:pt x="46511" y="9147"/>
                    <a:pt x="46479" y="8807"/>
                  </a:cubicBezTo>
                  <a:cubicBezTo>
                    <a:pt x="46009" y="8823"/>
                    <a:pt x="45605" y="8775"/>
                    <a:pt x="45070" y="8775"/>
                  </a:cubicBezTo>
                  <a:cubicBezTo>
                    <a:pt x="45070" y="8694"/>
                    <a:pt x="45168" y="8742"/>
                    <a:pt x="45216" y="8726"/>
                  </a:cubicBezTo>
                  <a:cubicBezTo>
                    <a:pt x="45135" y="8629"/>
                    <a:pt x="45249" y="8694"/>
                    <a:pt x="45216" y="8580"/>
                  </a:cubicBezTo>
                  <a:cubicBezTo>
                    <a:pt x="45119" y="8629"/>
                    <a:pt x="45054" y="8694"/>
                    <a:pt x="45006" y="8775"/>
                  </a:cubicBezTo>
                  <a:cubicBezTo>
                    <a:pt x="44779" y="8613"/>
                    <a:pt x="44439" y="8937"/>
                    <a:pt x="44293" y="8661"/>
                  </a:cubicBezTo>
                  <a:cubicBezTo>
                    <a:pt x="44196" y="8726"/>
                    <a:pt x="44131" y="8742"/>
                    <a:pt x="44131" y="8613"/>
                  </a:cubicBezTo>
                  <a:cubicBezTo>
                    <a:pt x="43970" y="8758"/>
                    <a:pt x="43824" y="8516"/>
                    <a:pt x="43678" y="8613"/>
                  </a:cubicBezTo>
                  <a:cubicBezTo>
                    <a:pt x="43662" y="8257"/>
                    <a:pt x="44018" y="8467"/>
                    <a:pt x="44148" y="8354"/>
                  </a:cubicBezTo>
                  <a:cubicBezTo>
                    <a:pt x="43937" y="8240"/>
                    <a:pt x="43581" y="8402"/>
                    <a:pt x="43338" y="8289"/>
                  </a:cubicBezTo>
                  <a:cubicBezTo>
                    <a:pt x="43128" y="8370"/>
                    <a:pt x="42901" y="8418"/>
                    <a:pt x="42674" y="8418"/>
                  </a:cubicBezTo>
                  <a:cubicBezTo>
                    <a:pt x="42674" y="8289"/>
                    <a:pt x="42723" y="8224"/>
                    <a:pt x="42836" y="8224"/>
                  </a:cubicBezTo>
                  <a:cubicBezTo>
                    <a:pt x="42836" y="8143"/>
                    <a:pt x="42723" y="8224"/>
                    <a:pt x="42674" y="8192"/>
                  </a:cubicBezTo>
                  <a:cubicBezTo>
                    <a:pt x="42691" y="8289"/>
                    <a:pt x="42626" y="8370"/>
                    <a:pt x="42545" y="8402"/>
                  </a:cubicBezTo>
                  <a:cubicBezTo>
                    <a:pt x="42351" y="8240"/>
                    <a:pt x="42173" y="8499"/>
                    <a:pt x="41914" y="8354"/>
                  </a:cubicBezTo>
                  <a:lnTo>
                    <a:pt x="41914" y="8435"/>
                  </a:lnTo>
                  <a:cubicBezTo>
                    <a:pt x="41315" y="8548"/>
                    <a:pt x="40732" y="8694"/>
                    <a:pt x="40165" y="8775"/>
                  </a:cubicBezTo>
                  <a:cubicBezTo>
                    <a:pt x="39777" y="8839"/>
                    <a:pt x="39226" y="8775"/>
                    <a:pt x="38805" y="8985"/>
                  </a:cubicBezTo>
                  <a:cubicBezTo>
                    <a:pt x="38708" y="8920"/>
                    <a:pt x="38805" y="8807"/>
                    <a:pt x="38854" y="8807"/>
                  </a:cubicBezTo>
                  <a:cubicBezTo>
                    <a:pt x="38708" y="8775"/>
                    <a:pt x="38562" y="8775"/>
                    <a:pt x="38433" y="8807"/>
                  </a:cubicBezTo>
                  <a:cubicBezTo>
                    <a:pt x="38449" y="8953"/>
                    <a:pt x="38498" y="8775"/>
                    <a:pt x="38530" y="8856"/>
                  </a:cubicBezTo>
                  <a:cubicBezTo>
                    <a:pt x="38530" y="8937"/>
                    <a:pt x="38433" y="8888"/>
                    <a:pt x="38384" y="8904"/>
                  </a:cubicBezTo>
                  <a:cubicBezTo>
                    <a:pt x="38352" y="8904"/>
                    <a:pt x="38384" y="8872"/>
                    <a:pt x="38384" y="8807"/>
                  </a:cubicBezTo>
                  <a:cubicBezTo>
                    <a:pt x="37866" y="8904"/>
                    <a:pt x="37348" y="8969"/>
                    <a:pt x="36846" y="9001"/>
                  </a:cubicBezTo>
                  <a:cubicBezTo>
                    <a:pt x="36895" y="8710"/>
                    <a:pt x="37413" y="9017"/>
                    <a:pt x="37381" y="8726"/>
                  </a:cubicBezTo>
                  <a:cubicBezTo>
                    <a:pt x="37267" y="8888"/>
                    <a:pt x="37138" y="8710"/>
                    <a:pt x="37041" y="8758"/>
                  </a:cubicBezTo>
                  <a:cubicBezTo>
                    <a:pt x="37041" y="8580"/>
                    <a:pt x="37267" y="8710"/>
                    <a:pt x="37316" y="8726"/>
                  </a:cubicBezTo>
                  <a:lnTo>
                    <a:pt x="37300" y="8629"/>
                  </a:lnTo>
                  <a:cubicBezTo>
                    <a:pt x="37348" y="8710"/>
                    <a:pt x="37397" y="8678"/>
                    <a:pt x="37462" y="8645"/>
                  </a:cubicBezTo>
                  <a:cubicBezTo>
                    <a:pt x="37462" y="8726"/>
                    <a:pt x="37462" y="8726"/>
                    <a:pt x="37526" y="8856"/>
                  </a:cubicBezTo>
                  <a:cubicBezTo>
                    <a:pt x="37591" y="8742"/>
                    <a:pt x="37753" y="8856"/>
                    <a:pt x="37721" y="8694"/>
                  </a:cubicBezTo>
                  <a:cubicBezTo>
                    <a:pt x="37818" y="8629"/>
                    <a:pt x="37802" y="8791"/>
                    <a:pt x="37915" y="8742"/>
                  </a:cubicBezTo>
                  <a:cubicBezTo>
                    <a:pt x="37915" y="8645"/>
                    <a:pt x="37850" y="8678"/>
                    <a:pt x="37850" y="8597"/>
                  </a:cubicBezTo>
                  <a:cubicBezTo>
                    <a:pt x="37915" y="8564"/>
                    <a:pt x="37915" y="8645"/>
                    <a:pt x="37980" y="8629"/>
                  </a:cubicBezTo>
                  <a:cubicBezTo>
                    <a:pt x="37980" y="8678"/>
                    <a:pt x="37899" y="8661"/>
                    <a:pt x="37947" y="8775"/>
                  </a:cubicBezTo>
                  <a:cubicBezTo>
                    <a:pt x="38061" y="8726"/>
                    <a:pt x="38206" y="8629"/>
                    <a:pt x="38352" y="8694"/>
                  </a:cubicBezTo>
                  <a:cubicBezTo>
                    <a:pt x="38303" y="8629"/>
                    <a:pt x="38352" y="8645"/>
                    <a:pt x="38336" y="8548"/>
                  </a:cubicBezTo>
                  <a:cubicBezTo>
                    <a:pt x="38401" y="8516"/>
                    <a:pt x="38384" y="8645"/>
                    <a:pt x="38465" y="8613"/>
                  </a:cubicBezTo>
                  <a:cubicBezTo>
                    <a:pt x="38465" y="8580"/>
                    <a:pt x="38433" y="8580"/>
                    <a:pt x="38417" y="8580"/>
                  </a:cubicBezTo>
                  <a:cubicBezTo>
                    <a:pt x="39097" y="8386"/>
                    <a:pt x="39712" y="8402"/>
                    <a:pt x="40343" y="8240"/>
                  </a:cubicBezTo>
                  <a:cubicBezTo>
                    <a:pt x="40392" y="8257"/>
                    <a:pt x="40311" y="8305"/>
                    <a:pt x="40376" y="8354"/>
                  </a:cubicBezTo>
                  <a:cubicBezTo>
                    <a:pt x="40505" y="8338"/>
                    <a:pt x="40667" y="8435"/>
                    <a:pt x="40667" y="8208"/>
                  </a:cubicBezTo>
                  <a:cubicBezTo>
                    <a:pt x="40780" y="8240"/>
                    <a:pt x="40910" y="8127"/>
                    <a:pt x="41007" y="8289"/>
                  </a:cubicBezTo>
                  <a:cubicBezTo>
                    <a:pt x="41039" y="8159"/>
                    <a:pt x="41169" y="8289"/>
                    <a:pt x="41169" y="8159"/>
                  </a:cubicBezTo>
                  <a:cubicBezTo>
                    <a:pt x="41217" y="8159"/>
                    <a:pt x="41217" y="8257"/>
                    <a:pt x="41250" y="8305"/>
                  </a:cubicBezTo>
                  <a:cubicBezTo>
                    <a:pt x="41315" y="8257"/>
                    <a:pt x="41590" y="8062"/>
                    <a:pt x="41655" y="8224"/>
                  </a:cubicBezTo>
                  <a:cubicBezTo>
                    <a:pt x="41752" y="8014"/>
                    <a:pt x="41946" y="8176"/>
                    <a:pt x="41978" y="8014"/>
                  </a:cubicBezTo>
                  <a:cubicBezTo>
                    <a:pt x="42027" y="8046"/>
                    <a:pt x="42108" y="8046"/>
                    <a:pt x="42092" y="8176"/>
                  </a:cubicBezTo>
                  <a:cubicBezTo>
                    <a:pt x="42124" y="8176"/>
                    <a:pt x="42108" y="8111"/>
                    <a:pt x="42108" y="8062"/>
                  </a:cubicBezTo>
                  <a:cubicBezTo>
                    <a:pt x="42594" y="8192"/>
                    <a:pt x="43176" y="7836"/>
                    <a:pt x="43678" y="7917"/>
                  </a:cubicBezTo>
                  <a:cubicBezTo>
                    <a:pt x="43630" y="7771"/>
                    <a:pt x="43808" y="7900"/>
                    <a:pt x="43792" y="7787"/>
                  </a:cubicBezTo>
                  <a:cubicBezTo>
                    <a:pt x="44682" y="7836"/>
                    <a:pt x="45540" y="7658"/>
                    <a:pt x="46382" y="7528"/>
                  </a:cubicBezTo>
                  <a:cubicBezTo>
                    <a:pt x="45329" y="7560"/>
                    <a:pt x="44018" y="7641"/>
                    <a:pt x="43095" y="7900"/>
                  </a:cubicBezTo>
                  <a:cubicBezTo>
                    <a:pt x="43047" y="7868"/>
                    <a:pt x="43128" y="7706"/>
                    <a:pt x="43014" y="7690"/>
                  </a:cubicBezTo>
                  <a:cubicBezTo>
                    <a:pt x="42998" y="7820"/>
                    <a:pt x="42901" y="7852"/>
                    <a:pt x="42836" y="7820"/>
                  </a:cubicBezTo>
                  <a:cubicBezTo>
                    <a:pt x="42836" y="7949"/>
                    <a:pt x="42723" y="7933"/>
                    <a:pt x="42594" y="7917"/>
                  </a:cubicBezTo>
                  <a:cubicBezTo>
                    <a:pt x="42594" y="7868"/>
                    <a:pt x="42577" y="7820"/>
                    <a:pt x="42610" y="7803"/>
                  </a:cubicBezTo>
                  <a:cubicBezTo>
                    <a:pt x="42464" y="7933"/>
                    <a:pt x="42237" y="7917"/>
                    <a:pt x="42108" y="7787"/>
                  </a:cubicBezTo>
                  <a:lnTo>
                    <a:pt x="42108" y="7900"/>
                  </a:lnTo>
                  <a:cubicBezTo>
                    <a:pt x="41881" y="7820"/>
                    <a:pt x="41638" y="7868"/>
                    <a:pt x="41444" y="8030"/>
                  </a:cubicBezTo>
                  <a:cubicBezTo>
                    <a:pt x="41444" y="7868"/>
                    <a:pt x="41493" y="7933"/>
                    <a:pt x="41476" y="7771"/>
                  </a:cubicBezTo>
                  <a:cubicBezTo>
                    <a:pt x="41444" y="7852"/>
                    <a:pt x="41412" y="7933"/>
                    <a:pt x="41363" y="7998"/>
                  </a:cubicBezTo>
                  <a:cubicBezTo>
                    <a:pt x="40942" y="8030"/>
                    <a:pt x="40521" y="7998"/>
                    <a:pt x="40084" y="8240"/>
                  </a:cubicBezTo>
                  <a:cubicBezTo>
                    <a:pt x="40068" y="8159"/>
                    <a:pt x="40117" y="8176"/>
                    <a:pt x="40149" y="8159"/>
                  </a:cubicBezTo>
                  <a:cubicBezTo>
                    <a:pt x="39161" y="8386"/>
                    <a:pt x="37866" y="8143"/>
                    <a:pt x="36798" y="8370"/>
                  </a:cubicBezTo>
                  <a:cubicBezTo>
                    <a:pt x="36749" y="8370"/>
                    <a:pt x="36717" y="8338"/>
                    <a:pt x="36717" y="8257"/>
                  </a:cubicBezTo>
                  <a:cubicBezTo>
                    <a:pt x="36296" y="8483"/>
                    <a:pt x="35697" y="8386"/>
                    <a:pt x="35308" y="8289"/>
                  </a:cubicBezTo>
                  <a:cubicBezTo>
                    <a:pt x="35308" y="8338"/>
                    <a:pt x="35308" y="8386"/>
                    <a:pt x="35325" y="8435"/>
                  </a:cubicBezTo>
                  <a:cubicBezTo>
                    <a:pt x="34920" y="8305"/>
                    <a:pt x="34483" y="8305"/>
                    <a:pt x="34094" y="8451"/>
                  </a:cubicBezTo>
                  <a:cubicBezTo>
                    <a:pt x="34094" y="8418"/>
                    <a:pt x="34111" y="8418"/>
                    <a:pt x="34127" y="8418"/>
                  </a:cubicBezTo>
                  <a:cubicBezTo>
                    <a:pt x="33965" y="8338"/>
                    <a:pt x="33706" y="8580"/>
                    <a:pt x="33528" y="8321"/>
                  </a:cubicBezTo>
                  <a:cubicBezTo>
                    <a:pt x="33495" y="8386"/>
                    <a:pt x="33528" y="8386"/>
                    <a:pt x="33544" y="8435"/>
                  </a:cubicBezTo>
                  <a:cubicBezTo>
                    <a:pt x="33220" y="8386"/>
                    <a:pt x="32799" y="8305"/>
                    <a:pt x="32605" y="8451"/>
                  </a:cubicBezTo>
                  <a:cubicBezTo>
                    <a:pt x="32524" y="8451"/>
                    <a:pt x="32654" y="8338"/>
                    <a:pt x="32573" y="8354"/>
                  </a:cubicBezTo>
                  <a:cubicBezTo>
                    <a:pt x="32314" y="8435"/>
                    <a:pt x="32022" y="8435"/>
                    <a:pt x="31763" y="8321"/>
                  </a:cubicBezTo>
                  <a:cubicBezTo>
                    <a:pt x="32071" y="8305"/>
                    <a:pt x="32508" y="7933"/>
                    <a:pt x="32864" y="8111"/>
                  </a:cubicBezTo>
                  <a:cubicBezTo>
                    <a:pt x="32961" y="7981"/>
                    <a:pt x="32767" y="7998"/>
                    <a:pt x="32767" y="7868"/>
                  </a:cubicBezTo>
                  <a:cubicBezTo>
                    <a:pt x="33074" y="7868"/>
                    <a:pt x="33398" y="8273"/>
                    <a:pt x="33706" y="7981"/>
                  </a:cubicBezTo>
                  <a:cubicBezTo>
                    <a:pt x="33576" y="8046"/>
                    <a:pt x="33333" y="8046"/>
                    <a:pt x="33269" y="7852"/>
                  </a:cubicBezTo>
                  <a:cubicBezTo>
                    <a:pt x="33188" y="7949"/>
                    <a:pt x="33074" y="7852"/>
                    <a:pt x="32977" y="7884"/>
                  </a:cubicBezTo>
                  <a:cubicBezTo>
                    <a:pt x="33091" y="7625"/>
                    <a:pt x="33220" y="7900"/>
                    <a:pt x="33431" y="7722"/>
                  </a:cubicBezTo>
                  <a:lnTo>
                    <a:pt x="33431" y="7658"/>
                  </a:lnTo>
                  <a:cubicBezTo>
                    <a:pt x="33398" y="7593"/>
                    <a:pt x="33414" y="7674"/>
                    <a:pt x="33414" y="7722"/>
                  </a:cubicBezTo>
                  <a:cubicBezTo>
                    <a:pt x="33253" y="7690"/>
                    <a:pt x="33074" y="7690"/>
                    <a:pt x="32848" y="7641"/>
                  </a:cubicBezTo>
                  <a:cubicBezTo>
                    <a:pt x="32880" y="7480"/>
                    <a:pt x="33091" y="7512"/>
                    <a:pt x="33220" y="7577"/>
                  </a:cubicBezTo>
                  <a:cubicBezTo>
                    <a:pt x="33204" y="7528"/>
                    <a:pt x="33172" y="7512"/>
                    <a:pt x="33155" y="7463"/>
                  </a:cubicBezTo>
                  <a:cubicBezTo>
                    <a:pt x="33269" y="7415"/>
                    <a:pt x="33269" y="7593"/>
                    <a:pt x="33366" y="7560"/>
                  </a:cubicBezTo>
                  <a:cubicBezTo>
                    <a:pt x="33317" y="7463"/>
                    <a:pt x="33220" y="7399"/>
                    <a:pt x="33123" y="7399"/>
                  </a:cubicBezTo>
                  <a:cubicBezTo>
                    <a:pt x="33236" y="7253"/>
                    <a:pt x="33398" y="7512"/>
                    <a:pt x="33592" y="7415"/>
                  </a:cubicBezTo>
                  <a:cubicBezTo>
                    <a:pt x="33609" y="7269"/>
                    <a:pt x="33738" y="7269"/>
                    <a:pt x="33835" y="7285"/>
                  </a:cubicBezTo>
                  <a:cubicBezTo>
                    <a:pt x="33803" y="7010"/>
                    <a:pt x="33657" y="7253"/>
                    <a:pt x="33609" y="7318"/>
                  </a:cubicBezTo>
                  <a:cubicBezTo>
                    <a:pt x="33463" y="7269"/>
                    <a:pt x="33398" y="7334"/>
                    <a:pt x="33236" y="7318"/>
                  </a:cubicBezTo>
                  <a:cubicBezTo>
                    <a:pt x="33220" y="7301"/>
                    <a:pt x="33220" y="7285"/>
                    <a:pt x="33236" y="7285"/>
                  </a:cubicBezTo>
                  <a:cubicBezTo>
                    <a:pt x="33010" y="7285"/>
                    <a:pt x="33107" y="7512"/>
                    <a:pt x="32751" y="7431"/>
                  </a:cubicBezTo>
                  <a:cubicBezTo>
                    <a:pt x="32799" y="7253"/>
                    <a:pt x="32929" y="7366"/>
                    <a:pt x="33058" y="7253"/>
                  </a:cubicBezTo>
                  <a:cubicBezTo>
                    <a:pt x="33074" y="7204"/>
                    <a:pt x="33074" y="7123"/>
                    <a:pt x="33091" y="7075"/>
                  </a:cubicBezTo>
                  <a:cubicBezTo>
                    <a:pt x="33204" y="7026"/>
                    <a:pt x="33382" y="7172"/>
                    <a:pt x="33463" y="7042"/>
                  </a:cubicBezTo>
                  <a:cubicBezTo>
                    <a:pt x="33285" y="6994"/>
                    <a:pt x="33091" y="6994"/>
                    <a:pt x="32913" y="7026"/>
                  </a:cubicBezTo>
                  <a:cubicBezTo>
                    <a:pt x="32945" y="7140"/>
                    <a:pt x="32961" y="7042"/>
                    <a:pt x="33026" y="7042"/>
                  </a:cubicBezTo>
                  <a:cubicBezTo>
                    <a:pt x="33091" y="7285"/>
                    <a:pt x="32913" y="7091"/>
                    <a:pt x="32913" y="7269"/>
                  </a:cubicBezTo>
                  <a:cubicBezTo>
                    <a:pt x="32767" y="7269"/>
                    <a:pt x="32945" y="6961"/>
                    <a:pt x="32783" y="7042"/>
                  </a:cubicBezTo>
                  <a:cubicBezTo>
                    <a:pt x="32783" y="7075"/>
                    <a:pt x="32815" y="7059"/>
                    <a:pt x="32832" y="7059"/>
                  </a:cubicBezTo>
                  <a:cubicBezTo>
                    <a:pt x="32815" y="7091"/>
                    <a:pt x="32799" y="7123"/>
                    <a:pt x="32767" y="7140"/>
                  </a:cubicBezTo>
                  <a:cubicBezTo>
                    <a:pt x="32702" y="6961"/>
                    <a:pt x="32573" y="7026"/>
                    <a:pt x="32362" y="7042"/>
                  </a:cubicBezTo>
                  <a:cubicBezTo>
                    <a:pt x="32362" y="6978"/>
                    <a:pt x="32524" y="6913"/>
                    <a:pt x="32378" y="6929"/>
                  </a:cubicBezTo>
                  <a:cubicBezTo>
                    <a:pt x="32492" y="6929"/>
                    <a:pt x="32864" y="6897"/>
                    <a:pt x="32961" y="6978"/>
                  </a:cubicBezTo>
                  <a:cubicBezTo>
                    <a:pt x="33074" y="6864"/>
                    <a:pt x="33382" y="6929"/>
                    <a:pt x="33544" y="7075"/>
                  </a:cubicBezTo>
                  <a:cubicBezTo>
                    <a:pt x="33803" y="7091"/>
                    <a:pt x="34175" y="7075"/>
                    <a:pt x="34531" y="7107"/>
                  </a:cubicBezTo>
                  <a:cubicBezTo>
                    <a:pt x="35713" y="6783"/>
                    <a:pt x="37203" y="7059"/>
                    <a:pt x="38401" y="6508"/>
                  </a:cubicBezTo>
                  <a:cubicBezTo>
                    <a:pt x="38595" y="6541"/>
                    <a:pt x="38822" y="6492"/>
                    <a:pt x="38967" y="6589"/>
                  </a:cubicBezTo>
                  <a:cubicBezTo>
                    <a:pt x="38967" y="6508"/>
                    <a:pt x="38741" y="6460"/>
                    <a:pt x="38919" y="6427"/>
                  </a:cubicBezTo>
                  <a:cubicBezTo>
                    <a:pt x="38886" y="6346"/>
                    <a:pt x="38789" y="6346"/>
                    <a:pt x="38773" y="6217"/>
                  </a:cubicBezTo>
                  <a:cubicBezTo>
                    <a:pt x="38951" y="6071"/>
                    <a:pt x="39259" y="6217"/>
                    <a:pt x="39420" y="6023"/>
                  </a:cubicBezTo>
                  <a:cubicBezTo>
                    <a:pt x="39388" y="5925"/>
                    <a:pt x="39388" y="5828"/>
                    <a:pt x="39453" y="5764"/>
                  </a:cubicBezTo>
                  <a:cubicBezTo>
                    <a:pt x="39534" y="6039"/>
                    <a:pt x="39793" y="5990"/>
                    <a:pt x="39922" y="6184"/>
                  </a:cubicBezTo>
                  <a:cubicBezTo>
                    <a:pt x="40003" y="6201"/>
                    <a:pt x="40003" y="6120"/>
                    <a:pt x="40036" y="6103"/>
                  </a:cubicBezTo>
                  <a:cubicBezTo>
                    <a:pt x="39890" y="6103"/>
                    <a:pt x="39809" y="5942"/>
                    <a:pt x="39647" y="5958"/>
                  </a:cubicBezTo>
                  <a:cubicBezTo>
                    <a:pt x="39599" y="5828"/>
                    <a:pt x="39712" y="5861"/>
                    <a:pt x="39728" y="5812"/>
                  </a:cubicBezTo>
                  <a:cubicBezTo>
                    <a:pt x="39680" y="5764"/>
                    <a:pt x="39615" y="5747"/>
                    <a:pt x="39550" y="5747"/>
                  </a:cubicBezTo>
                  <a:cubicBezTo>
                    <a:pt x="39534" y="5650"/>
                    <a:pt x="39582" y="5683"/>
                    <a:pt x="39534" y="5602"/>
                  </a:cubicBezTo>
                  <a:cubicBezTo>
                    <a:pt x="39615" y="5585"/>
                    <a:pt x="39680" y="5602"/>
                    <a:pt x="39696" y="5699"/>
                  </a:cubicBezTo>
                  <a:cubicBezTo>
                    <a:pt x="39841" y="5650"/>
                    <a:pt x="39987" y="5634"/>
                    <a:pt x="40149" y="5650"/>
                  </a:cubicBezTo>
                  <a:cubicBezTo>
                    <a:pt x="40327" y="5375"/>
                    <a:pt x="40716" y="5521"/>
                    <a:pt x="40942" y="5537"/>
                  </a:cubicBezTo>
                  <a:cubicBezTo>
                    <a:pt x="41007" y="5553"/>
                    <a:pt x="40975" y="5472"/>
                    <a:pt x="41023" y="5456"/>
                  </a:cubicBezTo>
                  <a:cubicBezTo>
                    <a:pt x="41428" y="5326"/>
                    <a:pt x="42124" y="5602"/>
                    <a:pt x="42464" y="5278"/>
                  </a:cubicBezTo>
                  <a:cubicBezTo>
                    <a:pt x="42561" y="5343"/>
                    <a:pt x="42642" y="5278"/>
                    <a:pt x="42626" y="5116"/>
                  </a:cubicBezTo>
                  <a:cubicBezTo>
                    <a:pt x="42529" y="5003"/>
                    <a:pt x="42318" y="5051"/>
                    <a:pt x="42221" y="4922"/>
                  </a:cubicBezTo>
                  <a:cubicBezTo>
                    <a:pt x="42221" y="4808"/>
                    <a:pt x="42237" y="4711"/>
                    <a:pt x="42318" y="4695"/>
                  </a:cubicBezTo>
                  <a:cubicBezTo>
                    <a:pt x="42399" y="4825"/>
                    <a:pt x="42513" y="4598"/>
                    <a:pt x="42529" y="4857"/>
                  </a:cubicBezTo>
                  <a:cubicBezTo>
                    <a:pt x="42577" y="4954"/>
                    <a:pt x="42545" y="4679"/>
                    <a:pt x="42513" y="4679"/>
                  </a:cubicBezTo>
                  <a:cubicBezTo>
                    <a:pt x="42755" y="4679"/>
                    <a:pt x="42853" y="4387"/>
                    <a:pt x="42998" y="4371"/>
                  </a:cubicBezTo>
                  <a:cubicBezTo>
                    <a:pt x="42836" y="4226"/>
                    <a:pt x="42691" y="4549"/>
                    <a:pt x="42399" y="4501"/>
                  </a:cubicBezTo>
                  <a:cubicBezTo>
                    <a:pt x="42335" y="4501"/>
                    <a:pt x="42367" y="4355"/>
                    <a:pt x="42351" y="4306"/>
                  </a:cubicBezTo>
                  <a:cubicBezTo>
                    <a:pt x="42351" y="4161"/>
                    <a:pt x="42529" y="4226"/>
                    <a:pt x="42577" y="4128"/>
                  </a:cubicBezTo>
                  <a:cubicBezTo>
                    <a:pt x="42545" y="3983"/>
                    <a:pt x="42399" y="4209"/>
                    <a:pt x="42318" y="4015"/>
                  </a:cubicBezTo>
                  <a:cubicBezTo>
                    <a:pt x="42205" y="4112"/>
                    <a:pt x="41833" y="4290"/>
                    <a:pt x="41800" y="3967"/>
                  </a:cubicBezTo>
                  <a:cubicBezTo>
                    <a:pt x="40457" y="4242"/>
                    <a:pt x="39032" y="3643"/>
                    <a:pt x="37834" y="3999"/>
                  </a:cubicBezTo>
                  <a:cubicBezTo>
                    <a:pt x="37769" y="3983"/>
                    <a:pt x="37850" y="3934"/>
                    <a:pt x="37785" y="3886"/>
                  </a:cubicBezTo>
                  <a:cubicBezTo>
                    <a:pt x="37721" y="3999"/>
                    <a:pt x="37607" y="3869"/>
                    <a:pt x="37543" y="3950"/>
                  </a:cubicBezTo>
                  <a:cubicBezTo>
                    <a:pt x="37591" y="3756"/>
                    <a:pt x="37785" y="3837"/>
                    <a:pt x="37915" y="3837"/>
                  </a:cubicBezTo>
                  <a:cubicBezTo>
                    <a:pt x="38044" y="3853"/>
                    <a:pt x="38223" y="3740"/>
                    <a:pt x="38352" y="3772"/>
                  </a:cubicBezTo>
                  <a:cubicBezTo>
                    <a:pt x="38579" y="3805"/>
                    <a:pt x="38967" y="3691"/>
                    <a:pt x="39307" y="3675"/>
                  </a:cubicBezTo>
                  <a:cubicBezTo>
                    <a:pt x="39372" y="3432"/>
                    <a:pt x="39566" y="3594"/>
                    <a:pt x="39696" y="3529"/>
                  </a:cubicBezTo>
                  <a:cubicBezTo>
                    <a:pt x="39631" y="3384"/>
                    <a:pt x="39340" y="3481"/>
                    <a:pt x="39259" y="3529"/>
                  </a:cubicBezTo>
                  <a:cubicBezTo>
                    <a:pt x="39178" y="3416"/>
                    <a:pt x="39064" y="3335"/>
                    <a:pt x="38935" y="3303"/>
                  </a:cubicBezTo>
                  <a:lnTo>
                    <a:pt x="38951" y="3416"/>
                  </a:lnTo>
                  <a:cubicBezTo>
                    <a:pt x="38919" y="3368"/>
                    <a:pt x="38854" y="3384"/>
                    <a:pt x="38789" y="3384"/>
                  </a:cubicBezTo>
                  <a:cubicBezTo>
                    <a:pt x="38789" y="3335"/>
                    <a:pt x="38822" y="3319"/>
                    <a:pt x="38789" y="3238"/>
                  </a:cubicBezTo>
                  <a:cubicBezTo>
                    <a:pt x="38741" y="3432"/>
                    <a:pt x="38546" y="3287"/>
                    <a:pt x="38433" y="3206"/>
                  </a:cubicBezTo>
                  <a:cubicBezTo>
                    <a:pt x="38368" y="3254"/>
                    <a:pt x="38482" y="3303"/>
                    <a:pt x="38482" y="3351"/>
                  </a:cubicBezTo>
                  <a:cubicBezTo>
                    <a:pt x="38384" y="3351"/>
                    <a:pt x="38384" y="3303"/>
                    <a:pt x="38303" y="3368"/>
                  </a:cubicBezTo>
                  <a:cubicBezTo>
                    <a:pt x="38239" y="3368"/>
                    <a:pt x="38287" y="3254"/>
                    <a:pt x="38320" y="3254"/>
                  </a:cubicBezTo>
                  <a:cubicBezTo>
                    <a:pt x="38239" y="3238"/>
                    <a:pt x="38190" y="3335"/>
                    <a:pt x="38061" y="3254"/>
                  </a:cubicBezTo>
                  <a:cubicBezTo>
                    <a:pt x="38028" y="3125"/>
                    <a:pt x="38190" y="3222"/>
                    <a:pt x="38093" y="3109"/>
                  </a:cubicBezTo>
                  <a:cubicBezTo>
                    <a:pt x="38255" y="3060"/>
                    <a:pt x="38417" y="2979"/>
                    <a:pt x="38546" y="2882"/>
                  </a:cubicBezTo>
                  <a:cubicBezTo>
                    <a:pt x="38514" y="2801"/>
                    <a:pt x="38206" y="3011"/>
                    <a:pt x="38142" y="2849"/>
                  </a:cubicBezTo>
                  <a:cubicBezTo>
                    <a:pt x="38303" y="2736"/>
                    <a:pt x="38514" y="2688"/>
                    <a:pt x="38708" y="2720"/>
                  </a:cubicBezTo>
                  <a:cubicBezTo>
                    <a:pt x="38676" y="2639"/>
                    <a:pt x="38562" y="2590"/>
                    <a:pt x="38482" y="2639"/>
                  </a:cubicBezTo>
                  <a:cubicBezTo>
                    <a:pt x="38482" y="2607"/>
                    <a:pt x="38498" y="2607"/>
                    <a:pt x="38530" y="2607"/>
                  </a:cubicBezTo>
                  <a:cubicBezTo>
                    <a:pt x="38530" y="2558"/>
                    <a:pt x="38482" y="2574"/>
                    <a:pt x="38449" y="2574"/>
                  </a:cubicBezTo>
                  <a:cubicBezTo>
                    <a:pt x="38676" y="2558"/>
                    <a:pt x="38741" y="2429"/>
                    <a:pt x="38983" y="2364"/>
                  </a:cubicBezTo>
                  <a:cubicBezTo>
                    <a:pt x="38902" y="2105"/>
                    <a:pt x="39242" y="2315"/>
                    <a:pt x="39226" y="2121"/>
                  </a:cubicBezTo>
                  <a:cubicBezTo>
                    <a:pt x="38789" y="2283"/>
                    <a:pt x="38546" y="1975"/>
                    <a:pt x="38174" y="2170"/>
                  </a:cubicBezTo>
                  <a:cubicBezTo>
                    <a:pt x="38142" y="2170"/>
                    <a:pt x="38109" y="2105"/>
                    <a:pt x="38142" y="2089"/>
                  </a:cubicBezTo>
                  <a:cubicBezTo>
                    <a:pt x="38044" y="1991"/>
                    <a:pt x="37818" y="2153"/>
                    <a:pt x="37704" y="2024"/>
                  </a:cubicBezTo>
                  <a:cubicBezTo>
                    <a:pt x="37607" y="2299"/>
                    <a:pt x="37332" y="2105"/>
                    <a:pt x="37138" y="2121"/>
                  </a:cubicBezTo>
                  <a:cubicBezTo>
                    <a:pt x="36830" y="2364"/>
                    <a:pt x="36021" y="2315"/>
                    <a:pt x="35665" y="2526"/>
                  </a:cubicBezTo>
                  <a:cubicBezTo>
                    <a:pt x="35616" y="2364"/>
                    <a:pt x="35519" y="2558"/>
                    <a:pt x="35357" y="2412"/>
                  </a:cubicBezTo>
                  <a:cubicBezTo>
                    <a:pt x="35373" y="2461"/>
                    <a:pt x="35406" y="2461"/>
                    <a:pt x="35422" y="2510"/>
                  </a:cubicBezTo>
                  <a:cubicBezTo>
                    <a:pt x="35114" y="2380"/>
                    <a:pt x="34839" y="2445"/>
                    <a:pt x="34531" y="2283"/>
                  </a:cubicBezTo>
                  <a:cubicBezTo>
                    <a:pt x="34531" y="2170"/>
                    <a:pt x="34726" y="2315"/>
                    <a:pt x="34677" y="2153"/>
                  </a:cubicBezTo>
                  <a:cubicBezTo>
                    <a:pt x="34386" y="2170"/>
                    <a:pt x="34240" y="2283"/>
                    <a:pt x="34013" y="2121"/>
                  </a:cubicBezTo>
                  <a:cubicBezTo>
                    <a:pt x="34013" y="2202"/>
                    <a:pt x="33949" y="2218"/>
                    <a:pt x="33900" y="2267"/>
                  </a:cubicBezTo>
                  <a:cubicBezTo>
                    <a:pt x="33851" y="2250"/>
                    <a:pt x="33868" y="2089"/>
                    <a:pt x="33787" y="2137"/>
                  </a:cubicBezTo>
                  <a:cubicBezTo>
                    <a:pt x="33787" y="2234"/>
                    <a:pt x="33851" y="2202"/>
                    <a:pt x="33851" y="2283"/>
                  </a:cubicBezTo>
                  <a:cubicBezTo>
                    <a:pt x="33754" y="2234"/>
                    <a:pt x="33625" y="2234"/>
                    <a:pt x="33528" y="2283"/>
                  </a:cubicBezTo>
                  <a:cubicBezTo>
                    <a:pt x="33592" y="2202"/>
                    <a:pt x="33528" y="2170"/>
                    <a:pt x="33544" y="2056"/>
                  </a:cubicBezTo>
                  <a:cubicBezTo>
                    <a:pt x="33641" y="2008"/>
                    <a:pt x="33625" y="2170"/>
                    <a:pt x="33738" y="2105"/>
                  </a:cubicBezTo>
                  <a:cubicBezTo>
                    <a:pt x="33673" y="1991"/>
                    <a:pt x="33512" y="2040"/>
                    <a:pt x="33463" y="1894"/>
                  </a:cubicBezTo>
                  <a:cubicBezTo>
                    <a:pt x="33414" y="1878"/>
                    <a:pt x="33463" y="2056"/>
                    <a:pt x="33528" y="2024"/>
                  </a:cubicBezTo>
                  <a:cubicBezTo>
                    <a:pt x="33560" y="2234"/>
                    <a:pt x="33366" y="2315"/>
                    <a:pt x="33269" y="2186"/>
                  </a:cubicBezTo>
                  <a:cubicBezTo>
                    <a:pt x="33269" y="2153"/>
                    <a:pt x="33301" y="2153"/>
                    <a:pt x="33333" y="2153"/>
                  </a:cubicBezTo>
                  <a:cubicBezTo>
                    <a:pt x="33285" y="2105"/>
                    <a:pt x="33253" y="2008"/>
                    <a:pt x="33188" y="1991"/>
                  </a:cubicBezTo>
                  <a:cubicBezTo>
                    <a:pt x="33204" y="2089"/>
                    <a:pt x="33188" y="2186"/>
                    <a:pt x="33123" y="2283"/>
                  </a:cubicBezTo>
                  <a:cubicBezTo>
                    <a:pt x="33042" y="2202"/>
                    <a:pt x="32848" y="2331"/>
                    <a:pt x="32767" y="2250"/>
                  </a:cubicBezTo>
                  <a:cubicBezTo>
                    <a:pt x="32783" y="2137"/>
                    <a:pt x="32993" y="2267"/>
                    <a:pt x="32945" y="2089"/>
                  </a:cubicBezTo>
                  <a:cubicBezTo>
                    <a:pt x="32848" y="2218"/>
                    <a:pt x="32783" y="2121"/>
                    <a:pt x="32686" y="2040"/>
                  </a:cubicBezTo>
                  <a:cubicBezTo>
                    <a:pt x="32751" y="2218"/>
                    <a:pt x="32314" y="2234"/>
                    <a:pt x="32265" y="2008"/>
                  </a:cubicBezTo>
                  <a:cubicBezTo>
                    <a:pt x="32168" y="1991"/>
                    <a:pt x="32152" y="2202"/>
                    <a:pt x="32087" y="2056"/>
                  </a:cubicBezTo>
                  <a:cubicBezTo>
                    <a:pt x="32071" y="2186"/>
                    <a:pt x="31941" y="2202"/>
                    <a:pt x="31828" y="2234"/>
                  </a:cubicBezTo>
                  <a:cubicBezTo>
                    <a:pt x="31812" y="2170"/>
                    <a:pt x="31844" y="2153"/>
                    <a:pt x="31876" y="2153"/>
                  </a:cubicBezTo>
                  <a:cubicBezTo>
                    <a:pt x="31812" y="2040"/>
                    <a:pt x="31650" y="2429"/>
                    <a:pt x="31520" y="2186"/>
                  </a:cubicBezTo>
                  <a:cubicBezTo>
                    <a:pt x="31520" y="2234"/>
                    <a:pt x="31520" y="2250"/>
                    <a:pt x="31504" y="2267"/>
                  </a:cubicBezTo>
                  <a:cubicBezTo>
                    <a:pt x="31472" y="2234"/>
                    <a:pt x="31504" y="2202"/>
                    <a:pt x="31439" y="2153"/>
                  </a:cubicBezTo>
                  <a:cubicBezTo>
                    <a:pt x="31375" y="2202"/>
                    <a:pt x="31423" y="2218"/>
                    <a:pt x="31439" y="2299"/>
                  </a:cubicBezTo>
                  <a:cubicBezTo>
                    <a:pt x="31375" y="2218"/>
                    <a:pt x="31294" y="2137"/>
                    <a:pt x="31197" y="2072"/>
                  </a:cubicBezTo>
                  <a:cubicBezTo>
                    <a:pt x="31197" y="2137"/>
                    <a:pt x="31197" y="2218"/>
                    <a:pt x="31083" y="2234"/>
                  </a:cubicBezTo>
                  <a:cubicBezTo>
                    <a:pt x="31197" y="2072"/>
                    <a:pt x="30937" y="2040"/>
                    <a:pt x="30954" y="2202"/>
                  </a:cubicBezTo>
                  <a:cubicBezTo>
                    <a:pt x="30921" y="2202"/>
                    <a:pt x="30824" y="2105"/>
                    <a:pt x="30889" y="2072"/>
                  </a:cubicBezTo>
                  <a:cubicBezTo>
                    <a:pt x="30857" y="2072"/>
                    <a:pt x="30743" y="2299"/>
                    <a:pt x="30646" y="2089"/>
                  </a:cubicBezTo>
                  <a:cubicBezTo>
                    <a:pt x="30500" y="2267"/>
                    <a:pt x="30225" y="2202"/>
                    <a:pt x="30160" y="2008"/>
                  </a:cubicBezTo>
                  <a:cubicBezTo>
                    <a:pt x="30144" y="1943"/>
                    <a:pt x="30031" y="2024"/>
                    <a:pt x="30015" y="2056"/>
                  </a:cubicBezTo>
                  <a:cubicBezTo>
                    <a:pt x="29950" y="2072"/>
                    <a:pt x="29966" y="1911"/>
                    <a:pt x="29901" y="1959"/>
                  </a:cubicBezTo>
                  <a:cubicBezTo>
                    <a:pt x="30063" y="1878"/>
                    <a:pt x="30241" y="1846"/>
                    <a:pt x="30419" y="1862"/>
                  </a:cubicBezTo>
                  <a:cubicBezTo>
                    <a:pt x="30419" y="1991"/>
                    <a:pt x="30274" y="1927"/>
                    <a:pt x="30290" y="2056"/>
                  </a:cubicBezTo>
                  <a:cubicBezTo>
                    <a:pt x="30419" y="1991"/>
                    <a:pt x="30387" y="2218"/>
                    <a:pt x="30517" y="2137"/>
                  </a:cubicBezTo>
                  <a:cubicBezTo>
                    <a:pt x="30517" y="2105"/>
                    <a:pt x="30468" y="2121"/>
                    <a:pt x="30436" y="2121"/>
                  </a:cubicBezTo>
                  <a:cubicBezTo>
                    <a:pt x="30484" y="1943"/>
                    <a:pt x="30630" y="1797"/>
                    <a:pt x="30808" y="1749"/>
                  </a:cubicBezTo>
                  <a:cubicBezTo>
                    <a:pt x="30695" y="1668"/>
                    <a:pt x="30549" y="1781"/>
                    <a:pt x="30484" y="1862"/>
                  </a:cubicBezTo>
                  <a:cubicBezTo>
                    <a:pt x="30371" y="1700"/>
                    <a:pt x="30047" y="1894"/>
                    <a:pt x="30031" y="1538"/>
                  </a:cubicBezTo>
                  <a:cubicBezTo>
                    <a:pt x="29901" y="1700"/>
                    <a:pt x="29788" y="1490"/>
                    <a:pt x="29659" y="1409"/>
                  </a:cubicBezTo>
                  <a:cubicBezTo>
                    <a:pt x="29561" y="1571"/>
                    <a:pt x="29804" y="1506"/>
                    <a:pt x="29837" y="1603"/>
                  </a:cubicBezTo>
                  <a:cubicBezTo>
                    <a:pt x="29820" y="1781"/>
                    <a:pt x="29675" y="1490"/>
                    <a:pt x="29610" y="1635"/>
                  </a:cubicBezTo>
                  <a:cubicBezTo>
                    <a:pt x="29513" y="1587"/>
                    <a:pt x="29675" y="1506"/>
                    <a:pt x="29594" y="1457"/>
                  </a:cubicBezTo>
                  <a:cubicBezTo>
                    <a:pt x="29367" y="1490"/>
                    <a:pt x="29076" y="1684"/>
                    <a:pt x="28849" y="1554"/>
                  </a:cubicBezTo>
                  <a:cubicBezTo>
                    <a:pt x="28849" y="1506"/>
                    <a:pt x="28898" y="1522"/>
                    <a:pt x="28946" y="1522"/>
                  </a:cubicBezTo>
                  <a:cubicBezTo>
                    <a:pt x="28865" y="1457"/>
                    <a:pt x="28881" y="1473"/>
                    <a:pt x="28849" y="1376"/>
                  </a:cubicBezTo>
                  <a:cubicBezTo>
                    <a:pt x="28849" y="1425"/>
                    <a:pt x="28736" y="1441"/>
                    <a:pt x="28801" y="1376"/>
                  </a:cubicBezTo>
                  <a:cubicBezTo>
                    <a:pt x="28736" y="1328"/>
                    <a:pt x="28622" y="1554"/>
                    <a:pt x="28542" y="1473"/>
                  </a:cubicBezTo>
                  <a:cubicBezTo>
                    <a:pt x="28558" y="1506"/>
                    <a:pt x="28574" y="1538"/>
                    <a:pt x="28574" y="1587"/>
                  </a:cubicBezTo>
                  <a:lnTo>
                    <a:pt x="28477" y="1587"/>
                  </a:lnTo>
                  <a:cubicBezTo>
                    <a:pt x="28477" y="1554"/>
                    <a:pt x="28493" y="1522"/>
                    <a:pt x="28509" y="1506"/>
                  </a:cubicBezTo>
                  <a:cubicBezTo>
                    <a:pt x="28137" y="1619"/>
                    <a:pt x="27635" y="1571"/>
                    <a:pt x="27279" y="1765"/>
                  </a:cubicBezTo>
                  <a:cubicBezTo>
                    <a:pt x="27230" y="1765"/>
                    <a:pt x="27279" y="1668"/>
                    <a:pt x="27327" y="1700"/>
                  </a:cubicBezTo>
                  <a:cubicBezTo>
                    <a:pt x="27295" y="1619"/>
                    <a:pt x="27165" y="1700"/>
                    <a:pt x="27149" y="1749"/>
                  </a:cubicBezTo>
                  <a:cubicBezTo>
                    <a:pt x="26939" y="1603"/>
                    <a:pt x="26858" y="1781"/>
                    <a:pt x="26615" y="1700"/>
                  </a:cubicBezTo>
                  <a:cubicBezTo>
                    <a:pt x="26615" y="1943"/>
                    <a:pt x="26307" y="1749"/>
                    <a:pt x="26340" y="1894"/>
                  </a:cubicBezTo>
                  <a:cubicBezTo>
                    <a:pt x="26226" y="1943"/>
                    <a:pt x="26340" y="1732"/>
                    <a:pt x="26275" y="1765"/>
                  </a:cubicBezTo>
                  <a:cubicBezTo>
                    <a:pt x="26210" y="1781"/>
                    <a:pt x="25935" y="1781"/>
                    <a:pt x="25854" y="1765"/>
                  </a:cubicBezTo>
                  <a:cubicBezTo>
                    <a:pt x="25854" y="1716"/>
                    <a:pt x="25854" y="1668"/>
                    <a:pt x="25838" y="1619"/>
                  </a:cubicBezTo>
                  <a:cubicBezTo>
                    <a:pt x="25725" y="1619"/>
                    <a:pt x="25838" y="1668"/>
                    <a:pt x="25789" y="1732"/>
                  </a:cubicBezTo>
                  <a:cubicBezTo>
                    <a:pt x="25725" y="1603"/>
                    <a:pt x="25611" y="1862"/>
                    <a:pt x="25530" y="1652"/>
                  </a:cubicBezTo>
                  <a:cubicBezTo>
                    <a:pt x="25482" y="1668"/>
                    <a:pt x="25482" y="1700"/>
                    <a:pt x="25514" y="1749"/>
                  </a:cubicBezTo>
                  <a:cubicBezTo>
                    <a:pt x="25482" y="1732"/>
                    <a:pt x="25336" y="1668"/>
                    <a:pt x="25401" y="1587"/>
                  </a:cubicBezTo>
                  <a:cubicBezTo>
                    <a:pt x="25401" y="1506"/>
                    <a:pt x="25288" y="1619"/>
                    <a:pt x="25320" y="1490"/>
                  </a:cubicBezTo>
                  <a:cubicBezTo>
                    <a:pt x="25271" y="1522"/>
                    <a:pt x="25320" y="1554"/>
                    <a:pt x="25320" y="1587"/>
                  </a:cubicBezTo>
                  <a:cubicBezTo>
                    <a:pt x="25126" y="1538"/>
                    <a:pt x="24915" y="1652"/>
                    <a:pt x="24721" y="1587"/>
                  </a:cubicBezTo>
                  <a:cubicBezTo>
                    <a:pt x="24753" y="1635"/>
                    <a:pt x="24753" y="1684"/>
                    <a:pt x="24705" y="1700"/>
                  </a:cubicBezTo>
                  <a:cubicBezTo>
                    <a:pt x="24705" y="1619"/>
                    <a:pt x="24543" y="1571"/>
                    <a:pt x="24608" y="1506"/>
                  </a:cubicBezTo>
                  <a:cubicBezTo>
                    <a:pt x="24559" y="1457"/>
                    <a:pt x="24478" y="1441"/>
                    <a:pt x="24446" y="1473"/>
                  </a:cubicBezTo>
                  <a:cubicBezTo>
                    <a:pt x="24430" y="1457"/>
                    <a:pt x="24430" y="1392"/>
                    <a:pt x="24397" y="1279"/>
                  </a:cubicBezTo>
                  <a:cubicBezTo>
                    <a:pt x="24527" y="1295"/>
                    <a:pt x="24721" y="1312"/>
                    <a:pt x="24705" y="1457"/>
                  </a:cubicBezTo>
                  <a:cubicBezTo>
                    <a:pt x="24753" y="1457"/>
                    <a:pt x="24705" y="1344"/>
                    <a:pt x="24769" y="1344"/>
                  </a:cubicBezTo>
                  <a:cubicBezTo>
                    <a:pt x="24899" y="1457"/>
                    <a:pt x="25061" y="1506"/>
                    <a:pt x="25239" y="1522"/>
                  </a:cubicBezTo>
                  <a:cubicBezTo>
                    <a:pt x="25223" y="1441"/>
                    <a:pt x="25093" y="1538"/>
                    <a:pt x="25093" y="1425"/>
                  </a:cubicBezTo>
                  <a:cubicBezTo>
                    <a:pt x="25142" y="1409"/>
                    <a:pt x="25385" y="1425"/>
                    <a:pt x="25433" y="1538"/>
                  </a:cubicBezTo>
                  <a:cubicBezTo>
                    <a:pt x="25449" y="1473"/>
                    <a:pt x="25466" y="1425"/>
                    <a:pt x="25498" y="1376"/>
                  </a:cubicBezTo>
                  <a:cubicBezTo>
                    <a:pt x="25628" y="1490"/>
                    <a:pt x="25789" y="1247"/>
                    <a:pt x="25903" y="1490"/>
                  </a:cubicBezTo>
                  <a:cubicBezTo>
                    <a:pt x="25951" y="1473"/>
                    <a:pt x="25951" y="1409"/>
                    <a:pt x="26016" y="1409"/>
                  </a:cubicBezTo>
                  <a:cubicBezTo>
                    <a:pt x="26081" y="1409"/>
                    <a:pt x="26016" y="1506"/>
                    <a:pt x="25951" y="1473"/>
                  </a:cubicBezTo>
                  <a:cubicBezTo>
                    <a:pt x="26129" y="1635"/>
                    <a:pt x="26291" y="1231"/>
                    <a:pt x="26421" y="1360"/>
                  </a:cubicBezTo>
                  <a:cubicBezTo>
                    <a:pt x="26486" y="1328"/>
                    <a:pt x="26388" y="1295"/>
                    <a:pt x="26405" y="1214"/>
                  </a:cubicBezTo>
                  <a:cubicBezTo>
                    <a:pt x="26534" y="1279"/>
                    <a:pt x="26550" y="1247"/>
                    <a:pt x="26680" y="1263"/>
                  </a:cubicBezTo>
                  <a:cubicBezTo>
                    <a:pt x="26599" y="1360"/>
                    <a:pt x="26550" y="1328"/>
                    <a:pt x="26421" y="1392"/>
                  </a:cubicBezTo>
                  <a:cubicBezTo>
                    <a:pt x="26550" y="1506"/>
                    <a:pt x="26696" y="1295"/>
                    <a:pt x="26825" y="1392"/>
                  </a:cubicBezTo>
                  <a:cubicBezTo>
                    <a:pt x="26809" y="1360"/>
                    <a:pt x="26793" y="1328"/>
                    <a:pt x="26745" y="1328"/>
                  </a:cubicBezTo>
                  <a:cubicBezTo>
                    <a:pt x="26890" y="1263"/>
                    <a:pt x="26858" y="1409"/>
                    <a:pt x="26923" y="1166"/>
                  </a:cubicBezTo>
                  <a:cubicBezTo>
                    <a:pt x="27004" y="1133"/>
                    <a:pt x="27020" y="1214"/>
                    <a:pt x="27068" y="1231"/>
                  </a:cubicBezTo>
                  <a:cubicBezTo>
                    <a:pt x="27052" y="1328"/>
                    <a:pt x="26955" y="1231"/>
                    <a:pt x="26906" y="1247"/>
                  </a:cubicBezTo>
                  <a:cubicBezTo>
                    <a:pt x="26955" y="1295"/>
                    <a:pt x="27004" y="1360"/>
                    <a:pt x="27036" y="1409"/>
                  </a:cubicBezTo>
                  <a:cubicBezTo>
                    <a:pt x="27068" y="1295"/>
                    <a:pt x="27149" y="1214"/>
                    <a:pt x="27263" y="1182"/>
                  </a:cubicBezTo>
                  <a:cubicBezTo>
                    <a:pt x="27295" y="1182"/>
                    <a:pt x="27295" y="1263"/>
                    <a:pt x="27295" y="1312"/>
                  </a:cubicBezTo>
                  <a:cubicBezTo>
                    <a:pt x="27360" y="1312"/>
                    <a:pt x="27344" y="1263"/>
                    <a:pt x="27344" y="1198"/>
                  </a:cubicBezTo>
                  <a:cubicBezTo>
                    <a:pt x="27700" y="1344"/>
                    <a:pt x="28088" y="1182"/>
                    <a:pt x="28493" y="1198"/>
                  </a:cubicBezTo>
                  <a:cubicBezTo>
                    <a:pt x="28752" y="1198"/>
                    <a:pt x="29060" y="1263"/>
                    <a:pt x="29221" y="1198"/>
                  </a:cubicBezTo>
                  <a:cubicBezTo>
                    <a:pt x="29351" y="1150"/>
                    <a:pt x="29675" y="1328"/>
                    <a:pt x="29723" y="1150"/>
                  </a:cubicBezTo>
                  <a:cubicBezTo>
                    <a:pt x="30177" y="1053"/>
                    <a:pt x="30565" y="1085"/>
                    <a:pt x="30937" y="1036"/>
                  </a:cubicBezTo>
                  <a:cubicBezTo>
                    <a:pt x="30921" y="988"/>
                    <a:pt x="30889" y="988"/>
                    <a:pt x="30873" y="923"/>
                  </a:cubicBezTo>
                  <a:cubicBezTo>
                    <a:pt x="30857" y="874"/>
                    <a:pt x="30954" y="907"/>
                    <a:pt x="31002" y="891"/>
                  </a:cubicBezTo>
                  <a:cubicBezTo>
                    <a:pt x="31035" y="988"/>
                    <a:pt x="30921" y="923"/>
                    <a:pt x="30954" y="1036"/>
                  </a:cubicBezTo>
                  <a:cubicBezTo>
                    <a:pt x="31164" y="1085"/>
                    <a:pt x="31520" y="955"/>
                    <a:pt x="31731" y="988"/>
                  </a:cubicBezTo>
                  <a:cubicBezTo>
                    <a:pt x="31731" y="923"/>
                    <a:pt x="31650" y="972"/>
                    <a:pt x="31650" y="891"/>
                  </a:cubicBezTo>
                  <a:cubicBezTo>
                    <a:pt x="31763" y="842"/>
                    <a:pt x="31779" y="1117"/>
                    <a:pt x="31860" y="972"/>
                  </a:cubicBezTo>
                  <a:cubicBezTo>
                    <a:pt x="31844" y="907"/>
                    <a:pt x="31795" y="907"/>
                    <a:pt x="31747" y="907"/>
                  </a:cubicBezTo>
                  <a:cubicBezTo>
                    <a:pt x="31812" y="777"/>
                    <a:pt x="32006" y="955"/>
                    <a:pt x="32038" y="891"/>
                  </a:cubicBezTo>
                  <a:cubicBezTo>
                    <a:pt x="32038" y="923"/>
                    <a:pt x="32038" y="955"/>
                    <a:pt x="32022" y="955"/>
                  </a:cubicBezTo>
                  <a:cubicBezTo>
                    <a:pt x="32168" y="923"/>
                    <a:pt x="32573" y="777"/>
                    <a:pt x="32637" y="972"/>
                  </a:cubicBezTo>
                  <a:cubicBezTo>
                    <a:pt x="32686" y="972"/>
                    <a:pt x="32654" y="874"/>
                    <a:pt x="32718" y="891"/>
                  </a:cubicBezTo>
                  <a:cubicBezTo>
                    <a:pt x="32799" y="907"/>
                    <a:pt x="32783" y="1004"/>
                    <a:pt x="32799" y="1085"/>
                  </a:cubicBezTo>
                  <a:cubicBezTo>
                    <a:pt x="32702" y="858"/>
                    <a:pt x="33204" y="907"/>
                    <a:pt x="33333" y="891"/>
                  </a:cubicBezTo>
                  <a:cubicBezTo>
                    <a:pt x="33269" y="713"/>
                    <a:pt x="33042" y="874"/>
                    <a:pt x="32977" y="713"/>
                  </a:cubicBezTo>
                  <a:cubicBezTo>
                    <a:pt x="33220" y="713"/>
                    <a:pt x="33479" y="680"/>
                    <a:pt x="33657" y="826"/>
                  </a:cubicBezTo>
                  <a:cubicBezTo>
                    <a:pt x="34062" y="486"/>
                    <a:pt x="34693" y="842"/>
                    <a:pt x="35130" y="567"/>
                  </a:cubicBezTo>
                  <a:cubicBezTo>
                    <a:pt x="35228" y="599"/>
                    <a:pt x="35357" y="680"/>
                    <a:pt x="35438" y="599"/>
                  </a:cubicBezTo>
                  <a:cubicBezTo>
                    <a:pt x="35422" y="583"/>
                    <a:pt x="35406" y="534"/>
                    <a:pt x="35406" y="502"/>
                  </a:cubicBezTo>
                  <a:cubicBezTo>
                    <a:pt x="35697" y="437"/>
                    <a:pt x="35859" y="713"/>
                    <a:pt x="36069" y="437"/>
                  </a:cubicBezTo>
                  <a:cubicBezTo>
                    <a:pt x="36021" y="340"/>
                    <a:pt x="36005" y="551"/>
                    <a:pt x="35875" y="486"/>
                  </a:cubicBezTo>
                  <a:cubicBezTo>
                    <a:pt x="35924" y="292"/>
                    <a:pt x="36086" y="259"/>
                    <a:pt x="36231" y="243"/>
                  </a:cubicBezTo>
                  <a:cubicBezTo>
                    <a:pt x="36199" y="114"/>
                    <a:pt x="36053" y="178"/>
                    <a:pt x="36053" y="0"/>
                  </a:cubicBezTo>
                  <a:cubicBezTo>
                    <a:pt x="35875" y="211"/>
                    <a:pt x="35746" y="130"/>
                    <a:pt x="35503" y="130"/>
                  </a:cubicBezTo>
                  <a:cubicBezTo>
                    <a:pt x="35519" y="195"/>
                    <a:pt x="35584" y="146"/>
                    <a:pt x="35600" y="227"/>
                  </a:cubicBezTo>
                  <a:cubicBezTo>
                    <a:pt x="35389" y="162"/>
                    <a:pt x="35325" y="211"/>
                    <a:pt x="35147" y="130"/>
                  </a:cubicBezTo>
                  <a:cubicBezTo>
                    <a:pt x="35017" y="292"/>
                    <a:pt x="34790" y="195"/>
                    <a:pt x="34515" y="259"/>
                  </a:cubicBezTo>
                  <a:cubicBezTo>
                    <a:pt x="34418" y="227"/>
                    <a:pt x="34515" y="81"/>
                    <a:pt x="34402" y="97"/>
                  </a:cubicBezTo>
                  <a:cubicBezTo>
                    <a:pt x="34434" y="534"/>
                    <a:pt x="33997" y="81"/>
                    <a:pt x="33851" y="373"/>
                  </a:cubicBezTo>
                  <a:cubicBezTo>
                    <a:pt x="33819" y="356"/>
                    <a:pt x="33787" y="324"/>
                    <a:pt x="33787" y="259"/>
                  </a:cubicBezTo>
                  <a:cubicBezTo>
                    <a:pt x="33236" y="486"/>
                    <a:pt x="32848" y="324"/>
                    <a:pt x="32394" y="405"/>
                  </a:cubicBezTo>
                  <a:cubicBezTo>
                    <a:pt x="32411" y="454"/>
                    <a:pt x="32427" y="486"/>
                    <a:pt x="32459" y="551"/>
                  </a:cubicBezTo>
                  <a:cubicBezTo>
                    <a:pt x="32346" y="486"/>
                    <a:pt x="32233" y="405"/>
                    <a:pt x="32119" y="324"/>
                  </a:cubicBezTo>
                  <a:cubicBezTo>
                    <a:pt x="32135" y="421"/>
                    <a:pt x="31860" y="486"/>
                    <a:pt x="31828" y="292"/>
                  </a:cubicBezTo>
                  <a:cubicBezTo>
                    <a:pt x="31763" y="437"/>
                    <a:pt x="31439" y="518"/>
                    <a:pt x="31358" y="373"/>
                  </a:cubicBezTo>
                  <a:cubicBezTo>
                    <a:pt x="31310" y="615"/>
                    <a:pt x="31099" y="454"/>
                    <a:pt x="31002" y="551"/>
                  </a:cubicBezTo>
                  <a:cubicBezTo>
                    <a:pt x="30937" y="534"/>
                    <a:pt x="31018" y="486"/>
                    <a:pt x="30954" y="437"/>
                  </a:cubicBezTo>
                  <a:cubicBezTo>
                    <a:pt x="30873" y="502"/>
                    <a:pt x="30808" y="534"/>
                    <a:pt x="30759" y="421"/>
                  </a:cubicBezTo>
                  <a:cubicBezTo>
                    <a:pt x="30727" y="551"/>
                    <a:pt x="30598" y="421"/>
                    <a:pt x="30598" y="632"/>
                  </a:cubicBezTo>
                  <a:cubicBezTo>
                    <a:pt x="30565" y="567"/>
                    <a:pt x="30517" y="534"/>
                    <a:pt x="30533" y="664"/>
                  </a:cubicBezTo>
                  <a:cubicBezTo>
                    <a:pt x="30468" y="551"/>
                    <a:pt x="30371" y="713"/>
                    <a:pt x="30338" y="583"/>
                  </a:cubicBezTo>
                  <a:cubicBezTo>
                    <a:pt x="30274" y="826"/>
                    <a:pt x="29982" y="599"/>
                    <a:pt x="29901" y="696"/>
                  </a:cubicBezTo>
                  <a:cubicBezTo>
                    <a:pt x="29837" y="648"/>
                    <a:pt x="29820" y="518"/>
                    <a:pt x="29740" y="534"/>
                  </a:cubicBezTo>
                  <a:cubicBezTo>
                    <a:pt x="29578" y="729"/>
                    <a:pt x="29513" y="615"/>
                    <a:pt x="29254" y="551"/>
                  </a:cubicBezTo>
                  <a:cubicBezTo>
                    <a:pt x="29189" y="599"/>
                    <a:pt x="29367" y="551"/>
                    <a:pt x="29335" y="648"/>
                  </a:cubicBezTo>
                  <a:cubicBezTo>
                    <a:pt x="28768" y="632"/>
                    <a:pt x="28137" y="826"/>
                    <a:pt x="27554" y="421"/>
                  </a:cubicBezTo>
                  <a:cubicBezTo>
                    <a:pt x="27554" y="275"/>
                    <a:pt x="27651" y="405"/>
                    <a:pt x="27635" y="275"/>
                  </a:cubicBezTo>
                  <a:cubicBezTo>
                    <a:pt x="27522" y="227"/>
                    <a:pt x="27505" y="259"/>
                    <a:pt x="27408" y="195"/>
                  </a:cubicBezTo>
                  <a:cubicBezTo>
                    <a:pt x="27408" y="275"/>
                    <a:pt x="27457" y="243"/>
                    <a:pt x="27457" y="292"/>
                  </a:cubicBezTo>
                  <a:cubicBezTo>
                    <a:pt x="27457" y="340"/>
                    <a:pt x="27424" y="373"/>
                    <a:pt x="27376" y="373"/>
                  </a:cubicBezTo>
                  <a:cubicBezTo>
                    <a:pt x="27311" y="356"/>
                    <a:pt x="27392" y="324"/>
                    <a:pt x="27344" y="275"/>
                  </a:cubicBezTo>
                  <a:cubicBezTo>
                    <a:pt x="27295" y="340"/>
                    <a:pt x="27230" y="308"/>
                    <a:pt x="27214" y="243"/>
                  </a:cubicBezTo>
                  <a:cubicBezTo>
                    <a:pt x="27117" y="243"/>
                    <a:pt x="27214" y="275"/>
                    <a:pt x="27198" y="356"/>
                  </a:cubicBezTo>
                  <a:cubicBezTo>
                    <a:pt x="27117" y="373"/>
                    <a:pt x="27117" y="275"/>
                    <a:pt x="27101" y="178"/>
                  </a:cubicBezTo>
                  <a:cubicBezTo>
                    <a:pt x="27052" y="178"/>
                    <a:pt x="27052" y="243"/>
                    <a:pt x="27068" y="292"/>
                  </a:cubicBezTo>
                  <a:cubicBezTo>
                    <a:pt x="26728" y="162"/>
                    <a:pt x="26340" y="259"/>
                    <a:pt x="26000" y="259"/>
                  </a:cubicBezTo>
                  <a:cubicBezTo>
                    <a:pt x="25935" y="259"/>
                    <a:pt x="25870" y="292"/>
                    <a:pt x="25903" y="308"/>
                  </a:cubicBezTo>
                  <a:cubicBezTo>
                    <a:pt x="25741" y="243"/>
                    <a:pt x="25449" y="259"/>
                    <a:pt x="25449" y="502"/>
                  </a:cubicBezTo>
                  <a:cubicBezTo>
                    <a:pt x="25368" y="292"/>
                    <a:pt x="25288" y="567"/>
                    <a:pt x="25142" y="454"/>
                  </a:cubicBezTo>
                  <a:cubicBezTo>
                    <a:pt x="25207" y="696"/>
                    <a:pt x="24899" y="680"/>
                    <a:pt x="24802" y="567"/>
                  </a:cubicBezTo>
                  <a:cubicBezTo>
                    <a:pt x="24850" y="437"/>
                    <a:pt x="24996" y="421"/>
                    <a:pt x="25109" y="454"/>
                  </a:cubicBezTo>
                  <a:cubicBezTo>
                    <a:pt x="24931" y="227"/>
                    <a:pt x="24624" y="567"/>
                    <a:pt x="24494" y="259"/>
                  </a:cubicBezTo>
                  <a:cubicBezTo>
                    <a:pt x="24235" y="259"/>
                    <a:pt x="24122" y="486"/>
                    <a:pt x="23863" y="373"/>
                  </a:cubicBezTo>
                  <a:cubicBezTo>
                    <a:pt x="23895" y="454"/>
                    <a:pt x="23928" y="518"/>
                    <a:pt x="23863" y="583"/>
                  </a:cubicBezTo>
                  <a:cubicBezTo>
                    <a:pt x="23750" y="583"/>
                    <a:pt x="23831" y="470"/>
                    <a:pt x="23766" y="373"/>
                  </a:cubicBezTo>
                  <a:cubicBezTo>
                    <a:pt x="23523" y="486"/>
                    <a:pt x="23199" y="195"/>
                    <a:pt x="22892" y="389"/>
                  </a:cubicBezTo>
                  <a:cubicBezTo>
                    <a:pt x="22811" y="373"/>
                    <a:pt x="22875" y="308"/>
                    <a:pt x="22827" y="259"/>
                  </a:cubicBezTo>
                  <a:cubicBezTo>
                    <a:pt x="22552" y="227"/>
                    <a:pt x="22471" y="340"/>
                    <a:pt x="22325" y="275"/>
                  </a:cubicBezTo>
                  <a:cubicBezTo>
                    <a:pt x="22325" y="356"/>
                    <a:pt x="22244" y="421"/>
                    <a:pt x="22163" y="389"/>
                  </a:cubicBezTo>
                  <a:cubicBezTo>
                    <a:pt x="22163" y="437"/>
                    <a:pt x="22212" y="421"/>
                    <a:pt x="22244" y="421"/>
                  </a:cubicBezTo>
                  <a:cubicBezTo>
                    <a:pt x="22260" y="518"/>
                    <a:pt x="22195" y="502"/>
                    <a:pt x="22179" y="534"/>
                  </a:cubicBezTo>
                  <a:cubicBezTo>
                    <a:pt x="22147" y="502"/>
                    <a:pt x="22179" y="437"/>
                    <a:pt x="22066" y="470"/>
                  </a:cubicBezTo>
                  <a:cubicBezTo>
                    <a:pt x="22082" y="534"/>
                    <a:pt x="22147" y="502"/>
                    <a:pt x="22131" y="615"/>
                  </a:cubicBezTo>
                  <a:cubicBezTo>
                    <a:pt x="22260" y="664"/>
                    <a:pt x="22325" y="534"/>
                    <a:pt x="22357" y="729"/>
                  </a:cubicBezTo>
                  <a:cubicBezTo>
                    <a:pt x="22438" y="437"/>
                    <a:pt x="22616" y="874"/>
                    <a:pt x="22811" y="729"/>
                  </a:cubicBezTo>
                  <a:cubicBezTo>
                    <a:pt x="22811" y="1004"/>
                    <a:pt x="22552" y="648"/>
                    <a:pt x="22535" y="874"/>
                  </a:cubicBezTo>
                  <a:cubicBezTo>
                    <a:pt x="22454" y="858"/>
                    <a:pt x="22406" y="745"/>
                    <a:pt x="22341" y="810"/>
                  </a:cubicBezTo>
                  <a:cubicBezTo>
                    <a:pt x="22341" y="874"/>
                    <a:pt x="22422" y="826"/>
                    <a:pt x="22454" y="874"/>
                  </a:cubicBezTo>
                  <a:cubicBezTo>
                    <a:pt x="22422" y="972"/>
                    <a:pt x="22276" y="907"/>
                    <a:pt x="22228" y="907"/>
                  </a:cubicBezTo>
                  <a:cubicBezTo>
                    <a:pt x="22228" y="858"/>
                    <a:pt x="22244" y="874"/>
                    <a:pt x="22260" y="858"/>
                  </a:cubicBezTo>
                  <a:cubicBezTo>
                    <a:pt x="22228" y="826"/>
                    <a:pt x="22050" y="826"/>
                    <a:pt x="22115" y="907"/>
                  </a:cubicBezTo>
                  <a:cubicBezTo>
                    <a:pt x="22066" y="891"/>
                    <a:pt x="22017" y="874"/>
                    <a:pt x="21985" y="810"/>
                  </a:cubicBezTo>
                  <a:cubicBezTo>
                    <a:pt x="21920" y="810"/>
                    <a:pt x="21904" y="874"/>
                    <a:pt x="21953" y="923"/>
                  </a:cubicBezTo>
                  <a:cubicBezTo>
                    <a:pt x="21888" y="923"/>
                    <a:pt x="21888" y="842"/>
                    <a:pt x="21936" y="826"/>
                  </a:cubicBezTo>
                  <a:cubicBezTo>
                    <a:pt x="21855" y="745"/>
                    <a:pt x="21839" y="891"/>
                    <a:pt x="21726" y="907"/>
                  </a:cubicBezTo>
                  <a:cubicBezTo>
                    <a:pt x="21855" y="713"/>
                    <a:pt x="21596" y="1004"/>
                    <a:pt x="21516" y="939"/>
                  </a:cubicBezTo>
                  <a:cubicBezTo>
                    <a:pt x="21532" y="907"/>
                    <a:pt x="21532" y="858"/>
                    <a:pt x="21532" y="826"/>
                  </a:cubicBezTo>
                  <a:cubicBezTo>
                    <a:pt x="21483" y="842"/>
                    <a:pt x="21532" y="972"/>
                    <a:pt x="21435" y="939"/>
                  </a:cubicBezTo>
                  <a:cubicBezTo>
                    <a:pt x="21337" y="793"/>
                    <a:pt x="21062" y="1004"/>
                    <a:pt x="20836" y="826"/>
                  </a:cubicBezTo>
                  <a:lnTo>
                    <a:pt x="20852" y="923"/>
                  </a:lnTo>
                  <a:cubicBezTo>
                    <a:pt x="20771" y="955"/>
                    <a:pt x="20755" y="907"/>
                    <a:pt x="20690" y="907"/>
                  </a:cubicBezTo>
                  <a:cubicBezTo>
                    <a:pt x="20706" y="858"/>
                    <a:pt x="20722" y="826"/>
                    <a:pt x="20755" y="793"/>
                  </a:cubicBezTo>
                  <a:cubicBezTo>
                    <a:pt x="20738" y="745"/>
                    <a:pt x="20657" y="826"/>
                    <a:pt x="20609" y="777"/>
                  </a:cubicBezTo>
                  <a:cubicBezTo>
                    <a:pt x="20625" y="842"/>
                    <a:pt x="20674" y="826"/>
                    <a:pt x="20674" y="939"/>
                  </a:cubicBezTo>
                  <a:cubicBezTo>
                    <a:pt x="20577" y="923"/>
                    <a:pt x="20512" y="923"/>
                    <a:pt x="20447" y="1004"/>
                  </a:cubicBezTo>
                  <a:cubicBezTo>
                    <a:pt x="20382" y="1004"/>
                    <a:pt x="20479" y="939"/>
                    <a:pt x="20431" y="858"/>
                  </a:cubicBezTo>
                  <a:cubicBezTo>
                    <a:pt x="20350" y="955"/>
                    <a:pt x="20253" y="1069"/>
                    <a:pt x="20204" y="810"/>
                  </a:cubicBezTo>
                  <a:cubicBezTo>
                    <a:pt x="20075" y="907"/>
                    <a:pt x="19945" y="518"/>
                    <a:pt x="19686" y="615"/>
                  </a:cubicBezTo>
                  <a:cubicBezTo>
                    <a:pt x="19767" y="680"/>
                    <a:pt x="19702" y="648"/>
                    <a:pt x="19670" y="729"/>
                  </a:cubicBezTo>
                  <a:cubicBezTo>
                    <a:pt x="19621" y="680"/>
                    <a:pt x="19589" y="632"/>
                    <a:pt x="19557" y="583"/>
                  </a:cubicBezTo>
                  <a:cubicBezTo>
                    <a:pt x="19476" y="648"/>
                    <a:pt x="19492" y="664"/>
                    <a:pt x="19379" y="648"/>
                  </a:cubicBezTo>
                  <a:cubicBezTo>
                    <a:pt x="19379" y="745"/>
                    <a:pt x="19427" y="713"/>
                    <a:pt x="19395" y="777"/>
                  </a:cubicBezTo>
                  <a:cubicBezTo>
                    <a:pt x="19314" y="680"/>
                    <a:pt x="19281" y="713"/>
                    <a:pt x="19168" y="632"/>
                  </a:cubicBezTo>
                  <a:cubicBezTo>
                    <a:pt x="19200" y="713"/>
                    <a:pt x="19168" y="826"/>
                    <a:pt x="19055" y="713"/>
                  </a:cubicBezTo>
                  <a:cubicBezTo>
                    <a:pt x="19055" y="810"/>
                    <a:pt x="18909" y="761"/>
                    <a:pt x="18925" y="907"/>
                  </a:cubicBezTo>
                  <a:cubicBezTo>
                    <a:pt x="18861" y="923"/>
                    <a:pt x="18893" y="761"/>
                    <a:pt x="18812" y="810"/>
                  </a:cubicBezTo>
                  <a:cubicBezTo>
                    <a:pt x="18812" y="939"/>
                    <a:pt x="18812" y="939"/>
                    <a:pt x="18861" y="1004"/>
                  </a:cubicBezTo>
                  <a:cubicBezTo>
                    <a:pt x="18812" y="1004"/>
                    <a:pt x="18747" y="1004"/>
                    <a:pt x="18715" y="1053"/>
                  </a:cubicBezTo>
                  <a:cubicBezTo>
                    <a:pt x="18699" y="955"/>
                    <a:pt x="18796" y="972"/>
                    <a:pt x="18747" y="842"/>
                  </a:cubicBezTo>
                  <a:cubicBezTo>
                    <a:pt x="18602" y="858"/>
                    <a:pt x="18294" y="939"/>
                    <a:pt x="18326" y="1101"/>
                  </a:cubicBezTo>
                  <a:cubicBezTo>
                    <a:pt x="18294" y="1101"/>
                    <a:pt x="18294" y="1004"/>
                    <a:pt x="18278" y="955"/>
                  </a:cubicBezTo>
                  <a:cubicBezTo>
                    <a:pt x="18197" y="955"/>
                    <a:pt x="18213" y="1101"/>
                    <a:pt x="18213" y="1182"/>
                  </a:cubicBezTo>
                  <a:cubicBezTo>
                    <a:pt x="18294" y="1133"/>
                    <a:pt x="18294" y="1279"/>
                    <a:pt x="18391" y="1231"/>
                  </a:cubicBezTo>
                  <a:cubicBezTo>
                    <a:pt x="18262" y="1441"/>
                    <a:pt x="18164" y="1279"/>
                    <a:pt x="18003" y="1344"/>
                  </a:cubicBezTo>
                  <a:cubicBezTo>
                    <a:pt x="18003" y="1231"/>
                    <a:pt x="18035" y="1150"/>
                    <a:pt x="18148" y="1150"/>
                  </a:cubicBezTo>
                  <a:cubicBezTo>
                    <a:pt x="18116" y="1101"/>
                    <a:pt x="18035" y="1101"/>
                    <a:pt x="17970" y="1085"/>
                  </a:cubicBezTo>
                  <a:cubicBezTo>
                    <a:pt x="17970" y="1150"/>
                    <a:pt x="17954" y="1166"/>
                    <a:pt x="17970" y="1231"/>
                  </a:cubicBezTo>
                  <a:cubicBezTo>
                    <a:pt x="17873" y="1279"/>
                    <a:pt x="17857" y="1166"/>
                    <a:pt x="17792" y="1182"/>
                  </a:cubicBezTo>
                  <a:cubicBezTo>
                    <a:pt x="17792" y="1247"/>
                    <a:pt x="17824" y="1247"/>
                    <a:pt x="17824" y="1328"/>
                  </a:cubicBezTo>
                  <a:cubicBezTo>
                    <a:pt x="17484" y="923"/>
                    <a:pt x="17290" y="1441"/>
                    <a:pt x="16934" y="1166"/>
                  </a:cubicBezTo>
                  <a:cubicBezTo>
                    <a:pt x="17031" y="1231"/>
                    <a:pt x="16999" y="1312"/>
                    <a:pt x="17112" y="1392"/>
                  </a:cubicBezTo>
                  <a:cubicBezTo>
                    <a:pt x="17112" y="1441"/>
                    <a:pt x="17064" y="1441"/>
                    <a:pt x="17047" y="1392"/>
                  </a:cubicBezTo>
                  <a:cubicBezTo>
                    <a:pt x="17112" y="1716"/>
                    <a:pt x="16805" y="1587"/>
                    <a:pt x="16643" y="1538"/>
                  </a:cubicBezTo>
                  <a:cubicBezTo>
                    <a:pt x="16691" y="1652"/>
                    <a:pt x="16805" y="1652"/>
                    <a:pt x="16885" y="1700"/>
                  </a:cubicBezTo>
                  <a:cubicBezTo>
                    <a:pt x="16853" y="1781"/>
                    <a:pt x="16707" y="1830"/>
                    <a:pt x="16707" y="1652"/>
                  </a:cubicBezTo>
                  <a:cubicBezTo>
                    <a:pt x="16643" y="1700"/>
                    <a:pt x="16610" y="1668"/>
                    <a:pt x="16513" y="1668"/>
                  </a:cubicBezTo>
                  <a:cubicBezTo>
                    <a:pt x="16448" y="1732"/>
                    <a:pt x="16643" y="1668"/>
                    <a:pt x="16643" y="1765"/>
                  </a:cubicBezTo>
                  <a:cubicBezTo>
                    <a:pt x="16594" y="1911"/>
                    <a:pt x="16335" y="1862"/>
                    <a:pt x="16303" y="1862"/>
                  </a:cubicBezTo>
                  <a:lnTo>
                    <a:pt x="16206" y="1862"/>
                  </a:lnTo>
                  <a:cubicBezTo>
                    <a:pt x="16060" y="1813"/>
                    <a:pt x="16011" y="1975"/>
                    <a:pt x="15947" y="1991"/>
                  </a:cubicBezTo>
                  <a:cubicBezTo>
                    <a:pt x="15914" y="1991"/>
                    <a:pt x="15866" y="1894"/>
                    <a:pt x="15801" y="1911"/>
                  </a:cubicBezTo>
                  <a:cubicBezTo>
                    <a:pt x="15639" y="1959"/>
                    <a:pt x="15267" y="2056"/>
                    <a:pt x="14975" y="1878"/>
                  </a:cubicBezTo>
                  <a:cubicBezTo>
                    <a:pt x="14959" y="1911"/>
                    <a:pt x="14975" y="1975"/>
                    <a:pt x="14927" y="1991"/>
                  </a:cubicBezTo>
                  <a:cubicBezTo>
                    <a:pt x="14975" y="2105"/>
                    <a:pt x="14991" y="1911"/>
                    <a:pt x="15056" y="1943"/>
                  </a:cubicBezTo>
                  <a:cubicBezTo>
                    <a:pt x="15056" y="2137"/>
                    <a:pt x="14862" y="2121"/>
                    <a:pt x="14765" y="2121"/>
                  </a:cubicBezTo>
                  <a:cubicBezTo>
                    <a:pt x="14781" y="2072"/>
                    <a:pt x="14829" y="2072"/>
                    <a:pt x="14813" y="2008"/>
                  </a:cubicBezTo>
                  <a:cubicBezTo>
                    <a:pt x="14700" y="2056"/>
                    <a:pt x="14522" y="2299"/>
                    <a:pt x="14409" y="2072"/>
                  </a:cubicBezTo>
                  <a:cubicBezTo>
                    <a:pt x="14360" y="2072"/>
                    <a:pt x="14376" y="2137"/>
                    <a:pt x="14376" y="2186"/>
                  </a:cubicBezTo>
                  <a:cubicBezTo>
                    <a:pt x="14263" y="2186"/>
                    <a:pt x="14263" y="2186"/>
                    <a:pt x="14198" y="2170"/>
                  </a:cubicBezTo>
                  <a:cubicBezTo>
                    <a:pt x="14182" y="2121"/>
                    <a:pt x="14214" y="2105"/>
                    <a:pt x="14247" y="2089"/>
                  </a:cubicBezTo>
                  <a:cubicBezTo>
                    <a:pt x="14117" y="1943"/>
                    <a:pt x="14069" y="2170"/>
                    <a:pt x="13907" y="2056"/>
                  </a:cubicBezTo>
                  <a:cubicBezTo>
                    <a:pt x="13939" y="2202"/>
                    <a:pt x="13810" y="2153"/>
                    <a:pt x="13810" y="2250"/>
                  </a:cubicBezTo>
                  <a:cubicBezTo>
                    <a:pt x="13372" y="2153"/>
                    <a:pt x="12919" y="2170"/>
                    <a:pt x="12498" y="2299"/>
                  </a:cubicBezTo>
                  <a:cubicBezTo>
                    <a:pt x="12304" y="2105"/>
                    <a:pt x="12126" y="2364"/>
                    <a:pt x="11915" y="2250"/>
                  </a:cubicBezTo>
                  <a:cubicBezTo>
                    <a:pt x="11867" y="2299"/>
                    <a:pt x="11786" y="2331"/>
                    <a:pt x="11818" y="2445"/>
                  </a:cubicBezTo>
                  <a:cubicBezTo>
                    <a:pt x="11754" y="2396"/>
                    <a:pt x="11721" y="2380"/>
                    <a:pt x="11656" y="2429"/>
                  </a:cubicBezTo>
                  <a:cubicBezTo>
                    <a:pt x="11592" y="2429"/>
                    <a:pt x="11689" y="2364"/>
                    <a:pt x="11640" y="2283"/>
                  </a:cubicBezTo>
                  <a:cubicBezTo>
                    <a:pt x="11446" y="2364"/>
                    <a:pt x="11333" y="2089"/>
                    <a:pt x="11171" y="2089"/>
                  </a:cubicBezTo>
                  <a:cubicBezTo>
                    <a:pt x="11219" y="2315"/>
                    <a:pt x="11333" y="2170"/>
                    <a:pt x="11414" y="2315"/>
                  </a:cubicBezTo>
                  <a:cubicBezTo>
                    <a:pt x="11333" y="2380"/>
                    <a:pt x="11219" y="2461"/>
                    <a:pt x="11106" y="2412"/>
                  </a:cubicBezTo>
                  <a:cubicBezTo>
                    <a:pt x="11122" y="2445"/>
                    <a:pt x="11138" y="2477"/>
                    <a:pt x="11138" y="2510"/>
                  </a:cubicBezTo>
                  <a:cubicBezTo>
                    <a:pt x="11025" y="2380"/>
                    <a:pt x="10912" y="2445"/>
                    <a:pt x="10782" y="2510"/>
                  </a:cubicBezTo>
                  <a:cubicBezTo>
                    <a:pt x="10750" y="2510"/>
                    <a:pt x="10782" y="2461"/>
                    <a:pt x="10766" y="2412"/>
                  </a:cubicBezTo>
                  <a:cubicBezTo>
                    <a:pt x="10410" y="2542"/>
                    <a:pt x="10038" y="2429"/>
                    <a:pt x="9633" y="2590"/>
                  </a:cubicBezTo>
                  <a:cubicBezTo>
                    <a:pt x="9600" y="2590"/>
                    <a:pt x="9600" y="2510"/>
                    <a:pt x="9600" y="2461"/>
                  </a:cubicBezTo>
                  <a:cubicBezTo>
                    <a:pt x="9503" y="2461"/>
                    <a:pt x="9406" y="2477"/>
                    <a:pt x="9325" y="2510"/>
                  </a:cubicBezTo>
                  <a:cubicBezTo>
                    <a:pt x="9422" y="2364"/>
                    <a:pt x="9180" y="2542"/>
                    <a:pt x="9163" y="2607"/>
                  </a:cubicBezTo>
                  <a:cubicBezTo>
                    <a:pt x="9115" y="2607"/>
                    <a:pt x="9131" y="2493"/>
                    <a:pt x="9099" y="2461"/>
                  </a:cubicBezTo>
                  <a:cubicBezTo>
                    <a:pt x="9001" y="2493"/>
                    <a:pt x="9131" y="2639"/>
                    <a:pt x="9034" y="2688"/>
                  </a:cubicBezTo>
                  <a:cubicBezTo>
                    <a:pt x="8969" y="2542"/>
                    <a:pt x="8872" y="2623"/>
                    <a:pt x="8726" y="2574"/>
                  </a:cubicBezTo>
                  <a:cubicBezTo>
                    <a:pt x="8661" y="2623"/>
                    <a:pt x="8823" y="2607"/>
                    <a:pt x="8856" y="2639"/>
                  </a:cubicBezTo>
                  <a:cubicBezTo>
                    <a:pt x="8888" y="2801"/>
                    <a:pt x="8726" y="2736"/>
                    <a:pt x="8645" y="2769"/>
                  </a:cubicBezTo>
                  <a:cubicBezTo>
                    <a:pt x="8597" y="2769"/>
                    <a:pt x="8629" y="2639"/>
                    <a:pt x="8597" y="2590"/>
                  </a:cubicBezTo>
                  <a:cubicBezTo>
                    <a:pt x="8516" y="2623"/>
                    <a:pt x="8548" y="2785"/>
                    <a:pt x="8402" y="2752"/>
                  </a:cubicBezTo>
                  <a:cubicBezTo>
                    <a:pt x="8322" y="2720"/>
                    <a:pt x="8419" y="2655"/>
                    <a:pt x="8354" y="2607"/>
                  </a:cubicBezTo>
                  <a:cubicBezTo>
                    <a:pt x="8289" y="2785"/>
                    <a:pt x="8062" y="2720"/>
                    <a:pt x="7933" y="2833"/>
                  </a:cubicBezTo>
                  <a:cubicBezTo>
                    <a:pt x="7933" y="2882"/>
                    <a:pt x="7982" y="2866"/>
                    <a:pt x="8014" y="2866"/>
                  </a:cubicBezTo>
                  <a:cubicBezTo>
                    <a:pt x="7998" y="2963"/>
                    <a:pt x="7933" y="2849"/>
                    <a:pt x="7884" y="2882"/>
                  </a:cubicBezTo>
                  <a:cubicBezTo>
                    <a:pt x="7884" y="2849"/>
                    <a:pt x="7901" y="2817"/>
                    <a:pt x="7933" y="2801"/>
                  </a:cubicBezTo>
                  <a:cubicBezTo>
                    <a:pt x="7836" y="2801"/>
                    <a:pt x="7739" y="2849"/>
                    <a:pt x="7658" y="2898"/>
                  </a:cubicBezTo>
                  <a:cubicBezTo>
                    <a:pt x="7609" y="2979"/>
                    <a:pt x="7755" y="3011"/>
                    <a:pt x="7674" y="3109"/>
                  </a:cubicBezTo>
                  <a:cubicBezTo>
                    <a:pt x="7674" y="3060"/>
                    <a:pt x="7642" y="2914"/>
                    <a:pt x="7544" y="3011"/>
                  </a:cubicBezTo>
                  <a:cubicBezTo>
                    <a:pt x="7577" y="3092"/>
                    <a:pt x="7658" y="3092"/>
                    <a:pt x="7642" y="3254"/>
                  </a:cubicBezTo>
                  <a:cubicBezTo>
                    <a:pt x="7625" y="3254"/>
                    <a:pt x="7609" y="3270"/>
                    <a:pt x="7609" y="3303"/>
                  </a:cubicBezTo>
                  <a:cubicBezTo>
                    <a:pt x="7496" y="3303"/>
                    <a:pt x="7609" y="3125"/>
                    <a:pt x="7512" y="3157"/>
                  </a:cubicBezTo>
                  <a:cubicBezTo>
                    <a:pt x="7577" y="3384"/>
                    <a:pt x="7415" y="3335"/>
                    <a:pt x="7334" y="3400"/>
                  </a:cubicBezTo>
                  <a:cubicBezTo>
                    <a:pt x="7350" y="3481"/>
                    <a:pt x="7447" y="3400"/>
                    <a:pt x="7496" y="3416"/>
                  </a:cubicBezTo>
                  <a:cubicBezTo>
                    <a:pt x="7496" y="3529"/>
                    <a:pt x="7431" y="3529"/>
                    <a:pt x="7350" y="3546"/>
                  </a:cubicBezTo>
                  <a:cubicBezTo>
                    <a:pt x="7285" y="3610"/>
                    <a:pt x="7496" y="3529"/>
                    <a:pt x="7512" y="3594"/>
                  </a:cubicBezTo>
                  <a:cubicBezTo>
                    <a:pt x="7366" y="3659"/>
                    <a:pt x="6994" y="3708"/>
                    <a:pt x="6897" y="3481"/>
                  </a:cubicBezTo>
                  <a:cubicBezTo>
                    <a:pt x="6832" y="3497"/>
                    <a:pt x="6767" y="3578"/>
                    <a:pt x="6735" y="3465"/>
                  </a:cubicBezTo>
                  <a:cubicBezTo>
                    <a:pt x="6605" y="3691"/>
                    <a:pt x="6314" y="3497"/>
                    <a:pt x="6217" y="3578"/>
                  </a:cubicBezTo>
                  <a:cubicBezTo>
                    <a:pt x="6266" y="3627"/>
                    <a:pt x="6330" y="3627"/>
                    <a:pt x="6363" y="3675"/>
                  </a:cubicBezTo>
                  <a:cubicBezTo>
                    <a:pt x="6363" y="3740"/>
                    <a:pt x="6314" y="3772"/>
                    <a:pt x="6330" y="3853"/>
                  </a:cubicBezTo>
                  <a:cubicBezTo>
                    <a:pt x="6007" y="3853"/>
                    <a:pt x="5650" y="4112"/>
                    <a:pt x="5343" y="3999"/>
                  </a:cubicBezTo>
                  <a:cubicBezTo>
                    <a:pt x="5148" y="4177"/>
                    <a:pt x="5051" y="4096"/>
                    <a:pt x="4809" y="4226"/>
                  </a:cubicBezTo>
                  <a:cubicBezTo>
                    <a:pt x="5229" y="4161"/>
                    <a:pt x="5650" y="4064"/>
                    <a:pt x="6055" y="3950"/>
                  </a:cubicBezTo>
                  <a:cubicBezTo>
                    <a:pt x="6168" y="3934"/>
                    <a:pt x="6363" y="4096"/>
                    <a:pt x="6346" y="3821"/>
                  </a:cubicBezTo>
                  <a:cubicBezTo>
                    <a:pt x="6444" y="3821"/>
                    <a:pt x="6573" y="3772"/>
                    <a:pt x="6605" y="3869"/>
                  </a:cubicBezTo>
                  <a:cubicBezTo>
                    <a:pt x="6670" y="3837"/>
                    <a:pt x="6638" y="3724"/>
                    <a:pt x="6751" y="3740"/>
                  </a:cubicBezTo>
                  <a:cubicBezTo>
                    <a:pt x="6767" y="3740"/>
                    <a:pt x="6767" y="3772"/>
                    <a:pt x="6800" y="3772"/>
                  </a:cubicBezTo>
                  <a:cubicBezTo>
                    <a:pt x="6832" y="3772"/>
                    <a:pt x="6767" y="3918"/>
                    <a:pt x="6848" y="3950"/>
                  </a:cubicBezTo>
                  <a:cubicBezTo>
                    <a:pt x="6897" y="3950"/>
                    <a:pt x="6897" y="3691"/>
                    <a:pt x="6929" y="3869"/>
                  </a:cubicBezTo>
                  <a:cubicBezTo>
                    <a:pt x="7204" y="3643"/>
                    <a:pt x="7561" y="3659"/>
                    <a:pt x="8014" y="3610"/>
                  </a:cubicBezTo>
                  <a:cubicBezTo>
                    <a:pt x="8079" y="3416"/>
                    <a:pt x="8338" y="3465"/>
                    <a:pt x="8451" y="3465"/>
                  </a:cubicBezTo>
                  <a:cubicBezTo>
                    <a:pt x="8467" y="3562"/>
                    <a:pt x="8289" y="3432"/>
                    <a:pt x="8338" y="3594"/>
                  </a:cubicBezTo>
                  <a:cubicBezTo>
                    <a:pt x="8402" y="3578"/>
                    <a:pt x="8483" y="3578"/>
                    <a:pt x="8548" y="3594"/>
                  </a:cubicBezTo>
                  <a:cubicBezTo>
                    <a:pt x="8435" y="3351"/>
                    <a:pt x="8791" y="3448"/>
                    <a:pt x="8872" y="3432"/>
                  </a:cubicBezTo>
                  <a:cubicBezTo>
                    <a:pt x="8872" y="3529"/>
                    <a:pt x="8775" y="3497"/>
                    <a:pt x="8710" y="3513"/>
                  </a:cubicBezTo>
                  <a:cubicBezTo>
                    <a:pt x="8985" y="3756"/>
                    <a:pt x="9277" y="3351"/>
                    <a:pt x="9600" y="3416"/>
                  </a:cubicBezTo>
                  <a:cubicBezTo>
                    <a:pt x="9584" y="3335"/>
                    <a:pt x="9665" y="3384"/>
                    <a:pt x="9665" y="3303"/>
                  </a:cubicBezTo>
                  <a:cubicBezTo>
                    <a:pt x="9924" y="3481"/>
                    <a:pt x="10135" y="3222"/>
                    <a:pt x="10378" y="3303"/>
                  </a:cubicBezTo>
                  <a:cubicBezTo>
                    <a:pt x="10734" y="3141"/>
                    <a:pt x="10879" y="3173"/>
                    <a:pt x="11300" y="3222"/>
                  </a:cubicBezTo>
                  <a:cubicBezTo>
                    <a:pt x="11284" y="3270"/>
                    <a:pt x="11284" y="3319"/>
                    <a:pt x="11300" y="3368"/>
                  </a:cubicBezTo>
                  <a:cubicBezTo>
                    <a:pt x="11219" y="3222"/>
                    <a:pt x="11203" y="3400"/>
                    <a:pt x="11155" y="3448"/>
                  </a:cubicBezTo>
                  <a:cubicBezTo>
                    <a:pt x="11138" y="3432"/>
                    <a:pt x="11106" y="3416"/>
                    <a:pt x="11074" y="3416"/>
                  </a:cubicBezTo>
                  <a:cubicBezTo>
                    <a:pt x="11106" y="3335"/>
                    <a:pt x="11203" y="3335"/>
                    <a:pt x="11203" y="3222"/>
                  </a:cubicBezTo>
                  <a:cubicBezTo>
                    <a:pt x="11138" y="3238"/>
                    <a:pt x="11122" y="3335"/>
                    <a:pt x="11009" y="3303"/>
                  </a:cubicBezTo>
                  <a:cubicBezTo>
                    <a:pt x="11009" y="3448"/>
                    <a:pt x="11074" y="3497"/>
                    <a:pt x="10928" y="3497"/>
                  </a:cubicBezTo>
                  <a:cubicBezTo>
                    <a:pt x="10993" y="3513"/>
                    <a:pt x="11009" y="3610"/>
                    <a:pt x="11090" y="3594"/>
                  </a:cubicBezTo>
                  <a:cubicBezTo>
                    <a:pt x="11122" y="3821"/>
                    <a:pt x="10539" y="3740"/>
                    <a:pt x="10798" y="3691"/>
                  </a:cubicBezTo>
                  <a:cubicBezTo>
                    <a:pt x="10734" y="3594"/>
                    <a:pt x="10507" y="3772"/>
                    <a:pt x="10539" y="3610"/>
                  </a:cubicBezTo>
                  <a:cubicBezTo>
                    <a:pt x="10361" y="3562"/>
                    <a:pt x="10345" y="3756"/>
                    <a:pt x="10199" y="3756"/>
                  </a:cubicBezTo>
                  <a:cubicBezTo>
                    <a:pt x="10102" y="3756"/>
                    <a:pt x="10038" y="3594"/>
                    <a:pt x="9940" y="3562"/>
                  </a:cubicBezTo>
                  <a:lnTo>
                    <a:pt x="9940" y="3627"/>
                  </a:lnTo>
                  <a:cubicBezTo>
                    <a:pt x="9859" y="3610"/>
                    <a:pt x="9698" y="3448"/>
                    <a:pt x="9714" y="3691"/>
                  </a:cubicBezTo>
                  <a:cubicBezTo>
                    <a:pt x="9762" y="3610"/>
                    <a:pt x="9892" y="3643"/>
                    <a:pt x="9908" y="3772"/>
                  </a:cubicBezTo>
                  <a:cubicBezTo>
                    <a:pt x="9746" y="3643"/>
                    <a:pt x="9390" y="3918"/>
                    <a:pt x="9115" y="3821"/>
                  </a:cubicBezTo>
                  <a:cubicBezTo>
                    <a:pt x="9099" y="3821"/>
                    <a:pt x="9115" y="3886"/>
                    <a:pt x="9115" y="3934"/>
                  </a:cubicBezTo>
                  <a:cubicBezTo>
                    <a:pt x="8791" y="3837"/>
                    <a:pt x="8467" y="4112"/>
                    <a:pt x="8208" y="4015"/>
                  </a:cubicBezTo>
                  <a:lnTo>
                    <a:pt x="8224" y="4128"/>
                  </a:lnTo>
                  <a:cubicBezTo>
                    <a:pt x="8127" y="3999"/>
                    <a:pt x="8079" y="4064"/>
                    <a:pt x="7965" y="4128"/>
                  </a:cubicBezTo>
                  <a:cubicBezTo>
                    <a:pt x="8095" y="4145"/>
                    <a:pt x="8030" y="4242"/>
                    <a:pt x="8176" y="4209"/>
                  </a:cubicBezTo>
                  <a:cubicBezTo>
                    <a:pt x="8046" y="4274"/>
                    <a:pt x="7884" y="4226"/>
                    <a:pt x="7803" y="4387"/>
                  </a:cubicBezTo>
                  <a:cubicBezTo>
                    <a:pt x="7803" y="4339"/>
                    <a:pt x="7787" y="4290"/>
                    <a:pt x="7820" y="4290"/>
                  </a:cubicBezTo>
                  <a:cubicBezTo>
                    <a:pt x="7771" y="4242"/>
                    <a:pt x="7642" y="4355"/>
                    <a:pt x="7593" y="4420"/>
                  </a:cubicBezTo>
                  <a:cubicBezTo>
                    <a:pt x="7577" y="4371"/>
                    <a:pt x="7415" y="4355"/>
                    <a:pt x="7480" y="4274"/>
                  </a:cubicBezTo>
                  <a:cubicBezTo>
                    <a:pt x="7318" y="4306"/>
                    <a:pt x="7107" y="4323"/>
                    <a:pt x="6913" y="4339"/>
                  </a:cubicBezTo>
                  <a:cubicBezTo>
                    <a:pt x="6929" y="4485"/>
                    <a:pt x="7026" y="4436"/>
                    <a:pt x="6994" y="4582"/>
                  </a:cubicBezTo>
                  <a:cubicBezTo>
                    <a:pt x="7188" y="4533"/>
                    <a:pt x="7318" y="4404"/>
                    <a:pt x="7496" y="4598"/>
                  </a:cubicBezTo>
                  <a:cubicBezTo>
                    <a:pt x="7528" y="4598"/>
                    <a:pt x="7512" y="4533"/>
                    <a:pt x="7512" y="4501"/>
                  </a:cubicBezTo>
                  <a:cubicBezTo>
                    <a:pt x="7528" y="4501"/>
                    <a:pt x="7528" y="4566"/>
                    <a:pt x="7561" y="4566"/>
                  </a:cubicBezTo>
                  <a:cubicBezTo>
                    <a:pt x="7512" y="4646"/>
                    <a:pt x="7269" y="4792"/>
                    <a:pt x="7188" y="4598"/>
                  </a:cubicBezTo>
                  <a:cubicBezTo>
                    <a:pt x="7140" y="4646"/>
                    <a:pt x="7026" y="4663"/>
                    <a:pt x="6978" y="4727"/>
                  </a:cubicBezTo>
                  <a:cubicBezTo>
                    <a:pt x="7010" y="4889"/>
                    <a:pt x="7026" y="5003"/>
                    <a:pt x="7188" y="4986"/>
                  </a:cubicBezTo>
                  <a:cubicBezTo>
                    <a:pt x="7172" y="4922"/>
                    <a:pt x="7091" y="4970"/>
                    <a:pt x="7091" y="4889"/>
                  </a:cubicBezTo>
                  <a:cubicBezTo>
                    <a:pt x="7091" y="4808"/>
                    <a:pt x="7140" y="4825"/>
                    <a:pt x="7124" y="4744"/>
                  </a:cubicBezTo>
                  <a:cubicBezTo>
                    <a:pt x="7188" y="4760"/>
                    <a:pt x="7366" y="4760"/>
                    <a:pt x="7302" y="4873"/>
                  </a:cubicBezTo>
                  <a:cubicBezTo>
                    <a:pt x="7366" y="4938"/>
                    <a:pt x="7334" y="4792"/>
                    <a:pt x="7383" y="4727"/>
                  </a:cubicBezTo>
                  <a:cubicBezTo>
                    <a:pt x="7431" y="4808"/>
                    <a:pt x="7447" y="4841"/>
                    <a:pt x="7512" y="4744"/>
                  </a:cubicBezTo>
                  <a:cubicBezTo>
                    <a:pt x="7544" y="4792"/>
                    <a:pt x="7577" y="4841"/>
                    <a:pt x="7593" y="4873"/>
                  </a:cubicBezTo>
                  <a:cubicBezTo>
                    <a:pt x="7820" y="4825"/>
                    <a:pt x="8062" y="4808"/>
                    <a:pt x="8289" y="4808"/>
                  </a:cubicBezTo>
                  <a:cubicBezTo>
                    <a:pt x="8289" y="4776"/>
                    <a:pt x="8273" y="4776"/>
                    <a:pt x="8257" y="4744"/>
                  </a:cubicBezTo>
                  <a:cubicBezTo>
                    <a:pt x="8370" y="4808"/>
                    <a:pt x="8500" y="4808"/>
                    <a:pt x="8613" y="4776"/>
                  </a:cubicBezTo>
                  <a:cubicBezTo>
                    <a:pt x="8613" y="4825"/>
                    <a:pt x="8629" y="4873"/>
                    <a:pt x="8613" y="4889"/>
                  </a:cubicBezTo>
                  <a:cubicBezTo>
                    <a:pt x="8823" y="4889"/>
                    <a:pt x="9034" y="4905"/>
                    <a:pt x="9244" y="4970"/>
                  </a:cubicBezTo>
                  <a:cubicBezTo>
                    <a:pt x="9196" y="4776"/>
                    <a:pt x="9422" y="4970"/>
                    <a:pt x="9471" y="4760"/>
                  </a:cubicBezTo>
                  <a:cubicBezTo>
                    <a:pt x="9520" y="4841"/>
                    <a:pt x="9617" y="4808"/>
                    <a:pt x="9649" y="4922"/>
                  </a:cubicBezTo>
                  <a:cubicBezTo>
                    <a:pt x="9746" y="4905"/>
                    <a:pt x="9584" y="4857"/>
                    <a:pt x="9649" y="4744"/>
                  </a:cubicBezTo>
                  <a:cubicBezTo>
                    <a:pt x="9746" y="4744"/>
                    <a:pt x="9876" y="4922"/>
                    <a:pt x="9957" y="4857"/>
                  </a:cubicBezTo>
                  <a:cubicBezTo>
                    <a:pt x="9957" y="4857"/>
                    <a:pt x="9957" y="4744"/>
                    <a:pt x="9973" y="4744"/>
                  </a:cubicBezTo>
                  <a:cubicBezTo>
                    <a:pt x="10038" y="4744"/>
                    <a:pt x="10086" y="4841"/>
                    <a:pt x="10151" y="4841"/>
                  </a:cubicBezTo>
                  <a:cubicBezTo>
                    <a:pt x="10151" y="4841"/>
                    <a:pt x="10135" y="4776"/>
                    <a:pt x="10118" y="4776"/>
                  </a:cubicBezTo>
                  <a:cubicBezTo>
                    <a:pt x="10167" y="4776"/>
                    <a:pt x="10248" y="4825"/>
                    <a:pt x="10280" y="4825"/>
                  </a:cubicBezTo>
                  <a:cubicBezTo>
                    <a:pt x="10329" y="4825"/>
                    <a:pt x="10410" y="4663"/>
                    <a:pt x="10491" y="4663"/>
                  </a:cubicBezTo>
                  <a:cubicBezTo>
                    <a:pt x="10556" y="4663"/>
                    <a:pt x="10637" y="4808"/>
                    <a:pt x="10701" y="4825"/>
                  </a:cubicBezTo>
                  <a:cubicBezTo>
                    <a:pt x="10831" y="4841"/>
                    <a:pt x="10928" y="4614"/>
                    <a:pt x="11041" y="4744"/>
                  </a:cubicBezTo>
                  <a:cubicBezTo>
                    <a:pt x="11122" y="4744"/>
                    <a:pt x="11122" y="4646"/>
                    <a:pt x="11187" y="4630"/>
                  </a:cubicBezTo>
                  <a:cubicBezTo>
                    <a:pt x="11446" y="4695"/>
                    <a:pt x="11673" y="4663"/>
                    <a:pt x="11948" y="4727"/>
                  </a:cubicBezTo>
                  <a:cubicBezTo>
                    <a:pt x="11996" y="4808"/>
                    <a:pt x="12142" y="5051"/>
                    <a:pt x="12013" y="5051"/>
                  </a:cubicBezTo>
                  <a:cubicBezTo>
                    <a:pt x="12158" y="5035"/>
                    <a:pt x="12466" y="5084"/>
                    <a:pt x="12320" y="5278"/>
                  </a:cubicBezTo>
                  <a:cubicBezTo>
                    <a:pt x="12272" y="5326"/>
                    <a:pt x="12191" y="5262"/>
                    <a:pt x="12207" y="5245"/>
                  </a:cubicBezTo>
                  <a:cubicBezTo>
                    <a:pt x="12029" y="5359"/>
                    <a:pt x="11786" y="5359"/>
                    <a:pt x="11608" y="5229"/>
                  </a:cubicBezTo>
                  <a:cubicBezTo>
                    <a:pt x="11057" y="5391"/>
                    <a:pt x="10507" y="5294"/>
                    <a:pt x="10005" y="5537"/>
                  </a:cubicBezTo>
                  <a:cubicBezTo>
                    <a:pt x="10070" y="5893"/>
                    <a:pt x="9633" y="5844"/>
                    <a:pt x="9471" y="5747"/>
                  </a:cubicBezTo>
                  <a:cubicBezTo>
                    <a:pt x="9050" y="5877"/>
                    <a:pt x="8597" y="5796"/>
                    <a:pt x="8127" y="5844"/>
                  </a:cubicBezTo>
                  <a:cubicBezTo>
                    <a:pt x="8095" y="5893"/>
                    <a:pt x="8127" y="5893"/>
                    <a:pt x="8127" y="5942"/>
                  </a:cubicBezTo>
                  <a:cubicBezTo>
                    <a:pt x="8079" y="5958"/>
                    <a:pt x="8046" y="5925"/>
                    <a:pt x="8046" y="5844"/>
                  </a:cubicBezTo>
                  <a:cubicBezTo>
                    <a:pt x="7965" y="5974"/>
                    <a:pt x="7642" y="5861"/>
                    <a:pt x="7690" y="6103"/>
                  </a:cubicBezTo>
                  <a:cubicBezTo>
                    <a:pt x="7642" y="6055"/>
                    <a:pt x="7625" y="5958"/>
                    <a:pt x="7512" y="6006"/>
                  </a:cubicBezTo>
                  <a:cubicBezTo>
                    <a:pt x="7544" y="6120"/>
                    <a:pt x="7528" y="6087"/>
                    <a:pt x="7528" y="6217"/>
                  </a:cubicBezTo>
                  <a:cubicBezTo>
                    <a:pt x="7642" y="6168"/>
                    <a:pt x="7625" y="6120"/>
                    <a:pt x="7690" y="6282"/>
                  </a:cubicBezTo>
                  <a:cubicBezTo>
                    <a:pt x="7577" y="6314"/>
                    <a:pt x="7447" y="6443"/>
                    <a:pt x="7302" y="6460"/>
                  </a:cubicBezTo>
                  <a:cubicBezTo>
                    <a:pt x="7302" y="6411"/>
                    <a:pt x="7156" y="6282"/>
                    <a:pt x="7269" y="6282"/>
                  </a:cubicBezTo>
                  <a:cubicBezTo>
                    <a:pt x="7188" y="6184"/>
                    <a:pt x="7172" y="6395"/>
                    <a:pt x="7156" y="6476"/>
                  </a:cubicBezTo>
                  <a:cubicBezTo>
                    <a:pt x="6962" y="6492"/>
                    <a:pt x="6848" y="6702"/>
                    <a:pt x="6686" y="6524"/>
                  </a:cubicBezTo>
                  <a:cubicBezTo>
                    <a:pt x="6638" y="6719"/>
                    <a:pt x="6427" y="6686"/>
                    <a:pt x="6444" y="6897"/>
                  </a:cubicBezTo>
                  <a:cubicBezTo>
                    <a:pt x="6379" y="6897"/>
                    <a:pt x="6476" y="6832"/>
                    <a:pt x="6444" y="6767"/>
                  </a:cubicBezTo>
                  <a:cubicBezTo>
                    <a:pt x="6233" y="6767"/>
                    <a:pt x="6460" y="6913"/>
                    <a:pt x="6363" y="6945"/>
                  </a:cubicBezTo>
                  <a:cubicBezTo>
                    <a:pt x="6605" y="7042"/>
                    <a:pt x="6670" y="6589"/>
                    <a:pt x="6897" y="6783"/>
                  </a:cubicBezTo>
                  <a:cubicBezTo>
                    <a:pt x="6865" y="6751"/>
                    <a:pt x="6881" y="6735"/>
                    <a:pt x="6881" y="6686"/>
                  </a:cubicBezTo>
                  <a:cubicBezTo>
                    <a:pt x="6978" y="6783"/>
                    <a:pt x="7140" y="6443"/>
                    <a:pt x="7188" y="6686"/>
                  </a:cubicBezTo>
                  <a:cubicBezTo>
                    <a:pt x="7318" y="6524"/>
                    <a:pt x="7528" y="6443"/>
                    <a:pt x="7739" y="6476"/>
                  </a:cubicBezTo>
                  <a:cubicBezTo>
                    <a:pt x="7706" y="6379"/>
                    <a:pt x="7771" y="6379"/>
                    <a:pt x="7739" y="6298"/>
                  </a:cubicBezTo>
                  <a:cubicBezTo>
                    <a:pt x="8014" y="6330"/>
                    <a:pt x="8192" y="6103"/>
                    <a:pt x="8370" y="6055"/>
                  </a:cubicBezTo>
                  <a:cubicBezTo>
                    <a:pt x="8904" y="6217"/>
                    <a:pt x="9277" y="5747"/>
                    <a:pt x="9811" y="5877"/>
                  </a:cubicBezTo>
                  <a:cubicBezTo>
                    <a:pt x="9811" y="6168"/>
                    <a:pt x="9762" y="6330"/>
                    <a:pt x="9908" y="6508"/>
                  </a:cubicBezTo>
                  <a:cubicBezTo>
                    <a:pt x="9908" y="6541"/>
                    <a:pt x="9876" y="6557"/>
                    <a:pt x="9892" y="6589"/>
                  </a:cubicBezTo>
                  <a:cubicBezTo>
                    <a:pt x="9811" y="6557"/>
                    <a:pt x="9681" y="6492"/>
                    <a:pt x="9649" y="6654"/>
                  </a:cubicBezTo>
                  <a:cubicBezTo>
                    <a:pt x="9779" y="6557"/>
                    <a:pt x="9876" y="6670"/>
                    <a:pt x="10021" y="6686"/>
                  </a:cubicBezTo>
                  <a:cubicBezTo>
                    <a:pt x="10021" y="6800"/>
                    <a:pt x="10102" y="6848"/>
                    <a:pt x="10199" y="6913"/>
                  </a:cubicBezTo>
                  <a:cubicBezTo>
                    <a:pt x="10199" y="7026"/>
                    <a:pt x="10118" y="7042"/>
                    <a:pt x="10070" y="7123"/>
                  </a:cubicBezTo>
                  <a:cubicBezTo>
                    <a:pt x="10183" y="7172"/>
                    <a:pt x="10232" y="7107"/>
                    <a:pt x="10329" y="7204"/>
                  </a:cubicBezTo>
                  <a:cubicBezTo>
                    <a:pt x="10021" y="7237"/>
                    <a:pt x="9730" y="7334"/>
                    <a:pt x="9455" y="7463"/>
                  </a:cubicBezTo>
                  <a:cubicBezTo>
                    <a:pt x="9439" y="7399"/>
                    <a:pt x="9455" y="7350"/>
                    <a:pt x="9487" y="7350"/>
                  </a:cubicBezTo>
                  <a:cubicBezTo>
                    <a:pt x="9439" y="7285"/>
                    <a:pt x="9293" y="7366"/>
                    <a:pt x="9277" y="7447"/>
                  </a:cubicBezTo>
                  <a:cubicBezTo>
                    <a:pt x="9115" y="7237"/>
                    <a:pt x="8985" y="7447"/>
                    <a:pt x="8775" y="7285"/>
                  </a:cubicBezTo>
                  <a:cubicBezTo>
                    <a:pt x="8775" y="7172"/>
                    <a:pt x="8872" y="7075"/>
                    <a:pt x="8985" y="7075"/>
                  </a:cubicBezTo>
                  <a:cubicBezTo>
                    <a:pt x="8985" y="7010"/>
                    <a:pt x="8985" y="6929"/>
                    <a:pt x="9018" y="6897"/>
                  </a:cubicBezTo>
                  <a:cubicBezTo>
                    <a:pt x="9001" y="6767"/>
                    <a:pt x="8937" y="6978"/>
                    <a:pt x="8937" y="6864"/>
                  </a:cubicBezTo>
                  <a:cubicBezTo>
                    <a:pt x="8953" y="6978"/>
                    <a:pt x="8856" y="7091"/>
                    <a:pt x="8759" y="7140"/>
                  </a:cubicBezTo>
                  <a:cubicBezTo>
                    <a:pt x="8742" y="7140"/>
                    <a:pt x="8742" y="7075"/>
                    <a:pt x="8710" y="7075"/>
                  </a:cubicBezTo>
                  <a:cubicBezTo>
                    <a:pt x="8726" y="6929"/>
                    <a:pt x="8791" y="7010"/>
                    <a:pt x="8888" y="6945"/>
                  </a:cubicBezTo>
                  <a:cubicBezTo>
                    <a:pt x="8840" y="6783"/>
                    <a:pt x="8791" y="7059"/>
                    <a:pt x="8710" y="6897"/>
                  </a:cubicBezTo>
                  <a:cubicBezTo>
                    <a:pt x="8710" y="6686"/>
                    <a:pt x="8888" y="6735"/>
                    <a:pt x="8969" y="6686"/>
                  </a:cubicBezTo>
                  <a:cubicBezTo>
                    <a:pt x="8791" y="6589"/>
                    <a:pt x="8483" y="6816"/>
                    <a:pt x="8273" y="6800"/>
                  </a:cubicBezTo>
                  <a:cubicBezTo>
                    <a:pt x="8127" y="6978"/>
                    <a:pt x="7820" y="6864"/>
                    <a:pt x="7949" y="7334"/>
                  </a:cubicBezTo>
                  <a:cubicBezTo>
                    <a:pt x="8095" y="7382"/>
                    <a:pt x="8160" y="7593"/>
                    <a:pt x="8370" y="7512"/>
                  </a:cubicBezTo>
                  <a:cubicBezTo>
                    <a:pt x="8289" y="7836"/>
                    <a:pt x="7965" y="7415"/>
                    <a:pt x="7868" y="7480"/>
                  </a:cubicBezTo>
                  <a:cubicBezTo>
                    <a:pt x="7852" y="7609"/>
                    <a:pt x="7998" y="7480"/>
                    <a:pt x="7965" y="7658"/>
                  </a:cubicBezTo>
                  <a:cubicBezTo>
                    <a:pt x="8030" y="7593"/>
                    <a:pt x="8111" y="7609"/>
                    <a:pt x="8143" y="7706"/>
                  </a:cubicBezTo>
                  <a:cubicBezTo>
                    <a:pt x="8111" y="7722"/>
                    <a:pt x="7949" y="7803"/>
                    <a:pt x="7949" y="7625"/>
                  </a:cubicBezTo>
                  <a:cubicBezTo>
                    <a:pt x="7868" y="7706"/>
                    <a:pt x="7739" y="7755"/>
                    <a:pt x="7625" y="7722"/>
                  </a:cubicBezTo>
                  <a:cubicBezTo>
                    <a:pt x="7642" y="7820"/>
                    <a:pt x="7723" y="7820"/>
                    <a:pt x="7739" y="7884"/>
                  </a:cubicBezTo>
                  <a:cubicBezTo>
                    <a:pt x="7739" y="7933"/>
                    <a:pt x="7706" y="7965"/>
                    <a:pt x="7658" y="7965"/>
                  </a:cubicBezTo>
                  <a:cubicBezTo>
                    <a:pt x="7755" y="7998"/>
                    <a:pt x="7771" y="8176"/>
                    <a:pt x="7852" y="8240"/>
                  </a:cubicBezTo>
                  <a:cubicBezTo>
                    <a:pt x="7771" y="8305"/>
                    <a:pt x="7755" y="8418"/>
                    <a:pt x="7803" y="8499"/>
                  </a:cubicBezTo>
                  <a:cubicBezTo>
                    <a:pt x="7884" y="8467"/>
                    <a:pt x="7803" y="8386"/>
                    <a:pt x="7933" y="8451"/>
                  </a:cubicBezTo>
                  <a:cubicBezTo>
                    <a:pt x="7965" y="8629"/>
                    <a:pt x="7771" y="8564"/>
                    <a:pt x="7706" y="8548"/>
                  </a:cubicBezTo>
                  <a:cubicBezTo>
                    <a:pt x="7755" y="8580"/>
                    <a:pt x="7723" y="8597"/>
                    <a:pt x="7723" y="8645"/>
                  </a:cubicBezTo>
                  <a:cubicBezTo>
                    <a:pt x="7496" y="8645"/>
                    <a:pt x="7350" y="8823"/>
                    <a:pt x="7172" y="8597"/>
                  </a:cubicBezTo>
                  <a:cubicBezTo>
                    <a:pt x="7156" y="8483"/>
                    <a:pt x="7237" y="8483"/>
                    <a:pt x="7237" y="8370"/>
                  </a:cubicBezTo>
                  <a:cubicBezTo>
                    <a:pt x="7237" y="8257"/>
                    <a:pt x="7156" y="8338"/>
                    <a:pt x="7156" y="8240"/>
                  </a:cubicBezTo>
                  <a:cubicBezTo>
                    <a:pt x="6978" y="8208"/>
                    <a:pt x="6816" y="8564"/>
                    <a:pt x="6719" y="8240"/>
                  </a:cubicBezTo>
                  <a:cubicBezTo>
                    <a:pt x="6622" y="8224"/>
                    <a:pt x="6541" y="8370"/>
                    <a:pt x="6508" y="8338"/>
                  </a:cubicBezTo>
                  <a:cubicBezTo>
                    <a:pt x="6589" y="8597"/>
                    <a:pt x="6168" y="8111"/>
                    <a:pt x="5909" y="8208"/>
                  </a:cubicBezTo>
                  <a:cubicBezTo>
                    <a:pt x="5909" y="8159"/>
                    <a:pt x="5958" y="8159"/>
                    <a:pt x="5958" y="8095"/>
                  </a:cubicBezTo>
                  <a:cubicBezTo>
                    <a:pt x="6379" y="8062"/>
                    <a:pt x="6735" y="7949"/>
                    <a:pt x="7172" y="7868"/>
                  </a:cubicBezTo>
                  <a:cubicBezTo>
                    <a:pt x="7026" y="7771"/>
                    <a:pt x="6751" y="7917"/>
                    <a:pt x="6605" y="7755"/>
                  </a:cubicBezTo>
                  <a:cubicBezTo>
                    <a:pt x="6492" y="7755"/>
                    <a:pt x="6605" y="7803"/>
                    <a:pt x="6589" y="7900"/>
                  </a:cubicBezTo>
                  <a:cubicBezTo>
                    <a:pt x="6136" y="7917"/>
                    <a:pt x="5764" y="7852"/>
                    <a:pt x="5408" y="7900"/>
                  </a:cubicBezTo>
                  <a:cubicBezTo>
                    <a:pt x="5327" y="7722"/>
                    <a:pt x="5116" y="7641"/>
                    <a:pt x="4938" y="7722"/>
                  </a:cubicBezTo>
                  <a:cubicBezTo>
                    <a:pt x="4647" y="7836"/>
                    <a:pt x="4226" y="7528"/>
                    <a:pt x="4080" y="7771"/>
                  </a:cubicBezTo>
                  <a:cubicBezTo>
                    <a:pt x="3772" y="7577"/>
                    <a:pt x="3465" y="7900"/>
                    <a:pt x="3190" y="7900"/>
                  </a:cubicBezTo>
                  <a:cubicBezTo>
                    <a:pt x="3190" y="8030"/>
                    <a:pt x="3238" y="8143"/>
                    <a:pt x="3303" y="8257"/>
                  </a:cubicBezTo>
                  <a:cubicBezTo>
                    <a:pt x="3562" y="8289"/>
                    <a:pt x="3772" y="8159"/>
                    <a:pt x="3886" y="8338"/>
                  </a:cubicBezTo>
                  <a:cubicBezTo>
                    <a:pt x="3513" y="8451"/>
                    <a:pt x="3432" y="8823"/>
                    <a:pt x="3125" y="8920"/>
                  </a:cubicBezTo>
                  <a:cubicBezTo>
                    <a:pt x="3092" y="8953"/>
                    <a:pt x="3125" y="9050"/>
                    <a:pt x="3060" y="9034"/>
                  </a:cubicBezTo>
                  <a:cubicBezTo>
                    <a:pt x="3060" y="9147"/>
                    <a:pt x="3141" y="9260"/>
                    <a:pt x="3238" y="9309"/>
                  </a:cubicBezTo>
                  <a:cubicBezTo>
                    <a:pt x="3109" y="9309"/>
                    <a:pt x="3060" y="9406"/>
                    <a:pt x="2866" y="9487"/>
                  </a:cubicBezTo>
                  <a:cubicBezTo>
                    <a:pt x="2979" y="9519"/>
                    <a:pt x="2801" y="9649"/>
                    <a:pt x="2947" y="9616"/>
                  </a:cubicBezTo>
                  <a:cubicBezTo>
                    <a:pt x="2931" y="9714"/>
                    <a:pt x="2785" y="9665"/>
                    <a:pt x="2769" y="9600"/>
                  </a:cubicBezTo>
                  <a:cubicBezTo>
                    <a:pt x="2672" y="9665"/>
                    <a:pt x="2688" y="9730"/>
                    <a:pt x="2591" y="9730"/>
                  </a:cubicBezTo>
                  <a:cubicBezTo>
                    <a:pt x="2591" y="9827"/>
                    <a:pt x="2493" y="9876"/>
                    <a:pt x="2558" y="9940"/>
                  </a:cubicBezTo>
                  <a:cubicBezTo>
                    <a:pt x="2510" y="9940"/>
                    <a:pt x="2493" y="9908"/>
                    <a:pt x="2461" y="9924"/>
                  </a:cubicBezTo>
                  <a:cubicBezTo>
                    <a:pt x="2461" y="10005"/>
                    <a:pt x="2510" y="9989"/>
                    <a:pt x="2493" y="10102"/>
                  </a:cubicBezTo>
                  <a:cubicBezTo>
                    <a:pt x="2655" y="10005"/>
                    <a:pt x="2639" y="9746"/>
                    <a:pt x="2801" y="9665"/>
                  </a:cubicBezTo>
                  <a:cubicBezTo>
                    <a:pt x="2817" y="9795"/>
                    <a:pt x="2655" y="9730"/>
                    <a:pt x="2704" y="9892"/>
                  </a:cubicBezTo>
                  <a:cubicBezTo>
                    <a:pt x="2753" y="9876"/>
                    <a:pt x="2753" y="9956"/>
                    <a:pt x="2785" y="9956"/>
                  </a:cubicBezTo>
                  <a:cubicBezTo>
                    <a:pt x="2720" y="10280"/>
                    <a:pt x="2510" y="10458"/>
                    <a:pt x="2251" y="10361"/>
                  </a:cubicBezTo>
                  <a:cubicBezTo>
                    <a:pt x="2154" y="10491"/>
                    <a:pt x="2251" y="10491"/>
                    <a:pt x="2267" y="10717"/>
                  </a:cubicBezTo>
                  <a:lnTo>
                    <a:pt x="2364" y="10717"/>
                  </a:lnTo>
                  <a:cubicBezTo>
                    <a:pt x="2315" y="10766"/>
                    <a:pt x="2315" y="10831"/>
                    <a:pt x="2396" y="10831"/>
                  </a:cubicBezTo>
                  <a:cubicBezTo>
                    <a:pt x="2380" y="10993"/>
                    <a:pt x="2315" y="11138"/>
                    <a:pt x="2218" y="11268"/>
                  </a:cubicBezTo>
                  <a:cubicBezTo>
                    <a:pt x="2315" y="11478"/>
                    <a:pt x="1992" y="12191"/>
                    <a:pt x="2396" y="12158"/>
                  </a:cubicBezTo>
                  <a:cubicBezTo>
                    <a:pt x="2429" y="12255"/>
                    <a:pt x="2607" y="12304"/>
                    <a:pt x="2607" y="12352"/>
                  </a:cubicBezTo>
                  <a:cubicBezTo>
                    <a:pt x="2833" y="12433"/>
                    <a:pt x="3028" y="12563"/>
                    <a:pt x="3173" y="12757"/>
                  </a:cubicBezTo>
                  <a:cubicBezTo>
                    <a:pt x="3416" y="12676"/>
                    <a:pt x="3481" y="13259"/>
                    <a:pt x="3772" y="13097"/>
                  </a:cubicBezTo>
                  <a:cubicBezTo>
                    <a:pt x="3772" y="13049"/>
                    <a:pt x="3756" y="13000"/>
                    <a:pt x="3756" y="12951"/>
                  </a:cubicBezTo>
                  <a:cubicBezTo>
                    <a:pt x="4080" y="13032"/>
                    <a:pt x="4210" y="12498"/>
                    <a:pt x="4630" y="12660"/>
                  </a:cubicBezTo>
                  <a:cubicBezTo>
                    <a:pt x="4549" y="12919"/>
                    <a:pt x="4258" y="12919"/>
                    <a:pt x="4290" y="13291"/>
                  </a:cubicBezTo>
                  <a:cubicBezTo>
                    <a:pt x="4339" y="13291"/>
                    <a:pt x="4388" y="13275"/>
                    <a:pt x="4404" y="13324"/>
                  </a:cubicBezTo>
                  <a:cubicBezTo>
                    <a:pt x="4436" y="13437"/>
                    <a:pt x="4323" y="13389"/>
                    <a:pt x="4307" y="13437"/>
                  </a:cubicBezTo>
                  <a:cubicBezTo>
                    <a:pt x="4290" y="13502"/>
                    <a:pt x="4388" y="13518"/>
                    <a:pt x="4420" y="13469"/>
                  </a:cubicBezTo>
                  <a:cubicBezTo>
                    <a:pt x="4355" y="13745"/>
                    <a:pt x="4630" y="13761"/>
                    <a:pt x="4614" y="14101"/>
                  </a:cubicBezTo>
                  <a:cubicBezTo>
                    <a:pt x="4711" y="14052"/>
                    <a:pt x="4776" y="14004"/>
                    <a:pt x="4809" y="14182"/>
                  </a:cubicBezTo>
                  <a:cubicBezTo>
                    <a:pt x="4906" y="14117"/>
                    <a:pt x="5035" y="14117"/>
                    <a:pt x="5068" y="14311"/>
                  </a:cubicBezTo>
                  <a:cubicBezTo>
                    <a:pt x="5359" y="14230"/>
                    <a:pt x="5327" y="13648"/>
                    <a:pt x="5602" y="13680"/>
                  </a:cubicBezTo>
                  <a:cubicBezTo>
                    <a:pt x="5634" y="13615"/>
                    <a:pt x="5634" y="13518"/>
                    <a:pt x="5683" y="13486"/>
                  </a:cubicBezTo>
                  <a:cubicBezTo>
                    <a:pt x="5667" y="13453"/>
                    <a:pt x="5634" y="13437"/>
                    <a:pt x="5602" y="13421"/>
                  </a:cubicBezTo>
                  <a:cubicBezTo>
                    <a:pt x="5634" y="13178"/>
                    <a:pt x="5942" y="13243"/>
                    <a:pt x="5974" y="12984"/>
                  </a:cubicBezTo>
                  <a:cubicBezTo>
                    <a:pt x="6152" y="13049"/>
                    <a:pt x="6298" y="13097"/>
                    <a:pt x="6460" y="12984"/>
                  </a:cubicBezTo>
                  <a:cubicBezTo>
                    <a:pt x="6525" y="13162"/>
                    <a:pt x="6298" y="13049"/>
                    <a:pt x="6395" y="13162"/>
                  </a:cubicBezTo>
                  <a:cubicBezTo>
                    <a:pt x="6379" y="13129"/>
                    <a:pt x="6330" y="13129"/>
                    <a:pt x="6298" y="13146"/>
                  </a:cubicBezTo>
                  <a:cubicBezTo>
                    <a:pt x="6266" y="13194"/>
                    <a:pt x="6298" y="13308"/>
                    <a:pt x="6249" y="13324"/>
                  </a:cubicBezTo>
                  <a:cubicBezTo>
                    <a:pt x="6249" y="13405"/>
                    <a:pt x="6330" y="13324"/>
                    <a:pt x="6346" y="13324"/>
                  </a:cubicBezTo>
                  <a:cubicBezTo>
                    <a:pt x="6363" y="13437"/>
                    <a:pt x="6298" y="13502"/>
                    <a:pt x="6363" y="13567"/>
                  </a:cubicBezTo>
                  <a:cubicBezTo>
                    <a:pt x="6233" y="13631"/>
                    <a:pt x="6249" y="13421"/>
                    <a:pt x="6152" y="13421"/>
                  </a:cubicBezTo>
                  <a:cubicBezTo>
                    <a:pt x="6087" y="13518"/>
                    <a:pt x="6249" y="13680"/>
                    <a:pt x="6071" y="13680"/>
                  </a:cubicBezTo>
                  <a:cubicBezTo>
                    <a:pt x="6071" y="13745"/>
                    <a:pt x="6120" y="13745"/>
                    <a:pt x="6168" y="13745"/>
                  </a:cubicBezTo>
                  <a:cubicBezTo>
                    <a:pt x="6152" y="13777"/>
                    <a:pt x="6136" y="13809"/>
                    <a:pt x="6152" y="13842"/>
                  </a:cubicBezTo>
                  <a:cubicBezTo>
                    <a:pt x="6087" y="13777"/>
                    <a:pt x="6120" y="13777"/>
                    <a:pt x="6039" y="13826"/>
                  </a:cubicBezTo>
                  <a:cubicBezTo>
                    <a:pt x="6055" y="13890"/>
                    <a:pt x="6039" y="13923"/>
                    <a:pt x="6039" y="13971"/>
                  </a:cubicBezTo>
                  <a:cubicBezTo>
                    <a:pt x="6120" y="14085"/>
                    <a:pt x="6055" y="14295"/>
                    <a:pt x="5926" y="14263"/>
                  </a:cubicBezTo>
                  <a:cubicBezTo>
                    <a:pt x="6023" y="14408"/>
                    <a:pt x="5909" y="14538"/>
                    <a:pt x="5828" y="14603"/>
                  </a:cubicBezTo>
                  <a:cubicBezTo>
                    <a:pt x="5861" y="14667"/>
                    <a:pt x="5877" y="14667"/>
                    <a:pt x="5909" y="14619"/>
                  </a:cubicBezTo>
                  <a:cubicBezTo>
                    <a:pt x="5893" y="15153"/>
                    <a:pt x="5359" y="15024"/>
                    <a:pt x="4987" y="15121"/>
                  </a:cubicBezTo>
                  <a:cubicBezTo>
                    <a:pt x="4970" y="15072"/>
                    <a:pt x="4987" y="15056"/>
                    <a:pt x="5003" y="15040"/>
                  </a:cubicBezTo>
                  <a:cubicBezTo>
                    <a:pt x="4906" y="15056"/>
                    <a:pt x="4809" y="15088"/>
                    <a:pt x="4711" y="15137"/>
                  </a:cubicBezTo>
                  <a:cubicBezTo>
                    <a:pt x="4679" y="15137"/>
                    <a:pt x="4679" y="15072"/>
                    <a:pt x="4679" y="15040"/>
                  </a:cubicBezTo>
                  <a:cubicBezTo>
                    <a:pt x="4177" y="15007"/>
                    <a:pt x="3805" y="14878"/>
                    <a:pt x="3287" y="14959"/>
                  </a:cubicBezTo>
                  <a:cubicBezTo>
                    <a:pt x="3254" y="14959"/>
                    <a:pt x="3254" y="14894"/>
                    <a:pt x="3238" y="14862"/>
                  </a:cubicBezTo>
                  <a:cubicBezTo>
                    <a:pt x="2833" y="14862"/>
                    <a:pt x="2607" y="14651"/>
                    <a:pt x="2218" y="14700"/>
                  </a:cubicBezTo>
                  <a:cubicBezTo>
                    <a:pt x="2202" y="14651"/>
                    <a:pt x="2234" y="14586"/>
                    <a:pt x="2283" y="14554"/>
                  </a:cubicBezTo>
                  <a:cubicBezTo>
                    <a:pt x="2251" y="14473"/>
                    <a:pt x="2105" y="14570"/>
                    <a:pt x="2121" y="14425"/>
                  </a:cubicBezTo>
                  <a:cubicBezTo>
                    <a:pt x="2040" y="14473"/>
                    <a:pt x="1992" y="14538"/>
                    <a:pt x="1878" y="14522"/>
                  </a:cubicBezTo>
                  <a:cubicBezTo>
                    <a:pt x="1878" y="14457"/>
                    <a:pt x="1878" y="14425"/>
                    <a:pt x="1911" y="14408"/>
                  </a:cubicBezTo>
                  <a:cubicBezTo>
                    <a:pt x="1700" y="14554"/>
                    <a:pt x="956" y="14538"/>
                    <a:pt x="858" y="15137"/>
                  </a:cubicBezTo>
                  <a:cubicBezTo>
                    <a:pt x="551" y="14991"/>
                    <a:pt x="518" y="14586"/>
                    <a:pt x="243" y="14441"/>
                  </a:cubicBezTo>
                  <a:cubicBezTo>
                    <a:pt x="114" y="14554"/>
                    <a:pt x="130" y="14846"/>
                    <a:pt x="0" y="14959"/>
                  </a:cubicBezTo>
                  <a:cubicBezTo>
                    <a:pt x="98" y="15040"/>
                    <a:pt x="98" y="15283"/>
                    <a:pt x="0" y="15331"/>
                  </a:cubicBezTo>
                  <a:cubicBezTo>
                    <a:pt x="178" y="15477"/>
                    <a:pt x="502" y="15396"/>
                    <a:pt x="729" y="15461"/>
                  </a:cubicBezTo>
                  <a:cubicBezTo>
                    <a:pt x="761" y="15817"/>
                    <a:pt x="421" y="15736"/>
                    <a:pt x="551" y="16205"/>
                  </a:cubicBezTo>
                  <a:cubicBezTo>
                    <a:pt x="616" y="16254"/>
                    <a:pt x="680" y="16270"/>
                    <a:pt x="697" y="16367"/>
                  </a:cubicBezTo>
                  <a:cubicBezTo>
                    <a:pt x="680" y="16416"/>
                    <a:pt x="648" y="16448"/>
                    <a:pt x="648" y="16513"/>
                  </a:cubicBezTo>
                  <a:cubicBezTo>
                    <a:pt x="680" y="16642"/>
                    <a:pt x="777" y="16675"/>
                    <a:pt x="810" y="16821"/>
                  </a:cubicBezTo>
                  <a:cubicBezTo>
                    <a:pt x="1117" y="16756"/>
                    <a:pt x="1166" y="17177"/>
                    <a:pt x="1474" y="17112"/>
                  </a:cubicBezTo>
                  <a:cubicBezTo>
                    <a:pt x="1571" y="17549"/>
                    <a:pt x="1376" y="17840"/>
                    <a:pt x="1328" y="18213"/>
                  </a:cubicBezTo>
                  <a:cubicBezTo>
                    <a:pt x="1263" y="18261"/>
                    <a:pt x="1312" y="18099"/>
                    <a:pt x="1231" y="18148"/>
                  </a:cubicBezTo>
                  <a:cubicBezTo>
                    <a:pt x="1117" y="18391"/>
                    <a:pt x="1020" y="18504"/>
                    <a:pt x="1101" y="18812"/>
                  </a:cubicBezTo>
                  <a:cubicBezTo>
                    <a:pt x="939" y="18974"/>
                    <a:pt x="697" y="19038"/>
                    <a:pt x="632" y="19297"/>
                  </a:cubicBezTo>
                  <a:cubicBezTo>
                    <a:pt x="891" y="19233"/>
                    <a:pt x="1134" y="19136"/>
                    <a:pt x="1376" y="19006"/>
                  </a:cubicBezTo>
                  <a:cubicBezTo>
                    <a:pt x="1441" y="18974"/>
                    <a:pt x="1425" y="19071"/>
                    <a:pt x="1474" y="19055"/>
                  </a:cubicBezTo>
                  <a:cubicBezTo>
                    <a:pt x="1474" y="19200"/>
                    <a:pt x="1474" y="19233"/>
                    <a:pt x="1555" y="19265"/>
                  </a:cubicBezTo>
                  <a:cubicBezTo>
                    <a:pt x="1571" y="19395"/>
                    <a:pt x="1393" y="19411"/>
                    <a:pt x="1506" y="19557"/>
                  </a:cubicBezTo>
                  <a:cubicBezTo>
                    <a:pt x="1409" y="19540"/>
                    <a:pt x="1376" y="19605"/>
                    <a:pt x="1344" y="19686"/>
                  </a:cubicBezTo>
                  <a:cubicBezTo>
                    <a:pt x="1263" y="19686"/>
                    <a:pt x="1198" y="19605"/>
                    <a:pt x="1117" y="19589"/>
                  </a:cubicBezTo>
                  <a:cubicBezTo>
                    <a:pt x="1117" y="19670"/>
                    <a:pt x="1134" y="19686"/>
                    <a:pt x="1150" y="19735"/>
                  </a:cubicBezTo>
                  <a:cubicBezTo>
                    <a:pt x="939" y="19977"/>
                    <a:pt x="761" y="20253"/>
                    <a:pt x="632" y="20544"/>
                  </a:cubicBezTo>
                  <a:cubicBezTo>
                    <a:pt x="567" y="20544"/>
                    <a:pt x="486" y="20544"/>
                    <a:pt x="470" y="20593"/>
                  </a:cubicBezTo>
                  <a:cubicBezTo>
                    <a:pt x="713" y="20916"/>
                    <a:pt x="875" y="20204"/>
                    <a:pt x="1182" y="20188"/>
                  </a:cubicBezTo>
                  <a:cubicBezTo>
                    <a:pt x="1247" y="20301"/>
                    <a:pt x="1182" y="20398"/>
                    <a:pt x="1263" y="20479"/>
                  </a:cubicBezTo>
                  <a:cubicBezTo>
                    <a:pt x="1312" y="20463"/>
                    <a:pt x="1376" y="20220"/>
                    <a:pt x="1409" y="20463"/>
                  </a:cubicBezTo>
                  <a:cubicBezTo>
                    <a:pt x="1490" y="20447"/>
                    <a:pt x="1457" y="20317"/>
                    <a:pt x="1538" y="20301"/>
                  </a:cubicBezTo>
                  <a:cubicBezTo>
                    <a:pt x="1506" y="20204"/>
                    <a:pt x="1474" y="20334"/>
                    <a:pt x="1425" y="20317"/>
                  </a:cubicBezTo>
                  <a:cubicBezTo>
                    <a:pt x="1425" y="20139"/>
                    <a:pt x="1555" y="20188"/>
                    <a:pt x="1635" y="20188"/>
                  </a:cubicBezTo>
                  <a:cubicBezTo>
                    <a:pt x="1652" y="19977"/>
                    <a:pt x="1668" y="19767"/>
                    <a:pt x="1716" y="19573"/>
                  </a:cubicBezTo>
                  <a:cubicBezTo>
                    <a:pt x="1684" y="19508"/>
                    <a:pt x="1619" y="19508"/>
                    <a:pt x="1603" y="19427"/>
                  </a:cubicBezTo>
                  <a:cubicBezTo>
                    <a:pt x="1684" y="19314"/>
                    <a:pt x="1846" y="19411"/>
                    <a:pt x="1862" y="19557"/>
                  </a:cubicBezTo>
                  <a:cubicBezTo>
                    <a:pt x="1943" y="19395"/>
                    <a:pt x="2154" y="19395"/>
                    <a:pt x="2202" y="19184"/>
                  </a:cubicBezTo>
                  <a:cubicBezTo>
                    <a:pt x="2186" y="19006"/>
                    <a:pt x="2121" y="18828"/>
                    <a:pt x="2040" y="18666"/>
                  </a:cubicBezTo>
                  <a:cubicBezTo>
                    <a:pt x="2073" y="18520"/>
                    <a:pt x="2202" y="18488"/>
                    <a:pt x="2315" y="18423"/>
                  </a:cubicBezTo>
                  <a:cubicBezTo>
                    <a:pt x="2283" y="18002"/>
                    <a:pt x="2850" y="18035"/>
                    <a:pt x="2914" y="17614"/>
                  </a:cubicBezTo>
                  <a:cubicBezTo>
                    <a:pt x="3157" y="17452"/>
                    <a:pt x="3465" y="17387"/>
                    <a:pt x="3756" y="17387"/>
                  </a:cubicBezTo>
                  <a:cubicBezTo>
                    <a:pt x="3756" y="17290"/>
                    <a:pt x="3708" y="17322"/>
                    <a:pt x="3691" y="17258"/>
                  </a:cubicBezTo>
                  <a:cubicBezTo>
                    <a:pt x="3870" y="17128"/>
                    <a:pt x="4210" y="17193"/>
                    <a:pt x="4210" y="16869"/>
                  </a:cubicBezTo>
                  <a:cubicBezTo>
                    <a:pt x="4436" y="16821"/>
                    <a:pt x="4630" y="16707"/>
                    <a:pt x="4776" y="16529"/>
                  </a:cubicBezTo>
                  <a:cubicBezTo>
                    <a:pt x="4760" y="16416"/>
                    <a:pt x="4695" y="16400"/>
                    <a:pt x="4614" y="16400"/>
                  </a:cubicBezTo>
                  <a:cubicBezTo>
                    <a:pt x="4614" y="16205"/>
                    <a:pt x="4744" y="16173"/>
                    <a:pt x="4825" y="16060"/>
                  </a:cubicBezTo>
                  <a:cubicBezTo>
                    <a:pt x="5068" y="16222"/>
                    <a:pt x="5278" y="15736"/>
                    <a:pt x="5553" y="15849"/>
                  </a:cubicBezTo>
                  <a:cubicBezTo>
                    <a:pt x="5537" y="16173"/>
                    <a:pt x="5359" y="16416"/>
                    <a:pt x="5327" y="16691"/>
                  </a:cubicBezTo>
                  <a:cubicBezTo>
                    <a:pt x="5327" y="16707"/>
                    <a:pt x="5424" y="16902"/>
                    <a:pt x="5294" y="16869"/>
                  </a:cubicBezTo>
                  <a:cubicBezTo>
                    <a:pt x="5310" y="16934"/>
                    <a:pt x="5343" y="16950"/>
                    <a:pt x="5408" y="16934"/>
                  </a:cubicBezTo>
                  <a:cubicBezTo>
                    <a:pt x="5408" y="16999"/>
                    <a:pt x="5375" y="17015"/>
                    <a:pt x="5310" y="17015"/>
                  </a:cubicBezTo>
                  <a:cubicBezTo>
                    <a:pt x="5391" y="17177"/>
                    <a:pt x="5229" y="17355"/>
                    <a:pt x="5310" y="17484"/>
                  </a:cubicBezTo>
                  <a:cubicBezTo>
                    <a:pt x="5132" y="17695"/>
                    <a:pt x="5084" y="18019"/>
                    <a:pt x="4906" y="18213"/>
                  </a:cubicBezTo>
                  <a:cubicBezTo>
                    <a:pt x="4776" y="19071"/>
                    <a:pt x="4679" y="19492"/>
                    <a:pt x="4663" y="20285"/>
                  </a:cubicBezTo>
                  <a:cubicBezTo>
                    <a:pt x="4663" y="20350"/>
                    <a:pt x="4582" y="20317"/>
                    <a:pt x="4566" y="20366"/>
                  </a:cubicBezTo>
                  <a:cubicBezTo>
                    <a:pt x="4598" y="20431"/>
                    <a:pt x="4598" y="20560"/>
                    <a:pt x="4695" y="20560"/>
                  </a:cubicBezTo>
                  <a:cubicBezTo>
                    <a:pt x="4695" y="20625"/>
                    <a:pt x="4614" y="20593"/>
                    <a:pt x="4614" y="20641"/>
                  </a:cubicBezTo>
                  <a:cubicBezTo>
                    <a:pt x="4760" y="20819"/>
                    <a:pt x="4744" y="21030"/>
                    <a:pt x="4744" y="21321"/>
                  </a:cubicBezTo>
                  <a:cubicBezTo>
                    <a:pt x="4776" y="21337"/>
                    <a:pt x="4809" y="21353"/>
                    <a:pt x="4857" y="21337"/>
                  </a:cubicBezTo>
                  <a:cubicBezTo>
                    <a:pt x="4760" y="21661"/>
                    <a:pt x="5003" y="21774"/>
                    <a:pt x="4954" y="22114"/>
                  </a:cubicBezTo>
                  <a:cubicBezTo>
                    <a:pt x="5521" y="22033"/>
                    <a:pt x="5828" y="22875"/>
                    <a:pt x="6379" y="22810"/>
                  </a:cubicBezTo>
                  <a:cubicBezTo>
                    <a:pt x="6363" y="22616"/>
                    <a:pt x="6460" y="22568"/>
                    <a:pt x="6525" y="22471"/>
                  </a:cubicBezTo>
                  <a:cubicBezTo>
                    <a:pt x="6217" y="22211"/>
                    <a:pt x="5861" y="22066"/>
                    <a:pt x="5586" y="21774"/>
                  </a:cubicBezTo>
                  <a:cubicBezTo>
                    <a:pt x="5553" y="21710"/>
                    <a:pt x="5586" y="21629"/>
                    <a:pt x="5634" y="21580"/>
                  </a:cubicBezTo>
                  <a:cubicBezTo>
                    <a:pt x="5699" y="21564"/>
                    <a:pt x="5634" y="21758"/>
                    <a:pt x="5731" y="21693"/>
                  </a:cubicBezTo>
                  <a:cubicBezTo>
                    <a:pt x="5667" y="21273"/>
                    <a:pt x="6136" y="21564"/>
                    <a:pt x="6314" y="21548"/>
                  </a:cubicBezTo>
                  <a:cubicBezTo>
                    <a:pt x="6363" y="21532"/>
                    <a:pt x="6363" y="21434"/>
                    <a:pt x="6427" y="21402"/>
                  </a:cubicBezTo>
                  <a:cubicBezTo>
                    <a:pt x="6557" y="21499"/>
                    <a:pt x="6751" y="21515"/>
                    <a:pt x="6897" y="21418"/>
                  </a:cubicBezTo>
                  <a:cubicBezTo>
                    <a:pt x="7172" y="21548"/>
                    <a:pt x="7528" y="21677"/>
                    <a:pt x="7690" y="21451"/>
                  </a:cubicBezTo>
                  <a:cubicBezTo>
                    <a:pt x="7383" y="21548"/>
                    <a:pt x="7059" y="21467"/>
                    <a:pt x="6832" y="21256"/>
                  </a:cubicBezTo>
                  <a:cubicBezTo>
                    <a:pt x="6881" y="21046"/>
                    <a:pt x="7043" y="21273"/>
                    <a:pt x="7140" y="21256"/>
                  </a:cubicBezTo>
                  <a:cubicBezTo>
                    <a:pt x="7107" y="21175"/>
                    <a:pt x="7043" y="21111"/>
                    <a:pt x="6962" y="21094"/>
                  </a:cubicBezTo>
                  <a:cubicBezTo>
                    <a:pt x="7026" y="20835"/>
                    <a:pt x="7172" y="21127"/>
                    <a:pt x="7285" y="21159"/>
                  </a:cubicBezTo>
                  <a:cubicBezTo>
                    <a:pt x="7383" y="20900"/>
                    <a:pt x="7690" y="20981"/>
                    <a:pt x="7803" y="21078"/>
                  </a:cubicBezTo>
                  <a:cubicBezTo>
                    <a:pt x="7771" y="21143"/>
                    <a:pt x="7739" y="21192"/>
                    <a:pt x="7723" y="21273"/>
                  </a:cubicBezTo>
                  <a:cubicBezTo>
                    <a:pt x="7755" y="21305"/>
                    <a:pt x="7803" y="21353"/>
                    <a:pt x="7836" y="21402"/>
                  </a:cubicBezTo>
                  <a:cubicBezTo>
                    <a:pt x="7820" y="21483"/>
                    <a:pt x="7787" y="21532"/>
                    <a:pt x="7690" y="21515"/>
                  </a:cubicBezTo>
                  <a:cubicBezTo>
                    <a:pt x="7787" y="21710"/>
                    <a:pt x="7642" y="21774"/>
                    <a:pt x="7561" y="21855"/>
                  </a:cubicBezTo>
                  <a:cubicBezTo>
                    <a:pt x="7593" y="22017"/>
                    <a:pt x="7755" y="21791"/>
                    <a:pt x="7690" y="21742"/>
                  </a:cubicBezTo>
                  <a:cubicBezTo>
                    <a:pt x="7739" y="21710"/>
                    <a:pt x="7787" y="21758"/>
                    <a:pt x="7755" y="21758"/>
                  </a:cubicBezTo>
                  <a:cubicBezTo>
                    <a:pt x="7755" y="21807"/>
                    <a:pt x="7836" y="21807"/>
                    <a:pt x="7820" y="21758"/>
                  </a:cubicBezTo>
                  <a:cubicBezTo>
                    <a:pt x="7884" y="21888"/>
                    <a:pt x="7917" y="22017"/>
                    <a:pt x="7884" y="22147"/>
                  </a:cubicBezTo>
                  <a:cubicBezTo>
                    <a:pt x="8046" y="22066"/>
                    <a:pt x="8127" y="22390"/>
                    <a:pt x="8289" y="22406"/>
                  </a:cubicBezTo>
                  <a:cubicBezTo>
                    <a:pt x="8354" y="22503"/>
                    <a:pt x="8224" y="22551"/>
                    <a:pt x="8289" y="22584"/>
                  </a:cubicBezTo>
                  <a:cubicBezTo>
                    <a:pt x="8370" y="22600"/>
                    <a:pt x="8338" y="22551"/>
                    <a:pt x="8338" y="22503"/>
                  </a:cubicBezTo>
                  <a:cubicBezTo>
                    <a:pt x="8467" y="22503"/>
                    <a:pt x="8597" y="22519"/>
                    <a:pt x="8726" y="22535"/>
                  </a:cubicBezTo>
                  <a:cubicBezTo>
                    <a:pt x="8823" y="22665"/>
                    <a:pt x="8888" y="22843"/>
                    <a:pt x="9082" y="22794"/>
                  </a:cubicBezTo>
                  <a:cubicBezTo>
                    <a:pt x="9099" y="22989"/>
                    <a:pt x="9034" y="23021"/>
                    <a:pt x="9099" y="23215"/>
                  </a:cubicBezTo>
                  <a:cubicBezTo>
                    <a:pt x="9455" y="23474"/>
                    <a:pt x="9843" y="22649"/>
                    <a:pt x="10070" y="23296"/>
                  </a:cubicBezTo>
                  <a:cubicBezTo>
                    <a:pt x="10118" y="23199"/>
                    <a:pt x="10118" y="23070"/>
                    <a:pt x="10054" y="22989"/>
                  </a:cubicBezTo>
                  <a:cubicBezTo>
                    <a:pt x="10361" y="22681"/>
                    <a:pt x="10750" y="22503"/>
                    <a:pt x="11187" y="22471"/>
                  </a:cubicBezTo>
                  <a:cubicBezTo>
                    <a:pt x="11155" y="22568"/>
                    <a:pt x="11187" y="22713"/>
                    <a:pt x="11106" y="22730"/>
                  </a:cubicBezTo>
                  <a:cubicBezTo>
                    <a:pt x="11187" y="22859"/>
                    <a:pt x="11138" y="22956"/>
                    <a:pt x="11155" y="23118"/>
                  </a:cubicBezTo>
                  <a:cubicBezTo>
                    <a:pt x="11187" y="23053"/>
                    <a:pt x="11252" y="22989"/>
                    <a:pt x="11333" y="22956"/>
                  </a:cubicBezTo>
                  <a:cubicBezTo>
                    <a:pt x="11316" y="22924"/>
                    <a:pt x="11268" y="22843"/>
                    <a:pt x="11349" y="22859"/>
                  </a:cubicBezTo>
                  <a:cubicBezTo>
                    <a:pt x="11333" y="22810"/>
                    <a:pt x="11300" y="22778"/>
                    <a:pt x="11268" y="22746"/>
                  </a:cubicBezTo>
                  <a:cubicBezTo>
                    <a:pt x="11316" y="22713"/>
                    <a:pt x="11333" y="22730"/>
                    <a:pt x="11397" y="22665"/>
                  </a:cubicBezTo>
                  <a:cubicBezTo>
                    <a:pt x="11446" y="22665"/>
                    <a:pt x="11430" y="22778"/>
                    <a:pt x="11462" y="22810"/>
                  </a:cubicBezTo>
                  <a:cubicBezTo>
                    <a:pt x="11527" y="22778"/>
                    <a:pt x="11543" y="22713"/>
                    <a:pt x="11527" y="22584"/>
                  </a:cubicBezTo>
                  <a:cubicBezTo>
                    <a:pt x="11624" y="22632"/>
                    <a:pt x="11575" y="22568"/>
                    <a:pt x="11608" y="22503"/>
                  </a:cubicBezTo>
                  <a:cubicBezTo>
                    <a:pt x="11656" y="22471"/>
                    <a:pt x="11673" y="22665"/>
                    <a:pt x="11624" y="22649"/>
                  </a:cubicBezTo>
                  <a:cubicBezTo>
                    <a:pt x="11689" y="22584"/>
                    <a:pt x="11899" y="22616"/>
                    <a:pt x="12013" y="22681"/>
                  </a:cubicBezTo>
                  <a:cubicBezTo>
                    <a:pt x="11899" y="22600"/>
                    <a:pt x="12207" y="22568"/>
                    <a:pt x="12045" y="22535"/>
                  </a:cubicBezTo>
                  <a:cubicBezTo>
                    <a:pt x="12369" y="22406"/>
                    <a:pt x="12531" y="22406"/>
                    <a:pt x="12757" y="22211"/>
                  </a:cubicBezTo>
                  <a:cubicBezTo>
                    <a:pt x="12822" y="22228"/>
                    <a:pt x="12741" y="22260"/>
                    <a:pt x="12806" y="22309"/>
                  </a:cubicBezTo>
                  <a:cubicBezTo>
                    <a:pt x="12887" y="22179"/>
                    <a:pt x="13097" y="22179"/>
                    <a:pt x="13081" y="21920"/>
                  </a:cubicBezTo>
                  <a:cubicBezTo>
                    <a:pt x="13194" y="21904"/>
                    <a:pt x="13324" y="21904"/>
                    <a:pt x="13437" y="21920"/>
                  </a:cubicBezTo>
                  <a:cubicBezTo>
                    <a:pt x="13453" y="21985"/>
                    <a:pt x="13421" y="21985"/>
                    <a:pt x="13389" y="22001"/>
                  </a:cubicBezTo>
                  <a:cubicBezTo>
                    <a:pt x="13470" y="22114"/>
                    <a:pt x="13486" y="21904"/>
                    <a:pt x="13502" y="21839"/>
                  </a:cubicBezTo>
                  <a:cubicBezTo>
                    <a:pt x="13696" y="21872"/>
                    <a:pt x="13826" y="21758"/>
                    <a:pt x="13988" y="21872"/>
                  </a:cubicBezTo>
                  <a:cubicBezTo>
                    <a:pt x="13955" y="21726"/>
                    <a:pt x="14036" y="21742"/>
                    <a:pt x="14036" y="21645"/>
                  </a:cubicBezTo>
                  <a:cubicBezTo>
                    <a:pt x="14069" y="21677"/>
                    <a:pt x="14101" y="21661"/>
                    <a:pt x="14117" y="21710"/>
                  </a:cubicBezTo>
                  <a:cubicBezTo>
                    <a:pt x="14101" y="21807"/>
                    <a:pt x="14052" y="21661"/>
                    <a:pt x="14020" y="21758"/>
                  </a:cubicBezTo>
                  <a:cubicBezTo>
                    <a:pt x="14230" y="21774"/>
                    <a:pt x="14538" y="21661"/>
                    <a:pt x="14716" y="21872"/>
                  </a:cubicBezTo>
                  <a:cubicBezTo>
                    <a:pt x="14781" y="21823"/>
                    <a:pt x="14732" y="21807"/>
                    <a:pt x="14716" y="21726"/>
                  </a:cubicBezTo>
                  <a:cubicBezTo>
                    <a:pt x="14846" y="21726"/>
                    <a:pt x="14862" y="21872"/>
                    <a:pt x="15008" y="21839"/>
                  </a:cubicBezTo>
                  <a:cubicBezTo>
                    <a:pt x="14959" y="21758"/>
                    <a:pt x="14846" y="21758"/>
                    <a:pt x="14813" y="21629"/>
                  </a:cubicBezTo>
                  <a:cubicBezTo>
                    <a:pt x="14910" y="21613"/>
                    <a:pt x="14910" y="21467"/>
                    <a:pt x="15040" y="21467"/>
                  </a:cubicBezTo>
                  <a:cubicBezTo>
                    <a:pt x="15089" y="21467"/>
                    <a:pt x="15008" y="21564"/>
                    <a:pt x="15121" y="21532"/>
                  </a:cubicBezTo>
                  <a:cubicBezTo>
                    <a:pt x="15137" y="21645"/>
                    <a:pt x="15072" y="21661"/>
                    <a:pt x="15105" y="21791"/>
                  </a:cubicBezTo>
                  <a:cubicBezTo>
                    <a:pt x="15137" y="21726"/>
                    <a:pt x="15218" y="21613"/>
                    <a:pt x="15153" y="21532"/>
                  </a:cubicBezTo>
                  <a:cubicBezTo>
                    <a:pt x="15202" y="21532"/>
                    <a:pt x="15218" y="21515"/>
                    <a:pt x="15218" y="21451"/>
                  </a:cubicBezTo>
                  <a:cubicBezTo>
                    <a:pt x="15267" y="21499"/>
                    <a:pt x="15348" y="21548"/>
                    <a:pt x="15428" y="21564"/>
                  </a:cubicBezTo>
                  <a:cubicBezTo>
                    <a:pt x="15428" y="21677"/>
                    <a:pt x="15348" y="21564"/>
                    <a:pt x="15299" y="21580"/>
                  </a:cubicBezTo>
                  <a:cubicBezTo>
                    <a:pt x="15364" y="21742"/>
                    <a:pt x="15526" y="21677"/>
                    <a:pt x="15655" y="21726"/>
                  </a:cubicBezTo>
                  <a:cubicBezTo>
                    <a:pt x="15590" y="21661"/>
                    <a:pt x="15526" y="21596"/>
                    <a:pt x="15445" y="21564"/>
                  </a:cubicBezTo>
                  <a:cubicBezTo>
                    <a:pt x="15477" y="21483"/>
                    <a:pt x="15542" y="21483"/>
                    <a:pt x="15623" y="21515"/>
                  </a:cubicBezTo>
                  <a:cubicBezTo>
                    <a:pt x="15590" y="21483"/>
                    <a:pt x="15574" y="21451"/>
                    <a:pt x="15574" y="21418"/>
                  </a:cubicBezTo>
                  <a:cubicBezTo>
                    <a:pt x="15704" y="21402"/>
                    <a:pt x="15833" y="21418"/>
                    <a:pt x="15963" y="21451"/>
                  </a:cubicBezTo>
                  <a:cubicBezTo>
                    <a:pt x="15979" y="21402"/>
                    <a:pt x="15995" y="21370"/>
                    <a:pt x="16027" y="21337"/>
                  </a:cubicBezTo>
                  <a:cubicBezTo>
                    <a:pt x="16108" y="21370"/>
                    <a:pt x="16125" y="21418"/>
                    <a:pt x="16173" y="21321"/>
                  </a:cubicBezTo>
                  <a:cubicBezTo>
                    <a:pt x="16206" y="21321"/>
                    <a:pt x="16222" y="21353"/>
                    <a:pt x="16238" y="21386"/>
                  </a:cubicBezTo>
                  <a:cubicBezTo>
                    <a:pt x="16238" y="21451"/>
                    <a:pt x="16125" y="21402"/>
                    <a:pt x="16108" y="21467"/>
                  </a:cubicBezTo>
                  <a:cubicBezTo>
                    <a:pt x="16108" y="21532"/>
                    <a:pt x="16254" y="21451"/>
                    <a:pt x="16286" y="21418"/>
                  </a:cubicBezTo>
                  <a:cubicBezTo>
                    <a:pt x="16286" y="21515"/>
                    <a:pt x="16432" y="21386"/>
                    <a:pt x="16497" y="21532"/>
                  </a:cubicBezTo>
                  <a:cubicBezTo>
                    <a:pt x="16497" y="21499"/>
                    <a:pt x="16481" y="21499"/>
                    <a:pt x="16465" y="21499"/>
                  </a:cubicBezTo>
                  <a:cubicBezTo>
                    <a:pt x="16756" y="21353"/>
                    <a:pt x="17258" y="21710"/>
                    <a:pt x="17549" y="21467"/>
                  </a:cubicBezTo>
                  <a:cubicBezTo>
                    <a:pt x="17614" y="21483"/>
                    <a:pt x="17663" y="21532"/>
                    <a:pt x="17727" y="21515"/>
                  </a:cubicBezTo>
                  <a:cubicBezTo>
                    <a:pt x="17743" y="21467"/>
                    <a:pt x="17743" y="21418"/>
                    <a:pt x="17727" y="21370"/>
                  </a:cubicBezTo>
                  <a:cubicBezTo>
                    <a:pt x="17776" y="21370"/>
                    <a:pt x="17824" y="21370"/>
                    <a:pt x="17824" y="21337"/>
                  </a:cubicBezTo>
                  <a:cubicBezTo>
                    <a:pt x="17857" y="21337"/>
                    <a:pt x="17954" y="21434"/>
                    <a:pt x="17889" y="21467"/>
                  </a:cubicBezTo>
                  <a:cubicBezTo>
                    <a:pt x="17922" y="21548"/>
                    <a:pt x="18019" y="21402"/>
                    <a:pt x="17938" y="21353"/>
                  </a:cubicBezTo>
                  <a:cubicBezTo>
                    <a:pt x="17938" y="21240"/>
                    <a:pt x="18051" y="21289"/>
                    <a:pt x="18132" y="21273"/>
                  </a:cubicBezTo>
                  <a:cubicBezTo>
                    <a:pt x="18164" y="21370"/>
                    <a:pt x="18051" y="21321"/>
                    <a:pt x="18051" y="21386"/>
                  </a:cubicBezTo>
                  <a:cubicBezTo>
                    <a:pt x="18197" y="21353"/>
                    <a:pt x="18342" y="21370"/>
                    <a:pt x="18488" y="21451"/>
                  </a:cubicBezTo>
                  <a:cubicBezTo>
                    <a:pt x="18553" y="21386"/>
                    <a:pt x="18375" y="21434"/>
                    <a:pt x="18375" y="21386"/>
                  </a:cubicBezTo>
                  <a:cubicBezTo>
                    <a:pt x="18407" y="21240"/>
                    <a:pt x="18504" y="21111"/>
                    <a:pt x="18634" y="21030"/>
                  </a:cubicBezTo>
                  <a:cubicBezTo>
                    <a:pt x="18521" y="20965"/>
                    <a:pt x="18456" y="21208"/>
                    <a:pt x="18326" y="21240"/>
                  </a:cubicBezTo>
                  <a:cubicBezTo>
                    <a:pt x="18294" y="21046"/>
                    <a:pt x="18035" y="21208"/>
                    <a:pt x="17889" y="21240"/>
                  </a:cubicBezTo>
                  <a:cubicBezTo>
                    <a:pt x="17857" y="21240"/>
                    <a:pt x="17857" y="21208"/>
                    <a:pt x="17824" y="21208"/>
                  </a:cubicBezTo>
                  <a:cubicBezTo>
                    <a:pt x="17808" y="21143"/>
                    <a:pt x="17841" y="21143"/>
                    <a:pt x="17873" y="21127"/>
                  </a:cubicBezTo>
                  <a:cubicBezTo>
                    <a:pt x="17760" y="21046"/>
                    <a:pt x="17582" y="21386"/>
                    <a:pt x="17484" y="21094"/>
                  </a:cubicBezTo>
                  <a:cubicBezTo>
                    <a:pt x="17533" y="20997"/>
                    <a:pt x="17630" y="21208"/>
                    <a:pt x="17630" y="20981"/>
                  </a:cubicBezTo>
                  <a:cubicBezTo>
                    <a:pt x="17663" y="20981"/>
                    <a:pt x="17760" y="21078"/>
                    <a:pt x="17776" y="20997"/>
                  </a:cubicBezTo>
                  <a:cubicBezTo>
                    <a:pt x="17420" y="20754"/>
                    <a:pt x="16999" y="21094"/>
                    <a:pt x="16740" y="20949"/>
                  </a:cubicBezTo>
                  <a:cubicBezTo>
                    <a:pt x="16869" y="20916"/>
                    <a:pt x="16966" y="20835"/>
                    <a:pt x="17064" y="20754"/>
                  </a:cubicBezTo>
                  <a:cubicBezTo>
                    <a:pt x="17064" y="20674"/>
                    <a:pt x="16966" y="20787"/>
                    <a:pt x="16983" y="20657"/>
                  </a:cubicBezTo>
                  <a:cubicBezTo>
                    <a:pt x="16999" y="20576"/>
                    <a:pt x="17193" y="20674"/>
                    <a:pt x="17193" y="20528"/>
                  </a:cubicBezTo>
                  <a:cubicBezTo>
                    <a:pt x="17274" y="20544"/>
                    <a:pt x="17144" y="20576"/>
                    <a:pt x="17193" y="20674"/>
                  </a:cubicBezTo>
                  <a:cubicBezTo>
                    <a:pt x="17209" y="20593"/>
                    <a:pt x="17371" y="20641"/>
                    <a:pt x="17306" y="20690"/>
                  </a:cubicBezTo>
                  <a:cubicBezTo>
                    <a:pt x="17436" y="20641"/>
                    <a:pt x="17824" y="20350"/>
                    <a:pt x="18003" y="20512"/>
                  </a:cubicBezTo>
                  <a:cubicBezTo>
                    <a:pt x="18083" y="20447"/>
                    <a:pt x="17938" y="20415"/>
                    <a:pt x="17938" y="20350"/>
                  </a:cubicBezTo>
                  <a:cubicBezTo>
                    <a:pt x="18067" y="20398"/>
                    <a:pt x="18197" y="20431"/>
                    <a:pt x="18326" y="20447"/>
                  </a:cubicBezTo>
                  <a:cubicBezTo>
                    <a:pt x="18391" y="20431"/>
                    <a:pt x="18294" y="20398"/>
                    <a:pt x="18342" y="20334"/>
                  </a:cubicBezTo>
                  <a:cubicBezTo>
                    <a:pt x="18391" y="20334"/>
                    <a:pt x="18423" y="20366"/>
                    <a:pt x="18423" y="20431"/>
                  </a:cubicBezTo>
                  <a:cubicBezTo>
                    <a:pt x="18423" y="20350"/>
                    <a:pt x="18569" y="20301"/>
                    <a:pt x="18504" y="20220"/>
                  </a:cubicBezTo>
                  <a:cubicBezTo>
                    <a:pt x="18602" y="20269"/>
                    <a:pt x="18699" y="20301"/>
                    <a:pt x="18796" y="20334"/>
                  </a:cubicBezTo>
                  <a:cubicBezTo>
                    <a:pt x="18780" y="20285"/>
                    <a:pt x="18747" y="20285"/>
                    <a:pt x="18731" y="20220"/>
                  </a:cubicBezTo>
                  <a:cubicBezTo>
                    <a:pt x="18941" y="20366"/>
                    <a:pt x="19103" y="20220"/>
                    <a:pt x="19265" y="20285"/>
                  </a:cubicBezTo>
                  <a:cubicBezTo>
                    <a:pt x="19265" y="20253"/>
                    <a:pt x="19233" y="20253"/>
                    <a:pt x="19233" y="20220"/>
                  </a:cubicBezTo>
                  <a:cubicBezTo>
                    <a:pt x="19719" y="20188"/>
                    <a:pt x="19961" y="20058"/>
                    <a:pt x="20382" y="20107"/>
                  </a:cubicBezTo>
                  <a:cubicBezTo>
                    <a:pt x="20350" y="20026"/>
                    <a:pt x="20301" y="19977"/>
                    <a:pt x="20220" y="20010"/>
                  </a:cubicBezTo>
                  <a:cubicBezTo>
                    <a:pt x="20285" y="19783"/>
                    <a:pt x="20544" y="19945"/>
                    <a:pt x="20706" y="19880"/>
                  </a:cubicBezTo>
                  <a:cubicBezTo>
                    <a:pt x="20738" y="19880"/>
                    <a:pt x="20771" y="19783"/>
                    <a:pt x="20803" y="19767"/>
                  </a:cubicBezTo>
                  <a:cubicBezTo>
                    <a:pt x="20836" y="19751"/>
                    <a:pt x="20852" y="19880"/>
                    <a:pt x="20852" y="19880"/>
                  </a:cubicBezTo>
                  <a:cubicBezTo>
                    <a:pt x="20933" y="19880"/>
                    <a:pt x="21143" y="19848"/>
                    <a:pt x="21176" y="19735"/>
                  </a:cubicBezTo>
                  <a:cubicBezTo>
                    <a:pt x="21078" y="19735"/>
                    <a:pt x="20949" y="19783"/>
                    <a:pt x="20884" y="19735"/>
                  </a:cubicBezTo>
                  <a:cubicBezTo>
                    <a:pt x="20949" y="19573"/>
                    <a:pt x="21143" y="19589"/>
                    <a:pt x="21159" y="19378"/>
                  </a:cubicBezTo>
                  <a:cubicBezTo>
                    <a:pt x="20981" y="19459"/>
                    <a:pt x="20997" y="19476"/>
                    <a:pt x="20868" y="19476"/>
                  </a:cubicBezTo>
                  <a:cubicBezTo>
                    <a:pt x="20868" y="19573"/>
                    <a:pt x="20884" y="19605"/>
                    <a:pt x="20949" y="19589"/>
                  </a:cubicBezTo>
                  <a:cubicBezTo>
                    <a:pt x="20949" y="19621"/>
                    <a:pt x="20900" y="19605"/>
                    <a:pt x="20917" y="19654"/>
                  </a:cubicBezTo>
                  <a:cubicBezTo>
                    <a:pt x="20609" y="19281"/>
                    <a:pt x="20172" y="20107"/>
                    <a:pt x="19799" y="19589"/>
                  </a:cubicBezTo>
                  <a:cubicBezTo>
                    <a:pt x="19686" y="19799"/>
                    <a:pt x="19330" y="19686"/>
                    <a:pt x="19136" y="19735"/>
                  </a:cubicBezTo>
                  <a:cubicBezTo>
                    <a:pt x="19136" y="19799"/>
                    <a:pt x="19200" y="19783"/>
                    <a:pt x="19217" y="19864"/>
                  </a:cubicBezTo>
                  <a:cubicBezTo>
                    <a:pt x="19087" y="19896"/>
                    <a:pt x="19103" y="19816"/>
                    <a:pt x="19071" y="19735"/>
                  </a:cubicBezTo>
                  <a:cubicBezTo>
                    <a:pt x="19006" y="19816"/>
                    <a:pt x="19006" y="19783"/>
                    <a:pt x="18877" y="19783"/>
                  </a:cubicBezTo>
                  <a:cubicBezTo>
                    <a:pt x="18877" y="19994"/>
                    <a:pt x="18666" y="19832"/>
                    <a:pt x="18618" y="19994"/>
                  </a:cubicBezTo>
                  <a:cubicBezTo>
                    <a:pt x="18602" y="19994"/>
                    <a:pt x="18585" y="19961"/>
                    <a:pt x="18569" y="19961"/>
                  </a:cubicBezTo>
                  <a:cubicBezTo>
                    <a:pt x="18537" y="19848"/>
                    <a:pt x="18618" y="19848"/>
                    <a:pt x="18650" y="19816"/>
                  </a:cubicBezTo>
                  <a:cubicBezTo>
                    <a:pt x="18456" y="19880"/>
                    <a:pt x="18067" y="19896"/>
                    <a:pt x="17905" y="20139"/>
                  </a:cubicBezTo>
                  <a:cubicBezTo>
                    <a:pt x="17857" y="20123"/>
                    <a:pt x="17841" y="20026"/>
                    <a:pt x="17792" y="20010"/>
                  </a:cubicBezTo>
                  <a:cubicBezTo>
                    <a:pt x="17776" y="20204"/>
                    <a:pt x="17582" y="19977"/>
                    <a:pt x="17646" y="20123"/>
                  </a:cubicBezTo>
                  <a:cubicBezTo>
                    <a:pt x="17565" y="20075"/>
                    <a:pt x="17468" y="20075"/>
                    <a:pt x="17387" y="19929"/>
                  </a:cubicBezTo>
                  <a:cubicBezTo>
                    <a:pt x="17242" y="19929"/>
                    <a:pt x="17484" y="20058"/>
                    <a:pt x="17339" y="20042"/>
                  </a:cubicBezTo>
                  <a:cubicBezTo>
                    <a:pt x="17339" y="20123"/>
                    <a:pt x="17436" y="20042"/>
                    <a:pt x="17468" y="20075"/>
                  </a:cubicBezTo>
                  <a:cubicBezTo>
                    <a:pt x="17371" y="20236"/>
                    <a:pt x="17274" y="20269"/>
                    <a:pt x="17047" y="20188"/>
                  </a:cubicBezTo>
                  <a:cubicBezTo>
                    <a:pt x="17080" y="20091"/>
                    <a:pt x="17193" y="20091"/>
                    <a:pt x="17242" y="20026"/>
                  </a:cubicBezTo>
                  <a:cubicBezTo>
                    <a:pt x="17225" y="19913"/>
                    <a:pt x="17128" y="19945"/>
                    <a:pt x="17144" y="19816"/>
                  </a:cubicBezTo>
                  <a:cubicBezTo>
                    <a:pt x="16934" y="19913"/>
                    <a:pt x="17015" y="19670"/>
                    <a:pt x="16902" y="19767"/>
                  </a:cubicBezTo>
                  <a:cubicBezTo>
                    <a:pt x="16918" y="19735"/>
                    <a:pt x="16950" y="19702"/>
                    <a:pt x="16999" y="19686"/>
                  </a:cubicBezTo>
                  <a:cubicBezTo>
                    <a:pt x="16934" y="19605"/>
                    <a:pt x="16805" y="19637"/>
                    <a:pt x="16675" y="19654"/>
                  </a:cubicBezTo>
                  <a:cubicBezTo>
                    <a:pt x="16659" y="19427"/>
                    <a:pt x="16772" y="19686"/>
                    <a:pt x="16885" y="19589"/>
                  </a:cubicBezTo>
                  <a:cubicBezTo>
                    <a:pt x="16869" y="19540"/>
                    <a:pt x="16837" y="19540"/>
                    <a:pt x="16821" y="19492"/>
                  </a:cubicBezTo>
                  <a:cubicBezTo>
                    <a:pt x="17031" y="19346"/>
                    <a:pt x="17242" y="19200"/>
                    <a:pt x="17452" y="19071"/>
                  </a:cubicBezTo>
                  <a:cubicBezTo>
                    <a:pt x="17549" y="19314"/>
                    <a:pt x="17614" y="18925"/>
                    <a:pt x="17776" y="18893"/>
                  </a:cubicBezTo>
                  <a:cubicBezTo>
                    <a:pt x="17695" y="18893"/>
                    <a:pt x="17565" y="18893"/>
                    <a:pt x="17565" y="18731"/>
                  </a:cubicBezTo>
                  <a:cubicBezTo>
                    <a:pt x="17484" y="18715"/>
                    <a:pt x="17533" y="18828"/>
                    <a:pt x="17484" y="18844"/>
                  </a:cubicBezTo>
                  <a:cubicBezTo>
                    <a:pt x="17452" y="18731"/>
                    <a:pt x="17501" y="18731"/>
                    <a:pt x="17533" y="18698"/>
                  </a:cubicBezTo>
                  <a:cubicBezTo>
                    <a:pt x="17695" y="18925"/>
                    <a:pt x="17760" y="18682"/>
                    <a:pt x="17922" y="18731"/>
                  </a:cubicBezTo>
                  <a:cubicBezTo>
                    <a:pt x="17905" y="18844"/>
                    <a:pt x="17857" y="18698"/>
                    <a:pt x="17792" y="18747"/>
                  </a:cubicBezTo>
                  <a:cubicBezTo>
                    <a:pt x="17824" y="18796"/>
                    <a:pt x="17841" y="18844"/>
                    <a:pt x="17841" y="18893"/>
                  </a:cubicBezTo>
                  <a:cubicBezTo>
                    <a:pt x="17986" y="18893"/>
                    <a:pt x="17954" y="18779"/>
                    <a:pt x="17970" y="18650"/>
                  </a:cubicBezTo>
                  <a:cubicBezTo>
                    <a:pt x="18132" y="18747"/>
                    <a:pt x="18213" y="18715"/>
                    <a:pt x="18407" y="18650"/>
                  </a:cubicBezTo>
                  <a:cubicBezTo>
                    <a:pt x="18488" y="18666"/>
                    <a:pt x="18407" y="18731"/>
                    <a:pt x="18423" y="18796"/>
                  </a:cubicBezTo>
                  <a:cubicBezTo>
                    <a:pt x="18488" y="18747"/>
                    <a:pt x="18585" y="18747"/>
                    <a:pt x="18553" y="18601"/>
                  </a:cubicBezTo>
                  <a:cubicBezTo>
                    <a:pt x="18634" y="18569"/>
                    <a:pt x="18634" y="18650"/>
                    <a:pt x="18715" y="18618"/>
                  </a:cubicBezTo>
                  <a:cubicBezTo>
                    <a:pt x="18715" y="18666"/>
                    <a:pt x="18682" y="18698"/>
                    <a:pt x="18650" y="18731"/>
                  </a:cubicBezTo>
                  <a:cubicBezTo>
                    <a:pt x="18747" y="18812"/>
                    <a:pt x="18909" y="18439"/>
                    <a:pt x="19006" y="18698"/>
                  </a:cubicBezTo>
                  <a:cubicBezTo>
                    <a:pt x="19168" y="18520"/>
                    <a:pt x="19443" y="18472"/>
                    <a:pt x="19670" y="18585"/>
                  </a:cubicBezTo>
                  <a:cubicBezTo>
                    <a:pt x="19605" y="18520"/>
                    <a:pt x="19605" y="18504"/>
                    <a:pt x="19654" y="18423"/>
                  </a:cubicBezTo>
                  <a:cubicBezTo>
                    <a:pt x="19767" y="18488"/>
                    <a:pt x="19961" y="18472"/>
                    <a:pt x="19978" y="18278"/>
                  </a:cubicBezTo>
                  <a:cubicBezTo>
                    <a:pt x="20091" y="18326"/>
                    <a:pt x="20188" y="18359"/>
                    <a:pt x="20301" y="18391"/>
                  </a:cubicBezTo>
                  <a:cubicBezTo>
                    <a:pt x="20285" y="18472"/>
                    <a:pt x="20139" y="18391"/>
                    <a:pt x="20188" y="18537"/>
                  </a:cubicBezTo>
                  <a:cubicBezTo>
                    <a:pt x="20220" y="18439"/>
                    <a:pt x="20350" y="18423"/>
                    <a:pt x="20398" y="18520"/>
                  </a:cubicBezTo>
                  <a:cubicBezTo>
                    <a:pt x="20431" y="18439"/>
                    <a:pt x="20463" y="18407"/>
                    <a:pt x="20415" y="18310"/>
                  </a:cubicBezTo>
                  <a:cubicBezTo>
                    <a:pt x="20512" y="18326"/>
                    <a:pt x="20593" y="18342"/>
                    <a:pt x="20674" y="18342"/>
                  </a:cubicBezTo>
                  <a:cubicBezTo>
                    <a:pt x="20657" y="18488"/>
                    <a:pt x="20544" y="18375"/>
                    <a:pt x="20577" y="18537"/>
                  </a:cubicBezTo>
                  <a:cubicBezTo>
                    <a:pt x="20301" y="18520"/>
                    <a:pt x="20091" y="18844"/>
                    <a:pt x="19897" y="18650"/>
                  </a:cubicBezTo>
                  <a:cubicBezTo>
                    <a:pt x="19864" y="18731"/>
                    <a:pt x="19670" y="18763"/>
                    <a:pt x="19621" y="18666"/>
                  </a:cubicBezTo>
                  <a:cubicBezTo>
                    <a:pt x="19605" y="18893"/>
                    <a:pt x="19508" y="18877"/>
                    <a:pt x="19362" y="18796"/>
                  </a:cubicBezTo>
                  <a:cubicBezTo>
                    <a:pt x="19379" y="19071"/>
                    <a:pt x="19443" y="19103"/>
                    <a:pt x="19460" y="19443"/>
                  </a:cubicBezTo>
                  <a:cubicBezTo>
                    <a:pt x="19524" y="19492"/>
                    <a:pt x="19589" y="19540"/>
                    <a:pt x="19638" y="19605"/>
                  </a:cubicBezTo>
                  <a:cubicBezTo>
                    <a:pt x="19719" y="19395"/>
                    <a:pt x="19816" y="19508"/>
                    <a:pt x="19978" y="19459"/>
                  </a:cubicBezTo>
                  <a:cubicBezTo>
                    <a:pt x="19832" y="19233"/>
                    <a:pt x="20253" y="19265"/>
                    <a:pt x="20188" y="19411"/>
                  </a:cubicBezTo>
                  <a:cubicBezTo>
                    <a:pt x="20269" y="19330"/>
                    <a:pt x="20285" y="19184"/>
                    <a:pt x="20366" y="19103"/>
                  </a:cubicBezTo>
                  <a:cubicBezTo>
                    <a:pt x="20431" y="19087"/>
                    <a:pt x="20415" y="19233"/>
                    <a:pt x="20479" y="19233"/>
                  </a:cubicBezTo>
                  <a:cubicBezTo>
                    <a:pt x="20479" y="19087"/>
                    <a:pt x="20609" y="19103"/>
                    <a:pt x="20706" y="19103"/>
                  </a:cubicBezTo>
                  <a:cubicBezTo>
                    <a:pt x="20722" y="19168"/>
                    <a:pt x="20706" y="19168"/>
                    <a:pt x="20674" y="19184"/>
                  </a:cubicBezTo>
                  <a:cubicBezTo>
                    <a:pt x="20836" y="19184"/>
                    <a:pt x="21143" y="19200"/>
                    <a:pt x="21273" y="19038"/>
                  </a:cubicBezTo>
                  <a:cubicBezTo>
                    <a:pt x="21305" y="19038"/>
                    <a:pt x="21305" y="19103"/>
                    <a:pt x="21305" y="19152"/>
                  </a:cubicBezTo>
                  <a:cubicBezTo>
                    <a:pt x="21548" y="18893"/>
                    <a:pt x="21807" y="18909"/>
                    <a:pt x="22163" y="18844"/>
                  </a:cubicBezTo>
                  <a:cubicBezTo>
                    <a:pt x="22147" y="18812"/>
                    <a:pt x="22131" y="18779"/>
                    <a:pt x="22115" y="18747"/>
                  </a:cubicBezTo>
                  <a:cubicBezTo>
                    <a:pt x="22228" y="18715"/>
                    <a:pt x="22309" y="18779"/>
                    <a:pt x="22406" y="18650"/>
                  </a:cubicBezTo>
                  <a:cubicBezTo>
                    <a:pt x="22212" y="18650"/>
                    <a:pt x="22098" y="18504"/>
                    <a:pt x="21823" y="18553"/>
                  </a:cubicBezTo>
                  <a:cubicBezTo>
                    <a:pt x="21888" y="18375"/>
                    <a:pt x="22115" y="18520"/>
                    <a:pt x="22179" y="18310"/>
                  </a:cubicBezTo>
                  <a:cubicBezTo>
                    <a:pt x="22082" y="18537"/>
                    <a:pt x="22276" y="18407"/>
                    <a:pt x="22325" y="18294"/>
                  </a:cubicBezTo>
                  <a:cubicBezTo>
                    <a:pt x="22438" y="18391"/>
                    <a:pt x="22519" y="18278"/>
                    <a:pt x="22633" y="18375"/>
                  </a:cubicBezTo>
                  <a:cubicBezTo>
                    <a:pt x="22665" y="18278"/>
                    <a:pt x="22552" y="18245"/>
                    <a:pt x="22616" y="18229"/>
                  </a:cubicBezTo>
                  <a:cubicBezTo>
                    <a:pt x="22535" y="18148"/>
                    <a:pt x="22244" y="18342"/>
                    <a:pt x="22179" y="18083"/>
                  </a:cubicBezTo>
                  <a:cubicBezTo>
                    <a:pt x="22066" y="18083"/>
                    <a:pt x="22179" y="18132"/>
                    <a:pt x="22179" y="18229"/>
                  </a:cubicBezTo>
                  <a:cubicBezTo>
                    <a:pt x="22098" y="18229"/>
                    <a:pt x="22098" y="18083"/>
                    <a:pt x="22034" y="18035"/>
                  </a:cubicBezTo>
                  <a:cubicBezTo>
                    <a:pt x="22163" y="18116"/>
                    <a:pt x="22325" y="17921"/>
                    <a:pt x="22406" y="18067"/>
                  </a:cubicBezTo>
                  <a:cubicBezTo>
                    <a:pt x="22697" y="17921"/>
                    <a:pt x="23070" y="17824"/>
                    <a:pt x="23280" y="18019"/>
                  </a:cubicBezTo>
                  <a:cubicBezTo>
                    <a:pt x="23248" y="17905"/>
                    <a:pt x="23312" y="17921"/>
                    <a:pt x="23312" y="17873"/>
                  </a:cubicBezTo>
                  <a:cubicBezTo>
                    <a:pt x="23539" y="17970"/>
                    <a:pt x="23831" y="17743"/>
                    <a:pt x="23944" y="18067"/>
                  </a:cubicBezTo>
                  <a:cubicBezTo>
                    <a:pt x="23992" y="18067"/>
                    <a:pt x="23944" y="17938"/>
                    <a:pt x="23944" y="17873"/>
                  </a:cubicBezTo>
                  <a:cubicBezTo>
                    <a:pt x="23636" y="17711"/>
                    <a:pt x="23426" y="17954"/>
                    <a:pt x="23167" y="17743"/>
                  </a:cubicBezTo>
                  <a:cubicBezTo>
                    <a:pt x="23167" y="17646"/>
                    <a:pt x="23345" y="17695"/>
                    <a:pt x="23264" y="17581"/>
                  </a:cubicBezTo>
                  <a:cubicBezTo>
                    <a:pt x="23588" y="17646"/>
                    <a:pt x="24073" y="17484"/>
                    <a:pt x="24332" y="17549"/>
                  </a:cubicBezTo>
                  <a:cubicBezTo>
                    <a:pt x="24365" y="17403"/>
                    <a:pt x="24235" y="17549"/>
                    <a:pt x="24219" y="17452"/>
                  </a:cubicBezTo>
                  <a:cubicBezTo>
                    <a:pt x="24591" y="17517"/>
                    <a:pt x="24996" y="17225"/>
                    <a:pt x="25288" y="17501"/>
                  </a:cubicBezTo>
                  <a:cubicBezTo>
                    <a:pt x="25288" y="17371"/>
                    <a:pt x="25207" y="17452"/>
                    <a:pt x="25190" y="17355"/>
                  </a:cubicBezTo>
                  <a:cubicBezTo>
                    <a:pt x="25401" y="17436"/>
                    <a:pt x="25482" y="17047"/>
                    <a:pt x="25692" y="17274"/>
                  </a:cubicBezTo>
                  <a:cubicBezTo>
                    <a:pt x="25725" y="17225"/>
                    <a:pt x="25741" y="17177"/>
                    <a:pt x="25757" y="17128"/>
                  </a:cubicBezTo>
                  <a:cubicBezTo>
                    <a:pt x="25854" y="17128"/>
                    <a:pt x="26016" y="17225"/>
                    <a:pt x="26081" y="17161"/>
                  </a:cubicBezTo>
                  <a:cubicBezTo>
                    <a:pt x="26081" y="17128"/>
                    <a:pt x="26032" y="17144"/>
                    <a:pt x="26000" y="17128"/>
                  </a:cubicBezTo>
                  <a:cubicBezTo>
                    <a:pt x="25967" y="17128"/>
                    <a:pt x="26032" y="17096"/>
                    <a:pt x="26048" y="17096"/>
                  </a:cubicBezTo>
                  <a:cubicBezTo>
                    <a:pt x="25854" y="16691"/>
                    <a:pt x="26745" y="16999"/>
                    <a:pt x="26923" y="16999"/>
                  </a:cubicBezTo>
                  <a:cubicBezTo>
                    <a:pt x="26955" y="16982"/>
                    <a:pt x="26923" y="16982"/>
                    <a:pt x="26923" y="16934"/>
                  </a:cubicBezTo>
                  <a:cubicBezTo>
                    <a:pt x="27295" y="16885"/>
                    <a:pt x="27651" y="16934"/>
                    <a:pt x="28040" y="16821"/>
                  </a:cubicBezTo>
                  <a:cubicBezTo>
                    <a:pt x="28072" y="16821"/>
                    <a:pt x="28056" y="16885"/>
                    <a:pt x="28023" y="16902"/>
                  </a:cubicBezTo>
                  <a:cubicBezTo>
                    <a:pt x="28104" y="16885"/>
                    <a:pt x="28363" y="16562"/>
                    <a:pt x="28525" y="16821"/>
                  </a:cubicBezTo>
                  <a:cubicBezTo>
                    <a:pt x="28509" y="16772"/>
                    <a:pt x="28477" y="16756"/>
                    <a:pt x="28461" y="16707"/>
                  </a:cubicBezTo>
                  <a:cubicBezTo>
                    <a:pt x="28542" y="16707"/>
                    <a:pt x="28558" y="16869"/>
                    <a:pt x="28655" y="16869"/>
                  </a:cubicBezTo>
                  <a:cubicBezTo>
                    <a:pt x="28655" y="16788"/>
                    <a:pt x="28639" y="16772"/>
                    <a:pt x="28622" y="16740"/>
                  </a:cubicBezTo>
                  <a:cubicBezTo>
                    <a:pt x="28784" y="16578"/>
                    <a:pt x="28962" y="16788"/>
                    <a:pt x="29043" y="16659"/>
                  </a:cubicBezTo>
                  <a:cubicBezTo>
                    <a:pt x="29092" y="16659"/>
                    <a:pt x="29108" y="16723"/>
                    <a:pt x="29173" y="16707"/>
                  </a:cubicBezTo>
                  <a:cubicBezTo>
                    <a:pt x="29221" y="16837"/>
                    <a:pt x="29108" y="16788"/>
                    <a:pt x="29141" y="16902"/>
                  </a:cubicBezTo>
                  <a:cubicBezTo>
                    <a:pt x="29173" y="16853"/>
                    <a:pt x="29221" y="16837"/>
                    <a:pt x="29270" y="16853"/>
                  </a:cubicBezTo>
                  <a:cubicBezTo>
                    <a:pt x="29238" y="16821"/>
                    <a:pt x="29238" y="16756"/>
                    <a:pt x="29205" y="16740"/>
                  </a:cubicBezTo>
                  <a:cubicBezTo>
                    <a:pt x="29205" y="16675"/>
                    <a:pt x="29270" y="16788"/>
                    <a:pt x="29270" y="16675"/>
                  </a:cubicBezTo>
                  <a:cubicBezTo>
                    <a:pt x="29319" y="16723"/>
                    <a:pt x="29383" y="16723"/>
                    <a:pt x="29416" y="16804"/>
                  </a:cubicBezTo>
                  <a:cubicBezTo>
                    <a:pt x="29448" y="16788"/>
                    <a:pt x="29416" y="16707"/>
                    <a:pt x="29416" y="16659"/>
                  </a:cubicBezTo>
                  <a:cubicBezTo>
                    <a:pt x="29707" y="16545"/>
                    <a:pt x="29950" y="16626"/>
                    <a:pt x="30274" y="16675"/>
                  </a:cubicBezTo>
                  <a:cubicBezTo>
                    <a:pt x="30322" y="16464"/>
                    <a:pt x="30581" y="16400"/>
                    <a:pt x="30776" y="16448"/>
                  </a:cubicBezTo>
                  <a:cubicBezTo>
                    <a:pt x="30678" y="16319"/>
                    <a:pt x="30937" y="16351"/>
                    <a:pt x="30954" y="16238"/>
                  </a:cubicBezTo>
                  <a:cubicBezTo>
                    <a:pt x="30970" y="16238"/>
                    <a:pt x="30986" y="16270"/>
                    <a:pt x="31002" y="16270"/>
                  </a:cubicBezTo>
                  <a:cubicBezTo>
                    <a:pt x="31051" y="16400"/>
                    <a:pt x="30954" y="16351"/>
                    <a:pt x="30970" y="16448"/>
                  </a:cubicBezTo>
                  <a:cubicBezTo>
                    <a:pt x="31067" y="16383"/>
                    <a:pt x="31132" y="16286"/>
                    <a:pt x="31148" y="16189"/>
                  </a:cubicBezTo>
                  <a:cubicBezTo>
                    <a:pt x="31083" y="16319"/>
                    <a:pt x="31099" y="16157"/>
                    <a:pt x="30970" y="16205"/>
                  </a:cubicBezTo>
                  <a:cubicBezTo>
                    <a:pt x="31018" y="16108"/>
                    <a:pt x="31180" y="16173"/>
                    <a:pt x="31245" y="16173"/>
                  </a:cubicBezTo>
                  <a:cubicBezTo>
                    <a:pt x="31261" y="16270"/>
                    <a:pt x="31213" y="16270"/>
                    <a:pt x="31164" y="16286"/>
                  </a:cubicBezTo>
                  <a:cubicBezTo>
                    <a:pt x="31261" y="16238"/>
                    <a:pt x="31666" y="16335"/>
                    <a:pt x="31715" y="16124"/>
                  </a:cubicBezTo>
                  <a:cubicBezTo>
                    <a:pt x="31828" y="16205"/>
                    <a:pt x="31698" y="16254"/>
                    <a:pt x="31795" y="16367"/>
                  </a:cubicBezTo>
                  <a:cubicBezTo>
                    <a:pt x="31634" y="16351"/>
                    <a:pt x="31391" y="16303"/>
                    <a:pt x="31294" y="16578"/>
                  </a:cubicBezTo>
                  <a:cubicBezTo>
                    <a:pt x="31407" y="16529"/>
                    <a:pt x="31456" y="16594"/>
                    <a:pt x="31488" y="16707"/>
                  </a:cubicBezTo>
                  <a:cubicBezTo>
                    <a:pt x="31601" y="16691"/>
                    <a:pt x="31731" y="16707"/>
                    <a:pt x="31779" y="16594"/>
                  </a:cubicBezTo>
                  <a:cubicBezTo>
                    <a:pt x="31828" y="16626"/>
                    <a:pt x="31893" y="16642"/>
                    <a:pt x="31941" y="16691"/>
                  </a:cubicBezTo>
                  <a:cubicBezTo>
                    <a:pt x="32184" y="16578"/>
                    <a:pt x="32492" y="16756"/>
                    <a:pt x="32637" y="16481"/>
                  </a:cubicBezTo>
                  <a:cubicBezTo>
                    <a:pt x="32556" y="16481"/>
                    <a:pt x="32589" y="16610"/>
                    <a:pt x="32524" y="16529"/>
                  </a:cubicBezTo>
                  <a:cubicBezTo>
                    <a:pt x="32573" y="16432"/>
                    <a:pt x="32621" y="16464"/>
                    <a:pt x="32718" y="16464"/>
                  </a:cubicBezTo>
                  <a:cubicBezTo>
                    <a:pt x="32718" y="16513"/>
                    <a:pt x="32718" y="16529"/>
                    <a:pt x="32702" y="16545"/>
                  </a:cubicBezTo>
                  <a:cubicBezTo>
                    <a:pt x="32880" y="16497"/>
                    <a:pt x="33253" y="16707"/>
                    <a:pt x="33382" y="16481"/>
                  </a:cubicBezTo>
                  <a:cubicBezTo>
                    <a:pt x="33544" y="16626"/>
                    <a:pt x="33819" y="16335"/>
                    <a:pt x="33949" y="16562"/>
                  </a:cubicBezTo>
                  <a:cubicBezTo>
                    <a:pt x="33981" y="16481"/>
                    <a:pt x="33981" y="16400"/>
                    <a:pt x="34094" y="16335"/>
                  </a:cubicBezTo>
                  <a:cubicBezTo>
                    <a:pt x="34094" y="16416"/>
                    <a:pt x="34191" y="16513"/>
                    <a:pt x="34191" y="16319"/>
                  </a:cubicBezTo>
                  <a:cubicBezTo>
                    <a:pt x="34629" y="16464"/>
                    <a:pt x="35130" y="16076"/>
                    <a:pt x="35519" y="16416"/>
                  </a:cubicBezTo>
                  <a:cubicBezTo>
                    <a:pt x="35568" y="16400"/>
                    <a:pt x="35551" y="16303"/>
                    <a:pt x="35600" y="16286"/>
                  </a:cubicBezTo>
                  <a:cubicBezTo>
                    <a:pt x="35600" y="16351"/>
                    <a:pt x="35584" y="16367"/>
                    <a:pt x="35600" y="16432"/>
                  </a:cubicBezTo>
                  <a:cubicBezTo>
                    <a:pt x="35665" y="16286"/>
                    <a:pt x="35746" y="16367"/>
                    <a:pt x="35794" y="16303"/>
                  </a:cubicBezTo>
                  <a:cubicBezTo>
                    <a:pt x="35794" y="16303"/>
                    <a:pt x="35632" y="16205"/>
                    <a:pt x="35762" y="16173"/>
                  </a:cubicBezTo>
                  <a:cubicBezTo>
                    <a:pt x="35713" y="16108"/>
                    <a:pt x="35648" y="16319"/>
                    <a:pt x="35503" y="16270"/>
                  </a:cubicBezTo>
                  <a:cubicBezTo>
                    <a:pt x="35519" y="16205"/>
                    <a:pt x="35600" y="16222"/>
                    <a:pt x="35648" y="16173"/>
                  </a:cubicBezTo>
                  <a:cubicBezTo>
                    <a:pt x="35616" y="16076"/>
                    <a:pt x="35535" y="16205"/>
                    <a:pt x="35503" y="16189"/>
                  </a:cubicBezTo>
                  <a:cubicBezTo>
                    <a:pt x="35551" y="16060"/>
                    <a:pt x="35697" y="16060"/>
                    <a:pt x="35827" y="16011"/>
                  </a:cubicBezTo>
                  <a:cubicBezTo>
                    <a:pt x="35260" y="15995"/>
                    <a:pt x="34661" y="16367"/>
                    <a:pt x="34062" y="16157"/>
                  </a:cubicBezTo>
                  <a:cubicBezTo>
                    <a:pt x="33981" y="16189"/>
                    <a:pt x="33965" y="16270"/>
                    <a:pt x="33900" y="16319"/>
                  </a:cubicBezTo>
                  <a:cubicBezTo>
                    <a:pt x="33851" y="16303"/>
                    <a:pt x="33868" y="16189"/>
                    <a:pt x="33787" y="16222"/>
                  </a:cubicBezTo>
                  <a:cubicBezTo>
                    <a:pt x="33787" y="16448"/>
                    <a:pt x="33592" y="16092"/>
                    <a:pt x="33625" y="16351"/>
                  </a:cubicBezTo>
                  <a:cubicBezTo>
                    <a:pt x="33560" y="16270"/>
                    <a:pt x="33495" y="16205"/>
                    <a:pt x="33431" y="16141"/>
                  </a:cubicBezTo>
                  <a:cubicBezTo>
                    <a:pt x="33366" y="16141"/>
                    <a:pt x="33350" y="16205"/>
                    <a:pt x="33333" y="16254"/>
                  </a:cubicBezTo>
                  <a:cubicBezTo>
                    <a:pt x="33350" y="16044"/>
                    <a:pt x="32880" y="16286"/>
                    <a:pt x="32848" y="16157"/>
                  </a:cubicBezTo>
                  <a:cubicBezTo>
                    <a:pt x="32751" y="16254"/>
                    <a:pt x="32605" y="16222"/>
                    <a:pt x="32427" y="16205"/>
                  </a:cubicBezTo>
                  <a:cubicBezTo>
                    <a:pt x="32427" y="15979"/>
                    <a:pt x="32734" y="16027"/>
                    <a:pt x="32815" y="16092"/>
                  </a:cubicBezTo>
                  <a:cubicBezTo>
                    <a:pt x="32945" y="15930"/>
                    <a:pt x="33172" y="15963"/>
                    <a:pt x="33269" y="15946"/>
                  </a:cubicBezTo>
                  <a:cubicBezTo>
                    <a:pt x="33269" y="15833"/>
                    <a:pt x="33188" y="15898"/>
                    <a:pt x="33188" y="15801"/>
                  </a:cubicBezTo>
                  <a:cubicBezTo>
                    <a:pt x="33204" y="15768"/>
                    <a:pt x="33204" y="15736"/>
                    <a:pt x="33188" y="15704"/>
                  </a:cubicBezTo>
                  <a:cubicBezTo>
                    <a:pt x="33317" y="15704"/>
                    <a:pt x="33463" y="15655"/>
                    <a:pt x="33512" y="15768"/>
                  </a:cubicBezTo>
                  <a:cubicBezTo>
                    <a:pt x="33754" y="15671"/>
                    <a:pt x="33949" y="15736"/>
                    <a:pt x="34175" y="15461"/>
                  </a:cubicBezTo>
                  <a:cubicBezTo>
                    <a:pt x="34256" y="15477"/>
                    <a:pt x="34289" y="15558"/>
                    <a:pt x="34402" y="15509"/>
                  </a:cubicBezTo>
                  <a:cubicBezTo>
                    <a:pt x="34483" y="15461"/>
                    <a:pt x="34337" y="15477"/>
                    <a:pt x="34305" y="15477"/>
                  </a:cubicBezTo>
                  <a:cubicBezTo>
                    <a:pt x="34418" y="15364"/>
                    <a:pt x="34580" y="15315"/>
                    <a:pt x="34726" y="15364"/>
                  </a:cubicBezTo>
                  <a:cubicBezTo>
                    <a:pt x="34726" y="15445"/>
                    <a:pt x="34596" y="15396"/>
                    <a:pt x="34548" y="15412"/>
                  </a:cubicBezTo>
                  <a:cubicBezTo>
                    <a:pt x="34596" y="15623"/>
                    <a:pt x="34742" y="15412"/>
                    <a:pt x="34888" y="15461"/>
                  </a:cubicBezTo>
                  <a:cubicBezTo>
                    <a:pt x="34855" y="15412"/>
                    <a:pt x="34823" y="15396"/>
                    <a:pt x="34774" y="15396"/>
                  </a:cubicBezTo>
                  <a:cubicBezTo>
                    <a:pt x="34904" y="15266"/>
                    <a:pt x="35098" y="15202"/>
                    <a:pt x="35292" y="15234"/>
                  </a:cubicBezTo>
                  <a:cubicBezTo>
                    <a:pt x="35325" y="15347"/>
                    <a:pt x="35211" y="15266"/>
                    <a:pt x="35244" y="15380"/>
                  </a:cubicBezTo>
                  <a:cubicBezTo>
                    <a:pt x="35276" y="15364"/>
                    <a:pt x="35357" y="15218"/>
                    <a:pt x="35373" y="15380"/>
                  </a:cubicBezTo>
                  <a:cubicBezTo>
                    <a:pt x="35454" y="15250"/>
                    <a:pt x="35616" y="15234"/>
                    <a:pt x="35697" y="15347"/>
                  </a:cubicBezTo>
                  <a:cubicBezTo>
                    <a:pt x="35713" y="15266"/>
                    <a:pt x="35778" y="15250"/>
                    <a:pt x="35859" y="15250"/>
                  </a:cubicBezTo>
                  <a:cubicBezTo>
                    <a:pt x="35729" y="15185"/>
                    <a:pt x="35584" y="15266"/>
                    <a:pt x="35357" y="15202"/>
                  </a:cubicBezTo>
                  <a:cubicBezTo>
                    <a:pt x="35406" y="15056"/>
                    <a:pt x="35568" y="15007"/>
                    <a:pt x="35665" y="15088"/>
                  </a:cubicBezTo>
                  <a:cubicBezTo>
                    <a:pt x="35616" y="14910"/>
                    <a:pt x="36118" y="15137"/>
                    <a:pt x="36150" y="14797"/>
                  </a:cubicBezTo>
                  <a:cubicBezTo>
                    <a:pt x="36490" y="14862"/>
                    <a:pt x="36587" y="14586"/>
                    <a:pt x="36992" y="14667"/>
                  </a:cubicBezTo>
                  <a:cubicBezTo>
                    <a:pt x="36766" y="14554"/>
                    <a:pt x="37170" y="14554"/>
                    <a:pt x="37300" y="14538"/>
                  </a:cubicBezTo>
                  <a:cubicBezTo>
                    <a:pt x="37348" y="14667"/>
                    <a:pt x="37235" y="14635"/>
                    <a:pt x="37219" y="14684"/>
                  </a:cubicBezTo>
                  <a:cubicBezTo>
                    <a:pt x="37186" y="14619"/>
                    <a:pt x="37122" y="14603"/>
                    <a:pt x="37057" y="14635"/>
                  </a:cubicBezTo>
                  <a:cubicBezTo>
                    <a:pt x="37073" y="14797"/>
                    <a:pt x="37348" y="14765"/>
                    <a:pt x="37348" y="14603"/>
                  </a:cubicBezTo>
                  <a:cubicBezTo>
                    <a:pt x="37737" y="14570"/>
                    <a:pt x="37963" y="14554"/>
                    <a:pt x="38206" y="14295"/>
                  </a:cubicBezTo>
                  <a:cubicBezTo>
                    <a:pt x="38271" y="14327"/>
                    <a:pt x="38158" y="14392"/>
                    <a:pt x="38142" y="14408"/>
                  </a:cubicBezTo>
                  <a:cubicBezTo>
                    <a:pt x="38433" y="14392"/>
                    <a:pt x="38708" y="14360"/>
                    <a:pt x="38983" y="14295"/>
                  </a:cubicBezTo>
                  <a:cubicBezTo>
                    <a:pt x="39275" y="14344"/>
                    <a:pt x="39388" y="14230"/>
                    <a:pt x="39728" y="14149"/>
                  </a:cubicBezTo>
                  <a:cubicBezTo>
                    <a:pt x="39728" y="14182"/>
                    <a:pt x="39696" y="14182"/>
                    <a:pt x="39680" y="14182"/>
                  </a:cubicBezTo>
                  <a:cubicBezTo>
                    <a:pt x="40392" y="14133"/>
                    <a:pt x="41039" y="13988"/>
                    <a:pt x="41638" y="13988"/>
                  </a:cubicBezTo>
                  <a:cubicBezTo>
                    <a:pt x="41638" y="13923"/>
                    <a:pt x="41574" y="13955"/>
                    <a:pt x="41574" y="13842"/>
                  </a:cubicBezTo>
                  <a:cubicBezTo>
                    <a:pt x="41655" y="13712"/>
                    <a:pt x="41833" y="13842"/>
                    <a:pt x="41784" y="13939"/>
                  </a:cubicBezTo>
                  <a:cubicBezTo>
                    <a:pt x="41930" y="13712"/>
                    <a:pt x="42739" y="13971"/>
                    <a:pt x="43095" y="13761"/>
                  </a:cubicBezTo>
                  <a:cubicBezTo>
                    <a:pt x="43095" y="13761"/>
                    <a:pt x="43095" y="13696"/>
                    <a:pt x="43095" y="13696"/>
                  </a:cubicBezTo>
                  <a:cubicBezTo>
                    <a:pt x="43112" y="13696"/>
                    <a:pt x="43257" y="13777"/>
                    <a:pt x="43176" y="13648"/>
                  </a:cubicBezTo>
                  <a:cubicBezTo>
                    <a:pt x="43371" y="13777"/>
                    <a:pt x="43630" y="13648"/>
                    <a:pt x="43856" y="13696"/>
                  </a:cubicBezTo>
                  <a:cubicBezTo>
                    <a:pt x="43905" y="13680"/>
                    <a:pt x="43905" y="13599"/>
                    <a:pt x="43856" y="13550"/>
                  </a:cubicBezTo>
                  <a:lnTo>
                    <a:pt x="44002" y="13534"/>
                  </a:lnTo>
                  <a:cubicBezTo>
                    <a:pt x="44067" y="13534"/>
                    <a:pt x="43970" y="13599"/>
                    <a:pt x="44018" y="13680"/>
                  </a:cubicBezTo>
                  <a:cubicBezTo>
                    <a:pt x="44229" y="13583"/>
                    <a:pt x="44358" y="13421"/>
                    <a:pt x="44552" y="13469"/>
                  </a:cubicBezTo>
                  <a:cubicBezTo>
                    <a:pt x="44536" y="13405"/>
                    <a:pt x="44552" y="13372"/>
                    <a:pt x="44552" y="13324"/>
                  </a:cubicBezTo>
                  <a:cubicBezTo>
                    <a:pt x="44666" y="13372"/>
                    <a:pt x="44828" y="13291"/>
                    <a:pt x="44909" y="13291"/>
                  </a:cubicBezTo>
                  <a:cubicBezTo>
                    <a:pt x="44909" y="13194"/>
                    <a:pt x="44811" y="13243"/>
                    <a:pt x="44779" y="13162"/>
                  </a:cubicBezTo>
                  <a:cubicBezTo>
                    <a:pt x="45070" y="13146"/>
                    <a:pt x="45313" y="12822"/>
                    <a:pt x="45686" y="12935"/>
                  </a:cubicBezTo>
                  <a:cubicBezTo>
                    <a:pt x="45750" y="12741"/>
                    <a:pt x="45540" y="12951"/>
                    <a:pt x="45508" y="12806"/>
                  </a:cubicBezTo>
                  <a:cubicBezTo>
                    <a:pt x="45734" y="12692"/>
                    <a:pt x="46074" y="12968"/>
                    <a:pt x="46252" y="12725"/>
                  </a:cubicBezTo>
                  <a:cubicBezTo>
                    <a:pt x="46301" y="12709"/>
                    <a:pt x="46285" y="12838"/>
                    <a:pt x="46333" y="12822"/>
                  </a:cubicBezTo>
                  <a:cubicBezTo>
                    <a:pt x="46495" y="12676"/>
                    <a:pt x="46722" y="12611"/>
                    <a:pt x="46932" y="12692"/>
                  </a:cubicBezTo>
                  <a:cubicBezTo>
                    <a:pt x="46916" y="12223"/>
                    <a:pt x="47434" y="12547"/>
                    <a:pt x="47628" y="12239"/>
                  </a:cubicBezTo>
                  <a:cubicBezTo>
                    <a:pt x="47823" y="12288"/>
                    <a:pt x="48049" y="12239"/>
                    <a:pt x="48195" y="12110"/>
                  </a:cubicBezTo>
                  <a:cubicBezTo>
                    <a:pt x="48243" y="12110"/>
                    <a:pt x="48276" y="12174"/>
                    <a:pt x="48308" y="12207"/>
                  </a:cubicBezTo>
                  <a:cubicBezTo>
                    <a:pt x="48405" y="12207"/>
                    <a:pt x="48308" y="12174"/>
                    <a:pt x="48324" y="12093"/>
                  </a:cubicBezTo>
                  <a:cubicBezTo>
                    <a:pt x="48389" y="12077"/>
                    <a:pt x="48405" y="12158"/>
                    <a:pt x="48470" y="12142"/>
                  </a:cubicBezTo>
                  <a:cubicBezTo>
                    <a:pt x="48470" y="12191"/>
                    <a:pt x="48438" y="12191"/>
                    <a:pt x="48405" y="12191"/>
                  </a:cubicBezTo>
                  <a:cubicBezTo>
                    <a:pt x="48583" y="12255"/>
                    <a:pt x="48794" y="12158"/>
                    <a:pt x="48972" y="12142"/>
                  </a:cubicBezTo>
                  <a:cubicBezTo>
                    <a:pt x="48875" y="12061"/>
                    <a:pt x="48616" y="12061"/>
                    <a:pt x="48535" y="12174"/>
                  </a:cubicBezTo>
                  <a:cubicBezTo>
                    <a:pt x="48502" y="12174"/>
                    <a:pt x="48502" y="12110"/>
                    <a:pt x="48470" y="12110"/>
                  </a:cubicBezTo>
                  <a:cubicBezTo>
                    <a:pt x="48486" y="11980"/>
                    <a:pt x="48632" y="11915"/>
                    <a:pt x="48713" y="12012"/>
                  </a:cubicBezTo>
                  <a:cubicBezTo>
                    <a:pt x="48794" y="11948"/>
                    <a:pt x="48859" y="11883"/>
                    <a:pt x="48923" y="11818"/>
                  </a:cubicBezTo>
                  <a:cubicBezTo>
                    <a:pt x="49021" y="11770"/>
                    <a:pt x="48988" y="11996"/>
                    <a:pt x="49085" y="11980"/>
                  </a:cubicBezTo>
                  <a:cubicBezTo>
                    <a:pt x="49085" y="11575"/>
                    <a:pt x="49539" y="11883"/>
                    <a:pt x="49603" y="11608"/>
                  </a:cubicBezTo>
                  <a:cubicBezTo>
                    <a:pt x="49814" y="11624"/>
                    <a:pt x="50040" y="11575"/>
                    <a:pt x="50251" y="11494"/>
                  </a:cubicBezTo>
                  <a:cubicBezTo>
                    <a:pt x="50170" y="11397"/>
                    <a:pt x="50202" y="11333"/>
                    <a:pt x="50283" y="11300"/>
                  </a:cubicBezTo>
                  <a:close/>
                  <a:moveTo>
                    <a:pt x="35810" y="308"/>
                  </a:moveTo>
                  <a:cubicBezTo>
                    <a:pt x="35843" y="259"/>
                    <a:pt x="35907" y="162"/>
                    <a:pt x="35940" y="292"/>
                  </a:cubicBezTo>
                  <a:cubicBezTo>
                    <a:pt x="35924" y="308"/>
                    <a:pt x="35827" y="389"/>
                    <a:pt x="35810" y="308"/>
                  </a:cubicBezTo>
                  <a:close/>
                  <a:moveTo>
                    <a:pt x="31957" y="534"/>
                  </a:moveTo>
                  <a:cubicBezTo>
                    <a:pt x="31941" y="486"/>
                    <a:pt x="31876" y="470"/>
                    <a:pt x="31812" y="486"/>
                  </a:cubicBezTo>
                  <a:cubicBezTo>
                    <a:pt x="31812" y="454"/>
                    <a:pt x="31795" y="405"/>
                    <a:pt x="31779" y="389"/>
                  </a:cubicBezTo>
                  <a:cubicBezTo>
                    <a:pt x="31860" y="421"/>
                    <a:pt x="31974" y="454"/>
                    <a:pt x="32006" y="470"/>
                  </a:cubicBezTo>
                  <a:cubicBezTo>
                    <a:pt x="31957" y="470"/>
                    <a:pt x="31990" y="534"/>
                    <a:pt x="31957" y="534"/>
                  </a:cubicBezTo>
                  <a:close/>
                  <a:moveTo>
                    <a:pt x="22471" y="308"/>
                  </a:moveTo>
                  <a:cubicBezTo>
                    <a:pt x="22503" y="421"/>
                    <a:pt x="22390" y="356"/>
                    <a:pt x="22341" y="389"/>
                  </a:cubicBezTo>
                  <a:cubicBezTo>
                    <a:pt x="22406" y="454"/>
                    <a:pt x="22341" y="454"/>
                    <a:pt x="22390" y="518"/>
                  </a:cubicBezTo>
                  <a:cubicBezTo>
                    <a:pt x="22325" y="534"/>
                    <a:pt x="22276" y="551"/>
                    <a:pt x="22260" y="470"/>
                  </a:cubicBezTo>
                  <a:cubicBezTo>
                    <a:pt x="22293" y="437"/>
                    <a:pt x="22309" y="389"/>
                    <a:pt x="22293" y="356"/>
                  </a:cubicBezTo>
                  <a:cubicBezTo>
                    <a:pt x="22357" y="340"/>
                    <a:pt x="22438" y="356"/>
                    <a:pt x="22454" y="308"/>
                  </a:cubicBezTo>
                  <a:close/>
                  <a:moveTo>
                    <a:pt x="8079" y="7026"/>
                  </a:moveTo>
                  <a:cubicBezTo>
                    <a:pt x="8046" y="7042"/>
                    <a:pt x="8030" y="7075"/>
                    <a:pt x="7982" y="7075"/>
                  </a:cubicBezTo>
                  <a:lnTo>
                    <a:pt x="7965" y="6961"/>
                  </a:lnTo>
                  <a:cubicBezTo>
                    <a:pt x="8030" y="7010"/>
                    <a:pt x="8046" y="6864"/>
                    <a:pt x="8062" y="6961"/>
                  </a:cubicBezTo>
                  <a:cubicBezTo>
                    <a:pt x="8030" y="6961"/>
                    <a:pt x="8046" y="6994"/>
                    <a:pt x="8062" y="7026"/>
                  </a:cubicBezTo>
                  <a:close/>
                  <a:moveTo>
                    <a:pt x="6994" y="20933"/>
                  </a:moveTo>
                  <a:cubicBezTo>
                    <a:pt x="7010" y="20771"/>
                    <a:pt x="7188" y="20949"/>
                    <a:pt x="7302" y="20868"/>
                  </a:cubicBezTo>
                  <a:cubicBezTo>
                    <a:pt x="7285" y="21062"/>
                    <a:pt x="7059" y="20997"/>
                    <a:pt x="6994" y="20933"/>
                  </a:cubicBezTo>
                  <a:close/>
                  <a:moveTo>
                    <a:pt x="30517" y="16286"/>
                  </a:moveTo>
                  <a:cubicBezTo>
                    <a:pt x="30646" y="16222"/>
                    <a:pt x="30792" y="16205"/>
                    <a:pt x="30921" y="16238"/>
                  </a:cubicBezTo>
                  <a:cubicBezTo>
                    <a:pt x="30808" y="16335"/>
                    <a:pt x="30646" y="16351"/>
                    <a:pt x="30517" y="16303"/>
                  </a:cubicBezTo>
                  <a:close/>
                  <a:moveTo>
                    <a:pt x="49798" y="11300"/>
                  </a:moveTo>
                  <a:cubicBezTo>
                    <a:pt x="49814" y="11300"/>
                    <a:pt x="49814" y="11268"/>
                    <a:pt x="49814" y="11235"/>
                  </a:cubicBezTo>
                  <a:cubicBezTo>
                    <a:pt x="49781" y="11235"/>
                    <a:pt x="49733" y="11252"/>
                    <a:pt x="49733" y="11203"/>
                  </a:cubicBezTo>
                  <a:cubicBezTo>
                    <a:pt x="49814" y="11219"/>
                    <a:pt x="49814" y="11138"/>
                    <a:pt x="49895" y="11154"/>
                  </a:cubicBezTo>
                  <a:cubicBezTo>
                    <a:pt x="49895" y="11252"/>
                    <a:pt x="49959" y="11219"/>
                    <a:pt x="49959" y="11284"/>
                  </a:cubicBezTo>
                  <a:cubicBezTo>
                    <a:pt x="49943" y="11333"/>
                    <a:pt x="49814" y="11397"/>
                    <a:pt x="49781" y="11316"/>
                  </a:cubicBezTo>
                  <a:close/>
                  <a:moveTo>
                    <a:pt x="48729" y="10280"/>
                  </a:moveTo>
                  <a:cubicBezTo>
                    <a:pt x="48681" y="10248"/>
                    <a:pt x="48600" y="10248"/>
                    <a:pt x="48567" y="10151"/>
                  </a:cubicBezTo>
                  <a:cubicBezTo>
                    <a:pt x="48648" y="10135"/>
                    <a:pt x="48713" y="10135"/>
                    <a:pt x="48745" y="10199"/>
                  </a:cubicBezTo>
                  <a:cubicBezTo>
                    <a:pt x="48729" y="10199"/>
                    <a:pt x="48729" y="10232"/>
                    <a:pt x="48729" y="10280"/>
                  </a:cubicBezTo>
                  <a:close/>
                  <a:moveTo>
                    <a:pt x="47110" y="9293"/>
                  </a:moveTo>
                  <a:cubicBezTo>
                    <a:pt x="47078" y="9115"/>
                    <a:pt x="47305" y="9196"/>
                    <a:pt x="47337" y="9260"/>
                  </a:cubicBezTo>
                  <a:cubicBezTo>
                    <a:pt x="47207" y="9260"/>
                    <a:pt x="47207" y="9228"/>
                    <a:pt x="47110" y="9277"/>
                  </a:cubicBezTo>
                  <a:close/>
                  <a:moveTo>
                    <a:pt x="44714" y="13113"/>
                  </a:moveTo>
                  <a:cubicBezTo>
                    <a:pt x="44666" y="12968"/>
                    <a:pt x="44973" y="13032"/>
                    <a:pt x="44892" y="13097"/>
                  </a:cubicBezTo>
                  <a:cubicBezTo>
                    <a:pt x="44844" y="13065"/>
                    <a:pt x="44763" y="13113"/>
                    <a:pt x="44714" y="13113"/>
                  </a:cubicBezTo>
                  <a:close/>
                  <a:moveTo>
                    <a:pt x="43986" y="13291"/>
                  </a:moveTo>
                  <a:cubicBezTo>
                    <a:pt x="43953" y="13162"/>
                    <a:pt x="44180" y="13194"/>
                    <a:pt x="44196" y="13227"/>
                  </a:cubicBezTo>
                  <a:cubicBezTo>
                    <a:pt x="44131" y="13275"/>
                    <a:pt x="44277" y="13259"/>
                    <a:pt x="44261" y="13340"/>
                  </a:cubicBezTo>
                  <a:cubicBezTo>
                    <a:pt x="44180" y="13308"/>
                    <a:pt x="44099" y="13259"/>
                    <a:pt x="43970" y="13291"/>
                  </a:cubicBezTo>
                  <a:close/>
                  <a:moveTo>
                    <a:pt x="37753" y="2153"/>
                  </a:moveTo>
                  <a:cubicBezTo>
                    <a:pt x="37785" y="2105"/>
                    <a:pt x="37947" y="2072"/>
                    <a:pt x="37963" y="2170"/>
                  </a:cubicBezTo>
                  <a:cubicBezTo>
                    <a:pt x="37915" y="2186"/>
                    <a:pt x="37802" y="2283"/>
                    <a:pt x="37753" y="2153"/>
                  </a:cubicBezTo>
                  <a:close/>
                  <a:moveTo>
                    <a:pt x="37494" y="8694"/>
                  </a:moveTo>
                  <a:cubicBezTo>
                    <a:pt x="37543" y="8694"/>
                    <a:pt x="37640" y="8564"/>
                    <a:pt x="37656" y="8710"/>
                  </a:cubicBezTo>
                  <a:cubicBezTo>
                    <a:pt x="37624" y="8758"/>
                    <a:pt x="37510" y="8791"/>
                    <a:pt x="37494" y="8694"/>
                  </a:cubicBezTo>
                  <a:close/>
                  <a:moveTo>
                    <a:pt x="35163" y="8969"/>
                  </a:moveTo>
                  <a:cubicBezTo>
                    <a:pt x="35438" y="8969"/>
                    <a:pt x="35713" y="8742"/>
                    <a:pt x="35924" y="9001"/>
                  </a:cubicBezTo>
                  <a:cubicBezTo>
                    <a:pt x="35681" y="9001"/>
                    <a:pt x="35470" y="9098"/>
                    <a:pt x="35211" y="9001"/>
                  </a:cubicBezTo>
                  <a:lnTo>
                    <a:pt x="35228" y="9098"/>
                  </a:lnTo>
                  <a:cubicBezTo>
                    <a:pt x="34871" y="9115"/>
                    <a:pt x="34531" y="9212"/>
                    <a:pt x="34224" y="9374"/>
                  </a:cubicBezTo>
                  <a:cubicBezTo>
                    <a:pt x="34159" y="9244"/>
                    <a:pt x="34078" y="9357"/>
                    <a:pt x="34046" y="9438"/>
                  </a:cubicBezTo>
                  <a:cubicBezTo>
                    <a:pt x="34030" y="9357"/>
                    <a:pt x="33916" y="9438"/>
                    <a:pt x="33884" y="9341"/>
                  </a:cubicBezTo>
                  <a:cubicBezTo>
                    <a:pt x="33916" y="9341"/>
                    <a:pt x="33932" y="9341"/>
                    <a:pt x="33932" y="9293"/>
                  </a:cubicBezTo>
                  <a:cubicBezTo>
                    <a:pt x="33884" y="9277"/>
                    <a:pt x="33868" y="9406"/>
                    <a:pt x="33835" y="9309"/>
                  </a:cubicBezTo>
                  <a:cubicBezTo>
                    <a:pt x="33868" y="9293"/>
                    <a:pt x="33884" y="9260"/>
                    <a:pt x="33900" y="9228"/>
                  </a:cubicBezTo>
                  <a:cubicBezTo>
                    <a:pt x="33819" y="9212"/>
                    <a:pt x="33787" y="9406"/>
                    <a:pt x="33738" y="9325"/>
                  </a:cubicBezTo>
                  <a:cubicBezTo>
                    <a:pt x="33771" y="9325"/>
                    <a:pt x="33787" y="9260"/>
                    <a:pt x="33754" y="9244"/>
                  </a:cubicBezTo>
                  <a:cubicBezTo>
                    <a:pt x="33657" y="9390"/>
                    <a:pt x="33463" y="9244"/>
                    <a:pt x="33431" y="9341"/>
                  </a:cubicBezTo>
                  <a:cubicBezTo>
                    <a:pt x="33350" y="9309"/>
                    <a:pt x="33479" y="9131"/>
                    <a:pt x="33382" y="9098"/>
                  </a:cubicBezTo>
                  <a:cubicBezTo>
                    <a:pt x="33366" y="9196"/>
                    <a:pt x="33333" y="9179"/>
                    <a:pt x="33382" y="9277"/>
                  </a:cubicBezTo>
                  <a:cubicBezTo>
                    <a:pt x="33204" y="9309"/>
                    <a:pt x="33074" y="9471"/>
                    <a:pt x="32848" y="9487"/>
                  </a:cubicBezTo>
                  <a:cubicBezTo>
                    <a:pt x="33042" y="9649"/>
                    <a:pt x="33204" y="9487"/>
                    <a:pt x="33333" y="9438"/>
                  </a:cubicBezTo>
                  <a:cubicBezTo>
                    <a:pt x="33317" y="9390"/>
                    <a:pt x="33285" y="9374"/>
                    <a:pt x="33285" y="9293"/>
                  </a:cubicBezTo>
                  <a:cubicBezTo>
                    <a:pt x="33382" y="9374"/>
                    <a:pt x="33495" y="9422"/>
                    <a:pt x="33479" y="9600"/>
                  </a:cubicBezTo>
                  <a:cubicBezTo>
                    <a:pt x="33366" y="9536"/>
                    <a:pt x="33414" y="9568"/>
                    <a:pt x="33350" y="9649"/>
                  </a:cubicBezTo>
                  <a:cubicBezTo>
                    <a:pt x="33107" y="9455"/>
                    <a:pt x="32751" y="9908"/>
                    <a:pt x="32443" y="9633"/>
                  </a:cubicBezTo>
                  <a:cubicBezTo>
                    <a:pt x="32492" y="9633"/>
                    <a:pt x="32508" y="9600"/>
                    <a:pt x="32508" y="9552"/>
                  </a:cubicBezTo>
                  <a:cubicBezTo>
                    <a:pt x="32346" y="9600"/>
                    <a:pt x="32394" y="9357"/>
                    <a:pt x="32216" y="9260"/>
                  </a:cubicBezTo>
                  <a:cubicBezTo>
                    <a:pt x="32216" y="9357"/>
                    <a:pt x="32265" y="9325"/>
                    <a:pt x="32249" y="9406"/>
                  </a:cubicBezTo>
                  <a:cubicBezTo>
                    <a:pt x="32152" y="9390"/>
                    <a:pt x="32135" y="9438"/>
                    <a:pt x="32071" y="9455"/>
                  </a:cubicBezTo>
                  <a:cubicBezTo>
                    <a:pt x="32006" y="9406"/>
                    <a:pt x="32087" y="9374"/>
                    <a:pt x="32038" y="9357"/>
                  </a:cubicBezTo>
                  <a:cubicBezTo>
                    <a:pt x="32038" y="9406"/>
                    <a:pt x="31957" y="9536"/>
                    <a:pt x="32006" y="9536"/>
                  </a:cubicBezTo>
                  <a:cubicBezTo>
                    <a:pt x="32055" y="9536"/>
                    <a:pt x="32152" y="9503"/>
                    <a:pt x="32168" y="9584"/>
                  </a:cubicBezTo>
                  <a:cubicBezTo>
                    <a:pt x="32087" y="9665"/>
                    <a:pt x="32006" y="9697"/>
                    <a:pt x="31925" y="9762"/>
                  </a:cubicBezTo>
                  <a:cubicBezTo>
                    <a:pt x="31990" y="9616"/>
                    <a:pt x="31909" y="9519"/>
                    <a:pt x="31893" y="9438"/>
                  </a:cubicBezTo>
                  <a:cubicBezTo>
                    <a:pt x="31779" y="9503"/>
                    <a:pt x="31779" y="9584"/>
                    <a:pt x="31650" y="9503"/>
                  </a:cubicBezTo>
                  <a:cubicBezTo>
                    <a:pt x="31698" y="9568"/>
                    <a:pt x="31650" y="9584"/>
                    <a:pt x="31666" y="9681"/>
                  </a:cubicBezTo>
                  <a:cubicBezTo>
                    <a:pt x="31715" y="9633"/>
                    <a:pt x="31715" y="9568"/>
                    <a:pt x="31812" y="9584"/>
                  </a:cubicBezTo>
                  <a:cubicBezTo>
                    <a:pt x="31763" y="9859"/>
                    <a:pt x="31569" y="9633"/>
                    <a:pt x="31585" y="9471"/>
                  </a:cubicBezTo>
                  <a:cubicBezTo>
                    <a:pt x="31520" y="9487"/>
                    <a:pt x="31536" y="9616"/>
                    <a:pt x="31423" y="9584"/>
                  </a:cubicBezTo>
                  <a:cubicBezTo>
                    <a:pt x="31407" y="9536"/>
                    <a:pt x="31423" y="9374"/>
                    <a:pt x="31375" y="9390"/>
                  </a:cubicBezTo>
                  <a:cubicBezTo>
                    <a:pt x="31391" y="9503"/>
                    <a:pt x="31407" y="9600"/>
                    <a:pt x="31439" y="9714"/>
                  </a:cubicBezTo>
                  <a:cubicBezTo>
                    <a:pt x="31326" y="9762"/>
                    <a:pt x="31326" y="9600"/>
                    <a:pt x="31245" y="9616"/>
                  </a:cubicBezTo>
                  <a:cubicBezTo>
                    <a:pt x="31245" y="9665"/>
                    <a:pt x="31294" y="9681"/>
                    <a:pt x="31229" y="9697"/>
                  </a:cubicBezTo>
                  <a:cubicBezTo>
                    <a:pt x="31148" y="9697"/>
                    <a:pt x="31277" y="9584"/>
                    <a:pt x="31180" y="9584"/>
                  </a:cubicBezTo>
                  <a:cubicBezTo>
                    <a:pt x="31067" y="9665"/>
                    <a:pt x="30937" y="9827"/>
                    <a:pt x="30808" y="9665"/>
                  </a:cubicBezTo>
                  <a:cubicBezTo>
                    <a:pt x="30808" y="9762"/>
                    <a:pt x="30776" y="9795"/>
                    <a:pt x="30678" y="9778"/>
                  </a:cubicBezTo>
                  <a:cubicBezTo>
                    <a:pt x="30695" y="9681"/>
                    <a:pt x="30678" y="9649"/>
                    <a:pt x="30614" y="9616"/>
                  </a:cubicBezTo>
                  <a:cubicBezTo>
                    <a:pt x="30500" y="9746"/>
                    <a:pt x="29966" y="9778"/>
                    <a:pt x="29869" y="9714"/>
                  </a:cubicBezTo>
                  <a:cubicBezTo>
                    <a:pt x="29804" y="9714"/>
                    <a:pt x="29901" y="9876"/>
                    <a:pt x="29804" y="9827"/>
                  </a:cubicBezTo>
                  <a:cubicBezTo>
                    <a:pt x="29675" y="9778"/>
                    <a:pt x="29480" y="9600"/>
                    <a:pt x="29416" y="9762"/>
                  </a:cubicBezTo>
                  <a:cubicBezTo>
                    <a:pt x="29480" y="9746"/>
                    <a:pt x="29529" y="9746"/>
                    <a:pt x="29545" y="9827"/>
                  </a:cubicBezTo>
                  <a:cubicBezTo>
                    <a:pt x="29448" y="9859"/>
                    <a:pt x="29400" y="9811"/>
                    <a:pt x="29319" y="9811"/>
                  </a:cubicBezTo>
                  <a:cubicBezTo>
                    <a:pt x="29335" y="9681"/>
                    <a:pt x="29238" y="9568"/>
                    <a:pt x="29205" y="9681"/>
                  </a:cubicBezTo>
                  <a:cubicBezTo>
                    <a:pt x="29238" y="9681"/>
                    <a:pt x="29286" y="9665"/>
                    <a:pt x="29286" y="9746"/>
                  </a:cubicBezTo>
                  <a:lnTo>
                    <a:pt x="29286" y="9811"/>
                  </a:lnTo>
                  <a:cubicBezTo>
                    <a:pt x="29124" y="9908"/>
                    <a:pt x="28914" y="9697"/>
                    <a:pt x="28655" y="9811"/>
                  </a:cubicBezTo>
                  <a:cubicBezTo>
                    <a:pt x="28655" y="9681"/>
                    <a:pt x="28817" y="9714"/>
                    <a:pt x="28801" y="9552"/>
                  </a:cubicBezTo>
                  <a:cubicBezTo>
                    <a:pt x="28477" y="9665"/>
                    <a:pt x="28104" y="9649"/>
                    <a:pt x="27797" y="9503"/>
                  </a:cubicBezTo>
                  <a:cubicBezTo>
                    <a:pt x="27959" y="9487"/>
                    <a:pt x="28056" y="9438"/>
                    <a:pt x="28104" y="9374"/>
                  </a:cubicBezTo>
                  <a:cubicBezTo>
                    <a:pt x="27943" y="9374"/>
                    <a:pt x="27845" y="9471"/>
                    <a:pt x="27700" y="9487"/>
                  </a:cubicBezTo>
                  <a:cubicBezTo>
                    <a:pt x="27651" y="9357"/>
                    <a:pt x="27781" y="9455"/>
                    <a:pt x="27764" y="9357"/>
                  </a:cubicBezTo>
                  <a:cubicBezTo>
                    <a:pt x="27684" y="9406"/>
                    <a:pt x="27667" y="9309"/>
                    <a:pt x="27651" y="9228"/>
                  </a:cubicBezTo>
                  <a:cubicBezTo>
                    <a:pt x="27635" y="9147"/>
                    <a:pt x="27684" y="9098"/>
                    <a:pt x="27764" y="9115"/>
                  </a:cubicBezTo>
                  <a:cubicBezTo>
                    <a:pt x="27813" y="9325"/>
                    <a:pt x="28072" y="9131"/>
                    <a:pt x="28137" y="9179"/>
                  </a:cubicBezTo>
                  <a:cubicBezTo>
                    <a:pt x="28072" y="9131"/>
                    <a:pt x="27975" y="9115"/>
                    <a:pt x="27878" y="9131"/>
                  </a:cubicBezTo>
                  <a:cubicBezTo>
                    <a:pt x="28121" y="8661"/>
                    <a:pt x="28671" y="9017"/>
                    <a:pt x="28914" y="8937"/>
                  </a:cubicBezTo>
                  <a:cubicBezTo>
                    <a:pt x="28898" y="8937"/>
                    <a:pt x="28865" y="8904"/>
                    <a:pt x="28865" y="8904"/>
                  </a:cubicBezTo>
                  <a:cubicBezTo>
                    <a:pt x="29043" y="8888"/>
                    <a:pt x="29157" y="8856"/>
                    <a:pt x="29173" y="8985"/>
                  </a:cubicBezTo>
                  <a:cubicBezTo>
                    <a:pt x="29157" y="8920"/>
                    <a:pt x="29060" y="9050"/>
                    <a:pt x="29011" y="9066"/>
                  </a:cubicBezTo>
                  <a:cubicBezTo>
                    <a:pt x="29189" y="9050"/>
                    <a:pt x="29173" y="9147"/>
                    <a:pt x="29367" y="9147"/>
                  </a:cubicBezTo>
                  <a:cubicBezTo>
                    <a:pt x="29529" y="8969"/>
                    <a:pt x="29982" y="8807"/>
                    <a:pt x="30144" y="9066"/>
                  </a:cubicBezTo>
                  <a:cubicBezTo>
                    <a:pt x="30306" y="8969"/>
                    <a:pt x="30517" y="8969"/>
                    <a:pt x="30678" y="9082"/>
                  </a:cubicBezTo>
                  <a:cubicBezTo>
                    <a:pt x="30824" y="8904"/>
                    <a:pt x="31197" y="9196"/>
                    <a:pt x="31342" y="8953"/>
                  </a:cubicBezTo>
                  <a:cubicBezTo>
                    <a:pt x="31391" y="8937"/>
                    <a:pt x="31375" y="9050"/>
                    <a:pt x="31423" y="9050"/>
                  </a:cubicBezTo>
                  <a:cubicBezTo>
                    <a:pt x="31439" y="8904"/>
                    <a:pt x="31601" y="9050"/>
                    <a:pt x="31682" y="9050"/>
                  </a:cubicBezTo>
                  <a:cubicBezTo>
                    <a:pt x="31682" y="8985"/>
                    <a:pt x="31731" y="8985"/>
                    <a:pt x="31763" y="8937"/>
                  </a:cubicBezTo>
                  <a:cubicBezTo>
                    <a:pt x="31909" y="9098"/>
                    <a:pt x="32071" y="8872"/>
                    <a:pt x="32281" y="9034"/>
                  </a:cubicBezTo>
                  <a:cubicBezTo>
                    <a:pt x="32233" y="9066"/>
                    <a:pt x="32152" y="9066"/>
                    <a:pt x="32135" y="9147"/>
                  </a:cubicBezTo>
                  <a:cubicBezTo>
                    <a:pt x="32378" y="9147"/>
                    <a:pt x="32394" y="9503"/>
                    <a:pt x="32621" y="9616"/>
                  </a:cubicBezTo>
                  <a:cubicBezTo>
                    <a:pt x="32702" y="9584"/>
                    <a:pt x="32767" y="9536"/>
                    <a:pt x="32832" y="9487"/>
                  </a:cubicBezTo>
                  <a:cubicBezTo>
                    <a:pt x="32702" y="9487"/>
                    <a:pt x="32686" y="9584"/>
                    <a:pt x="32556" y="9584"/>
                  </a:cubicBezTo>
                  <a:cubicBezTo>
                    <a:pt x="32605" y="9406"/>
                    <a:pt x="32799" y="9487"/>
                    <a:pt x="32832" y="9374"/>
                  </a:cubicBezTo>
                  <a:cubicBezTo>
                    <a:pt x="32783" y="9374"/>
                    <a:pt x="32783" y="9277"/>
                    <a:pt x="32718" y="9277"/>
                  </a:cubicBezTo>
                  <a:cubicBezTo>
                    <a:pt x="32686" y="9325"/>
                    <a:pt x="32686" y="9406"/>
                    <a:pt x="32637" y="9438"/>
                  </a:cubicBezTo>
                  <a:cubicBezTo>
                    <a:pt x="32621" y="9374"/>
                    <a:pt x="32573" y="9309"/>
                    <a:pt x="32524" y="9260"/>
                  </a:cubicBezTo>
                  <a:cubicBezTo>
                    <a:pt x="32492" y="9293"/>
                    <a:pt x="32524" y="9390"/>
                    <a:pt x="32459" y="9374"/>
                  </a:cubicBezTo>
                  <a:cubicBezTo>
                    <a:pt x="32459" y="9293"/>
                    <a:pt x="32492" y="9260"/>
                    <a:pt x="32443" y="9196"/>
                  </a:cubicBezTo>
                  <a:cubicBezTo>
                    <a:pt x="32573" y="9196"/>
                    <a:pt x="32508" y="9244"/>
                    <a:pt x="32524" y="9115"/>
                  </a:cubicBezTo>
                  <a:cubicBezTo>
                    <a:pt x="32654" y="9131"/>
                    <a:pt x="32734" y="9001"/>
                    <a:pt x="32832" y="9082"/>
                  </a:cubicBezTo>
                  <a:cubicBezTo>
                    <a:pt x="32815" y="9017"/>
                    <a:pt x="32848" y="9017"/>
                    <a:pt x="32864" y="8969"/>
                  </a:cubicBezTo>
                  <a:cubicBezTo>
                    <a:pt x="33074" y="8904"/>
                    <a:pt x="33350" y="9050"/>
                    <a:pt x="33657" y="9050"/>
                  </a:cubicBezTo>
                  <a:cubicBezTo>
                    <a:pt x="34030" y="9050"/>
                    <a:pt x="34467" y="8742"/>
                    <a:pt x="34774" y="9082"/>
                  </a:cubicBezTo>
                  <a:cubicBezTo>
                    <a:pt x="34823" y="9017"/>
                    <a:pt x="34871" y="9082"/>
                    <a:pt x="34888" y="9034"/>
                  </a:cubicBezTo>
                  <a:cubicBezTo>
                    <a:pt x="34855" y="8953"/>
                    <a:pt x="34726" y="9082"/>
                    <a:pt x="34726" y="8937"/>
                  </a:cubicBezTo>
                  <a:cubicBezTo>
                    <a:pt x="34871" y="8823"/>
                    <a:pt x="35017" y="8953"/>
                    <a:pt x="35163" y="8969"/>
                  </a:cubicBezTo>
                  <a:close/>
                  <a:moveTo>
                    <a:pt x="35907" y="8888"/>
                  </a:moveTo>
                  <a:cubicBezTo>
                    <a:pt x="36167" y="8937"/>
                    <a:pt x="36474" y="8661"/>
                    <a:pt x="36668" y="8920"/>
                  </a:cubicBezTo>
                  <a:cubicBezTo>
                    <a:pt x="36474" y="8920"/>
                    <a:pt x="36102" y="9082"/>
                    <a:pt x="35907" y="8888"/>
                  </a:cubicBezTo>
                  <a:close/>
                  <a:moveTo>
                    <a:pt x="35632" y="14813"/>
                  </a:moveTo>
                  <a:cubicBezTo>
                    <a:pt x="35794" y="14846"/>
                    <a:pt x="35875" y="14748"/>
                    <a:pt x="35972" y="14894"/>
                  </a:cubicBezTo>
                  <a:cubicBezTo>
                    <a:pt x="35875" y="14975"/>
                    <a:pt x="35713" y="14894"/>
                    <a:pt x="35632" y="14813"/>
                  </a:cubicBezTo>
                  <a:close/>
                  <a:moveTo>
                    <a:pt x="32475" y="9017"/>
                  </a:moveTo>
                  <a:lnTo>
                    <a:pt x="32475" y="8904"/>
                  </a:lnTo>
                  <a:cubicBezTo>
                    <a:pt x="32540" y="8888"/>
                    <a:pt x="32573" y="8904"/>
                    <a:pt x="32589" y="9001"/>
                  </a:cubicBezTo>
                  <a:close/>
                  <a:moveTo>
                    <a:pt x="32961" y="16367"/>
                  </a:moveTo>
                  <a:cubicBezTo>
                    <a:pt x="33042" y="16367"/>
                    <a:pt x="33139" y="16254"/>
                    <a:pt x="33204" y="16351"/>
                  </a:cubicBezTo>
                  <a:cubicBezTo>
                    <a:pt x="33155" y="16367"/>
                    <a:pt x="33010" y="16448"/>
                    <a:pt x="32961" y="16367"/>
                  </a:cubicBezTo>
                  <a:close/>
                  <a:moveTo>
                    <a:pt x="32362" y="9746"/>
                  </a:moveTo>
                  <a:cubicBezTo>
                    <a:pt x="32314" y="9697"/>
                    <a:pt x="32281" y="9503"/>
                    <a:pt x="32362" y="9487"/>
                  </a:cubicBezTo>
                  <a:cubicBezTo>
                    <a:pt x="32346" y="9600"/>
                    <a:pt x="32443" y="9697"/>
                    <a:pt x="32346" y="9746"/>
                  </a:cubicBezTo>
                  <a:close/>
                  <a:moveTo>
                    <a:pt x="32200" y="9681"/>
                  </a:moveTo>
                  <a:cubicBezTo>
                    <a:pt x="32184" y="9600"/>
                    <a:pt x="32233" y="9600"/>
                    <a:pt x="32200" y="9503"/>
                  </a:cubicBezTo>
                  <a:cubicBezTo>
                    <a:pt x="32233" y="9503"/>
                    <a:pt x="32265" y="9503"/>
                    <a:pt x="32281" y="9536"/>
                  </a:cubicBezTo>
                  <a:cubicBezTo>
                    <a:pt x="32233" y="9584"/>
                    <a:pt x="32265" y="9681"/>
                    <a:pt x="32200" y="9681"/>
                  </a:cubicBezTo>
                  <a:close/>
                  <a:moveTo>
                    <a:pt x="32799" y="15784"/>
                  </a:moveTo>
                  <a:cubicBezTo>
                    <a:pt x="32767" y="15623"/>
                    <a:pt x="32929" y="15655"/>
                    <a:pt x="32945" y="15736"/>
                  </a:cubicBezTo>
                  <a:cubicBezTo>
                    <a:pt x="32880" y="15736"/>
                    <a:pt x="32864" y="15801"/>
                    <a:pt x="32799" y="15784"/>
                  </a:cubicBezTo>
                  <a:close/>
                  <a:moveTo>
                    <a:pt x="32038" y="16222"/>
                  </a:moveTo>
                  <a:cubicBezTo>
                    <a:pt x="32087" y="16286"/>
                    <a:pt x="32152" y="16222"/>
                    <a:pt x="32216" y="16189"/>
                  </a:cubicBezTo>
                  <a:cubicBezTo>
                    <a:pt x="32249" y="16416"/>
                    <a:pt x="31974" y="16254"/>
                    <a:pt x="32038" y="16222"/>
                  </a:cubicBezTo>
                  <a:close/>
                  <a:moveTo>
                    <a:pt x="31116" y="8435"/>
                  </a:moveTo>
                  <a:cubicBezTo>
                    <a:pt x="31164" y="8402"/>
                    <a:pt x="31277" y="8321"/>
                    <a:pt x="31294" y="8451"/>
                  </a:cubicBezTo>
                  <a:cubicBezTo>
                    <a:pt x="31229" y="8451"/>
                    <a:pt x="31164" y="8564"/>
                    <a:pt x="31116" y="8435"/>
                  </a:cubicBezTo>
                  <a:close/>
                  <a:moveTo>
                    <a:pt x="31893" y="16594"/>
                  </a:moveTo>
                  <a:cubicBezTo>
                    <a:pt x="31974" y="16594"/>
                    <a:pt x="31828" y="16464"/>
                    <a:pt x="31893" y="16448"/>
                  </a:cubicBezTo>
                  <a:cubicBezTo>
                    <a:pt x="31941" y="16545"/>
                    <a:pt x="32119" y="16383"/>
                    <a:pt x="32135" y="16529"/>
                  </a:cubicBezTo>
                  <a:cubicBezTo>
                    <a:pt x="32055" y="16545"/>
                    <a:pt x="31957" y="16610"/>
                    <a:pt x="31909" y="16594"/>
                  </a:cubicBezTo>
                  <a:close/>
                  <a:moveTo>
                    <a:pt x="29869" y="1749"/>
                  </a:moveTo>
                  <a:cubicBezTo>
                    <a:pt x="29966" y="1781"/>
                    <a:pt x="29934" y="1700"/>
                    <a:pt x="29966" y="1668"/>
                  </a:cubicBezTo>
                  <a:cubicBezTo>
                    <a:pt x="29982" y="1749"/>
                    <a:pt x="30047" y="1732"/>
                    <a:pt x="30063" y="1813"/>
                  </a:cubicBezTo>
                  <a:cubicBezTo>
                    <a:pt x="29982" y="1813"/>
                    <a:pt x="29885" y="1862"/>
                    <a:pt x="29869" y="1749"/>
                  </a:cubicBezTo>
                  <a:close/>
                  <a:moveTo>
                    <a:pt x="29497" y="1894"/>
                  </a:moveTo>
                  <a:cubicBezTo>
                    <a:pt x="29610" y="1846"/>
                    <a:pt x="29707" y="1894"/>
                    <a:pt x="29820" y="1894"/>
                  </a:cubicBezTo>
                  <a:cubicBezTo>
                    <a:pt x="29740" y="1927"/>
                    <a:pt x="29545" y="2040"/>
                    <a:pt x="29497" y="1894"/>
                  </a:cubicBezTo>
                  <a:close/>
                  <a:moveTo>
                    <a:pt x="29480" y="1069"/>
                  </a:moveTo>
                  <a:cubicBezTo>
                    <a:pt x="29497" y="1004"/>
                    <a:pt x="29594" y="1101"/>
                    <a:pt x="29642" y="1020"/>
                  </a:cubicBezTo>
                  <a:cubicBezTo>
                    <a:pt x="29691" y="1150"/>
                    <a:pt x="29480" y="1214"/>
                    <a:pt x="29480" y="1069"/>
                  </a:cubicBezTo>
                  <a:close/>
                  <a:moveTo>
                    <a:pt x="29545" y="1749"/>
                  </a:moveTo>
                  <a:cubicBezTo>
                    <a:pt x="29594" y="1668"/>
                    <a:pt x="29675" y="1732"/>
                    <a:pt x="29707" y="1813"/>
                  </a:cubicBezTo>
                  <a:cubicBezTo>
                    <a:pt x="29675" y="1878"/>
                    <a:pt x="29594" y="1797"/>
                    <a:pt x="29545" y="1749"/>
                  </a:cubicBezTo>
                  <a:close/>
                  <a:moveTo>
                    <a:pt x="29108" y="1911"/>
                  </a:moveTo>
                  <a:cubicBezTo>
                    <a:pt x="29141" y="1878"/>
                    <a:pt x="29238" y="1927"/>
                    <a:pt x="29238" y="1862"/>
                  </a:cubicBezTo>
                  <a:cubicBezTo>
                    <a:pt x="29189" y="1846"/>
                    <a:pt x="29108" y="1911"/>
                    <a:pt x="29108" y="1830"/>
                  </a:cubicBezTo>
                  <a:cubicBezTo>
                    <a:pt x="29173" y="1765"/>
                    <a:pt x="29254" y="1813"/>
                    <a:pt x="29302" y="1878"/>
                  </a:cubicBezTo>
                  <a:cubicBezTo>
                    <a:pt x="29221" y="1927"/>
                    <a:pt x="29205" y="2008"/>
                    <a:pt x="29108" y="1911"/>
                  </a:cubicBezTo>
                  <a:close/>
                  <a:moveTo>
                    <a:pt x="28202" y="1700"/>
                  </a:moveTo>
                  <a:cubicBezTo>
                    <a:pt x="28266" y="1781"/>
                    <a:pt x="28412" y="1571"/>
                    <a:pt x="28461" y="1749"/>
                  </a:cubicBezTo>
                  <a:cubicBezTo>
                    <a:pt x="28347" y="1716"/>
                    <a:pt x="28282" y="1846"/>
                    <a:pt x="28202" y="1700"/>
                  </a:cubicBezTo>
                  <a:close/>
                  <a:moveTo>
                    <a:pt x="28250" y="2024"/>
                  </a:moveTo>
                  <a:cubicBezTo>
                    <a:pt x="28266" y="1894"/>
                    <a:pt x="28153" y="2008"/>
                    <a:pt x="28153" y="1927"/>
                  </a:cubicBezTo>
                  <a:cubicBezTo>
                    <a:pt x="28185" y="1878"/>
                    <a:pt x="28347" y="1830"/>
                    <a:pt x="28380" y="1894"/>
                  </a:cubicBezTo>
                  <a:cubicBezTo>
                    <a:pt x="28331" y="1927"/>
                    <a:pt x="28282" y="1975"/>
                    <a:pt x="28250" y="2024"/>
                  </a:cubicBezTo>
                  <a:close/>
                  <a:moveTo>
                    <a:pt x="28606" y="8742"/>
                  </a:moveTo>
                  <a:cubicBezTo>
                    <a:pt x="28639" y="8597"/>
                    <a:pt x="28542" y="8678"/>
                    <a:pt x="28525" y="8613"/>
                  </a:cubicBezTo>
                  <a:cubicBezTo>
                    <a:pt x="28720" y="8613"/>
                    <a:pt x="28898" y="8678"/>
                    <a:pt x="29076" y="8775"/>
                  </a:cubicBezTo>
                  <a:cubicBezTo>
                    <a:pt x="28914" y="8791"/>
                    <a:pt x="28801" y="8710"/>
                    <a:pt x="28606" y="8758"/>
                  </a:cubicBezTo>
                  <a:close/>
                  <a:moveTo>
                    <a:pt x="27862" y="1813"/>
                  </a:moveTo>
                  <a:cubicBezTo>
                    <a:pt x="27910" y="1587"/>
                    <a:pt x="28137" y="1732"/>
                    <a:pt x="28185" y="1781"/>
                  </a:cubicBezTo>
                  <a:cubicBezTo>
                    <a:pt x="28088" y="1797"/>
                    <a:pt x="27943" y="1716"/>
                    <a:pt x="27862" y="1813"/>
                  </a:cubicBezTo>
                  <a:close/>
                  <a:moveTo>
                    <a:pt x="27959" y="1975"/>
                  </a:moveTo>
                  <a:cubicBezTo>
                    <a:pt x="27991" y="1911"/>
                    <a:pt x="28072" y="1975"/>
                    <a:pt x="28104" y="2072"/>
                  </a:cubicBezTo>
                  <a:cubicBezTo>
                    <a:pt x="28023" y="2105"/>
                    <a:pt x="27991" y="2040"/>
                    <a:pt x="27959" y="1975"/>
                  </a:cubicBezTo>
                  <a:close/>
                  <a:moveTo>
                    <a:pt x="27943" y="2056"/>
                  </a:moveTo>
                  <a:cubicBezTo>
                    <a:pt x="27910" y="2072"/>
                    <a:pt x="27910" y="2105"/>
                    <a:pt x="27845" y="2105"/>
                  </a:cubicBezTo>
                  <a:cubicBezTo>
                    <a:pt x="27829" y="1878"/>
                    <a:pt x="27651" y="2121"/>
                    <a:pt x="27570" y="1943"/>
                  </a:cubicBezTo>
                  <a:cubicBezTo>
                    <a:pt x="27716" y="1943"/>
                    <a:pt x="27862" y="1894"/>
                    <a:pt x="27959" y="1943"/>
                  </a:cubicBezTo>
                  <a:cubicBezTo>
                    <a:pt x="27845" y="1927"/>
                    <a:pt x="27894" y="2024"/>
                    <a:pt x="27943" y="2056"/>
                  </a:cubicBezTo>
                  <a:close/>
                  <a:moveTo>
                    <a:pt x="28898" y="16529"/>
                  </a:moveTo>
                  <a:cubicBezTo>
                    <a:pt x="28946" y="16529"/>
                    <a:pt x="29043" y="16464"/>
                    <a:pt x="29027" y="16578"/>
                  </a:cubicBezTo>
                  <a:cubicBezTo>
                    <a:pt x="28995" y="16642"/>
                    <a:pt x="28898" y="16659"/>
                    <a:pt x="28898" y="16529"/>
                  </a:cubicBezTo>
                  <a:close/>
                  <a:moveTo>
                    <a:pt x="26550" y="2186"/>
                  </a:moveTo>
                  <a:cubicBezTo>
                    <a:pt x="26566" y="2040"/>
                    <a:pt x="26486" y="2008"/>
                    <a:pt x="26518" y="1878"/>
                  </a:cubicBezTo>
                  <a:cubicBezTo>
                    <a:pt x="26599" y="1878"/>
                    <a:pt x="26712" y="1797"/>
                    <a:pt x="26745" y="1927"/>
                  </a:cubicBezTo>
                  <a:cubicBezTo>
                    <a:pt x="26696" y="2024"/>
                    <a:pt x="26583" y="1862"/>
                    <a:pt x="26583" y="2008"/>
                  </a:cubicBezTo>
                  <a:cubicBezTo>
                    <a:pt x="26890" y="2072"/>
                    <a:pt x="27133" y="1991"/>
                    <a:pt x="27344" y="2040"/>
                  </a:cubicBezTo>
                  <a:cubicBezTo>
                    <a:pt x="27068" y="2218"/>
                    <a:pt x="26858" y="2153"/>
                    <a:pt x="26550" y="2202"/>
                  </a:cubicBezTo>
                  <a:close/>
                  <a:moveTo>
                    <a:pt x="27360" y="9309"/>
                  </a:moveTo>
                  <a:cubicBezTo>
                    <a:pt x="27489" y="9293"/>
                    <a:pt x="27619" y="9244"/>
                    <a:pt x="27651" y="9422"/>
                  </a:cubicBezTo>
                  <a:cubicBezTo>
                    <a:pt x="27554" y="9438"/>
                    <a:pt x="27408" y="9487"/>
                    <a:pt x="27360" y="9309"/>
                  </a:cubicBezTo>
                  <a:close/>
                  <a:moveTo>
                    <a:pt x="27182" y="9147"/>
                  </a:moveTo>
                  <a:cubicBezTo>
                    <a:pt x="26906" y="9196"/>
                    <a:pt x="27263" y="8985"/>
                    <a:pt x="27295" y="9163"/>
                  </a:cubicBezTo>
                  <a:cubicBezTo>
                    <a:pt x="27263" y="9179"/>
                    <a:pt x="27214" y="9163"/>
                    <a:pt x="27198" y="9147"/>
                  </a:cubicBezTo>
                  <a:close/>
                  <a:moveTo>
                    <a:pt x="26000" y="1927"/>
                  </a:moveTo>
                  <a:cubicBezTo>
                    <a:pt x="26065" y="1943"/>
                    <a:pt x="26194" y="1830"/>
                    <a:pt x="26194" y="1975"/>
                  </a:cubicBezTo>
                  <a:cubicBezTo>
                    <a:pt x="26081" y="1959"/>
                    <a:pt x="26065" y="2024"/>
                    <a:pt x="26016" y="1927"/>
                  </a:cubicBezTo>
                  <a:close/>
                  <a:moveTo>
                    <a:pt x="25903" y="2105"/>
                  </a:moveTo>
                  <a:cubicBezTo>
                    <a:pt x="25903" y="2056"/>
                    <a:pt x="25887" y="2008"/>
                    <a:pt x="25854" y="1975"/>
                  </a:cubicBezTo>
                  <a:cubicBezTo>
                    <a:pt x="25919" y="1991"/>
                    <a:pt x="25984" y="2008"/>
                    <a:pt x="26000" y="2105"/>
                  </a:cubicBezTo>
                  <a:close/>
                  <a:moveTo>
                    <a:pt x="25223" y="1813"/>
                  </a:moveTo>
                  <a:cubicBezTo>
                    <a:pt x="25207" y="1732"/>
                    <a:pt x="25158" y="1716"/>
                    <a:pt x="25223" y="1668"/>
                  </a:cubicBezTo>
                  <a:cubicBezTo>
                    <a:pt x="25223" y="1700"/>
                    <a:pt x="25223" y="1749"/>
                    <a:pt x="25255" y="1749"/>
                  </a:cubicBezTo>
                  <a:cubicBezTo>
                    <a:pt x="25255" y="1652"/>
                    <a:pt x="25336" y="1749"/>
                    <a:pt x="25352" y="1765"/>
                  </a:cubicBezTo>
                  <a:cubicBezTo>
                    <a:pt x="25288" y="1749"/>
                    <a:pt x="25304" y="1846"/>
                    <a:pt x="25223" y="1830"/>
                  </a:cubicBezTo>
                  <a:close/>
                  <a:moveTo>
                    <a:pt x="24980" y="1732"/>
                  </a:moveTo>
                  <a:cubicBezTo>
                    <a:pt x="25012" y="1749"/>
                    <a:pt x="25109" y="1684"/>
                    <a:pt x="25109" y="1765"/>
                  </a:cubicBezTo>
                  <a:cubicBezTo>
                    <a:pt x="25077" y="1765"/>
                    <a:pt x="25093" y="1797"/>
                    <a:pt x="25109" y="1830"/>
                  </a:cubicBezTo>
                  <a:cubicBezTo>
                    <a:pt x="25045" y="1862"/>
                    <a:pt x="25012" y="1797"/>
                    <a:pt x="24980" y="1732"/>
                  </a:cubicBezTo>
                  <a:close/>
                  <a:moveTo>
                    <a:pt x="24300" y="1522"/>
                  </a:moveTo>
                  <a:cubicBezTo>
                    <a:pt x="24381" y="1587"/>
                    <a:pt x="24446" y="1441"/>
                    <a:pt x="24478" y="1571"/>
                  </a:cubicBezTo>
                  <a:cubicBezTo>
                    <a:pt x="24430" y="1554"/>
                    <a:pt x="24300" y="1652"/>
                    <a:pt x="24300" y="1522"/>
                  </a:cubicBezTo>
                  <a:close/>
                  <a:moveTo>
                    <a:pt x="24138" y="664"/>
                  </a:moveTo>
                  <a:cubicBezTo>
                    <a:pt x="24090" y="551"/>
                    <a:pt x="24154" y="405"/>
                    <a:pt x="24268" y="373"/>
                  </a:cubicBezTo>
                  <a:cubicBezTo>
                    <a:pt x="24284" y="534"/>
                    <a:pt x="24171" y="567"/>
                    <a:pt x="24138" y="680"/>
                  </a:cubicBezTo>
                  <a:close/>
                  <a:moveTo>
                    <a:pt x="24041" y="1247"/>
                  </a:moveTo>
                  <a:cubicBezTo>
                    <a:pt x="24138" y="1263"/>
                    <a:pt x="24251" y="1117"/>
                    <a:pt x="24300" y="1263"/>
                  </a:cubicBezTo>
                  <a:cubicBezTo>
                    <a:pt x="24154" y="1312"/>
                    <a:pt x="24300" y="1344"/>
                    <a:pt x="24332" y="1409"/>
                  </a:cubicBezTo>
                  <a:cubicBezTo>
                    <a:pt x="24203" y="1360"/>
                    <a:pt x="24138" y="1376"/>
                    <a:pt x="24057" y="1263"/>
                  </a:cubicBezTo>
                  <a:close/>
                  <a:moveTo>
                    <a:pt x="25579" y="17031"/>
                  </a:moveTo>
                  <a:cubicBezTo>
                    <a:pt x="25692" y="17047"/>
                    <a:pt x="25806" y="16999"/>
                    <a:pt x="25919" y="16934"/>
                  </a:cubicBezTo>
                  <a:cubicBezTo>
                    <a:pt x="25967" y="16999"/>
                    <a:pt x="25919" y="16999"/>
                    <a:pt x="25951" y="17080"/>
                  </a:cubicBezTo>
                  <a:cubicBezTo>
                    <a:pt x="25838" y="17063"/>
                    <a:pt x="25644" y="17161"/>
                    <a:pt x="25579" y="17031"/>
                  </a:cubicBezTo>
                  <a:close/>
                  <a:moveTo>
                    <a:pt x="23911" y="664"/>
                  </a:moveTo>
                  <a:cubicBezTo>
                    <a:pt x="23863" y="551"/>
                    <a:pt x="24090" y="534"/>
                    <a:pt x="24073" y="648"/>
                  </a:cubicBezTo>
                  <a:cubicBezTo>
                    <a:pt x="24041" y="729"/>
                    <a:pt x="23992" y="615"/>
                    <a:pt x="23911" y="664"/>
                  </a:cubicBezTo>
                  <a:close/>
                  <a:moveTo>
                    <a:pt x="23911" y="1490"/>
                  </a:moveTo>
                  <a:cubicBezTo>
                    <a:pt x="23944" y="1441"/>
                    <a:pt x="24106" y="1392"/>
                    <a:pt x="24122" y="1506"/>
                  </a:cubicBezTo>
                  <a:cubicBezTo>
                    <a:pt x="24025" y="1473"/>
                    <a:pt x="23992" y="1538"/>
                    <a:pt x="23928" y="1490"/>
                  </a:cubicBezTo>
                  <a:close/>
                  <a:moveTo>
                    <a:pt x="25368" y="17063"/>
                  </a:moveTo>
                  <a:cubicBezTo>
                    <a:pt x="25385" y="17031"/>
                    <a:pt x="25530" y="16950"/>
                    <a:pt x="25530" y="17080"/>
                  </a:cubicBezTo>
                  <a:cubicBezTo>
                    <a:pt x="25482" y="17128"/>
                    <a:pt x="25401" y="17128"/>
                    <a:pt x="25385" y="17063"/>
                  </a:cubicBezTo>
                  <a:close/>
                  <a:moveTo>
                    <a:pt x="23555" y="1133"/>
                  </a:moveTo>
                  <a:cubicBezTo>
                    <a:pt x="23588" y="1085"/>
                    <a:pt x="23669" y="1085"/>
                    <a:pt x="23685" y="1198"/>
                  </a:cubicBezTo>
                  <a:cubicBezTo>
                    <a:pt x="23636" y="1198"/>
                    <a:pt x="23572" y="1182"/>
                    <a:pt x="23555" y="1133"/>
                  </a:cubicBezTo>
                  <a:close/>
                  <a:moveTo>
                    <a:pt x="22908" y="988"/>
                  </a:moveTo>
                  <a:cubicBezTo>
                    <a:pt x="22940" y="1133"/>
                    <a:pt x="22811" y="1069"/>
                    <a:pt x="22778" y="1133"/>
                  </a:cubicBezTo>
                  <a:cubicBezTo>
                    <a:pt x="22778" y="1036"/>
                    <a:pt x="22713" y="1036"/>
                    <a:pt x="22730" y="939"/>
                  </a:cubicBezTo>
                  <a:cubicBezTo>
                    <a:pt x="22843" y="874"/>
                    <a:pt x="22989" y="1004"/>
                    <a:pt x="23151" y="972"/>
                  </a:cubicBezTo>
                  <a:cubicBezTo>
                    <a:pt x="23070" y="972"/>
                    <a:pt x="22956" y="1101"/>
                    <a:pt x="22908" y="972"/>
                  </a:cubicBezTo>
                  <a:close/>
                  <a:moveTo>
                    <a:pt x="23312" y="988"/>
                  </a:moveTo>
                  <a:cubicBezTo>
                    <a:pt x="23312" y="1182"/>
                    <a:pt x="23102" y="972"/>
                    <a:pt x="23199" y="1166"/>
                  </a:cubicBezTo>
                  <a:cubicBezTo>
                    <a:pt x="23118" y="1214"/>
                    <a:pt x="23070" y="1069"/>
                    <a:pt x="23102" y="1004"/>
                  </a:cubicBezTo>
                  <a:cubicBezTo>
                    <a:pt x="23232" y="988"/>
                    <a:pt x="23215" y="1004"/>
                    <a:pt x="23312" y="972"/>
                  </a:cubicBezTo>
                  <a:close/>
                  <a:moveTo>
                    <a:pt x="22584" y="373"/>
                  </a:moveTo>
                  <a:cubicBezTo>
                    <a:pt x="22665" y="340"/>
                    <a:pt x="22681" y="259"/>
                    <a:pt x="22762" y="356"/>
                  </a:cubicBezTo>
                  <a:cubicBezTo>
                    <a:pt x="22697" y="389"/>
                    <a:pt x="22665" y="454"/>
                    <a:pt x="22584" y="356"/>
                  </a:cubicBezTo>
                  <a:close/>
                  <a:moveTo>
                    <a:pt x="22908" y="17743"/>
                  </a:moveTo>
                  <a:cubicBezTo>
                    <a:pt x="23005" y="17776"/>
                    <a:pt x="23021" y="17695"/>
                    <a:pt x="23102" y="17695"/>
                  </a:cubicBezTo>
                  <a:cubicBezTo>
                    <a:pt x="23102" y="17743"/>
                    <a:pt x="23151" y="17743"/>
                    <a:pt x="23151" y="17808"/>
                  </a:cubicBezTo>
                  <a:cubicBezTo>
                    <a:pt x="23102" y="17840"/>
                    <a:pt x="22924" y="17840"/>
                    <a:pt x="22908" y="17727"/>
                  </a:cubicBezTo>
                  <a:close/>
                  <a:moveTo>
                    <a:pt x="20577" y="1312"/>
                  </a:moveTo>
                  <a:cubicBezTo>
                    <a:pt x="20577" y="1263"/>
                    <a:pt x="20577" y="1198"/>
                    <a:pt x="20560" y="1133"/>
                  </a:cubicBezTo>
                  <a:cubicBezTo>
                    <a:pt x="20674" y="1231"/>
                    <a:pt x="20706" y="1133"/>
                    <a:pt x="20836" y="1117"/>
                  </a:cubicBezTo>
                  <a:cubicBezTo>
                    <a:pt x="20900" y="1263"/>
                    <a:pt x="20981" y="1117"/>
                    <a:pt x="21046" y="1231"/>
                  </a:cubicBezTo>
                  <a:cubicBezTo>
                    <a:pt x="20900" y="1328"/>
                    <a:pt x="20706" y="1263"/>
                    <a:pt x="20577" y="1312"/>
                  </a:cubicBezTo>
                  <a:close/>
                  <a:moveTo>
                    <a:pt x="22519" y="17840"/>
                  </a:moveTo>
                  <a:cubicBezTo>
                    <a:pt x="22600" y="17792"/>
                    <a:pt x="22633" y="17857"/>
                    <a:pt x="22730" y="17792"/>
                  </a:cubicBezTo>
                  <a:cubicBezTo>
                    <a:pt x="22746" y="17921"/>
                    <a:pt x="22535" y="17970"/>
                    <a:pt x="22519" y="17840"/>
                  </a:cubicBezTo>
                  <a:close/>
                  <a:moveTo>
                    <a:pt x="20091" y="1328"/>
                  </a:moveTo>
                  <a:cubicBezTo>
                    <a:pt x="20010" y="1053"/>
                    <a:pt x="19864" y="1198"/>
                    <a:pt x="19783" y="1101"/>
                  </a:cubicBezTo>
                  <a:cubicBezTo>
                    <a:pt x="19945" y="939"/>
                    <a:pt x="20059" y="1053"/>
                    <a:pt x="20172" y="1214"/>
                  </a:cubicBezTo>
                  <a:cubicBezTo>
                    <a:pt x="20253" y="1053"/>
                    <a:pt x="20463" y="1053"/>
                    <a:pt x="20544" y="1214"/>
                  </a:cubicBezTo>
                  <a:cubicBezTo>
                    <a:pt x="20463" y="1295"/>
                    <a:pt x="20285" y="1247"/>
                    <a:pt x="20075" y="1328"/>
                  </a:cubicBezTo>
                  <a:close/>
                  <a:moveTo>
                    <a:pt x="20544" y="1781"/>
                  </a:moveTo>
                  <a:cubicBezTo>
                    <a:pt x="20463" y="1797"/>
                    <a:pt x="20382" y="1732"/>
                    <a:pt x="20366" y="1668"/>
                  </a:cubicBezTo>
                  <a:cubicBezTo>
                    <a:pt x="20398" y="1603"/>
                    <a:pt x="20544" y="1571"/>
                    <a:pt x="20544" y="1684"/>
                  </a:cubicBezTo>
                  <a:cubicBezTo>
                    <a:pt x="20512" y="1684"/>
                    <a:pt x="20528" y="1732"/>
                    <a:pt x="20528" y="1781"/>
                  </a:cubicBezTo>
                  <a:close/>
                  <a:moveTo>
                    <a:pt x="20139" y="1894"/>
                  </a:moveTo>
                  <a:cubicBezTo>
                    <a:pt x="20123" y="1830"/>
                    <a:pt x="20156" y="1813"/>
                    <a:pt x="20139" y="1749"/>
                  </a:cubicBezTo>
                  <a:cubicBezTo>
                    <a:pt x="20237" y="1781"/>
                    <a:pt x="20301" y="1652"/>
                    <a:pt x="20334" y="1765"/>
                  </a:cubicBezTo>
                  <a:cubicBezTo>
                    <a:pt x="20269" y="1830"/>
                    <a:pt x="20204" y="1878"/>
                    <a:pt x="20123" y="1894"/>
                  </a:cubicBezTo>
                  <a:close/>
                  <a:moveTo>
                    <a:pt x="21823" y="18666"/>
                  </a:moveTo>
                  <a:cubicBezTo>
                    <a:pt x="21872" y="18634"/>
                    <a:pt x="21953" y="18634"/>
                    <a:pt x="22001" y="18698"/>
                  </a:cubicBezTo>
                  <a:cubicBezTo>
                    <a:pt x="21888" y="18666"/>
                    <a:pt x="21839" y="18812"/>
                    <a:pt x="21807" y="18666"/>
                  </a:cubicBezTo>
                  <a:close/>
                  <a:moveTo>
                    <a:pt x="19767" y="858"/>
                  </a:moveTo>
                  <a:cubicBezTo>
                    <a:pt x="19832" y="858"/>
                    <a:pt x="19897" y="858"/>
                    <a:pt x="19832" y="777"/>
                  </a:cubicBezTo>
                  <a:cubicBezTo>
                    <a:pt x="19880" y="810"/>
                    <a:pt x="19978" y="729"/>
                    <a:pt x="19978" y="810"/>
                  </a:cubicBezTo>
                  <a:cubicBezTo>
                    <a:pt x="19897" y="826"/>
                    <a:pt x="19799" y="1004"/>
                    <a:pt x="19751" y="858"/>
                  </a:cubicBezTo>
                  <a:close/>
                  <a:moveTo>
                    <a:pt x="19783" y="1263"/>
                  </a:moveTo>
                  <a:lnTo>
                    <a:pt x="19913" y="1247"/>
                  </a:lnTo>
                  <a:lnTo>
                    <a:pt x="19913" y="1360"/>
                  </a:lnTo>
                  <a:cubicBezTo>
                    <a:pt x="19864" y="1312"/>
                    <a:pt x="19767" y="1360"/>
                    <a:pt x="19767" y="1247"/>
                  </a:cubicBezTo>
                  <a:close/>
                  <a:moveTo>
                    <a:pt x="21629" y="18731"/>
                  </a:moveTo>
                  <a:cubicBezTo>
                    <a:pt x="21677" y="18715"/>
                    <a:pt x="21742" y="18731"/>
                    <a:pt x="21775" y="18796"/>
                  </a:cubicBezTo>
                  <a:cubicBezTo>
                    <a:pt x="21710" y="18860"/>
                    <a:pt x="21629" y="18812"/>
                    <a:pt x="21613" y="18731"/>
                  </a:cubicBezTo>
                  <a:close/>
                  <a:moveTo>
                    <a:pt x="21532" y="18310"/>
                  </a:moveTo>
                  <a:cubicBezTo>
                    <a:pt x="21564" y="18310"/>
                    <a:pt x="21645" y="18197"/>
                    <a:pt x="21645" y="18261"/>
                  </a:cubicBezTo>
                  <a:cubicBezTo>
                    <a:pt x="21613" y="18326"/>
                    <a:pt x="21564" y="18439"/>
                    <a:pt x="21516" y="18310"/>
                  </a:cubicBezTo>
                  <a:close/>
                  <a:moveTo>
                    <a:pt x="21273" y="18083"/>
                  </a:moveTo>
                  <a:cubicBezTo>
                    <a:pt x="21337" y="18083"/>
                    <a:pt x="21418" y="18051"/>
                    <a:pt x="21435" y="18148"/>
                  </a:cubicBezTo>
                  <a:cubicBezTo>
                    <a:pt x="21386" y="18261"/>
                    <a:pt x="21224" y="18197"/>
                    <a:pt x="21256" y="18083"/>
                  </a:cubicBezTo>
                  <a:close/>
                  <a:moveTo>
                    <a:pt x="21078" y="18132"/>
                  </a:moveTo>
                  <a:cubicBezTo>
                    <a:pt x="21095" y="18132"/>
                    <a:pt x="21111" y="18099"/>
                    <a:pt x="21111" y="18067"/>
                  </a:cubicBezTo>
                  <a:cubicBezTo>
                    <a:pt x="21176" y="18035"/>
                    <a:pt x="21192" y="18116"/>
                    <a:pt x="21240" y="18083"/>
                  </a:cubicBezTo>
                  <a:cubicBezTo>
                    <a:pt x="21273" y="18197"/>
                    <a:pt x="21176" y="18148"/>
                    <a:pt x="21192" y="18245"/>
                  </a:cubicBezTo>
                  <a:cubicBezTo>
                    <a:pt x="21208" y="18245"/>
                    <a:pt x="21208" y="18278"/>
                    <a:pt x="21192" y="18278"/>
                  </a:cubicBezTo>
                  <a:cubicBezTo>
                    <a:pt x="21176" y="18164"/>
                    <a:pt x="21078" y="18229"/>
                    <a:pt x="21062" y="18132"/>
                  </a:cubicBezTo>
                  <a:close/>
                  <a:moveTo>
                    <a:pt x="18990" y="793"/>
                  </a:moveTo>
                  <a:cubicBezTo>
                    <a:pt x="19071" y="729"/>
                    <a:pt x="19055" y="810"/>
                    <a:pt x="19152" y="810"/>
                  </a:cubicBezTo>
                  <a:cubicBezTo>
                    <a:pt x="19136" y="891"/>
                    <a:pt x="19071" y="1069"/>
                    <a:pt x="19039" y="1004"/>
                  </a:cubicBezTo>
                  <a:cubicBezTo>
                    <a:pt x="19120" y="972"/>
                    <a:pt x="19006" y="939"/>
                    <a:pt x="19022" y="858"/>
                  </a:cubicBezTo>
                  <a:cubicBezTo>
                    <a:pt x="19055" y="858"/>
                    <a:pt x="19103" y="858"/>
                    <a:pt x="19103" y="826"/>
                  </a:cubicBezTo>
                  <a:cubicBezTo>
                    <a:pt x="19055" y="810"/>
                    <a:pt x="19006" y="842"/>
                    <a:pt x="18990" y="793"/>
                  </a:cubicBezTo>
                  <a:close/>
                  <a:moveTo>
                    <a:pt x="20949" y="19087"/>
                  </a:moveTo>
                  <a:cubicBezTo>
                    <a:pt x="20917" y="18925"/>
                    <a:pt x="21062" y="18958"/>
                    <a:pt x="21078" y="19071"/>
                  </a:cubicBezTo>
                  <a:cubicBezTo>
                    <a:pt x="21046" y="19136"/>
                    <a:pt x="20965" y="19136"/>
                    <a:pt x="20949" y="19087"/>
                  </a:cubicBezTo>
                  <a:close/>
                  <a:moveTo>
                    <a:pt x="20836" y="18310"/>
                  </a:moveTo>
                  <a:cubicBezTo>
                    <a:pt x="20836" y="18245"/>
                    <a:pt x="20836" y="18180"/>
                    <a:pt x="20868" y="18164"/>
                  </a:cubicBezTo>
                  <a:cubicBezTo>
                    <a:pt x="20884" y="18245"/>
                    <a:pt x="20965" y="18213"/>
                    <a:pt x="20965" y="18326"/>
                  </a:cubicBezTo>
                  <a:cubicBezTo>
                    <a:pt x="20917" y="18342"/>
                    <a:pt x="20868" y="18342"/>
                    <a:pt x="20836" y="18310"/>
                  </a:cubicBezTo>
                  <a:close/>
                  <a:moveTo>
                    <a:pt x="18666" y="1231"/>
                  </a:moveTo>
                  <a:cubicBezTo>
                    <a:pt x="18666" y="1182"/>
                    <a:pt x="18634" y="1198"/>
                    <a:pt x="18618" y="1231"/>
                  </a:cubicBezTo>
                  <a:cubicBezTo>
                    <a:pt x="18602" y="1150"/>
                    <a:pt x="18634" y="1150"/>
                    <a:pt x="18650" y="1117"/>
                  </a:cubicBezTo>
                  <a:cubicBezTo>
                    <a:pt x="18618" y="1117"/>
                    <a:pt x="18650" y="1053"/>
                    <a:pt x="18666" y="1036"/>
                  </a:cubicBezTo>
                  <a:cubicBezTo>
                    <a:pt x="18666" y="1069"/>
                    <a:pt x="18682" y="1117"/>
                    <a:pt x="18715" y="1150"/>
                  </a:cubicBezTo>
                  <a:cubicBezTo>
                    <a:pt x="18666" y="1150"/>
                    <a:pt x="18682" y="1214"/>
                    <a:pt x="18650" y="1214"/>
                  </a:cubicBezTo>
                  <a:close/>
                  <a:moveTo>
                    <a:pt x="18569" y="1263"/>
                  </a:moveTo>
                  <a:cubicBezTo>
                    <a:pt x="18521" y="1198"/>
                    <a:pt x="18504" y="1117"/>
                    <a:pt x="18521" y="1020"/>
                  </a:cubicBezTo>
                  <a:cubicBezTo>
                    <a:pt x="18618" y="1020"/>
                    <a:pt x="18585" y="1182"/>
                    <a:pt x="18553" y="1263"/>
                  </a:cubicBezTo>
                  <a:close/>
                  <a:moveTo>
                    <a:pt x="20188" y="18796"/>
                  </a:moveTo>
                  <a:cubicBezTo>
                    <a:pt x="20220" y="18796"/>
                    <a:pt x="20237" y="18779"/>
                    <a:pt x="20220" y="18731"/>
                  </a:cubicBezTo>
                  <a:cubicBezTo>
                    <a:pt x="20334" y="18796"/>
                    <a:pt x="20318" y="18650"/>
                    <a:pt x="20382" y="18715"/>
                  </a:cubicBezTo>
                  <a:cubicBezTo>
                    <a:pt x="20366" y="18715"/>
                    <a:pt x="20350" y="18747"/>
                    <a:pt x="20366" y="18779"/>
                  </a:cubicBezTo>
                  <a:cubicBezTo>
                    <a:pt x="20269" y="18682"/>
                    <a:pt x="20237" y="18877"/>
                    <a:pt x="20188" y="18796"/>
                  </a:cubicBezTo>
                  <a:close/>
                  <a:moveTo>
                    <a:pt x="17371" y="2186"/>
                  </a:moveTo>
                  <a:cubicBezTo>
                    <a:pt x="17565" y="2234"/>
                    <a:pt x="18019" y="2121"/>
                    <a:pt x="18213" y="2283"/>
                  </a:cubicBezTo>
                  <a:cubicBezTo>
                    <a:pt x="17954" y="2267"/>
                    <a:pt x="17468" y="2380"/>
                    <a:pt x="17371" y="2186"/>
                  </a:cubicBezTo>
                  <a:close/>
                  <a:moveTo>
                    <a:pt x="17760" y="2008"/>
                  </a:moveTo>
                  <a:cubicBezTo>
                    <a:pt x="17792" y="1959"/>
                    <a:pt x="17841" y="1959"/>
                    <a:pt x="17905" y="1943"/>
                  </a:cubicBezTo>
                  <a:cubicBezTo>
                    <a:pt x="17905" y="1991"/>
                    <a:pt x="17905" y="2024"/>
                    <a:pt x="17922" y="2056"/>
                  </a:cubicBezTo>
                  <a:cubicBezTo>
                    <a:pt x="17857" y="2056"/>
                    <a:pt x="17776" y="2089"/>
                    <a:pt x="17760" y="1991"/>
                  </a:cubicBezTo>
                  <a:close/>
                  <a:moveTo>
                    <a:pt x="17630" y="1975"/>
                  </a:moveTo>
                  <a:cubicBezTo>
                    <a:pt x="17614" y="1878"/>
                    <a:pt x="17679" y="1878"/>
                    <a:pt x="17727" y="1862"/>
                  </a:cubicBezTo>
                  <a:lnTo>
                    <a:pt x="17727" y="1975"/>
                  </a:lnTo>
                  <a:close/>
                  <a:moveTo>
                    <a:pt x="17533" y="1522"/>
                  </a:moveTo>
                  <a:cubicBezTo>
                    <a:pt x="17484" y="1522"/>
                    <a:pt x="17436" y="1538"/>
                    <a:pt x="17420" y="1490"/>
                  </a:cubicBezTo>
                  <a:cubicBezTo>
                    <a:pt x="17517" y="1506"/>
                    <a:pt x="17420" y="1263"/>
                    <a:pt x="17517" y="1409"/>
                  </a:cubicBezTo>
                  <a:cubicBezTo>
                    <a:pt x="17517" y="1392"/>
                    <a:pt x="17533" y="1376"/>
                    <a:pt x="17549" y="1409"/>
                  </a:cubicBezTo>
                  <a:cubicBezTo>
                    <a:pt x="17517" y="1409"/>
                    <a:pt x="17517" y="1457"/>
                    <a:pt x="17533" y="1506"/>
                  </a:cubicBezTo>
                  <a:close/>
                  <a:moveTo>
                    <a:pt x="16934" y="2121"/>
                  </a:moveTo>
                  <a:cubicBezTo>
                    <a:pt x="17015" y="2153"/>
                    <a:pt x="17144" y="2089"/>
                    <a:pt x="17161" y="2202"/>
                  </a:cubicBezTo>
                  <a:cubicBezTo>
                    <a:pt x="17064" y="2137"/>
                    <a:pt x="16999" y="2267"/>
                    <a:pt x="16934" y="2105"/>
                  </a:cubicBezTo>
                  <a:close/>
                  <a:moveTo>
                    <a:pt x="18035" y="20285"/>
                  </a:moveTo>
                  <a:cubicBezTo>
                    <a:pt x="18067" y="20204"/>
                    <a:pt x="18164" y="20253"/>
                    <a:pt x="18213" y="20301"/>
                  </a:cubicBezTo>
                  <a:cubicBezTo>
                    <a:pt x="18148" y="20269"/>
                    <a:pt x="18051" y="20350"/>
                    <a:pt x="18035" y="20269"/>
                  </a:cubicBezTo>
                  <a:close/>
                  <a:moveTo>
                    <a:pt x="13891" y="3400"/>
                  </a:moveTo>
                  <a:cubicBezTo>
                    <a:pt x="13874" y="3287"/>
                    <a:pt x="14020" y="3238"/>
                    <a:pt x="14036" y="3351"/>
                  </a:cubicBezTo>
                  <a:cubicBezTo>
                    <a:pt x="14036" y="3400"/>
                    <a:pt x="13939" y="3368"/>
                    <a:pt x="13939" y="3432"/>
                  </a:cubicBezTo>
                  <a:cubicBezTo>
                    <a:pt x="14230" y="3384"/>
                    <a:pt x="14522" y="3319"/>
                    <a:pt x="14797" y="3222"/>
                  </a:cubicBezTo>
                  <a:cubicBezTo>
                    <a:pt x="14991" y="3400"/>
                    <a:pt x="15412" y="3076"/>
                    <a:pt x="15558" y="3335"/>
                  </a:cubicBezTo>
                  <a:cubicBezTo>
                    <a:pt x="15526" y="3416"/>
                    <a:pt x="15509" y="3513"/>
                    <a:pt x="15380" y="3497"/>
                  </a:cubicBezTo>
                  <a:cubicBezTo>
                    <a:pt x="15380" y="3400"/>
                    <a:pt x="15364" y="3335"/>
                    <a:pt x="15299" y="3351"/>
                  </a:cubicBezTo>
                  <a:cubicBezTo>
                    <a:pt x="15315" y="3416"/>
                    <a:pt x="15331" y="3465"/>
                    <a:pt x="15331" y="3529"/>
                  </a:cubicBezTo>
                  <a:cubicBezTo>
                    <a:pt x="15250" y="3465"/>
                    <a:pt x="15121" y="3465"/>
                    <a:pt x="15040" y="3529"/>
                  </a:cubicBezTo>
                  <a:cubicBezTo>
                    <a:pt x="14975" y="3384"/>
                    <a:pt x="15153" y="3513"/>
                    <a:pt x="15153" y="3416"/>
                  </a:cubicBezTo>
                  <a:cubicBezTo>
                    <a:pt x="14943" y="3384"/>
                    <a:pt x="14975" y="3465"/>
                    <a:pt x="14797" y="3513"/>
                  </a:cubicBezTo>
                  <a:cubicBezTo>
                    <a:pt x="14716" y="3465"/>
                    <a:pt x="14862" y="3400"/>
                    <a:pt x="14797" y="3368"/>
                  </a:cubicBezTo>
                  <a:cubicBezTo>
                    <a:pt x="14765" y="3513"/>
                    <a:pt x="14651" y="3400"/>
                    <a:pt x="14635" y="3529"/>
                  </a:cubicBezTo>
                  <a:cubicBezTo>
                    <a:pt x="14457" y="3546"/>
                    <a:pt x="14279" y="3529"/>
                    <a:pt x="14101" y="3513"/>
                  </a:cubicBezTo>
                  <a:cubicBezTo>
                    <a:pt x="14101" y="3562"/>
                    <a:pt x="14117" y="3643"/>
                    <a:pt x="14085" y="3659"/>
                  </a:cubicBezTo>
                  <a:cubicBezTo>
                    <a:pt x="14069" y="3578"/>
                    <a:pt x="13955" y="3675"/>
                    <a:pt x="13955" y="3562"/>
                  </a:cubicBezTo>
                  <a:cubicBezTo>
                    <a:pt x="14004" y="3546"/>
                    <a:pt x="14052" y="3529"/>
                    <a:pt x="14069" y="3481"/>
                  </a:cubicBezTo>
                  <a:cubicBezTo>
                    <a:pt x="13793" y="3562"/>
                    <a:pt x="13631" y="3416"/>
                    <a:pt x="13810" y="3141"/>
                  </a:cubicBezTo>
                  <a:cubicBezTo>
                    <a:pt x="13793" y="3287"/>
                    <a:pt x="13810" y="3319"/>
                    <a:pt x="13891" y="3400"/>
                  </a:cubicBezTo>
                  <a:close/>
                  <a:moveTo>
                    <a:pt x="17242" y="21192"/>
                  </a:moveTo>
                  <a:cubicBezTo>
                    <a:pt x="17274" y="21143"/>
                    <a:pt x="17371" y="21159"/>
                    <a:pt x="17404" y="21240"/>
                  </a:cubicBezTo>
                  <a:cubicBezTo>
                    <a:pt x="17339" y="21240"/>
                    <a:pt x="17274" y="21240"/>
                    <a:pt x="17242" y="21175"/>
                  </a:cubicBezTo>
                  <a:close/>
                  <a:moveTo>
                    <a:pt x="17258" y="21515"/>
                  </a:moveTo>
                  <a:cubicBezTo>
                    <a:pt x="17225" y="21370"/>
                    <a:pt x="17355" y="21353"/>
                    <a:pt x="17355" y="21499"/>
                  </a:cubicBezTo>
                  <a:close/>
                  <a:moveTo>
                    <a:pt x="16853" y="18974"/>
                  </a:moveTo>
                  <a:cubicBezTo>
                    <a:pt x="16788" y="18796"/>
                    <a:pt x="17015" y="18796"/>
                    <a:pt x="17064" y="18844"/>
                  </a:cubicBezTo>
                  <a:cubicBezTo>
                    <a:pt x="16983" y="18893"/>
                    <a:pt x="16918" y="18877"/>
                    <a:pt x="16853" y="18974"/>
                  </a:cubicBezTo>
                  <a:close/>
                  <a:moveTo>
                    <a:pt x="17144" y="21289"/>
                  </a:moveTo>
                  <a:cubicBezTo>
                    <a:pt x="17031" y="21224"/>
                    <a:pt x="16950" y="21370"/>
                    <a:pt x="16821" y="21386"/>
                  </a:cubicBezTo>
                  <a:cubicBezTo>
                    <a:pt x="16821" y="21321"/>
                    <a:pt x="16772" y="21240"/>
                    <a:pt x="16724" y="21192"/>
                  </a:cubicBezTo>
                  <a:cubicBezTo>
                    <a:pt x="16869" y="21224"/>
                    <a:pt x="17064" y="21030"/>
                    <a:pt x="17225" y="21175"/>
                  </a:cubicBezTo>
                  <a:cubicBezTo>
                    <a:pt x="17144" y="21159"/>
                    <a:pt x="17144" y="21240"/>
                    <a:pt x="17128" y="21289"/>
                  </a:cubicBezTo>
                  <a:close/>
                  <a:moveTo>
                    <a:pt x="14943" y="3805"/>
                  </a:moveTo>
                  <a:cubicBezTo>
                    <a:pt x="15008" y="3821"/>
                    <a:pt x="15121" y="3756"/>
                    <a:pt x="15153" y="3821"/>
                  </a:cubicBezTo>
                  <a:cubicBezTo>
                    <a:pt x="15040" y="3853"/>
                    <a:pt x="15008" y="3983"/>
                    <a:pt x="14943" y="3821"/>
                  </a:cubicBezTo>
                  <a:close/>
                  <a:moveTo>
                    <a:pt x="16724" y="19751"/>
                  </a:moveTo>
                  <a:cubicBezTo>
                    <a:pt x="16788" y="19767"/>
                    <a:pt x="16756" y="19654"/>
                    <a:pt x="16837" y="19670"/>
                  </a:cubicBezTo>
                  <a:cubicBezTo>
                    <a:pt x="16837" y="19718"/>
                    <a:pt x="16853" y="19767"/>
                    <a:pt x="16869" y="19799"/>
                  </a:cubicBezTo>
                  <a:cubicBezTo>
                    <a:pt x="16805" y="19816"/>
                    <a:pt x="16724" y="19848"/>
                    <a:pt x="16707" y="19751"/>
                  </a:cubicBezTo>
                  <a:close/>
                  <a:moveTo>
                    <a:pt x="16432" y="19492"/>
                  </a:moveTo>
                  <a:cubicBezTo>
                    <a:pt x="16578" y="19427"/>
                    <a:pt x="16626" y="19314"/>
                    <a:pt x="16756" y="19378"/>
                  </a:cubicBezTo>
                  <a:lnTo>
                    <a:pt x="16756" y="19492"/>
                  </a:lnTo>
                  <a:cubicBezTo>
                    <a:pt x="16626" y="19443"/>
                    <a:pt x="16546" y="19573"/>
                    <a:pt x="16432" y="19492"/>
                  </a:cubicBezTo>
                  <a:close/>
                  <a:moveTo>
                    <a:pt x="16335" y="19637"/>
                  </a:moveTo>
                  <a:cubicBezTo>
                    <a:pt x="16335" y="19557"/>
                    <a:pt x="16367" y="19524"/>
                    <a:pt x="16286" y="19508"/>
                  </a:cubicBezTo>
                  <a:cubicBezTo>
                    <a:pt x="16303" y="19589"/>
                    <a:pt x="16286" y="19637"/>
                    <a:pt x="16254" y="19654"/>
                  </a:cubicBezTo>
                  <a:cubicBezTo>
                    <a:pt x="16189" y="19508"/>
                    <a:pt x="15963" y="19605"/>
                    <a:pt x="15849" y="19718"/>
                  </a:cubicBezTo>
                  <a:cubicBezTo>
                    <a:pt x="15833" y="19654"/>
                    <a:pt x="15817" y="19589"/>
                    <a:pt x="15801" y="19524"/>
                  </a:cubicBezTo>
                  <a:cubicBezTo>
                    <a:pt x="16060" y="19605"/>
                    <a:pt x="16206" y="19378"/>
                    <a:pt x="16416" y="19459"/>
                  </a:cubicBezTo>
                  <a:cubicBezTo>
                    <a:pt x="16367" y="19492"/>
                    <a:pt x="16400" y="19621"/>
                    <a:pt x="16319" y="19654"/>
                  </a:cubicBezTo>
                  <a:close/>
                  <a:moveTo>
                    <a:pt x="14506" y="4177"/>
                  </a:moveTo>
                  <a:cubicBezTo>
                    <a:pt x="14587" y="4226"/>
                    <a:pt x="14651" y="4047"/>
                    <a:pt x="14651" y="4193"/>
                  </a:cubicBezTo>
                  <a:cubicBezTo>
                    <a:pt x="14603" y="4242"/>
                    <a:pt x="14554" y="4274"/>
                    <a:pt x="14506" y="4193"/>
                  </a:cubicBezTo>
                  <a:close/>
                  <a:moveTo>
                    <a:pt x="14506" y="5326"/>
                  </a:moveTo>
                  <a:cubicBezTo>
                    <a:pt x="13988" y="5359"/>
                    <a:pt x="13680" y="5650"/>
                    <a:pt x="13292" y="5343"/>
                  </a:cubicBezTo>
                  <a:cubicBezTo>
                    <a:pt x="13340" y="5310"/>
                    <a:pt x="13453" y="5375"/>
                    <a:pt x="13470" y="5294"/>
                  </a:cubicBezTo>
                  <a:cubicBezTo>
                    <a:pt x="13470" y="5213"/>
                    <a:pt x="13421" y="5213"/>
                    <a:pt x="13421" y="5148"/>
                  </a:cubicBezTo>
                  <a:cubicBezTo>
                    <a:pt x="13470" y="5148"/>
                    <a:pt x="13534" y="5035"/>
                    <a:pt x="13567" y="5132"/>
                  </a:cubicBezTo>
                  <a:cubicBezTo>
                    <a:pt x="13518" y="5132"/>
                    <a:pt x="13437" y="5262"/>
                    <a:pt x="13518" y="5278"/>
                  </a:cubicBezTo>
                  <a:cubicBezTo>
                    <a:pt x="13793" y="5245"/>
                    <a:pt x="14214" y="5084"/>
                    <a:pt x="14506" y="5213"/>
                  </a:cubicBezTo>
                  <a:cubicBezTo>
                    <a:pt x="14490" y="5245"/>
                    <a:pt x="14490" y="5294"/>
                    <a:pt x="14506" y="5343"/>
                  </a:cubicBezTo>
                  <a:close/>
                  <a:moveTo>
                    <a:pt x="14069" y="3254"/>
                  </a:moveTo>
                  <a:cubicBezTo>
                    <a:pt x="14069" y="3189"/>
                    <a:pt x="14101" y="3173"/>
                    <a:pt x="14069" y="3109"/>
                  </a:cubicBezTo>
                  <a:cubicBezTo>
                    <a:pt x="14117" y="3141"/>
                    <a:pt x="14198" y="3109"/>
                    <a:pt x="14230" y="3157"/>
                  </a:cubicBezTo>
                  <a:cubicBezTo>
                    <a:pt x="14133" y="3141"/>
                    <a:pt x="14182" y="3287"/>
                    <a:pt x="14069" y="3254"/>
                  </a:cubicBezTo>
                  <a:close/>
                  <a:moveTo>
                    <a:pt x="15607" y="19718"/>
                  </a:moveTo>
                  <a:cubicBezTo>
                    <a:pt x="15607" y="19654"/>
                    <a:pt x="15558" y="19637"/>
                    <a:pt x="15558" y="19573"/>
                  </a:cubicBezTo>
                  <a:cubicBezTo>
                    <a:pt x="15655" y="19573"/>
                    <a:pt x="15768" y="19557"/>
                    <a:pt x="15768" y="19702"/>
                  </a:cubicBezTo>
                  <a:cubicBezTo>
                    <a:pt x="15704" y="19718"/>
                    <a:pt x="15639" y="19637"/>
                    <a:pt x="15607" y="19718"/>
                  </a:cubicBezTo>
                  <a:close/>
                  <a:moveTo>
                    <a:pt x="13356" y="3578"/>
                  </a:moveTo>
                  <a:cubicBezTo>
                    <a:pt x="13502" y="3481"/>
                    <a:pt x="13551" y="3400"/>
                    <a:pt x="13680" y="3368"/>
                  </a:cubicBezTo>
                  <a:cubicBezTo>
                    <a:pt x="13680" y="3448"/>
                    <a:pt x="13696" y="3546"/>
                    <a:pt x="13729" y="3627"/>
                  </a:cubicBezTo>
                  <a:cubicBezTo>
                    <a:pt x="13583" y="3578"/>
                    <a:pt x="13453" y="3724"/>
                    <a:pt x="13356" y="3578"/>
                  </a:cubicBezTo>
                  <a:close/>
                  <a:moveTo>
                    <a:pt x="12871" y="2898"/>
                  </a:moveTo>
                  <a:cubicBezTo>
                    <a:pt x="13162" y="2930"/>
                    <a:pt x="13372" y="2704"/>
                    <a:pt x="13648" y="2833"/>
                  </a:cubicBezTo>
                  <a:cubicBezTo>
                    <a:pt x="13583" y="3060"/>
                    <a:pt x="13227" y="2963"/>
                    <a:pt x="13033" y="3060"/>
                  </a:cubicBezTo>
                  <a:cubicBezTo>
                    <a:pt x="13113" y="3206"/>
                    <a:pt x="13372" y="2947"/>
                    <a:pt x="13486" y="3060"/>
                  </a:cubicBezTo>
                  <a:cubicBezTo>
                    <a:pt x="13356" y="3092"/>
                    <a:pt x="13486" y="3173"/>
                    <a:pt x="13486" y="3319"/>
                  </a:cubicBezTo>
                  <a:cubicBezTo>
                    <a:pt x="13437" y="3400"/>
                    <a:pt x="13259" y="3465"/>
                    <a:pt x="13162" y="3351"/>
                  </a:cubicBezTo>
                  <a:cubicBezTo>
                    <a:pt x="13211" y="3319"/>
                    <a:pt x="13324" y="3384"/>
                    <a:pt x="13292" y="3270"/>
                  </a:cubicBezTo>
                  <a:cubicBezTo>
                    <a:pt x="13211" y="3303"/>
                    <a:pt x="13113" y="3270"/>
                    <a:pt x="12984" y="3222"/>
                  </a:cubicBezTo>
                  <a:cubicBezTo>
                    <a:pt x="12984" y="3303"/>
                    <a:pt x="13033" y="3335"/>
                    <a:pt x="12968" y="3368"/>
                  </a:cubicBezTo>
                  <a:cubicBezTo>
                    <a:pt x="12919" y="3270"/>
                    <a:pt x="12887" y="3432"/>
                    <a:pt x="12822" y="3416"/>
                  </a:cubicBezTo>
                  <a:cubicBezTo>
                    <a:pt x="12806" y="3351"/>
                    <a:pt x="12887" y="3270"/>
                    <a:pt x="12806" y="3238"/>
                  </a:cubicBezTo>
                  <a:cubicBezTo>
                    <a:pt x="12773" y="3335"/>
                    <a:pt x="12709" y="3400"/>
                    <a:pt x="12628" y="3448"/>
                  </a:cubicBezTo>
                  <a:cubicBezTo>
                    <a:pt x="12239" y="3287"/>
                    <a:pt x="11818" y="3416"/>
                    <a:pt x="11559" y="3368"/>
                  </a:cubicBezTo>
                  <a:cubicBezTo>
                    <a:pt x="11592" y="3368"/>
                    <a:pt x="11575" y="3303"/>
                    <a:pt x="11575" y="3254"/>
                  </a:cubicBezTo>
                  <a:cubicBezTo>
                    <a:pt x="11495" y="3254"/>
                    <a:pt x="11381" y="3319"/>
                    <a:pt x="11365" y="3206"/>
                  </a:cubicBezTo>
                  <a:cubicBezTo>
                    <a:pt x="11414" y="3173"/>
                    <a:pt x="11462" y="3141"/>
                    <a:pt x="11511" y="3125"/>
                  </a:cubicBezTo>
                  <a:cubicBezTo>
                    <a:pt x="11543" y="3125"/>
                    <a:pt x="11543" y="3189"/>
                    <a:pt x="11559" y="3189"/>
                  </a:cubicBezTo>
                  <a:cubicBezTo>
                    <a:pt x="12029" y="3011"/>
                    <a:pt x="12531" y="2963"/>
                    <a:pt x="13016" y="3044"/>
                  </a:cubicBezTo>
                  <a:lnTo>
                    <a:pt x="12887" y="3060"/>
                  </a:lnTo>
                  <a:cubicBezTo>
                    <a:pt x="12887" y="3011"/>
                    <a:pt x="12887" y="2963"/>
                    <a:pt x="12871" y="2914"/>
                  </a:cubicBezTo>
                  <a:close/>
                  <a:moveTo>
                    <a:pt x="13631" y="4226"/>
                  </a:moveTo>
                  <a:cubicBezTo>
                    <a:pt x="13664" y="4161"/>
                    <a:pt x="13729" y="4226"/>
                    <a:pt x="13745" y="4323"/>
                  </a:cubicBezTo>
                  <a:cubicBezTo>
                    <a:pt x="13696" y="4323"/>
                    <a:pt x="13615" y="4339"/>
                    <a:pt x="13615" y="4242"/>
                  </a:cubicBezTo>
                  <a:close/>
                  <a:moveTo>
                    <a:pt x="13518" y="4420"/>
                  </a:moveTo>
                  <a:cubicBezTo>
                    <a:pt x="13372" y="4387"/>
                    <a:pt x="12806" y="4533"/>
                    <a:pt x="12871" y="4161"/>
                  </a:cubicBezTo>
                  <a:cubicBezTo>
                    <a:pt x="13065" y="4209"/>
                    <a:pt x="13292" y="4226"/>
                    <a:pt x="13502" y="4209"/>
                  </a:cubicBezTo>
                  <a:cubicBezTo>
                    <a:pt x="13502" y="4177"/>
                    <a:pt x="13470" y="4161"/>
                    <a:pt x="13470" y="4145"/>
                  </a:cubicBezTo>
                  <a:cubicBezTo>
                    <a:pt x="13615" y="4177"/>
                    <a:pt x="13615" y="4323"/>
                    <a:pt x="13518" y="4436"/>
                  </a:cubicBezTo>
                  <a:close/>
                  <a:moveTo>
                    <a:pt x="12935" y="3610"/>
                  </a:moveTo>
                  <a:cubicBezTo>
                    <a:pt x="12935" y="3465"/>
                    <a:pt x="13113" y="3562"/>
                    <a:pt x="13130" y="3448"/>
                  </a:cubicBezTo>
                  <a:cubicBezTo>
                    <a:pt x="13162" y="3529"/>
                    <a:pt x="13227" y="3529"/>
                    <a:pt x="13259" y="3610"/>
                  </a:cubicBezTo>
                  <a:cubicBezTo>
                    <a:pt x="13130" y="3724"/>
                    <a:pt x="13033" y="3513"/>
                    <a:pt x="12935" y="3627"/>
                  </a:cubicBezTo>
                  <a:close/>
                  <a:moveTo>
                    <a:pt x="12320" y="5326"/>
                  </a:moveTo>
                  <a:cubicBezTo>
                    <a:pt x="12644" y="5035"/>
                    <a:pt x="13065" y="5262"/>
                    <a:pt x="13372" y="5181"/>
                  </a:cubicBezTo>
                  <a:cubicBezTo>
                    <a:pt x="13389" y="5424"/>
                    <a:pt x="13113" y="5165"/>
                    <a:pt x="13049" y="5326"/>
                  </a:cubicBezTo>
                  <a:cubicBezTo>
                    <a:pt x="13130" y="5407"/>
                    <a:pt x="13275" y="5197"/>
                    <a:pt x="13292" y="5440"/>
                  </a:cubicBezTo>
                  <a:cubicBezTo>
                    <a:pt x="13130" y="5440"/>
                    <a:pt x="13227" y="5440"/>
                    <a:pt x="13146" y="5488"/>
                  </a:cubicBezTo>
                  <a:cubicBezTo>
                    <a:pt x="13049" y="5391"/>
                    <a:pt x="13016" y="5440"/>
                    <a:pt x="12822" y="5456"/>
                  </a:cubicBezTo>
                  <a:cubicBezTo>
                    <a:pt x="12773" y="5359"/>
                    <a:pt x="12919" y="5310"/>
                    <a:pt x="12838" y="5278"/>
                  </a:cubicBezTo>
                  <a:cubicBezTo>
                    <a:pt x="12806" y="5343"/>
                    <a:pt x="12757" y="5229"/>
                    <a:pt x="12757" y="5359"/>
                  </a:cubicBezTo>
                  <a:cubicBezTo>
                    <a:pt x="12790" y="5424"/>
                    <a:pt x="12790" y="5488"/>
                    <a:pt x="12773" y="5553"/>
                  </a:cubicBezTo>
                  <a:cubicBezTo>
                    <a:pt x="12676" y="5472"/>
                    <a:pt x="12434" y="5537"/>
                    <a:pt x="12304" y="5391"/>
                  </a:cubicBezTo>
                  <a:cubicBezTo>
                    <a:pt x="12369" y="5359"/>
                    <a:pt x="12514" y="5407"/>
                    <a:pt x="12531" y="5326"/>
                  </a:cubicBezTo>
                  <a:cubicBezTo>
                    <a:pt x="12547" y="5245"/>
                    <a:pt x="12450" y="5310"/>
                    <a:pt x="12450" y="5262"/>
                  </a:cubicBezTo>
                  <a:cubicBezTo>
                    <a:pt x="12466" y="5262"/>
                    <a:pt x="12498" y="5262"/>
                    <a:pt x="12482" y="5229"/>
                  </a:cubicBezTo>
                  <a:cubicBezTo>
                    <a:pt x="12385" y="5245"/>
                    <a:pt x="12369" y="5407"/>
                    <a:pt x="12320" y="5343"/>
                  </a:cubicBezTo>
                  <a:close/>
                  <a:moveTo>
                    <a:pt x="12887" y="3756"/>
                  </a:moveTo>
                  <a:cubicBezTo>
                    <a:pt x="12887" y="3740"/>
                    <a:pt x="12935" y="3610"/>
                    <a:pt x="12968" y="3708"/>
                  </a:cubicBezTo>
                  <a:cubicBezTo>
                    <a:pt x="12887" y="3740"/>
                    <a:pt x="13049" y="3837"/>
                    <a:pt x="12968" y="3853"/>
                  </a:cubicBezTo>
                  <a:cubicBezTo>
                    <a:pt x="12952" y="3805"/>
                    <a:pt x="12871" y="3853"/>
                    <a:pt x="12871" y="3772"/>
                  </a:cubicBezTo>
                  <a:close/>
                  <a:moveTo>
                    <a:pt x="12369" y="3918"/>
                  </a:moveTo>
                  <a:cubicBezTo>
                    <a:pt x="12239" y="3756"/>
                    <a:pt x="12660" y="3659"/>
                    <a:pt x="12854" y="3724"/>
                  </a:cubicBezTo>
                  <a:cubicBezTo>
                    <a:pt x="12660" y="3902"/>
                    <a:pt x="12466" y="3772"/>
                    <a:pt x="12353" y="3934"/>
                  </a:cubicBezTo>
                  <a:close/>
                  <a:moveTo>
                    <a:pt x="12466" y="6573"/>
                  </a:moveTo>
                  <a:cubicBezTo>
                    <a:pt x="12547" y="6557"/>
                    <a:pt x="12693" y="6379"/>
                    <a:pt x="12757" y="6541"/>
                  </a:cubicBezTo>
                  <a:cubicBezTo>
                    <a:pt x="12709" y="6557"/>
                    <a:pt x="12773" y="6605"/>
                    <a:pt x="12741" y="6622"/>
                  </a:cubicBezTo>
                  <a:cubicBezTo>
                    <a:pt x="12676" y="6524"/>
                    <a:pt x="12498" y="6767"/>
                    <a:pt x="12450" y="6589"/>
                  </a:cubicBezTo>
                  <a:close/>
                  <a:moveTo>
                    <a:pt x="12466" y="6783"/>
                  </a:moveTo>
                  <a:cubicBezTo>
                    <a:pt x="12466" y="6735"/>
                    <a:pt x="12385" y="6767"/>
                    <a:pt x="12385" y="6719"/>
                  </a:cubicBezTo>
                  <a:cubicBezTo>
                    <a:pt x="12401" y="6719"/>
                    <a:pt x="12385" y="6686"/>
                    <a:pt x="12385" y="6654"/>
                  </a:cubicBezTo>
                  <a:lnTo>
                    <a:pt x="12498" y="6638"/>
                  </a:lnTo>
                  <a:cubicBezTo>
                    <a:pt x="12498" y="6735"/>
                    <a:pt x="12498" y="6783"/>
                    <a:pt x="12450" y="6800"/>
                  </a:cubicBezTo>
                  <a:close/>
                  <a:moveTo>
                    <a:pt x="12191" y="3869"/>
                  </a:moveTo>
                  <a:cubicBezTo>
                    <a:pt x="11915" y="3821"/>
                    <a:pt x="11656" y="4047"/>
                    <a:pt x="11446" y="3788"/>
                  </a:cubicBezTo>
                  <a:cubicBezTo>
                    <a:pt x="11754" y="3837"/>
                    <a:pt x="12110" y="3708"/>
                    <a:pt x="12272" y="3788"/>
                  </a:cubicBezTo>
                  <a:cubicBezTo>
                    <a:pt x="12223" y="3805"/>
                    <a:pt x="12142" y="3772"/>
                    <a:pt x="12174" y="3886"/>
                  </a:cubicBezTo>
                  <a:close/>
                  <a:moveTo>
                    <a:pt x="11236" y="7059"/>
                  </a:moveTo>
                  <a:cubicBezTo>
                    <a:pt x="11236" y="6994"/>
                    <a:pt x="11203" y="6945"/>
                    <a:pt x="11171" y="6913"/>
                  </a:cubicBezTo>
                  <a:cubicBezTo>
                    <a:pt x="11122" y="7026"/>
                    <a:pt x="11025" y="6897"/>
                    <a:pt x="10960" y="6978"/>
                  </a:cubicBezTo>
                  <a:cubicBezTo>
                    <a:pt x="10944" y="6929"/>
                    <a:pt x="10944" y="6881"/>
                    <a:pt x="10960" y="6832"/>
                  </a:cubicBezTo>
                  <a:cubicBezTo>
                    <a:pt x="10863" y="6848"/>
                    <a:pt x="10831" y="6735"/>
                    <a:pt x="10766" y="6670"/>
                  </a:cubicBezTo>
                  <a:cubicBezTo>
                    <a:pt x="10782" y="6654"/>
                    <a:pt x="10782" y="6638"/>
                    <a:pt x="10782" y="6589"/>
                  </a:cubicBezTo>
                  <a:lnTo>
                    <a:pt x="10896" y="6573"/>
                  </a:lnTo>
                  <a:cubicBezTo>
                    <a:pt x="10960" y="6622"/>
                    <a:pt x="10879" y="6670"/>
                    <a:pt x="10944" y="6686"/>
                  </a:cubicBezTo>
                  <a:cubicBezTo>
                    <a:pt x="10993" y="6702"/>
                    <a:pt x="10993" y="6719"/>
                    <a:pt x="11041" y="6702"/>
                  </a:cubicBezTo>
                  <a:cubicBezTo>
                    <a:pt x="11041" y="6654"/>
                    <a:pt x="11025" y="6622"/>
                    <a:pt x="11025" y="6573"/>
                  </a:cubicBezTo>
                  <a:cubicBezTo>
                    <a:pt x="11106" y="6573"/>
                    <a:pt x="11138" y="6686"/>
                    <a:pt x="11219" y="6686"/>
                  </a:cubicBezTo>
                  <a:cubicBezTo>
                    <a:pt x="11219" y="6622"/>
                    <a:pt x="11187" y="6622"/>
                    <a:pt x="11171" y="6557"/>
                  </a:cubicBezTo>
                  <a:cubicBezTo>
                    <a:pt x="11527" y="6427"/>
                    <a:pt x="12126" y="6622"/>
                    <a:pt x="12369" y="6476"/>
                  </a:cubicBezTo>
                  <a:cubicBezTo>
                    <a:pt x="12369" y="6524"/>
                    <a:pt x="12385" y="6573"/>
                    <a:pt x="12417" y="6605"/>
                  </a:cubicBezTo>
                  <a:cubicBezTo>
                    <a:pt x="12255" y="6622"/>
                    <a:pt x="12142" y="6800"/>
                    <a:pt x="12207" y="6961"/>
                  </a:cubicBezTo>
                  <a:cubicBezTo>
                    <a:pt x="12110" y="6978"/>
                    <a:pt x="12126" y="6864"/>
                    <a:pt x="12126" y="6783"/>
                  </a:cubicBezTo>
                  <a:cubicBezTo>
                    <a:pt x="12094" y="6832"/>
                    <a:pt x="11867" y="6735"/>
                    <a:pt x="11818" y="6848"/>
                  </a:cubicBezTo>
                  <a:cubicBezTo>
                    <a:pt x="11899" y="6913"/>
                    <a:pt x="12013" y="6783"/>
                    <a:pt x="12013" y="6897"/>
                  </a:cubicBezTo>
                  <a:cubicBezTo>
                    <a:pt x="12061" y="6897"/>
                    <a:pt x="11980" y="7010"/>
                    <a:pt x="11980" y="7042"/>
                  </a:cubicBezTo>
                  <a:cubicBezTo>
                    <a:pt x="11915" y="6994"/>
                    <a:pt x="11786" y="6881"/>
                    <a:pt x="11818" y="7107"/>
                  </a:cubicBezTo>
                  <a:cubicBezTo>
                    <a:pt x="11867" y="7010"/>
                    <a:pt x="11932" y="7123"/>
                    <a:pt x="11996" y="7156"/>
                  </a:cubicBezTo>
                  <a:cubicBezTo>
                    <a:pt x="11802" y="7237"/>
                    <a:pt x="11592" y="7269"/>
                    <a:pt x="11397" y="7221"/>
                  </a:cubicBezTo>
                  <a:cubicBezTo>
                    <a:pt x="11462" y="7204"/>
                    <a:pt x="11446" y="7107"/>
                    <a:pt x="11381" y="7107"/>
                  </a:cubicBezTo>
                  <a:cubicBezTo>
                    <a:pt x="11333" y="7107"/>
                    <a:pt x="11381" y="7221"/>
                    <a:pt x="11316" y="7221"/>
                  </a:cubicBezTo>
                  <a:cubicBezTo>
                    <a:pt x="11268" y="7156"/>
                    <a:pt x="11316" y="7107"/>
                    <a:pt x="11316" y="7042"/>
                  </a:cubicBezTo>
                  <a:cubicBezTo>
                    <a:pt x="11414" y="7010"/>
                    <a:pt x="11446" y="7075"/>
                    <a:pt x="11511" y="7091"/>
                  </a:cubicBezTo>
                  <a:cubicBezTo>
                    <a:pt x="11527" y="6929"/>
                    <a:pt x="11689" y="7026"/>
                    <a:pt x="11737" y="6961"/>
                  </a:cubicBezTo>
                  <a:cubicBezTo>
                    <a:pt x="11559" y="6961"/>
                    <a:pt x="11381" y="6994"/>
                    <a:pt x="11219" y="7075"/>
                  </a:cubicBezTo>
                  <a:close/>
                  <a:moveTo>
                    <a:pt x="12029" y="3594"/>
                  </a:moveTo>
                  <a:cubicBezTo>
                    <a:pt x="12013" y="3708"/>
                    <a:pt x="11559" y="3821"/>
                    <a:pt x="11673" y="3627"/>
                  </a:cubicBezTo>
                  <a:cubicBezTo>
                    <a:pt x="11575" y="3643"/>
                    <a:pt x="11462" y="3659"/>
                    <a:pt x="11365" y="3691"/>
                  </a:cubicBezTo>
                  <a:cubicBezTo>
                    <a:pt x="11349" y="3627"/>
                    <a:pt x="11284" y="3643"/>
                    <a:pt x="11284" y="3513"/>
                  </a:cubicBezTo>
                  <a:cubicBezTo>
                    <a:pt x="11462" y="3708"/>
                    <a:pt x="11770" y="3481"/>
                    <a:pt x="12013" y="3594"/>
                  </a:cubicBezTo>
                  <a:close/>
                  <a:moveTo>
                    <a:pt x="11252" y="3384"/>
                  </a:moveTo>
                  <a:cubicBezTo>
                    <a:pt x="11268" y="3368"/>
                    <a:pt x="11365" y="3303"/>
                    <a:pt x="11365" y="3384"/>
                  </a:cubicBezTo>
                  <a:cubicBezTo>
                    <a:pt x="11333" y="3432"/>
                    <a:pt x="11268" y="3513"/>
                    <a:pt x="11236" y="3400"/>
                  </a:cubicBezTo>
                  <a:close/>
                  <a:moveTo>
                    <a:pt x="11090" y="3950"/>
                  </a:moveTo>
                  <a:cubicBezTo>
                    <a:pt x="11155" y="3918"/>
                    <a:pt x="11171" y="3886"/>
                    <a:pt x="11219" y="3967"/>
                  </a:cubicBezTo>
                  <a:cubicBezTo>
                    <a:pt x="11171" y="3983"/>
                    <a:pt x="11155" y="4047"/>
                    <a:pt x="11122" y="4080"/>
                  </a:cubicBezTo>
                  <a:cubicBezTo>
                    <a:pt x="10993" y="4031"/>
                    <a:pt x="10912" y="3950"/>
                    <a:pt x="10734" y="4015"/>
                  </a:cubicBezTo>
                  <a:cubicBezTo>
                    <a:pt x="10782" y="3756"/>
                    <a:pt x="10993" y="3837"/>
                    <a:pt x="11187" y="3724"/>
                  </a:cubicBezTo>
                  <a:cubicBezTo>
                    <a:pt x="11187" y="3643"/>
                    <a:pt x="11106" y="3675"/>
                    <a:pt x="11122" y="3578"/>
                  </a:cubicBezTo>
                  <a:cubicBezTo>
                    <a:pt x="11203" y="3562"/>
                    <a:pt x="11268" y="3578"/>
                    <a:pt x="11268" y="3708"/>
                  </a:cubicBezTo>
                  <a:cubicBezTo>
                    <a:pt x="11138" y="3740"/>
                    <a:pt x="11090" y="3821"/>
                    <a:pt x="11074" y="3950"/>
                  </a:cubicBezTo>
                  <a:close/>
                  <a:moveTo>
                    <a:pt x="10442" y="3869"/>
                  </a:moveTo>
                  <a:cubicBezTo>
                    <a:pt x="10410" y="3869"/>
                    <a:pt x="10378" y="3869"/>
                    <a:pt x="10345" y="3837"/>
                  </a:cubicBezTo>
                  <a:cubicBezTo>
                    <a:pt x="10297" y="3740"/>
                    <a:pt x="10426" y="3675"/>
                    <a:pt x="10458" y="3756"/>
                  </a:cubicBezTo>
                  <a:cubicBezTo>
                    <a:pt x="10426" y="3772"/>
                    <a:pt x="10426" y="3821"/>
                    <a:pt x="10442" y="3869"/>
                  </a:cubicBezTo>
                  <a:close/>
                  <a:moveTo>
                    <a:pt x="11899" y="22535"/>
                  </a:moveTo>
                  <a:cubicBezTo>
                    <a:pt x="11899" y="22438"/>
                    <a:pt x="11754" y="22568"/>
                    <a:pt x="11754" y="22471"/>
                  </a:cubicBezTo>
                  <a:cubicBezTo>
                    <a:pt x="11851" y="22454"/>
                    <a:pt x="11899" y="22276"/>
                    <a:pt x="11980" y="22422"/>
                  </a:cubicBezTo>
                  <a:cubicBezTo>
                    <a:pt x="11883" y="22390"/>
                    <a:pt x="11948" y="22535"/>
                    <a:pt x="11883" y="22535"/>
                  </a:cubicBezTo>
                  <a:close/>
                  <a:moveTo>
                    <a:pt x="10928" y="22228"/>
                  </a:moveTo>
                  <a:cubicBezTo>
                    <a:pt x="10960" y="22292"/>
                    <a:pt x="10977" y="22357"/>
                    <a:pt x="10944" y="22406"/>
                  </a:cubicBezTo>
                  <a:cubicBezTo>
                    <a:pt x="10815" y="22422"/>
                    <a:pt x="10701" y="22406"/>
                    <a:pt x="10588" y="22341"/>
                  </a:cubicBezTo>
                  <a:cubicBezTo>
                    <a:pt x="10653" y="22309"/>
                    <a:pt x="10556" y="22260"/>
                    <a:pt x="10572" y="22195"/>
                  </a:cubicBezTo>
                  <a:cubicBezTo>
                    <a:pt x="10669" y="22211"/>
                    <a:pt x="10620" y="22033"/>
                    <a:pt x="10701" y="22033"/>
                  </a:cubicBezTo>
                  <a:cubicBezTo>
                    <a:pt x="10863" y="22179"/>
                    <a:pt x="10993" y="22033"/>
                    <a:pt x="11138" y="22066"/>
                  </a:cubicBezTo>
                  <a:cubicBezTo>
                    <a:pt x="11090" y="22163"/>
                    <a:pt x="10993" y="22195"/>
                    <a:pt x="10912" y="22244"/>
                  </a:cubicBezTo>
                  <a:close/>
                  <a:moveTo>
                    <a:pt x="8613" y="4776"/>
                  </a:moveTo>
                  <a:cubicBezTo>
                    <a:pt x="8661" y="4792"/>
                    <a:pt x="8742" y="4711"/>
                    <a:pt x="8759" y="4792"/>
                  </a:cubicBezTo>
                  <a:cubicBezTo>
                    <a:pt x="8726" y="4841"/>
                    <a:pt x="8613" y="4873"/>
                    <a:pt x="8597" y="4776"/>
                  </a:cubicBezTo>
                  <a:close/>
                  <a:moveTo>
                    <a:pt x="8402" y="4112"/>
                  </a:moveTo>
                  <a:cubicBezTo>
                    <a:pt x="8467" y="4128"/>
                    <a:pt x="8564" y="4047"/>
                    <a:pt x="8581" y="4128"/>
                  </a:cubicBezTo>
                  <a:cubicBezTo>
                    <a:pt x="8483" y="4112"/>
                    <a:pt x="8435" y="4306"/>
                    <a:pt x="8402" y="4112"/>
                  </a:cubicBezTo>
                  <a:close/>
                  <a:moveTo>
                    <a:pt x="7544" y="4549"/>
                  </a:moveTo>
                  <a:cubicBezTo>
                    <a:pt x="7609" y="4517"/>
                    <a:pt x="7755" y="4582"/>
                    <a:pt x="7690" y="4646"/>
                  </a:cubicBezTo>
                  <a:cubicBezTo>
                    <a:pt x="7674" y="4598"/>
                    <a:pt x="7528" y="4727"/>
                    <a:pt x="7544" y="4566"/>
                  </a:cubicBezTo>
                  <a:close/>
                  <a:moveTo>
                    <a:pt x="8435" y="20754"/>
                  </a:moveTo>
                  <a:cubicBezTo>
                    <a:pt x="8273" y="20625"/>
                    <a:pt x="8289" y="20188"/>
                    <a:pt x="8483" y="20204"/>
                  </a:cubicBezTo>
                  <a:cubicBezTo>
                    <a:pt x="8451" y="20350"/>
                    <a:pt x="8564" y="20334"/>
                    <a:pt x="8645" y="20366"/>
                  </a:cubicBezTo>
                  <a:cubicBezTo>
                    <a:pt x="8678" y="20625"/>
                    <a:pt x="8516" y="20657"/>
                    <a:pt x="8435" y="20754"/>
                  </a:cubicBezTo>
                  <a:close/>
                  <a:moveTo>
                    <a:pt x="6266" y="8597"/>
                  </a:moveTo>
                  <a:cubicBezTo>
                    <a:pt x="6249" y="8532"/>
                    <a:pt x="6282" y="8516"/>
                    <a:pt x="6266" y="8451"/>
                  </a:cubicBezTo>
                  <a:cubicBezTo>
                    <a:pt x="6330" y="8435"/>
                    <a:pt x="6395" y="8435"/>
                    <a:pt x="6395" y="8548"/>
                  </a:cubicBezTo>
                  <a:cubicBezTo>
                    <a:pt x="6379" y="8597"/>
                    <a:pt x="6314" y="8613"/>
                    <a:pt x="6249" y="8613"/>
                  </a:cubicBezTo>
                  <a:close/>
                  <a:moveTo>
                    <a:pt x="5926" y="20398"/>
                  </a:moveTo>
                  <a:cubicBezTo>
                    <a:pt x="5926" y="20236"/>
                    <a:pt x="5812" y="20301"/>
                    <a:pt x="5747" y="20269"/>
                  </a:cubicBezTo>
                  <a:cubicBezTo>
                    <a:pt x="5667" y="20091"/>
                    <a:pt x="5618" y="19896"/>
                    <a:pt x="5634" y="19702"/>
                  </a:cubicBezTo>
                  <a:cubicBezTo>
                    <a:pt x="5683" y="19670"/>
                    <a:pt x="5699" y="19573"/>
                    <a:pt x="5796" y="19589"/>
                  </a:cubicBezTo>
                  <a:cubicBezTo>
                    <a:pt x="5926" y="19751"/>
                    <a:pt x="5828" y="19832"/>
                    <a:pt x="5877" y="20107"/>
                  </a:cubicBezTo>
                  <a:cubicBezTo>
                    <a:pt x="5942" y="20172"/>
                    <a:pt x="6055" y="20139"/>
                    <a:pt x="6055" y="20317"/>
                  </a:cubicBezTo>
                  <a:cubicBezTo>
                    <a:pt x="6007" y="20350"/>
                    <a:pt x="5958" y="20366"/>
                    <a:pt x="5926" y="20398"/>
                  </a:cubicBezTo>
                  <a:close/>
                  <a:moveTo>
                    <a:pt x="5051" y="13356"/>
                  </a:moveTo>
                  <a:cubicBezTo>
                    <a:pt x="5003" y="13372"/>
                    <a:pt x="4954" y="13340"/>
                    <a:pt x="4938" y="13308"/>
                  </a:cubicBezTo>
                  <a:cubicBezTo>
                    <a:pt x="4954" y="13275"/>
                    <a:pt x="5068" y="13210"/>
                    <a:pt x="5084" y="13291"/>
                  </a:cubicBezTo>
                  <a:cubicBezTo>
                    <a:pt x="5051" y="13291"/>
                    <a:pt x="5019" y="13308"/>
                    <a:pt x="5035" y="13372"/>
                  </a:cubicBezTo>
                  <a:close/>
                  <a:moveTo>
                    <a:pt x="5472" y="20155"/>
                  </a:moveTo>
                  <a:cubicBezTo>
                    <a:pt x="5472" y="20075"/>
                    <a:pt x="5424" y="20075"/>
                    <a:pt x="5424" y="19977"/>
                  </a:cubicBezTo>
                  <a:cubicBezTo>
                    <a:pt x="5472" y="19977"/>
                    <a:pt x="5488" y="19929"/>
                    <a:pt x="5521" y="19929"/>
                  </a:cubicBezTo>
                  <a:cubicBezTo>
                    <a:pt x="5537" y="20058"/>
                    <a:pt x="5488" y="20091"/>
                    <a:pt x="5472" y="20155"/>
                  </a:cubicBezTo>
                  <a:close/>
                  <a:moveTo>
                    <a:pt x="3983" y="8354"/>
                  </a:moveTo>
                  <a:cubicBezTo>
                    <a:pt x="3934" y="8240"/>
                    <a:pt x="4145" y="8176"/>
                    <a:pt x="4129" y="8305"/>
                  </a:cubicBezTo>
                  <a:cubicBezTo>
                    <a:pt x="4080" y="8338"/>
                    <a:pt x="4048" y="8435"/>
                    <a:pt x="3983" y="8370"/>
                  </a:cubicBezTo>
                  <a:close/>
                  <a:moveTo>
                    <a:pt x="3190" y="9163"/>
                  </a:moveTo>
                  <a:cubicBezTo>
                    <a:pt x="3092" y="9163"/>
                    <a:pt x="3141" y="9115"/>
                    <a:pt x="3125" y="9001"/>
                  </a:cubicBezTo>
                  <a:lnTo>
                    <a:pt x="3173" y="9001"/>
                  </a:lnTo>
                  <a:cubicBezTo>
                    <a:pt x="3222" y="9050"/>
                    <a:pt x="3157" y="9050"/>
                    <a:pt x="3190" y="9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6029300" y="5278550"/>
              <a:ext cx="15000" cy="8525"/>
            </a:xfrm>
            <a:custGeom>
              <a:avLst/>
              <a:gdLst/>
              <a:ahLst/>
              <a:cxnLst/>
              <a:rect l="l" t="t" r="r" b="b"/>
              <a:pathLst>
                <a:path w="600" h="341" extrusionOk="0">
                  <a:moveTo>
                    <a:pt x="130" y="308"/>
                  </a:moveTo>
                  <a:cubicBezTo>
                    <a:pt x="243" y="211"/>
                    <a:pt x="389" y="276"/>
                    <a:pt x="534" y="308"/>
                  </a:cubicBezTo>
                  <a:cubicBezTo>
                    <a:pt x="486" y="146"/>
                    <a:pt x="599" y="340"/>
                    <a:pt x="599" y="227"/>
                  </a:cubicBezTo>
                  <a:cubicBezTo>
                    <a:pt x="534" y="98"/>
                    <a:pt x="227" y="308"/>
                    <a:pt x="113" y="130"/>
                  </a:cubicBezTo>
                  <a:cubicBezTo>
                    <a:pt x="113" y="81"/>
                    <a:pt x="178" y="98"/>
                    <a:pt x="211" y="81"/>
                  </a:cubicBezTo>
                  <a:cubicBezTo>
                    <a:pt x="227" y="0"/>
                    <a:pt x="0" y="81"/>
                    <a:pt x="16" y="211"/>
                  </a:cubicBezTo>
                  <a:cubicBezTo>
                    <a:pt x="113" y="195"/>
                    <a:pt x="162" y="178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5904625" y="4849125"/>
              <a:ext cx="156250" cy="33625"/>
            </a:xfrm>
            <a:custGeom>
              <a:avLst/>
              <a:gdLst/>
              <a:ahLst/>
              <a:cxnLst/>
              <a:rect l="l" t="t" r="r" b="b"/>
              <a:pathLst>
                <a:path w="6250" h="1345" extrusionOk="0">
                  <a:moveTo>
                    <a:pt x="2494" y="1167"/>
                  </a:moveTo>
                  <a:cubicBezTo>
                    <a:pt x="2526" y="1037"/>
                    <a:pt x="2413" y="1150"/>
                    <a:pt x="2413" y="1069"/>
                  </a:cubicBezTo>
                  <a:cubicBezTo>
                    <a:pt x="2462" y="908"/>
                    <a:pt x="2640" y="988"/>
                    <a:pt x="2688" y="1102"/>
                  </a:cubicBezTo>
                  <a:cubicBezTo>
                    <a:pt x="2688" y="1215"/>
                    <a:pt x="2494" y="1069"/>
                    <a:pt x="2559" y="1231"/>
                  </a:cubicBezTo>
                  <a:cubicBezTo>
                    <a:pt x="2785" y="1247"/>
                    <a:pt x="2883" y="1199"/>
                    <a:pt x="2996" y="1328"/>
                  </a:cubicBezTo>
                  <a:cubicBezTo>
                    <a:pt x="3174" y="1199"/>
                    <a:pt x="3401" y="1199"/>
                    <a:pt x="3579" y="1345"/>
                  </a:cubicBezTo>
                  <a:cubicBezTo>
                    <a:pt x="3660" y="1247"/>
                    <a:pt x="3660" y="1215"/>
                    <a:pt x="3773" y="1296"/>
                  </a:cubicBezTo>
                  <a:cubicBezTo>
                    <a:pt x="3757" y="1264"/>
                    <a:pt x="3757" y="1199"/>
                    <a:pt x="3724" y="1183"/>
                  </a:cubicBezTo>
                  <a:cubicBezTo>
                    <a:pt x="3805" y="1069"/>
                    <a:pt x="3854" y="1069"/>
                    <a:pt x="4016" y="1086"/>
                  </a:cubicBezTo>
                  <a:cubicBezTo>
                    <a:pt x="3967" y="1005"/>
                    <a:pt x="3919" y="940"/>
                    <a:pt x="3983" y="875"/>
                  </a:cubicBezTo>
                  <a:cubicBezTo>
                    <a:pt x="3983" y="956"/>
                    <a:pt x="4097" y="1021"/>
                    <a:pt x="4145" y="908"/>
                  </a:cubicBezTo>
                  <a:cubicBezTo>
                    <a:pt x="4242" y="1005"/>
                    <a:pt x="4323" y="1069"/>
                    <a:pt x="4453" y="1021"/>
                  </a:cubicBezTo>
                  <a:cubicBezTo>
                    <a:pt x="4421" y="891"/>
                    <a:pt x="4307" y="908"/>
                    <a:pt x="4259" y="956"/>
                  </a:cubicBezTo>
                  <a:cubicBezTo>
                    <a:pt x="4259" y="908"/>
                    <a:pt x="4275" y="891"/>
                    <a:pt x="4259" y="827"/>
                  </a:cubicBezTo>
                  <a:cubicBezTo>
                    <a:pt x="4356" y="859"/>
                    <a:pt x="4469" y="859"/>
                    <a:pt x="4582" y="827"/>
                  </a:cubicBezTo>
                  <a:cubicBezTo>
                    <a:pt x="4615" y="940"/>
                    <a:pt x="4501" y="875"/>
                    <a:pt x="4469" y="908"/>
                  </a:cubicBezTo>
                  <a:cubicBezTo>
                    <a:pt x="4469" y="1021"/>
                    <a:pt x="4582" y="908"/>
                    <a:pt x="4582" y="1037"/>
                  </a:cubicBezTo>
                  <a:cubicBezTo>
                    <a:pt x="4631" y="972"/>
                    <a:pt x="4599" y="810"/>
                    <a:pt x="4696" y="810"/>
                  </a:cubicBezTo>
                  <a:cubicBezTo>
                    <a:pt x="4744" y="972"/>
                    <a:pt x="4696" y="827"/>
                    <a:pt x="4858" y="827"/>
                  </a:cubicBezTo>
                  <a:cubicBezTo>
                    <a:pt x="4841" y="859"/>
                    <a:pt x="4825" y="891"/>
                    <a:pt x="4793" y="908"/>
                  </a:cubicBezTo>
                  <a:cubicBezTo>
                    <a:pt x="4890" y="859"/>
                    <a:pt x="5052" y="810"/>
                    <a:pt x="5198" y="762"/>
                  </a:cubicBezTo>
                  <a:cubicBezTo>
                    <a:pt x="5295" y="908"/>
                    <a:pt x="5279" y="713"/>
                    <a:pt x="5165" y="729"/>
                  </a:cubicBezTo>
                  <a:cubicBezTo>
                    <a:pt x="5165" y="697"/>
                    <a:pt x="5181" y="681"/>
                    <a:pt x="5181" y="648"/>
                  </a:cubicBezTo>
                  <a:cubicBezTo>
                    <a:pt x="5279" y="568"/>
                    <a:pt x="5327" y="648"/>
                    <a:pt x="5376" y="519"/>
                  </a:cubicBezTo>
                  <a:cubicBezTo>
                    <a:pt x="5440" y="551"/>
                    <a:pt x="5392" y="713"/>
                    <a:pt x="5311" y="681"/>
                  </a:cubicBezTo>
                  <a:cubicBezTo>
                    <a:pt x="5376" y="794"/>
                    <a:pt x="5489" y="551"/>
                    <a:pt x="5505" y="762"/>
                  </a:cubicBezTo>
                  <a:cubicBezTo>
                    <a:pt x="5538" y="729"/>
                    <a:pt x="5602" y="568"/>
                    <a:pt x="5667" y="681"/>
                  </a:cubicBezTo>
                  <a:cubicBezTo>
                    <a:pt x="5732" y="648"/>
                    <a:pt x="5635" y="600"/>
                    <a:pt x="5651" y="535"/>
                  </a:cubicBezTo>
                  <a:cubicBezTo>
                    <a:pt x="5732" y="535"/>
                    <a:pt x="5732" y="681"/>
                    <a:pt x="5813" y="665"/>
                  </a:cubicBezTo>
                  <a:cubicBezTo>
                    <a:pt x="5780" y="584"/>
                    <a:pt x="5716" y="551"/>
                    <a:pt x="5683" y="454"/>
                  </a:cubicBezTo>
                  <a:cubicBezTo>
                    <a:pt x="5780" y="438"/>
                    <a:pt x="5797" y="551"/>
                    <a:pt x="5878" y="551"/>
                  </a:cubicBezTo>
                  <a:cubicBezTo>
                    <a:pt x="5878" y="470"/>
                    <a:pt x="5942" y="487"/>
                    <a:pt x="5910" y="406"/>
                  </a:cubicBezTo>
                  <a:cubicBezTo>
                    <a:pt x="5829" y="519"/>
                    <a:pt x="5797" y="438"/>
                    <a:pt x="5699" y="389"/>
                  </a:cubicBezTo>
                  <a:cubicBezTo>
                    <a:pt x="5732" y="292"/>
                    <a:pt x="6023" y="276"/>
                    <a:pt x="6088" y="389"/>
                  </a:cubicBezTo>
                  <a:cubicBezTo>
                    <a:pt x="6120" y="325"/>
                    <a:pt x="6250" y="389"/>
                    <a:pt x="6217" y="260"/>
                  </a:cubicBezTo>
                  <a:cubicBezTo>
                    <a:pt x="6137" y="244"/>
                    <a:pt x="6153" y="325"/>
                    <a:pt x="6072" y="309"/>
                  </a:cubicBezTo>
                  <a:cubicBezTo>
                    <a:pt x="6056" y="260"/>
                    <a:pt x="6088" y="244"/>
                    <a:pt x="6120" y="244"/>
                  </a:cubicBezTo>
                  <a:cubicBezTo>
                    <a:pt x="6023" y="163"/>
                    <a:pt x="5926" y="325"/>
                    <a:pt x="5813" y="260"/>
                  </a:cubicBezTo>
                  <a:cubicBezTo>
                    <a:pt x="5780" y="260"/>
                    <a:pt x="5813" y="228"/>
                    <a:pt x="5813" y="163"/>
                  </a:cubicBezTo>
                  <a:cubicBezTo>
                    <a:pt x="5732" y="66"/>
                    <a:pt x="5635" y="276"/>
                    <a:pt x="5602" y="114"/>
                  </a:cubicBezTo>
                  <a:cubicBezTo>
                    <a:pt x="5521" y="260"/>
                    <a:pt x="5295" y="147"/>
                    <a:pt x="5181" y="114"/>
                  </a:cubicBezTo>
                  <a:cubicBezTo>
                    <a:pt x="5100" y="276"/>
                    <a:pt x="4939" y="195"/>
                    <a:pt x="4793" y="260"/>
                  </a:cubicBezTo>
                  <a:cubicBezTo>
                    <a:pt x="4825" y="82"/>
                    <a:pt x="4922" y="179"/>
                    <a:pt x="5084" y="114"/>
                  </a:cubicBezTo>
                  <a:cubicBezTo>
                    <a:pt x="5019" y="1"/>
                    <a:pt x="4906" y="179"/>
                    <a:pt x="4777" y="114"/>
                  </a:cubicBezTo>
                  <a:cubicBezTo>
                    <a:pt x="4825" y="276"/>
                    <a:pt x="4599" y="114"/>
                    <a:pt x="4663" y="309"/>
                  </a:cubicBezTo>
                  <a:cubicBezTo>
                    <a:pt x="4518" y="244"/>
                    <a:pt x="4485" y="292"/>
                    <a:pt x="4356" y="373"/>
                  </a:cubicBezTo>
                  <a:cubicBezTo>
                    <a:pt x="4210" y="130"/>
                    <a:pt x="3902" y="341"/>
                    <a:pt x="3773" y="211"/>
                  </a:cubicBezTo>
                  <a:cubicBezTo>
                    <a:pt x="2850" y="373"/>
                    <a:pt x="1652" y="422"/>
                    <a:pt x="584" y="503"/>
                  </a:cubicBezTo>
                  <a:lnTo>
                    <a:pt x="584" y="616"/>
                  </a:lnTo>
                  <a:cubicBezTo>
                    <a:pt x="568" y="551"/>
                    <a:pt x="389" y="438"/>
                    <a:pt x="454" y="584"/>
                  </a:cubicBezTo>
                  <a:cubicBezTo>
                    <a:pt x="341" y="454"/>
                    <a:pt x="130" y="600"/>
                    <a:pt x="1" y="551"/>
                  </a:cubicBezTo>
                  <a:cubicBezTo>
                    <a:pt x="373" y="746"/>
                    <a:pt x="810" y="778"/>
                    <a:pt x="1199" y="616"/>
                  </a:cubicBezTo>
                  <a:cubicBezTo>
                    <a:pt x="1134" y="746"/>
                    <a:pt x="1458" y="762"/>
                    <a:pt x="1377" y="632"/>
                  </a:cubicBezTo>
                  <a:cubicBezTo>
                    <a:pt x="1652" y="794"/>
                    <a:pt x="1863" y="697"/>
                    <a:pt x="2170" y="778"/>
                  </a:cubicBezTo>
                  <a:cubicBezTo>
                    <a:pt x="2138" y="729"/>
                    <a:pt x="2138" y="697"/>
                    <a:pt x="2186" y="665"/>
                  </a:cubicBezTo>
                  <a:cubicBezTo>
                    <a:pt x="2251" y="778"/>
                    <a:pt x="2413" y="794"/>
                    <a:pt x="2510" y="697"/>
                  </a:cubicBezTo>
                  <a:cubicBezTo>
                    <a:pt x="2575" y="665"/>
                    <a:pt x="2575" y="762"/>
                    <a:pt x="2624" y="762"/>
                  </a:cubicBezTo>
                  <a:cubicBezTo>
                    <a:pt x="2510" y="810"/>
                    <a:pt x="2203" y="1086"/>
                    <a:pt x="2494" y="1167"/>
                  </a:cubicBezTo>
                  <a:close/>
                  <a:moveTo>
                    <a:pt x="5149" y="535"/>
                  </a:moveTo>
                  <a:cubicBezTo>
                    <a:pt x="5181" y="519"/>
                    <a:pt x="5149" y="422"/>
                    <a:pt x="5246" y="454"/>
                  </a:cubicBezTo>
                  <a:lnTo>
                    <a:pt x="5246" y="568"/>
                  </a:lnTo>
                  <a:cubicBezTo>
                    <a:pt x="5214" y="568"/>
                    <a:pt x="5165" y="584"/>
                    <a:pt x="5149" y="535"/>
                  </a:cubicBezTo>
                  <a:close/>
                  <a:moveTo>
                    <a:pt x="4825" y="648"/>
                  </a:moveTo>
                  <a:cubicBezTo>
                    <a:pt x="4825" y="681"/>
                    <a:pt x="4955" y="697"/>
                    <a:pt x="4874" y="746"/>
                  </a:cubicBezTo>
                  <a:cubicBezTo>
                    <a:pt x="4841" y="648"/>
                    <a:pt x="4793" y="778"/>
                    <a:pt x="4744" y="762"/>
                  </a:cubicBezTo>
                  <a:cubicBezTo>
                    <a:pt x="4744" y="713"/>
                    <a:pt x="4744" y="665"/>
                    <a:pt x="4728" y="616"/>
                  </a:cubicBezTo>
                  <a:cubicBezTo>
                    <a:pt x="4841" y="454"/>
                    <a:pt x="4971" y="616"/>
                    <a:pt x="5068" y="729"/>
                  </a:cubicBezTo>
                  <a:cubicBezTo>
                    <a:pt x="4955" y="794"/>
                    <a:pt x="4890" y="551"/>
                    <a:pt x="4825" y="648"/>
                  </a:cubicBezTo>
                  <a:close/>
                  <a:moveTo>
                    <a:pt x="3579" y="875"/>
                  </a:moveTo>
                  <a:cubicBezTo>
                    <a:pt x="3595" y="729"/>
                    <a:pt x="3805" y="713"/>
                    <a:pt x="3870" y="810"/>
                  </a:cubicBezTo>
                  <a:cubicBezTo>
                    <a:pt x="3822" y="891"/>
                    <a:pt x="3676" y="859"/>
                    <a:pt x="3579" y="875"/>
                  </a:cubicBezTo>
                  <a:close/>
                  <a:moveTo>
                    <a:pt x="3514" y="1021"/>
                  </a:moveTo>
                  <a:cubicBezTo>
                    <a:pt x="3611" y="1021"/>
                    <a:pt x="3724" y="988"/>
                    <a:pt x="3741" y="1069"/>
                  </a:cubicBezTo>
                  <a:cubicBezTo>
                    <a:pt x="3660" y="1118"/>
                    <a:pt x="3562" y="1150"/>
                    <a:pt x="3514" y="1021"/>
                  </a:cubicBezTo>
                  <a:close/>
                  <a:moveTo>
                    <a:pt x="3368" y="827"/>
                  </a:moveTo>
                  <a:cubicBezTo>
                    <a:pt x="3433" y="810"/>
                    <a:pt x="3482" y="827"/>
                    <a:pt x="3530" y="875"/>
                  </a:cubicBezTo>
                  <a:cubicBezTo>
                    <a:pt x="3482" y="956"/>
                    <a:pt x="3352" y="908"/>
                    <a:pt x="3368" y="827"/>
                  </a:cubicBezTo>
                  <a:close/>
                  <a:moveTo>
                    <a:pt x="3352" y="1069"/>
                  </a:moveTo>
                  <a:cubicBezTo>
                    <a:pt x="3417" y="1053"/>
                    <a:pt x="3449" y="1069"/>
                    <a:pt x="3449" y="1167"/>
                  </a:cubicBezTo>
                  <a:cubicBezTo>
                    <a:pt x="3384" y="1199"/>
                    <a:pt x="3352" y="1167"/>
                    <a:pt x="3352" y="1069"/>
                  </a:cubicBezTo>
                  <a:close/>
                  <a:moveTo>
                    <a:pt x="3093" y="1069"/>
                  </a:moveTo>
                  <a:cubicBezTo>
                    <a:pt x="3028" y="972"/>
                    <a:pt x="3271" y="665"/>
                    <a:pt x="3352" y="908"/>
                  </a:cubicBezTo>
                  <a:cubicBezTo>
                    <a:pt x="3239" y="908"/>
                    <a:pt x="3142" y="972"/>
                    <a:pt x="3093" y="1069"/>
                  </a:cubicBezTo>
                  <a:close/>
                  <a:moveTo>
                    <a:pt x="2899" y="762"/>
                  </a:moveTo>
                  <a:cubicBezTo>
                    <a:pt x="2996" y="778"/>
                    <a:pt x="3142" y="746"/>
                    <a:pt x="3109" y="778"/>
                  </a:cubicBezTo>
                  <a:cubicBezTo>
                    <a:pt x="3077" y="827"/>
                    <a:pt x="2947" y="908"/>
                    <a:pt x="2899" y="762"/>
                  </a:cubicBezTo>
                  <a:close/>
                  <a:moveTo>
                    <a:pt x="2721" y="1069"/>
                  </a:moveTo>
                  <a:cubicBezTo>
                    <a:pt x="2818" y="1037"/>
                    <a:pt x="2915" y="1005"/>
                    <a:pt x="3028" y="972"/>
                  </a:cubicBezTo>
                  <a:cubicBezTo>
                    <a:pt x="2963" y="1021"/>
                    <a:pt x="3077" y="1086"/>
                    <a:pt x="3044" y="1167"/>
                  </a:cubicBezTo>
                  <a:cubicBezTo>
                    <a:pt x="2899" y="1215"/>
                    <a:pt x="2769" y="1199"/>
                    <a:pt x="2721" y="10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6516575" y="5117075"/>
              <a:ext cx="5700" cy="4050"/>
            </a:xfrm>
            <a:custGeom>
              <a:avLst/>
              <a:gdLst/>
              <a:ahLst/>
              <a:cxnLst/>
              <a:rect l="l" t="t" r="r" b="b"/>
              <a:pathLst>
                <a:path w="228" h="162" extrusionOk="0">
                  <a:moveTo>
                    <a:pt x="227" y="130"/>
                  </a:moveTo>
                  <a:cubicBezTo>
                    <a:pt x="195" y="113"/>
                    <a:pt x="1" y="0"/>
                    <a:pt x="1" y="162"/>
                  </a:cubicBezTo>
                  <a:cubicBezTo>
                    <a:pt x="114" y="113"/>
                    <a:pt x="114" y="146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6472875" y="4855200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405" y="49"/>
                  </a:moveTo>
                  <a:cubicBezTo>
                    <a:pt x="373" y="1"/>
                    <a:pt x="130" y="146"/>
                    <a:pt x="49" y="49"/>
                  </a:cubicBezTo>
                  <a:cubicBezTo>
                    <a:pt x="0" y="179"/>
                    <a:pt x="356" y="98"/>
                    <a:pt x="40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6459925" y="5079025"/>
              <a:ext cx="6075" cy="5275"/>
            </a:xfrm>
            <a:custGeom>
              <a:avLst/>
              <a:gdLst/>
              <a:ahLst/>
              <a:cxnLst/>
              <a:rect l="l" t="t" r="r" b="b"/>
              <a:pathLst>
                <a:path w="243" h="211" extrusionOk="0">
                  <a:moveTo>
                    <a:pt x="243" y="114"/>
                  </a:moveTo>
                  <a:cubicBezTo>
                    <a:pt x="194" y="81"/>
                    <a:pt x="162" y="0"/>
                    <a:pt x="81" y="33"/>
                  </a:cubicBezTo>
                  <a:cubicBezTo>
                    <a:pt x="81" y="130"/>
                    <a:pt x="0" y="114"/>
                    <a:pt x="16" y="211"/>
                  </a:cubicBezTo>
                  <a:cubicBezTo>
                    <a:pt x="81" y="130"/>
                    <a:pt x="113" y="81"/>
                    <a:pt x="24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6426325" y="5028425"/>
              <a:ext cx="6900" cy="5300"/>
            </a:xfrm>
            <a:custGeom>
              <a:avLst/>
              <a:gdLst/>
              <a:ahLst/>
              <a:cxnLst/>
              <a:rect l="l" t="t" r="r" b="b"/>
              <a:pathLst>
                <a:path w="276" h="212" extrusionOk="0">
                  <a:moveTo>
                    <a:pt x="130" y="211"/>
                  </a:moveTo>
                  <a:cubicBezTo>
                    <a:pt x="227" y="211"/>
                    <a:pt x="179" y="65"/>
                    <a:pt x="276" y="82"/>
                  </a:cubicBezTo>
                  <a:cubicBezTo>
                    <a:pt x="243" y="1"/>
                    <a:pt x="114" y="65"/>
                    <a:pt x="146" y="163"/>
                  </a:cubicBezTo>
                  <a:cubicBezTo>
                    <a:pt x="114" y="146"/>
                    <a:pt x="98" y="130"/>
                    <a:pt x="98" y="65"/>
                  </a:cubicBezTo>
                  <a:cubicBezTo>
                    <a:pt x="0" y="114"/>
                    <a:pt x="81" y="179"/>
                    <a:pt x="13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6344575" y="4982300"/>
              <a:ext cx="11750" cy="4475"/>
            </a:xfrm>
            <a:custGeom>
              <a:avLst/>
              <a:gdLst/>
              <a:ahLst/>
              <a:cxnLst/>
              <a:rect l="l" t="t" r="r" b="b"/>
              <a:pathLst>
                <a:path w="470" h="179" extrusionOk="0">
                  <a:moveTo>
                    <a:pt x="470" y="178"/>
                  </a:moveTo>
                  <a:cubicBezTo>
                    <a:pt x="454" y="81"/>
                    <a:pt x="405" y="49"/>
                    <a:pt x="356" y="16"/>
                  </a:cubicBezTo>
                  <a:cubicBezTo>
                    <a:pt x="0" y="146"/>
                    <a:pt x="373" y="0"/>
                    <a:pt x="47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6344175" y="4958000"/>
              <a:ext cx="7300" cy="6900"/>
            </a:xfrm>
            <a:custGeom>
              <a:avLst/>
              <a:gdLst/>
              <a:ahLst/>
              <a:cxnLst/>
              <a:rect l="l" t="t" r="r" b="b"/>
              <a:pathLst>
                <a:path w="292" h="276" extrusionOk="0">
                  <a:moveTo>
                    <a:pt x="243" y="130"/>
                  </a:moveTo>
                  <a:cubicBezTo>
                    <a:pt x="292" y="114"/>
                    <a:pt x="227" y="98"/>
                    <a:pt x="243" y="33"/>
                  </a:cubicBezTo>
                  <a:cubicBezTo>
                    <a:pt x="162" y="66"/>
                    <a:pt x="81" y="114"/>
                    <a:pt x="0" y="163"/>
                  </a:cubicBezTo>
                  <a:cubicBezTo>
                    <a:pt x="65" y="276"/>
                    <a:pt x="178" y="1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6302875" y="4802600"/>
              <a:ext cx="29975" cy="11350"/>
            </a:xfrm>
            <a:custGeom>
              <a:avLst/>
              <a:gdLst/>
              <a:ahLst/>
              <a:cxnLst/>
              <a:rect l="l" t="t" r="r" b="b"/>
              <a:pathLst>
                <a:path w="1199" h="454" extrusionOk="0">
                  <a:moveTo>
                    <a:pt x="697" y="178"/>
                  </a:moveTo>
                  <a:cubicBezTo>
                    <a:pt x="729" y="178"/>
                    <a:pt x="729" y="243"/>
                    <a:pt x="746" y="275"/>
                  </a:cubicBezTo>
                  <a:cubicBezTo>
                    <a:pt x="907" y="275"/>
                    <a:pt x="988" y="16"/>
                    <a:pt x="1150" y="130"/>
                  </a:cubicBezTo>
                  <a:cubicBezTo>
                    <a:pt x="1150" y="211"/>
                    <a:pt x="1021" y="146"/>
                    <a:pt x="1005" y="211"/>
                  </a:cubicBezTo>
                  <a:cubicBezTo>
                    <a:pt x="1069" y="275"/>
                    <a:pt x="1102" y="178"/>
                    <a:pt x="1199" y="227"/>
                  </a:cubicBezTo>
                  <a:lnTo>
                    <a:pt x="1199" y="16"/>
                  </a:lnTo>
                  <a:cubicBezTo>
                    <a:pt x="988" y="0"/>
                    <a:pt x="1021" y="65"/>
                    <a:pt x="762" y="65"/>
                  </a:cubicBezTo>
                  <a:cubicBezTo>
                    <a:pt x="843" y="178"/>
                    <a:pt x="632" y="130"/>
                    <a:pt x="648" y="178"/>
                  </a:cubicBezTo>
                  <a:cubicBezTo>
                    <a:pt x="648" y="33"/>
                    <a:pt x="535" y="65"/>
                    <a:pt x="503" y="194"/>
                  </a:cubicBezTo>
                  <a:cubicBezTo>
                    <a:pt x="422" y="162"/>
                    <a:pt x="519" y="97"/>
                    <a:pt x="454" y="49"/>
                  </a:cubicBezTo>
                  <a:cubicBezTo>
                    <a:pt x="373" y="146"/>
                    <a:pt x="163" y="33"/>
                    <a:pt x="211" y="194"/>
                  </a:cubicBezTo>
                  <a:cubicBezTo>
                    <a:pt x="195" y="178"/>
                    <a:pt x="163" y="194"/>
                    <a:pt x="179" y="227"/>
                  </a:cubicBezTo>
                  <a:cubicBezTo>
                    <a:pt x="114" y="194"/>
                    <a:pt x="195" y="65"/>
                    <a:pt x="82" y="97"/>
                  </a:cubicBezTo>
                  <a:cubicBezTo>
                    <a:pt x="179" y="211"/>
                    <a:pt x="33" y="194"/>
                    <a:pt x="1" y="243"/>
                  </a:cubicBezTo>
                  <a:cubicBezTo>
                    <a:pt x="147" y="453"/>
                    <a:pt x="454" y="243"/>
                    <a:pt x="632" y="324"/>
                  </a:cubicBezTo>
                  <a:cubicBezTo>
                    <a:pt x="665" y="275"/>
                    <a:pt x="681" y="227"/>
                    <a:pt x="69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6336875" y="4904175"/>
              <a:ext cx="7325" cy="6100"/>
            </a:xfrm>
            <a:custGeom>
              <a:avLst/>
              <a:gdLst/>
              <a:ahLst/>
              <a:cxnLst/>
              <a:rect l="l" t="t" r="r" b="b"/>
              <a:pathLst>
                <a:path w="293" h="244" extrusionOk="0">
                  <a:moveTo>
                    <a:pt x="276" y="82"/>
                  </a:moveTo>
                  <a:cubicBezTo>
                    <a:pt x="292" y="1"/>
                    <a:pt x="98" y="163"/>
                    <a:pt x="1" y="146"/>
                  </a:cubicBezTo>
                  <a:cubicBezTo>
                    <a:pt x="82" y="243"/>
                    <a:pt x="195" y="98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6336475" y="4967725"/>
              <a:ext cx="5275" cy="5675"/>
            </a:xfrm>
            <a:custGeom>
              <a:avLst/>
              <a:gdLst/>
              <a:ahLst/>
              <a:cxnLst/>
              <a:rect l="l" t="t" r="r" b="b"/>
              <a:pathLst>
                <a:path w="211" h="227" extrusionOk="0">
                  <a:moveTo>
                    <a:pt x="211" y="65"/>
                  </a:moveTo>
                  <a:cubicBezTo>
                    <a:pt x="179" y="0"/>
                    <a:pt x="81" y="146"/>
                    <a:pt x="1" y="130"/>
                  </a:cubicBezTo>
                  <a:cubicBezTo>
                    <a:pt x="1" y="227"/>
                    <a:pt x="130" y="81"/>
                    <a:pt x="130" y="178"/>
                  </a:cubicBezTo>
                  <a:cubicBezTo>
                    <a:pt x="162" y="146"/>
                    <a:pt x="162" y="81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6287100" y="5012250"/>
              <a:ext cx="6500" cy="2050"/>
            </a:xfrm>
            <a:custGeom>
              <a:avLst/>
              <a:gdLst/>
              <a:ahLst/>
              <a:cxnLst/>
              <a:rect l="l" t="t" r="r" b="b"/>
              <a:pathLst>
                <a:path w="260" h="82" extrusionOk="0">
                  <a:moveTo>
                    <a:pt x="259" y="32"/>
                  </a:moveTo>
                  <a:cubicBezTo>
                    <a:pt x="179" y="0"/>
                    <a:pt x="81" y="16"/>
                    <a:pt x="0" y="49"/>
                  </a:cubicBezTo>
                  <a:cubicBezTo>
                    <a:pt x="81" y="81"/>
                    <a:pt x="179" y="81"/>
                    <a:pt x="259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6245825" y="4892025"/>
              <a:ext cx="5675" cy="2050"/>
            </a:xfrm>
            <a:custGeom>
              <a:avLst/>
              <a:gdLst/>
              <a:ahLst/>
              <a:cxnLst/>
              <a:rect l="l" t="t" r="r" b="b"/>
              <a:pathLst>
                <a:path w="227" h="82" extrusionOk="0">
                  <a:moveTo>
                    <a:pt x="227" y="82"/>
                  </a:moveTo>
                  <a:cubicBezTo>
                    <a:pt x="194" y="1"/>
                    <a:pt x="65" y="1"/>
                    <a:pt x="0" y="33"/>
                  </a:cubicBezTo>
                  <a:cubicBezTo>
                    <a:pt x="49" y="82"/>
                    <a:pt x="146" y="50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6223950" y="4868550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244" y="131"/>
                  </a:moveTo>
                  <a:cubicBezTo>
                    <a:pt x="195" y="66"/>
                    <a:pt x="82" y="131"/>
                    <a:pt x="66" y="1"/>
                  </a:cubicBezTo>
                  <a:cubicBezTo>
                    <a:pt x="1" y="98"/>
                    <a:pt x="211" y="211"/>
                    <a:pt x="244" y="1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6204950" y="481472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43" y="341"/>
                  </a:moveTo>
                  <a:cubicBezTo>
                    <a:pt x="194" y="211"/>
                    <a:pt x="324" y="98"/>
                    <a:pt x="421" y="179"/>
                  </a:cubicBezTo>
                  <a:cubicBezTo>
                    <a:pt x="372" y="49"/>
                    <a:pt x="130" y="114"/>
                    <a:pt x="0" y="1"/>
                  </a:cubicBezTo>
                  <a:cubicBezTo>
                    <a:pt x="97" y="49"/>
                    <a:pt x="130" y="211"/>
                    <a:pt x="162" y="130"/>
                  </a:cubicBezTo>
                  <a:cubicBezTo>
                    <a:pt x="227" y="130"/>
                    <a:pt x="194" y="292"/>
                    <a:pt x="162" y="276"/>
                  </a:cubicBezTo>
                  <a:cubicBezTo>
                    <a:pt x="162" y="325"/>
                    <a:pt x="227" y="292"/>
                    <a:pt x="243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6217475" y="5246975"/>
              <a:ext cx="21900" cy="7325"/>
            </a:xfrm>
            <a:custGeom>
              <a:avLst/>
              <a:gdLst/>
              <a:ahLst/>
              <a:cxnLst/>
              <a:rect l="l" t="t" r="r" b="b"/>
              <a:pathLst>
                <a:path w="876" h="293" extrusionOk="0">
                  <a:moveTo>
                    <a:pt x="875" y="130"/>
                  </a:moveTo>
                  <a:cubicBezTo>
                    <a:pt x="649" y="1"/>
                    <a:pt x="325" y="276"/>
                    <a:pt x="114" y="33"/>
                  </a:cubicBezTo>
                  <a:cubicBezTo>
                    <a:pt x="98" y="130"/>
                    <a:pt x="1" y="98"/>
                    <a:pt x="1" y="227"/>
                  </a:cubicBezTo>
                  <a:cubicBezTo>
                    <a:pt x="244" y="98"/>
                    <a:pt x="357" y="292"/>
                    <a:pt x="535" y="130"/>
                  </a:cubicBezTo>
                  <a:cubicBezTo>
                    <a:pt x="616" y="260"/>
                    <a:pt x="794" y="146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6192800" y="48940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195" y="33"/>
                  </a:moveTo>
                  <a:cubicBezTo>
                    <a:pt x="179" y="130"/>
                    <a:pt x="162" y="82"/>
                    <a:pt x="98" y="82"/>
                  </a:cubicBezTo>
                  <a:cubicBezTo>
                    <a:pt x="0" y="147"/>
                    <a:pt x="195" y="49"/>
                    <a:pt x="162" y="179"/>
                  </a:cubicBezTo>
                  <a:cubicBezTo>
                    <a:pt x="227" y="179"/>
                    <a:pt x="292" y="163"/>
                    <a:pt x="259" y="66"/>
                  </a:cubicBezTo>
                  <a:cubicBezTo>
                    <a:pt x="243" y="66"/>
                    <a:pt x="243" y="82"/>
                    <a:pt x="243" y="98"/>
                  </a:cubicBezTo>
                  <a:cubicBezTo>
                    <a:pt x="211" y="66"/>
                    <a:pt x="195" y="33"/>
                    <a:pt x="179" y="1"/>
                  </a:cubicBezTo>
                  <a:cubicBezTo>
                    <a:pt x="162" y="1"/>
                    <a:pt x="162" y="33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6175400" y="4894475"/>
              <a:ext cx="17825" cy="11350"/>
            </a:xfrm>
            <a:custGeom>
              <a:avLst/>
              <a:gdLst/>
              <a:ahLst/>
              <a:cxnLst/>
              <a:rect l="l" t="t" r="r" b="b"/>
              <a:pathLst>
                <a:path w="713" h="454" extrusionOk="0">
                  <a:moveTo>
                    <a:pt x="114" y="49"/>
                  </a:moveTo>
                  <a:cubicBezTo>
                    <a:pt x="65" y="81"/>
                    <a:pt x="0" y="81"/>
                    <a:pt x="17" y="178"/>
                  </a:cubicBezTo>
                  <a:cubicBezTo>
                    <a:pt x="130" y="113"/>
                    <a:pt x="146" y="227"/>
                    <a:pt x="227" y="227"/>
                  </a:cubicBezTo>
                  <a:cubicBezTo>
                    <a:pt x="227" y="259"/>
                    <a:pt x="195" y="259"/>
                    <a:pt x="178" y="259"/>
                  </a:cubicBezTo>
                  <a:cubicBezTo>
                    <a:pt x="324" y="453"/>
                    <a:pt x="551" y="259"/>
                    <a:pt x="713" y="130"/>
                  </a:cubicBezTo>
                  <a:cubicBezTo>
                    <a:pt x="696" y="65"/>
                    <a:pt x="648" y="49"/>
                    <a:pt x="632" y="0"/>
                  </a:cubicBezTo>
                  <a:cubicBezTo>
                    <a:pt x="632" y="227"/>
                    <a:pt x="211" y="130"/>
                    <a:pt x="11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6115100" y="4826075"/>
              <a:ext cx="60325" cy="24300"/>
            </a:xfrm>
            <a:custGeom>
              <a:avLst/>
              <a:gdLst/>
              <a:ahLst/>
              <a:cxnLst/>
              <a:rect l="l" t="t" r="r" b="b"/>
              <a:pathLst>
                <a:path w="2413" h="972" extrusionOk="0">
                  <a:moveTo>
                    <a:pt x="2412" y="421"/>
                  </a:moveTo>
                  <a:cubicBezTo>
                    <a:pt x="2348" y="470"/>
                    <a:pt x="2283" y="421"/>
                    <a:pt x="2250" y="340"/>
                  </a:cubicBezTo>
                  <a:cubicBezTo>
                    <a:pt x="2089" y="389"/>
                    <a:pt x="2040" y="437"/>
                    <a:pt x="1878" y="372"/>
                  </a:cubicBezTo>
                  <a:cubicBezTo>
                    <a:pt x="1894" y="324"/>
                    <a:pt x="1878" y="243"/>
                    <a:pt x="1927" y="227"/>
                  </a:cubicBezTo>
                  <a:cubicBezTo>
                    <a:pt x="1910" y="178"/>
                    <a:pt x="1878" y="227"/>
                    <a:pt x="1797" y="194"/>
                  </a:cubicBezTo>
                  <a:cubicBezTo>
                    <a:pt x="1797" y="324"/>
                    <a:pt x="1765" y="437"/>
                    <a:pt x="1684" y="534"/>
                  </a:cubicBezTo>
                  <a:cubicBezTo>
                    <a:pt x="1603" y="534"/>
                    <a:pt x="1506" y="292"/>
                    <a:pt x="1457" y="486"/>
                  </a:cubicBezTo>
                  <a:cubicBezTo>
                    <a:pt x="1409" y="405"/>
                    <a:pt x="1392" y="324"/>
                    <a:pt x="1376" y="243"/>
                  </a:cubicBezTo>
                  <a:cubicBezTo>
                    <a:pt x="1295" y="292"/>
                    <a:pt x="1279" y="130"/>
                    <a:pt x="1231" y="227"/>
                  </a:cubicBezTo>
                  <a:cubicBezTo>
                    <a:pt x="1214" y="146"/>
                    <a:pt x="1231" y="97"/>
                    <a:pt x="1295" y="113"/>
                  </a:cubicBezTo>
                  <a:cubicBezTo>
                    <a:pt x="1279" y="0"/>
                    <a:pt x="1117" y="146"/>
                    <a:pt x="1101" y="49"/>
                  </a:cubicBezTo>
                  <a:cubicBezTo>
                    <a:pt x="1036" y="97"/>
                    <a:pt x="1150" y="162"/>
                    <a:pt x="1198" y="146"/>
                  </a:cubicBezTo>
                  <a:cubicBezTo>
                    <a:pt x="1182" y="194"/>
                    <a:pt x="1182" y="292"/>
                    <a:pt x="1133" y="308"/>
                  </a:cubicBezTo>
                  <a:cubicBezTo>
                    <a:pt x="1085" y="324"/>
                    <a:pt x="1101" y="211"/>
                    <a:pt x="1101" y="162"/>
                  </a:cubicBezTo>
                  <a:cubicBezTo>
                    <a:pt x="1004" y="194"/>
                    <a:pt x="923" y="308"/>
                    <a:pt x="891" y="113"/>
                  </a:cubicBezTo>
                  <a:cubicBezTo>
                    <a:pt x="777" y="275"/>
                    <a:pt x="615" y="194"/>
                    <a:pt x="502" y="259"/>
                  </a:cubicBezTo>
                  <a:cubicBezTo>
                    <a:pt x="470" y="211"/>
                    <a:pt x="470" y="178"/>
                    <a:pt x="518" y="146"/>
                  </a:cubicBezTo>
                  <a:cubicBezTo>
                    <a:pt x="437" y="49"/>
                    <a:pt x="356" y="162"/>
                    <a:pt x="340" y="130"/>
                  </a:cubicBezTo>
                  <a:cubicBezTo>
                    <a:pt x="308" y="146"/>
                    <a:pt x="324" y="194"/>
                    <a:pt x="324" y="243"/>
                  </a:cubicBezTo>
                  <a:cubicBezTo>
                    <a:pt x="243" y="227"/>
                    <a:pt x="227" y="340"/>
                    <a:pt x="194" y="211"/>
                  </a:cubicBezTo>
                  <a:cubicBezTo>
                    <a:pt x="178" y="356"/>
                    <a:pt x="33" y="356"/>
                    <a:pt x="0" y="486"/>
                  </a:cubicBezTo>
                  <a:cubicBezTo>
                    <a:pt x="33" y="470"/>
                    <a:pt x="178" y="292"/>
                    <a:pt x="178" y="502"/>
                  </a:cubicBezTo>
                  <a:cubicBezTo>
                    <a:pt x="194" y="502"/>
                    <a:pt x="194" y="437"/>
                    <a:pt x="194" y="389"/>
                  </a:cubicBezTo>
                  <a:cubicBezTo>
                    <a:pt x="227" y="421"/>
                    <a:pt x="292" y="437"/>
                    <a:pt x="340" y="453"/>
                  </a:cubicBezTo>
                  <a:cubicBezTo>
                    <a:pt x="373" y="389"/>
                    <a:pt x="405" y="324"/>
                    <a:pt x="453" y="259"/>
                  </a:cubicBezTo>
                  <a:cubicBezTo>
                    <a:pt x="518" y="259"/>
                    <a:pt x="421" y="324"/>
                    <a:pt x="470" y="405"/>
                  </a:cubicBezTo>
                  <a:cubicBezTo>
                    <a:pt x="534" y="227"/>
                    <a:pt x="599" y="615"/>
                    <a:pt x="599" y="421"/>
                  </a:cubicBezTo>
                  <a:cubicBezTo>
                    <a:pt x="583" y="632"/>
                    <a:pt x="340" y="761"/>
                    <a:pt x="162" y="648"/>
                  </a:cubicBezTo>
                  <a:cubicBezTo>
                    <a:pt x="194" y="712"/>
                    <a:pt x="194" y="761"/>
                    <a:pt x="178" y="826"/>
                  </a:cubicBezTo>
                  <a:cubicBezTo>
                    <a:pt x="227" y="583"/>
                    <a:pt x="437" y="971"/>
                    <a:pt x="551" y="729"/>
                  </a:cubicBezTo>
                  <a:cubicBezTo>
                    <a:pt x="972" y="955"/>
                    <a:pt x="1506" y="567"/>
                    <a:pt x="1910" y="696"/>
                  </a:cubicBezTo>
                  <a:cubicBezTo>
                    <a:pt x="1894" y="648"/>
                    <a:pt x="1862" y="615"/>
                    <a:pt x="1846" y="551"/>
                  </a:cubicBezTo>
                  <a:cubicBezTo>
                    <a:pt x="1910" y="518"/>
                    <a:pt x="1943" y="583"/>
                    <a:pt x="1991" y="583"/>
                  </a:cubicBezTo>
                  <a:cubicBezTo>
                    <a:pt x="2040" y="372"/>
                    <a:pt x="2348" y="551"/>
                    <a:pt x="2412" y="421"/>
                  </a:cubicBezTo>
                  <a:close/>
                  <a:moveTo>
                    <a:pt x="907" y="470"/>
                  </a:moveTo>
                  <a:cubicBezTo>
                    <a:pt x="939" y="453"/>
                    <a:pt x="988" y="453"/>
                    <a:pt x="1036" y="486"/>
                  </a:cubicBezTo>
                  <a:cubicBezTo>
                    <a:pt x="1036" y="534"/>
                    <a:pt x="1052" y="599"/>
                    <a:pt x="1020" y="599"/>
                  </a:cubicBezTo>
                  <a:cubicBezTo>
                    <a:pt x="1036" y="453"/>
                    <a:pt x="874" y="632"/>
                    <a:pt x="907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6209800" y="52469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195" y="82"/>
                  </a:moveTo>
                  <a:cubicBezTo>
                    <a:pt x="227" y="1"/>
                    <a:pt x="98" y="163"/>
                    <a:pt x="0" y="146"/>
                  </a:cubicBezTo>
                  <a:cubicBezTo>
                    <a:pt x="33" y="244"/>
                    <a:pt x="146" y="227"/>
                    <a:pt x="227" y="227"/>
                  </a:cubicBezTo>
                  <a:cubicBezTo>
                    <a:pt x="211" y="179"/>
                    <a:pt x="114" y="130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6159600" y="4897300"/>
              <a:ext cx="5700" cy="7700"/>
            </a:xfrm>
            <a:custGeom>
              <a:avLst/>
              <a:gdLst/>
              <a:ahLst/>
              <a:cxnLst/>
              <a:rect l="l" t="t" r="r" b="b"/>
              <a:pathLst>
                <a:path w="228" h="308" extrusionOk="0">
                  <a:moveTo>
                    <a:pt x="33" y="195"/>
                  </a:moveTo>
                  <a:cubicBezTo>
                    <a:pt x="82" y="195"/>
                    <a:pt x="82" y="292"/>
                    <a:pt x="147" y="259"/>
                  </a:cubicBezTo>
                  <a:cubicBezTo>
                    <a:pt x="163" y="178"/>
                    <a:pt x="179" y="98"/>
                    <a:pt x="228" y="65"/>
                  </a:cubicBezTo>
                  <a:cubicBezTo>
                    <a:pt x="211" y="33"/>
                    <a:pt x="179" y="49"/>
                    <a:pt x="163" y="0"/>
                  </a:cubicBezTo>
                  <a:cubicBezTo>
                    <a:pt x="147" y="178"/>
                    <a:pt x="1" y="65"/>
                    <a:pt x="1" y="308"/>
                  </a:cubicBezTo>
                  <a:cubicBezTo>
                    <a:pt x="33" y="276"/>
                    <a:pt x="50" y="227"/>
                    <a:pt x="3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6153950" y="4899325"/>
              <a:ext cx="4475" cy="5675"/>
            </a:xfrm>
            <a:custGeom>
              <a:avLst/>
              <a:gdLst/>
              <a:ahLst/>
              <a:cxnLst/>
              <a:rect l="l" t="t" r="r" b="b"/>
              <a:pathLst>
                <a:path w="179" h="227" extrusionOk="0">
                  <a:moveTo>
                    <a:pt x="178" y="114"/>
                  </a:moveTo>
                  <a:cubicBezTo>
                    <a:pt x="178" y="0"/>
                    <a:pt x="130" y="65"/>
                    <a:pt x="130" y="114"/>
                  </a:cubicBezTo>
                  <a:cubicBezTo>
                    <a:pt x="97" y="114"/>
                    <a:pt x="65" y="130"/>
                    <a:pt x="49" y="97"/>
                  </a:cubicBezTo>
                  <a:cubicBezTo>
                    <a:pt x="0" y="130"/>
                    <a:pt x="97" y="227"/>
                    <a:pt x="146" y="227"/>
                  </a:cubicBezTo>
                  <a:cubicBezTo>
                    <a:pt x="130" y="162"/>
                    <a:pt x="146" y="114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8"/>
            <p:cNvSpPr/>
            <p:nvPr/>
          </p:nvSpPr>
          <p:spPr>
            <a:xfrm>
              <a:off x="6189550" y="5262775"/>
              <a:ext cx="9350" cy="7300"/>
            </a:xfrm>
            <a:custGeom>
              <a:avLst/>
              <a:gdLst/>
              <a:ahLst/>
              <a:cxnLst/>
              <a:rect l="l" t="t" r="r" b="b"/>
              <a:pathLst>
                <a:path w="374" h="292" extrusionOk="0">
                  <a:moveTo>
                    <a:pt x="309" y="113"/>
                  </a:moveTo>
                  <a:cubicBezTo>
                    <a:pt x="276" y="113"/>
                    <a:pt x="276" y="65"/>
                    <a:pt x="309" y="81"/>
                  </a:cubicBezTo>
                  <a:cubicBezTo>
                    <a:pt x="244" y="0"/>
                    <a:pt x="66" y="97"/>
                    <a:pt x="1" y="32"/>
                  </a:cubicBezTo>
                  <a:cubicBezTo>
                    <a:pt x="1" y="49"/>
                    <a:pt x="373" y="291"/>
                    <a:pt x="357" y="65"/>
                  </a:cubicBezTo>
                  <a:cubicBezTo>
                    <a:pt x="325" y="65"/>
                    <a:pt x="309" y="65"/>
                    <a:pt x="30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8"/>
            <p:cNvSpPr/>
            <p:nvPr/>
          </p:nvSpPr>
          <p:spPr>
            <a:xfrm>
              <a:off x="6172975" y="5266000"/>
              <a:ext cx="21875" cy="10550"/>
            </a:xfrm>
            <a:custGeom>
              <a:avLst/>
              <a:gdLst/>
              <a:ahLst/>
              <a:cxnLst/>
              <a:rect l="l" t="t" r="r" b="b"/>
              <a:pathLst>
                <a:path w="875" h="422" extrusionOk="0">
                  <a:moveTo>
                    <a:pt x="632" y="82"/>
                  </a:moveTo>
                  <a:cubicBezTo>
                    <a:pt x="664" y="162"/>
                    <a:pt x="502" y="243"/>
                    <a:pt x="453" y="308"/>
                  </a:cubicBezTo>
                  <a:cubicBezTo>
                    <a:pt x="453" y="211"/>
                    <a:pt x="178" y="276"/>
                    <a:pt x="0" y="292"/>
                  </a:cubicBezTo>
                  <a:cubicBezTo>
                    <a:pt x="97" y="389"/>
                    <a:pt x="583" y="421"/>
                    <a:pt x="615" y="179"/>
                  </a:cubicBezTo>
                  <a:cubicBezTo>
                    <a:pt x="745" y="146"/>
                    <a:pt x="761" y="162"/>
                    <a:pt x="874" y="130"/>
                  </a:cubicBezTo>
                  <a:cubicBezTo>
                    <a:pt x="696" y="1"/>
                    <a:pt x="324" y="65"/>
                    <a:pt x="146" y="82"/>
                  </a:cubicBezTo>
                  <a:cubicBezTo>
                    <a:pt x="194" y="195"/>
                    <a:pt x="502" y="65"/>
                    <a:pt x="63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8"/>
            <p:cNvSpPr/>
            <p:nvPr/>
          </p:nvSpPr>
          <p:spPr>
            <a:xfrm>
              <a:off x="6121575" y="4900125"/>
              <a:ext cx="14575" cy="8925"/>
            </a:xfrm>
            <a:custGeom>
              <a:avLst/>
              <a:gdLst/>
              <a:ahLst/>
              <a:cxnLst/>
              <a:rect l="l" t="t" r="r" b="b"/>
              <a:pathLst>
                <a:path w="583" h="357" extrusionOk="0">
                  <a:moveTo>
                    <a:pt x="486" y="179"/>
                  </a:moveTo>
                  <a:cubicBezTo>
                    <a:pt x="583" y="130"/>
                    <a:pt x="486" y="146"/>
                    <a:pt x="470" y="49"/>
                  </a:cubicBezTo>
                  <a:lnTo>
                    <a:pt x="340" y="49"/>
                  </a:lnTo>
                  <a:cubicBezTo>
                    <a:pt x="405" y="130"/>
                    <a:pt x="340" y="130"/>
                    <a:pt x="340" y="195"/>
                  </a:cubicBezTo>
                  <a:cubicBezTo>
                    <a:pt x="275" y="211"/>
                    <a:pt x="308" y="1"/>
                    <a:pt x="211" y="65"/>
                  </a:cubicBezTo>
                  <a:cubicBezTo>
                    <a:pt x="211" y="146"/>
                    <a:pt x="259" y="114"/>
                    <a:pt x="259" y="179"/>
                  </a:cubicBezTo>
                  <a:cubicBezTo>
                    <a:pt x="194" y="98"/>
                    <a:pt x="65" y="114"/>
                    <a:pt x="0" y="195"/>
                  </a:cubicBezTo>
                  <a:cubicBezTo>
                    <a:pt x="49" y="292"/>
                    <a:pt x="97" y="227"/>
                    <a:pt x="146" y="179"/>
                  </a:cubicBezTo>
                  <a:cubicBezTo>
                    <a:pt x="178" y="244"/>
                    <a:pt x="211" y="276"/>
                    <a:pt x="243" y="357"/>
                  </a:cubicBezTo>
                  <a:cubicBezTo>
                    <a:pt x="259" y="325"/>
                    <a:pt x="292" y="308"/>
                    <a:pt x="340" y="308"/>
                  </a:cubicBezTo>
                  <a:cubicBezTo>
                    <a:pt x="340" y="260"/>
                    <a:pt x="292" y="276"/>
                    <a:pt x="259" y="276"/>
                  </a:cubicBezTo>
                  <a:cubicBezTo>
                    <a:pt x="292" y="276"/>
                    <a:pt x="437" y="65"/>
                    <a:pt x="486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8"/>
            <p:cNvSpPr/>
            <p:nvPr/>
          </p:nvSpPr>
          <p:spPr>
            <a:xfrm>
              <a:off x="6166500" y="5265200"/>
              <a:ext cx="4875" cy="7700"/>
            </a:xfrm>
            <a:custGeom>
              <a:avLst/>
              <a:gdLst/>
              <a:ahLst/>
              <a:cxnLst/>
              <a:rect l="l" t="t" r="r" b="b"/>
              <a:pathLst>
                <a:path w="195" h="308" extrusionOk="0">
                  <a:moveTo>
                    <a:pt x="130" y="146"/>
                  </a:moveTo>
                  <a:cubicBezTo>
                    <a:pt x="113" y="194"/>
                    <a:pt x="81" y="227"/>
                    <a:pt x="49" y="259"/>
                  </a:cubicBezTo>
                  <a:cubicBezTo>
                    <a:pt x="65" y="308"/>
                    <a:pt x="113" y="292"/>
                    <a:pt x="146" y="292"/>
                  </a:cubicBezTo>
                  <a:cubicBezTo>
                    <a:pt x="113" y="243"/>
                    <a:pt x="113" y="178"/>
                    <a:pt x="194" y="178"/>
                  </a:cubicBezTo>
                  <a:cubicBezTo>
                    <a:pt x="113" y="146"/>
                    <a:pt x="113" y="0"/>
                    <a:pt x="16" y="16"/>
                  </a:cubicBezTo>
                  <a:cubicBezTo>
                    <a:pt x="0" y="162"/>
                    <a:pt x="97" y="97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8"/>
            <p:cNvSpPr/>
            <p:nvPr/>
          </p:nvSpPr>
          <p:spPr>
            <a:xfrm>
              <a:off x="6156375" y="5259925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98"/>
                  </a:moveTo>
                  <a:cubicBezTo>
                    <a:pt x="130" y="1"/>
                    <a:pt x="65" y="146"/>
                    <a:pt x="0" y="82"/>
                  </a:cubicBezTo>
                  <a:cubicBezTo>
                    <a:pt x="33" y="227"/>
                    <a:pt x="162" y="114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8"/>
            <p:cNvSpPr/>
            <p:nvPr/>
          </p:nvSpPr>
          <p:spPr>
            <a:xfrm>
              <a:off x="6111850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276" y="65"/>
                  </a:moveTo>
                  <a:cubicBezTo>
                    <a:pt x="211" y="65"/>
                    <a:pt x="179" y="81"/>
                    <a:pt x="179" y="146"/>
                  </a:cubicBezTo>
                  <a:cubicBezTo>
                    <a:pt x="98" y="113"/>
                    <a:pt x="146" y="97"/>
                    <a:pt x="130" y="0"/>
                  </a:cubicBezTo>
                  <a:lnTo>
                    <a:pt x="33" y="0"/>
                  </a:lnTo>
                  <a:cubicBezTo>
                    <a:pt x="179" y="97"/>
                    <a:pt x="1" y="65"/>
                    <a:pt x="1" y="178"/>
                  </a:cubicBezTo>
                  <a:cubicBezTo>
                    <a:pt x="114" y="113"/>
                    <a:pt x="227" y="227"/>
                    <a:pt x="27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8"/>
            <p:cNvSpPr/>
            <p:nvPr/>
          </p:nvSpPr>
          <p:spPr>
            <a:xfrm>
              <a:off x="6100925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82" y="130"/>
                  </a:moveTo>
                  <a:cubicBezTo>
                    <a:pt x="162" y="81"/>
                    <a:pt x="243" y="162"/>
                    <a:pt x="276" y="97"/>
                  </a:cubicBezTo>
                  <a:cubicBezTo>
                    <a:pt x="276" y="49"/>
                    <a:pt x="227" y="49"/>
                    <a:pt x="227" y="0"/>
                  </a:cubicBezTo>
                  <a:cubicBezTo>
                    <a:pt x="162" y="49"/>
                    <a:pt x="1" y="97"/>
                    <a:pt x="98" y="227"/>
                  </a:cubicBezTo>
                  <a:cubicBezTo>
                    <a:pt x="130" y="211"/>
                    <a:pt x="82" y="178"/>
                    <a:pt x="8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8"/>
            <p:cNvSpPr/>
            <p:nvPr/>
          </p:nvSpPr>
          <p:spPr>
            <a:xfrm>
              <a:off x="6113475" y="5050275"/>
              <a:ext cx="8125" cy="4075"/>
            </a:xfrm>
            <a:custGeom>
              <a:avLst/>
              <a:gdLst/>
              <a:ahLst/>
              <a:cxnLst/>
              <a:rect l="l" t="t" r="r" b="b"/>
              <a:pathLst>
                <a:path w="325" h="163" extrusionOk="0">
                  <a:moveTo>
                    <a:pt x="0" y="49"/>
                  </a:moveTo>
                  <a:cubicBezTo>
                    <a:pt x="0" y="163"/>
                    <a:pt x="324" y="147"/>
                    <a:pt x="178" y="98"/>
                  </a:cubicBezTo>
                  <a:cubicBezTo>
                    <a:pt x="114" y="114"/>
                    <a:pt x="98" y="1"/>
                    <a:pt x="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8"/>
            <p:cNvSpPr/>
            <p:nvPr/>
          </p:nvSpPr>
          <p:spPr>
            <a:xfrm>
              <a:off x="6107800" y="50527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244" y="98"/>
                  </a:moveTo>
                  <a:cubicBezTo>
                    <a:pt x="179" y="1"/>
                    <a:pt x="66" y="114"/>
                    <a:pt x="1" y="114"/>
                  </a:cubicBezTo>
                  <a:cubicBezTo>
                    <a:pt x="49" y="195"/>
                    <a:pt x="130" y="50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8"/>
            <p:cNvSpPr/>
            <p:nvPr/>
          </p:nvSpPr>
          <p:spPr>
            <a:xfrm>
              <a:off x="6078250" y="4913900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09" y="146"/>
                  </a:moveTo>
                  <a:cubicBezTo>
                    <a:pt x="325" y="97"/>
                    <a:pt x="390" y="81"/>
                    <a:pt x="373" y="0"/>
                  </a:cubicBezTo>
                  <a:cubicBezTo>
                    <a:pt x="244" y="16"/>
                    <a:pt x="114" y="16"/>
                    <a:pt x="1" y="0"/>
                  </a:cubicBezTo>
                  <a:cubicBezTo>
                    <a:pt x="50" y="81"/>
                    <a:pt x="17" y="97"/>
                    <a:pt x="66" y="178"/>
                  </a:cubicBezTo>
                  <a:lnTo>
                    <a:pt x="130" y="178"/>
                  </a:lnTo>
                  <a:cubicBezTo>
                    <a:pt x="130" y="130"/>
                    <a:pt x="82" y="146"/>
                    <a:pt x="50" y="146"/>
                  </a:cubicBezTo>
                  <a:cubicBezTo>
                    <a:pt x="66" y="16"/>
                    <a:pt x="292" y="33"/>
                    <a:pt x="30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8"/>
            <p:cNvSpPr/>
            <p:nvPr/>
          </p:nvSpPr>
          <p:spPr>
            <a:xfrm>
              <a:off x="6065725" y="4892025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33"/>
                  </a:moveTo>
                  <a:cubicBezTo>
                    <a:pt x="211" y="1"/>
                    <a:pt x="146" y="98"/>
                    <a:pt x="0" y="66"/>
                  </a:cubicBezTo>
                  <a:cubicBezTo>
                    <a:pt x="97" y="147"/>
                    <a:pt x="211" y="98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8"/>
            <p:cNvSpPr/>
            <p:nvPr/>
          </p:nvSpPr>
          <p:spPr>
            <a:xfrm>
              <a:off x="6060050" y="4849950"/>
              <a:ext cx="5275" cy="7700"/>
            </a:xfrm>
            <a:custGeom>
              <a:avLst/>
              <a:gdLst/>
              <a:ahLst/>
              <a:cxnLst/>
              <a:rect l="l" t="t" r="r" b="b"/>
              <a:pathLst>
                <a:path w="211" h="308" extrusionOk="0">
                  <a:moveTo>
                    <a:pt x="98" y="276"/>
                  </a:moveTo>
                  <a:cubicBezTo>
                    <a:pt x="179" y="308"/>
                    <a:pt x="114" y="162"/>
                    <a:pt x="211" y="195"/>
                  </a:cubicBezTo>
                  <a:cubicBezTo>
                    <a:pt x="179" y="97"/>
                    <a:pt x="81" y="114"/>
                    <a:pt x="65" y="0"/>
                  </a:cubicBezTo>
                  <a:cubicBezTo>
                    <a:pt x="0" y="130"/>
                    <a:pt x="195" y="146"/>
                    <a:pt x="9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8"/>
            <p:cNvSpPr/>
            <p:nvPr/>
          </p:nvSpPr>
          <p:spPr>
            <a:xfrm>
              <a:off x="6059250" y="4900525"/>
              <a:ext cx="8925" cy="4900"/>
            </a:xfrm>
            <a:custGeom>
              <a:avLst/>
              <a:gdLst/>
              <a:ahLst/>
              <a:cxnLst/>
              <a:rect l="l" t="t" r="r" b="b"/>
              <a:pathLst>
                <a:path w="357" h="196" extrusionOk="0">
                  <a:moveTo>
                    <a:pt x="324" y="1"/>
                  </a:moveTo>
                  <a:cubicBezTo>
                    <a:pt x="275" y="82"/>
                    <a:pt x="162" y="82"/>
                    <a:pt x="97" y="130"/>
                  </a:cubicBezTo>
                  <a:lnTo>
                    <a:pt x="97" y="66"/>
                  </a:lnTo>
                  <a:cubicBezTo>
                    <a:pt x="0" y="195"/>
                    <a:pt x="356" y="163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8"/>
            <p:cNvSpPr/>
            <p:nvPr/>
          </p:nvSpPr>
          <p:spPr>
            <a:xfrm>
              <a:off x="6047500" y="48669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243" y="146"/>
                  </a:moveTo>
                  <a:cubicBezTo>
                    <a:pt x="243" y="65"/>
                    <a:pt x="227" y="49"/>
                    <a:pt x="211" y="0"/>
                  </a:cubicBezTo>
                  <a:cubicBezTo>
                    <a:pt x="146" y="33"/>
                    <a:pt x="195" y="259"/>
                    <a:pt x="65" y="162"/>
                  </a:cubicBezTo>
                  <a:cubicBezTo>
                    <a:pt x="1" y="195"/>
                    <a:pt x="130" y="211"/>
                    <a:pt x="130" y="259"/>
                  </a:cubicBezTo>
                  <a:cubicBezTo>
                    <a:pt x="163" y="211"/>
                    <a:pt x="179" y="146"/>
                    <a:pt x="24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8"/>
            <p:cNvSpPr/>
            <p:nvPr/>
          </p:nvSpPr>
          <p:spPr>
            <a:xfrm>
              <a:off x="6044275" y="4900950"/>
              <a:ext cx="12150" cy="15400"/>
            </a:xfrm>
            <a:custGeom>
              <a:avLst/>
              <a:gdLst/>
              <a:ahLst/>
              <a:cxnLst/>
              <a:rect l="l" t="t" r="r" b="b"/>
              <a:pathLst>
                <a:path w="486" h="616" extrusionOk="0">
                  <a:moveTo>
                    <a:pt x="486" y="130"/>
                  </a:moveTo>
                  <a:cubicBezTo>
                    <a:pt x="421" y="0"/>
                    <a:pt x="324" y="162"/>
                    <a:pt x="259" y="194"/>
                  </a:cubicBezTo>
                  <a:cubicBezTo>
                    <a:pt x="275" y="227"/>
                    <a:pt x="292" y="259"/>
                    <a:pt x="292" y="292"/>
                  </a:cubicBezTo>
                  <a:cubicBezTo>
                    <a:pt x="194" y="227"/>
                    <a:pt x="243" y="389"/>
                    <a:pt x="162" y="421"/>
                  </a:cubicBezTo>
                  <a:cubicBezTo>
                    <a:pt x="130" y="421"/>
                    <a:pt x="130" y="356"/>
                    <a:pt x="97" y="356"/>
                  </a:cubicBezTo>
                  <a:cubicBezTo>
                    <a:pt x="16" y="356"/>
                    <a:pt x="0" y="405"/>
                    <a:pt x="16" y="502"/>
                  </a:cubicBezTo>
                  <a:cubicBezTo>
                    <a:pt x="130" y="437"/>
                    <a:pt x="130" y="453"/>
                    <a:pt x="259" y="486"/>
                  </a:cubicBezTo>
                  <a:lnTo>
                    <a:pt x="259" y="372"/>
                  </a:lnTo>
                  <a:cubicBezTo>
                    <a:pt x="292" y="389"/>
                    <a:pt x="340" y="372"/>
                    <a:pt x="372" y="324"/>
                  </a:cubicBezTo>
                  <a:cubicBezTo>
                    <a:pt x="372" y="421"/>
                    <a:pt x="356" y="453"/>
                    <a:pt x="421" y="502"/>
                  </a:cubicBezTo>
                  <a:cubicBezTo>
                    <a:pt x="437" y="583"/>
                    <a:pt x="308" y="502"/>
                    <a:pt x="356" y="615"/>
                  </a:cubicBezTo>
                  <a:cubicBezTo>
                    <a:pt x="405" y="583"/>
                    <a:pt x="453" y="534"/>
                    <a:pt x="486" y="502"/>
                  </a:cubicBezTo>
                  <a:cubicBezTo>
                    <a:pt x="372" y="453"/>
                    <a:pt x="437" y="389"/>
                    <a:pt x="437" y="243"/>
                  </a:cubicBezTo>
                  <a:cubicBezTo>
                    <a:pt x="405" y="324"/>
                    <a:pt x="372" y="259"/>
                    <a:pt x="324" y="259"/>
                  </a:cubicBezTo>
                  <a:cubicBezTo>
                    <a:pt x="292" y="113"/>
                    <a:pt x="405" y="146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8"/>
            <p:cNvSpPr/>
            <p:nvPr/>
          </p:nvSpPr>
          <p:spPr>
            <a:xfrm>
              <a:off x="6045075" y="48673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79" y="0"/>
                  </a:moveTo>
                  <a:cubicBezTo>
                    <a:pt x="114" y="49"/>
                    <a:pt x="114" y="81"/>
                    <a:pt x="33" y="49"/>
                  </a:cubicBezTo>
                  <a:cubicBezTo>
                    <a:pt x="33" y="114"/>
                    <a:pt x="33" y="146"/>
                    <a:pt x="0" y="162"/>
                  </a:cubicBezTo>
                  <a:cubicBezTo>
                    <a:pt x="0" y="162"/>
                    <a:pt x="195" y="114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8"/>
            <p:cNvSpPr/>
            <p:nvPr/>
          </p:nvSpPr>
          <p:spPr>
            <a:xfrm>
              <a:off x="6039400" y="4906200"/>
              <a:ext cx="5300" cy="11350"/>
            </a:xfrm>
            <a:custGeom>
              <a:avLst/>
              <a:gdLst/>
              <a:ahLst/>
              <a:cxnLst/>
              <a:rect l="l" t="t" r="r" b="b"/>
              <a:pathLst>
                <a:path w="212" h="454" extrusionOk="0">
                  <a:moveTo>
                    <a:pt x="211" y="114"/>
                  </a:moveTo>
                  <a:cubicBezTo>
                    <a:pt x="130" y="1"/>
                    <a:pt x="98" y="195"/>
                    <a:pt x="82" y="276"/>
                  </a:cubicBezTo>
                  <a:cubicBezTo>
                    <a:pt x="49" y="260"/>
                    <a:pt x="49" y="195"/>
                    <a:pt x="1" y="211"/>
                  </a:cubicBezTo>
                  <a:cubicBezTo>
                    <a:pt x="82" y="454"/>
                    <a:pt x="130" y="146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8"/>
            <p:cNvSpPr/>
            <p:nvPr/>
          </p:nvSpPr>
          <p:spPr>
            <a:xfrm>
              <a:off x="6044675" y="5313750"/>
              <a:ext cx="8125" cy="4475"/>
            </a:xfrm>
            <a:custGeom>
              <a:avLst/>
              <a:gdLst/>
              <a:ahLst/>
              <a:cxnLst/>
              <a:rect l="l" t="t" r="r" b="b"/>
              <a:pathLst>
                <a:path w="325" h="179" extrusionOk="0">
                  <a:moveTo>
                    <a:pt x="324" y="33"/>
                  </a:moveTo>
                  <a:cubicBezTo>
                    <a:pt x="276" y="1"/>
                    <a:pt x="97" y="98"/>
                    <a:pt x="0" y="114"/>
                  </a:cubicBezTo>
                  <a:cubicBezTo>
                    <a:pt x="81" y="179"/>
                    <a:pt x="243" y="66"/>
                    <a:pt x="32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8"/>
            <p:cNvSpPr/>
            <p:nvPr/>
          </p:nvSpPr>
          <p:spPr>
            <a:xfrm>
              <a:off x="6018775" y="50992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33" y="163"/>
                  </a:moveTo>
                  <a:cubicBezTo>
                    <a:pt x="81" y="130"/>
                    <a:pt x="130" y="179"/>
                    <a:pt x="97" y="179"/>
                  </a:cubicBezTo>
                  <a:cubicBezTo>
                    <a:pt x="227" y="195"/>
                    <a:pt x="243" y="98"/>
                    <a:pt x="97" y="1"/>
                  </a:cubicBezTo>
                  <a:cubicBezTo>
                    <a:pt x="65" y="1"/>
                    <a:pt x="65" y="163"/>
                    <a:pt x="16" y="49"/>
                  </a:cubicBezTo>
                  <a:cubicBezTo>
                    <a:pt x="0" y="65"/>
                    <a:pt x="49" y="98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8"/>
            <p:cNvSpPr/>
            <p:nvPr/>
          </p:nvSpPr>
          <p:spPr>
            <a:xfrm>
              <a:off x="5994475" y="51029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3" y="98"/>
                  </a:moveTo>
                  <a:cubicBezTo>
                    <a:pt x="163" y="49"/>
                    <a:pt x="130" y="81"/>
                    <a:pt x="147" y="98"/>
                  </a:cubicBezTo>
                  <a:cubicBezTo>
                    <a:pt x="98" y="65"/>
                    <a:pt x="82" y="0"/>
                    <a:pt x="1" y="33"/>
                  </a:cubicBezTo>
                  <a:cubicBezTo>
                    <a:pt x="33" y="114"/>
                    <a:pt x="114" y="178"/>
                    <a:pt x="16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8"/>
            <p:cNvSpPr/>
            <p:nvPr/>
          </p:nvSpPr>
          <p:spPr>
            <a:xfrm>
              <a:off x="6012700" y="5314575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243" y="97"/>
                  </a:moveTo>
                  <a:cubicBezTo>
                    <a:pt x="162" y="0"/>
                    <a:pt x="98" y="97"/>
                    <a:pt x="0" y="130"/>
                  </a:cubicBezTo>
                  <a:cubicBezTo>
                    <a:pt x="33" y="194"/>
                    <a:pt x="146" y="81"/>
                    <a:pt x="24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8"/>
            <p:cNvSpPr/>
            <p:nvPr/>
          </p:nvSpPr>
          <p:spPr>
            <a:xfrm>
              <a:off x="5947125" y="5327125"/>
              <a:ext cx="5300" cy="4050"/>
            </a:xfrm>
            <a:custGeom>
              <a:avLst/>
              <a:gdLst/>
              <a:ahLst/>
              <a:cxnLst/>
              <a:rect l="l" t="t" r="r" b="b"/>
              <a:pathLst>
                <a:path w="212" h="162" extrusionOk="0">
                  <a:moveTo>
                    <a:pt x="146" y="162"/>
                  </a:moveTo>
                  <a:lnTo>
                    <a:pt x="195" y="162"/>
                  </a:lnTo>
                  <a:cubicBezTo>
                    <a:pt x="195" y="130"/>
                    <a:pt x="195" y="130"/>
                    <a:pt x="211" y="130"/>
                  </a:cubicBezTo>
                  <a:cubicBezTo>
                    <a:pt x="130" y="81"/>
                    <a:pt x="82" y="16"/>
                    <a:pt x="1" y="0"/>
                  </a:cubicBezTo>
                  <a:cubicBezTo>
                    <a:pt x="1" y="113"/>
                    <a:pt x="114" y="16"/>
                    <a:pt x="14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8"/>
            <p:cNvSpPr/>
            <p:nvPr/>
          </p:nvSpPr>
          <p:spPr>
            <a:xfrm>
              <a:off x="5903825" y="5326700"/>
              <a:ext cx="46175" cy="15425"/>
            </a:xfrm>
            <a:custGeom>
              <a:avLst/>
              <a:gdLst/>
              <a:ahLst/>
              <a:cxnLst/>
              <a:rect l="l" t="t" r="r" b="b"/>
              <a:pathLst>
                <a:path w="1847" h="617" extrusionOk="0">
                  <a:moveTo>
                    <a:pt x="891" y="244"/>
                  </a:moveTo>
                  <a:cubicBezTo>
                    <a:pt x="875" y="211"/>
                    <a:pt x="842" y="179"/>
                    <a:pt x="810" y="147"/>
                  </a:cubicBezTo>
                  <a:cubicBezTo>
                    <a:pt x="713" y="308"/>
                    <a:pt x="535" y="244"/>
                    <a:pt x="389" y="260"/>
                  </a:cubicBezTo>
                  <a:cubicBezTo>
                    <a:pt x="486" y="503"/>
                    <a:pt x="729" y="276"/>
                    <a:pt x="842" y="357"/>
                  </a:cubicBezTo>
                  <a:cubicBezTo>
                    <a:pt x="778" y="584"/>
                    <a:pt x="486" y="373"/>
                    <a:pt x="341" y="503"/>
                  </a:cubicBezTo>
                  <a:cubicBezTo>
                    <a:pt x="243" y="487"/>
                    <a:pt x="341" y="357"/>
                    <a:pt x="276" y="308"/>
                  </a:cubicBezTo>
                  <a:cubicBezTo>
                    <a:pt x="211" y="357"/>
                    <a:pt x="98" y="438"/>
                    <a:pt x="49" y="325"/>
                  </a:cubicBezTo>
                  <a:cubicBezTo>
                    <a:pt x="1" y="406"/>
                    <a:pt x="146" y="454"/>
                    <a:pt x="243" y="422"/>
                  </a:cubicBezTo>
                  <a:cubicBezTo>
                    <a:pt x="243" y="454"/>
                    <a:pt x="211" y="454"/>
                    <a:pt x="195" y="470"/>
                  </a:cubicBezTo>
                  <a:cubicBezTo>
                    <a:pt x="179" y="470"/>
                    <a:pt x="227" y="487"/>
                    <a:pt x="243" y="487"/>
                  </a:cubicBezTo>
                  <a:cubicBezTo>
                    <a:pt x="211" y="551"/>
                    <a:pt x="146" y="551"/>
                    <a:pt x="114" y="616"/>
                  </a:cubicBezTo>
                  <a:cubicBezTo>
                    <a:pt x="680" y="519"/>
                    <a:pt x="1263" y="470"/>
                    <a:pt x="1846" y="438"/>
                  </a:cubicBezTo>
                  <a:cubicBezTo>
                    <a:pt x="1814" y="292"/>
                    <a:pt x="1652" y="454"/>
                    <a:pt x="1619" y="389"/>
                  </a:cubicBezTo>
                  <a:cubicBezTo>
                    <a:pt x="1587" y="325"/>
                    <a:pt x="1700" y="308"/>
                    <a:pt x="1765" y="308"/>
                  </a:cubicBezTo>
                  <a:cubicBezTo>
                    <a:pt x="1733" y="276"/>
                    <a:pt x="1717" y="211"/>
                    <a:pt x="1749" y="195"/>
                  </a:cubicBezTo>
                  <a:cubicBezTo>
                    <a:pt x="1619" y="49"/>
                    <a:pt x="1555" y="325"/>
                    <a:pt x="1377" y="244"/>
                  </a:cubicBezTo>
                  <a:cubicBezTo>
                    <a:pt x="1458" y="179"/>
                    <a:pt x="1474" y="82"/>
                    <a:pt x="1636" y="66"/>
                  </a:cubicBezTo>
                  <a:cubicBezTo>
                    <a:pt x="1425" y="1"/>
                    <a:pt x="1199" y="49"/>
                    <a:pt x="1037" y="195"/>
                  </a:cubicBezTo>
                  <a:cubicBezTo>
                    <a:pt x="1150" y="33"/>
                    <a:pt x="972" y="228"/>
                    <a:pt x="907" y="147"/>
                  </a:cubicBezTo>
                  <a:cubicBezTo>
                    <a:pt x="875" y="179"/>
                    <a:pt x="988" y="163"/>
                    <a:pt x="891" y="244"/>
                  </a:cubicBezTo>
                  <a:close/>
                  <a:moveTo>
                    <a:pt x="1199" y="179"/>
                  </a:moveTo>
                  <a:cubicBezTo>
                    <a:pt x="1247" y="98"/>
                    <a:pt x="1360" y="147"/>
                    <a:pt x="1344" y="228"/>
                  </a:cubicBezTo>
                  <a:cubicBezTo>
                    <a:pt x="1279" y="244"/>
                    <a:pt x="1215" y="244"/>
                    <a:pt x="119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8"/>
            <p:cNvSpPr/>
            <p:nvPr/>
          </p:nvSpPr>
          <p:spPr>
            <a:xfrm>
              <a:off x="5939025" y="5292300"/>
              <a:ext cx="3675" cy="4900"/>
            </a:xfrm>
            <a:custGeom>
              <a:avLst/>
              <a:gdLst/>
              <a:ahLst/>
              <a:cxnLst/>
              <a:rect l="l" t="t" r="r" b="b"/>
              <a:pathLst>
                <a:path w="147" h="196" extrusionOk="0">
                  <a:moveTo>
                    <a:pt x="147" y="82"/>
                  </a:moveTo>
                  <a:cubicBezTo>
                    <a:pt x="130" y="1"/>
                    <a:pt x="50" y="82"/>
                    <a:pt x="1" y="49"/>
                  </a:cubicBezTo>
                  <a:cubicBezTo>
                    <a:pt x="17" y="82"/>
                    <a:pt x="33" y="114"/>
                    <a:pt x="1" y="130"/>
                  </a:cubicBezTo>
                  <a:cubicBezTo>
                    <a:pt x="33" y="195"/>
                    <a:pt x="98" y="66"/>
                    <a:pt x="14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8"/>
            <p:cNvSpPr/>
            <p:nvPr/>
          </p:nvSpPr>
          <p:spPr>
            <a:xfrm>
              <a:off x="5895725" y="531132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46"/>
                  </a:moveTo>
                  <a:cubicBezTo>
                    <a:pt x="260" y="98"/>
                    <a:pt x="98" y="1"/>
                    <a:pt x="1" y="114"/>
                  </a:cubicBezTo>
                  <a:cubicBezTo>
                    <a:pt x="98" y="163"/>
                    <a:pt x="227" y="130"/>
                    <a:pt x="34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>
              <a:off x="5894525" y="5314575"/>
              <a:ext cx="6900" cy="6500"/>
            </a:xfrm>
            <a:custGeom>
              <a:avLst/>
              <a:gdLst/>
              <a:ahLst/>
              <a:cxnLst/>
              <a:rect l="l" t="t" r="r" b="b"/>
              <a:pathLst>
                <a:path w="276" h="260" extrusionOk="0">
                  <a:moveTo>
                    <a:pt x="243" y="259"/>
                  </a:moveTo>
                  <a:cubicBezTo>
                    <a:pt x="275" y="243"/>
                    <a:pt x="259" y="178"/>
                    <a:pt x="243" y="114"/>
                  </a:cubicBezTo>
                  <a:cubicBezTo>
                    <a:pt x="178" y="146"/>
                    <a:pt x="0" y="0"/>
                    <a:pt x="49" y="211"/>
                  </a:cubicBezTo>
                  <a:cubicBezTo>
                    <a:pt x="130" y="162"/>
                    <a:pt x="211" y="49"/>
                    <a:pt x="24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>
              <a:off x="5872650" y="5339650"/>
              <a:ext cx="6925" cy="5700"/>
            </a:xfrm>
            <a:custGeom>
              <a:avLst/>
              <a:gdLst/>
              <a:ahLst/>
              <a:cxnLst/>
              <a:rect l="l" t="t" r="r" b="b"/>
              <a:pathLst>
                <a:path w="277" h="228" extrusionOk="0">
                  <a:moveTo>
                    <a:pt x="260" y="163"/>
                  </a:moveTo>
                  <a:cubicBezTo>
                    <a:pt x="260" y="130"/>
                    <a:pt x="260" y="98"/>
                    <a:pt x="276" y="98"/>
                  </a:cubicBezTo>
                  <a:cubicBezTo>
                    <a:pt x="179" y="1"/>
                    <a:pt x="66" y="82"/>
                    <a:pt x="1" y="147"/>
                  </a:cubicBezTo>
                  <a:cubicBezTo>
                    <a:pt x="66" y="228"/>
                    <a:pt x="147" y="114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8"/>
            <p:cNvSpPr/>
            <p:nvPr/>
          </p:nvSpPr>
          <p:spPr>
            <a:xfrm>
              <a:off x="5820050" y="4875850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0" y="243"/>
                  </a:moveTo>
                  <a:cubicBezTo>
                    <a:pt x="65" y="259"/>
                    <a:pt x="130" y="114"/>
                    <a:pt x="65" y="65"/>
                  </a:cubicBezTo>
                  <a:cubicBezTo>
                    <a:pt x="49" y="0"/>
                    <a:pt x="49" y="178"/>
                    <a:pt x="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8"/>
            <p:cNvSpPr/>
            <p:nvPr/>
          </p:nvSpPr>
          <p:spPr>
            <a:xfrm>
              <a:off x="5862150" y="53166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162" y="162"/>
                  </a:moveTo>
                  <a:cubicBezTo>
                    <a:pt x="211" y="162"/>
                    <a:pt x="211" y="113"/>
                    <a:pt x="259" y="113"/>
                  </a:cubicBezTo>
                  <a:cubicBezTo>
                    <a:pt x="194" y="0"/>
                    <a:pt x="162" y="49"/>
                    <a:pt x="49" y="33"/>
                  </a:cubicBezTo>
                  <a:cubicBezTo>
                    <a:pt x="0" y="81"/>
                    <a:pt x="194" y="49"/>
                    <a:pt x="16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>
              <a:off x="5839075" y="5324275"/>
              <a:ext cx="10950" cy="4900"/>
            </a:xfrm>
            <a:custGeom>
              <a:avLst/>
              <a:gdLst/>
              <a:ahLst/>
              <a:cxnLst/>
              <a:rect l="l" t="t" r="r" b="b"/>
              <a:pathLst>
                <a:path w="438" h="196" extrusionOk="0">
                  <a:moveTo>
                    <a:pt x="437" y="98"/>
                  </a:moveTo>
                  <a:cubicBezTo>
                    <a:pt x="324" y="1"/>
                    <a:pt x="130" y="130"/>
                    <a:pt x="0" y="1"/>
                  </a:cubicBezTo>
                  <a:cubicBezTo>
                    <a:pt x="97" y="195"/>
                    <a:pt x="292" y="82"/>
                    <a:pt x="43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>
              <a:off x="5841900" y="5329150"/>
              <a:ext cx="4075" cy="7700"/>
            </a:xfrm>
            <a:custGeom>
              <a:avLst/>
              <a:gdLst/>
              <a:ahLst/>
              <a:cxnLst/>
              <a:rect l="l" t="t" r="r" b="b"/>
              <a:pathLst>
                <a:path w="163" h="308" extrusionOk="0">
                  <a:moveTo>
                    <a:pt x="82" y="146"/>
                  </a:moveTo>
                  <a:cubicBezTo>
                    <a:pt x="98" y="210"/>
                    <a:pt x="65" y="210"/>
                    <a:pt x="33" y="227"/>
                  </a:cubicBezTo>
                  <a:cubicBezTo>
                    <a:pt x="49" y="308"/>
                    <a:pt x="114" y="308"/>
                    <a:pt x="130" y="243"/>
                  </a:cubicBezTo>
                  <a:cubicBezTo>
                    <a:pt x="163" y="194"/>
                    <a:pt x="1" y="0"/>
                    <a:pt x="3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>
              <a:off x="5778775" y="4877875"/>
              <a:ext cx="8525" cy="10550"/>
            </a:xfrm>
            <a:custGeom>
              <a:avLst/>
              <a:gdLst/>
              <a:ahLst/>
              <a:cxnLst/>
              <a:rect l="l" t="t" r="r" b="b"/>
              <a:pathLst>
                <a:path w="341" h="422" extrusionOk="0">
                  <a:moveTo>
                    <a:pt x="308" y="81"/>
                  </a:moveTo>
                  <a:cubicBezTo>
                    <a:pt x="340" y="0"/>
                    <a:pt x="146" y="195"/>
                    <a:pt x="81" y="114"/>
                  </a:cubicBezTo>
                  <a:cubicBezTo>
                    <a:pt x="162" y="195"/>
                    <a:pt x="49" y="243"/>
                    <a:pt x="0" y="292"/>
                  </a:cubicBezTo>
                  <a:cubicBezTo>
                    <a:pt x="65" y="421"/>
                    <a:pt x="130" y="308"/>
                    <a:pt x="227" y="308"/>
                  </a:cubicBezTo>
                  <a:cubicBezTo>
                    <a:pt x="113" y="227"/>
                    <a:pt x="259" y="146"/>
                    <a:pt x="30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>
              <a:off x="5765825" y="4789650"/>
              <a:ext cx="6500" cy="6900"/>
            </a:xfrm>
            <a:custGeom>
              <a:avLst/>
              <a:gdLst/>
              <a:ahLst/>
              <a:cxnLst/>
              <a:rect l="l" t="t" r="r" b="b"/>
              <a:pathLst>
                <a:path w="260" h="276" extrusionOk="0">
                  <a:moveTo>
                    <a:pt x="130" y="194"/>
                  </a:moveTo>
                  <a:cubicBezTo>
                    <a:pt x="130" y="275"/>
                    <a:pt x="211" y="194"/>
                    <a:pt x="259" y="227"/>
                  </a:cubicBezTo>
                  <a:cubicBezTo>
                    <a:pt x="227" y="49"/>
                    <a:pt x="113" y="16"/>
                    <a:pt x="0" y="0"/>
                  </a:cubicBezTo>
                  <a:cubicBezTo>
                    <a:pt x="97" y="162"/>
                    <a:pt x="97" y="146"/>
                    <a:pt x="13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>
              <a:off x="5812350" y="5347750"/>
              <a:ext cx="5300" cy="6500"/>
            </a:xfrm>
            <a:custGeom>
              <a:avLst/>
              <a:gdLst/>
              <a:ahLst/>
              <a:cxnLst/>
              <a:rect l="l" t="t" r="r" b="b"/>
              <a:pathLst>
                <a:path w="212" h="260" extrusionOk="0">
                  <a:moveTo>
                    <a:pt x="211" y="146"/>
                  </a:moveTo>
                  <a:cubicBezTo>
                    <a:pt x="163" y="1"/>
                    <a:pt x="82" y="163"/>
                    <a:pt x="1" y="179"/>
                  </a:cubicBezTo>
                  <a:cubicBezTo>
                    <a:pt x="49" y="260"/>
                    <a:pt x="114" y="114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>
              <a:off x="5699850" y="4880300"/>
              <a:ext cx="5275" cy="487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4" y="146"/>
                  </a:moveTo>
                  <a:cubicBezTo>
                    <a:pt x="130" y="195"/>
                    <a:pt x="146" y="130"/>
                    <a:pt x="178" y="146"/>
                  </a:cubicBezTo>
                  <a:cubicBezTo>
                    <a:pt x="146" y="98"/>
                    <a:pt x="97" y="65"/>
                    <a:pt x="195" y="65"/>
                  </a:cubicBezTo>
                  <a:cubicBezTo>
                    <a:pt x="211" y="0"/>
                    <a:pt x="49" y="0"/>
                    <a:pt x="0" y="49"/>
                  </a:cubicBezTo>
                  <a:cubicBezTo>
                    <a:pt x="0" y="98"/>
                    <a:pt x="178" y="65"/>
                    <a:pt x="114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8"/>
            <p:cNvSpPr/>
            <p:nvPr/>
          </p:nvSpPr>
          <p:spPr>
            <a:xfrm>
              <a:off x="5623350" y="4893250"/>
              <a:ext cx="11775" cy="8125"/>
            </a:xfrm>
            <a:custGeom>
              <a:avLst/>
              <a:gdLst/>
              <a:ahLst/>
              <a:cxnLst/>
              <a:rect l="l" t="t" r="r" b="b"/>
              <a:pathLst>
                <a:path w="471" h="325" extrusionOk="0">
                  <a:moveTo>
                    <a:pt x="405" y="146"/>
                  </a:moveTo>
                  <a:cubicBezTo>
                    <a:pt x="470" y="146"/>
                    <a:pt x="227" y="65"/>
                    <a:pt x="179" y="1"/>
                  </a:cubicBezTo>
                  <a:cubicBezTo>
                    <a:pt x="162" y="65"/>
                    <a:pt x="82" y="195"/>
                    <a:pt x="17" y="114"/>
                  </a:cubicBezTo>
                  <a:cubicBezTo>
                    <a:pt x="1" y="324"/>
                    <a:pt x="146" y="98"/>
                    <a:pt x="276" y="98"/>
                  </a:cubicBezTo>
                  <a:cubicBezTo>
                    <a:pt x="276" y="162"/>
                    <a:pt x="211" y="179"/>
                    <a:pt x="179" y="211"/>
                  </a:cubicBezTo>
                  <a:cubicBezTo>
                    <a:pt x="243" y="292"/>
                    <a:pt x="276" y="98"/>
                    <a:pt x="40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8"/>
            <p:cNvSpPr/>
            <p:nvPr/>
          </p:nvSpPr>
          <p:spPr>
            <a:xfrm>
              <a:off x="5610800" y="4897300"/>
              <a:ext cx="7725" cy="11350"/>
            </a:xfrm>
            <a:custGeom>
              <a:avLst/>
              <a:gdLst/>
              <a:ahLst/>
              <a:cxnLst/>
              <a:rect l="l" t="t" r="r" b="b"/>
              <a:pathLst>
                <a:path w="309" h="454" extrusionOk="0">
                  <a:moveTo>
                    <a:pt x="146" y="421"/>
                  </a:moveTo>
                  <a:cubicBezTo>
                    <a:pt x="195" y="405"/>
                    <a:pt x="308" y="454"/>
                    <a:pt x="260" y="340"/>
                  </a:cubicBezTo>
                  <a:cubicBezTo>
                    <a:pt x="130" y="389"/>
                    <a:pt x="82" y="195"/>
                    <a:pt x="146" y="98"/>
                  </a:cubicBezTo>
                  <a:cubicBezTo>
                    <a:pt x="114" y="65"/>
                    <a:pt x="82" y="65"/>
                    <a:pt x="82" y="0"/>
                  </a:cubicBezTo>
                  <a:cubicBezTo>
                    <a:pt x="1" y="130"/>
                    <a:pt x="114" y="259"/>
                    <a:pt x="146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>
              <a:off x="5592600" y="4896900"/>
              <a:ext cx="12150" cy="8525"/>
            </a:xfrm>
            <a:custGeom>
              <a:avLst/>
              <a:gdLst/>
              <a:ahLst/>
              <a:cxnLst/>
              <a:rect l="l" t="t" r="r" b="b"/>
              <a:pathLst>
                <a:path w="486" h="341" extrusionOk="0">
                  <a:moveTo>
                    <a:pt x="405" y="97"/>
                  </a:moveTo>
                  <a:cubicBezTo>
                    <a:pt x="437" y="194"/>
                    <a:pt x="356" y="324"/>
                    <a:pt x="405" y="340"/>
                  </a:cubicBezTo>
                  <a:cubicBezTo>
                    <a:pt x="486" y="308"/>
                    <a:pt x="405" y="194"/>
                    <a:pt x="454" y="81"/>
                  </a:cubicBezTo>
                  <a:cubicBezTo>
                    <a:pt x="421" y="97"/>
                    <a:pt x="405" y="65"/>
                    <a:pt x="405" y="16"/>
                  </a:cubicBezTo>
                  <a:cubicBezTo>
                    <a:pt x="259" y="114"/>
                    <a:pt x="178" y="0"/>
                    <a:pt x="0" y="65"/>
                  </a:cubicBezTo>
                  <a:cubicBezTo>
                    <a:pt x="33" y="114"/>
                    <a:pt x="97" y="146"/>
                    <a:pt x="130" y="81"/>
                  </a:cubicBezTo>
                  <a:cubicBezTo>
                    <a:pt x="81" y="227"/>
                    <a:pt x="227" y="178"/>
                    <a:pt x="324" y="292"/>
                  </a:cubicBezTo>
                  <a:cubicBezTo>
                    <a:pt x="324" y="227"/>
                    <a:pt x="308" y="162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>
              <a:off x="5570325" y="4861675"/>
              <a:ext cx="6925" cy="7725"/>
            </a:xfrm>
            <a:custGeom>
              <a:avLst/>
              <a:gdLst/>
              <a:ahLst/>
              <a:cxnLst/>
              <a:rect l="l" t="t" r="r" b="b"/>
              <a:pathLst>
                <a:path w="277" h="309" extrusionOk="0">
                  <a:moveTo>
                    <a:pt x="98" y="1"/>
                  </a:moveTo>
                  <a:cubicBezTo>
                    <a:pt x="163" y="179"/>
                    <a:pt x="33" y="130"/>
                    <a:pt x="1" y="195"/>
                  </a:cubicBezTo>
                  <a:cubicBezTo>
                    <a:pt x="66" y="308"/>
                    <a:pt x="276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>
              <a:off x="5550500" y="4915100"/>
              <a:ext cx="8925" cy="2050"/>
            </a:xfrm>
            <a:custGeom>
              <a:avLst/>
              <a:gdLst/>
              <a:ahLst/>
              <a:cxnLst/>
              <a:rect l="l" t="t" r="r" b="b"/>
              <a:pathLst>
                <a:path w="357" h="82" extrusionOk="0">
                  <a:moveTo>
                    <a:pt x="1" y="82"/>
                  </a:moveTo>
                  <a:cubicBezTo>
                    <a:pt x="65" y="82"/>
                    <a:pt x="357" y="33"/>
                    <a:pt x="82" y="1"/>
                  </a:cubicBezTo>
                  <a:cubicBezTo>
                    <a:pt x="65" y="33"/>
                    <a:pt x="33" y="49"/>
                    <a:pt x="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>
              <a:off x="5540800" y="4909025"/>
              <a:ext cx="10525" cy="6925"/>
            </a:xfrm>
            <a:custGeom>
              <a:avLst/>
              <a:gdLst/>
              <a:ahLst/>
              <a:cxnLst/>
              <a:rect l="l" t="t" r="r" b="b"/>
              <a:pathLst>
                <a:path w="421" h="277" extrusionOk="0">
                  <a:moveTo>
                    <a:pt x="81" y="211"/>
                  </a:moveTo>
                  <a:cubicBezTo>
                    <a:pt x="178" y="260"/>
                    <a:pt x="275" y="276"/>
                    <a:pt x="389" y="244"/>
                  </a:cubicBezTo>
                  <a:cubicBezTo>
                    <a:pt x="324" y="163"/>
                    <a:pt x="405" y="114"/>
                    <a:pt x="421" y="33"/>
                  </a:cubicBezTo>
                  <a:cubicBezTo>
                    <a:pt x="324" y="1"/>
                    <a:pt x="243" y="66"/>
                    <a:pt x="227" y="163"/>
                  </a:cubicBezTo>
                  <a:cubicBezTo>
                    <a:pt x="178" y="130"/>
                    <a:pt x="227" y="98"/>
                    <a:pt x="178" y="17"/>
                  </a:cubicBezTo>
                  <a:cubicBezTo>
                    <a:pt x="146" y="66"/>
                    <a:pt x="81" y="82"/>
                    <a:pt x="32" y="33"/>
                  </a:cubicBezTo>
                  <a:cubicBezTo>
                    <a:pt x="0" y="82"/>
                    <a:pt x="146" y="82"/>
                    <a:pt x="8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>
              <a:off x="5476850" y="4911875"/>
              <a:ext cx="67200" cy="13375"/>
            </a:xfrm>
            <a:custGeom>
              <a:avLst/>
              <a:gdLst/>
              <a:ahLst/>
              <a:cxnLst/>
              <a:rect l="l" t="t" r="r" b="b"/>
              <a:pathLst>
                <a:path w="2688" h="535" extrusionOk="0">
                  <a:moveTo>
                    <a:pt x="2688" y="389"/>
                  </a:moveTo>
                  <a:cubicBezTo>
                    <a:pt x="2477" y="194"/>
                    <a:pt x="2186" y="97"/>
                    <a:pt x="1878" y="114"/>
                  </a:cubicBezTo>
                  <a:cubicBezTo>
                    <a:pt x="1862" y="114"/>
                    <a:pt x="1862" y="49"/>
                    <a:pt x="1846" y="0"/>
                  </a:cubicBezTo>
                  <a:cubicBezTo>
                    <a:pt x="1781" y="49"/>
                    <a:pt x="1781" y="81"/>
                    <a:pt x="1813" y="178"/>
                  </a:cubicBezTo>
                  <a:cubicBezTo>
                    <a:pt x="1716" y="194"/>
                    <a:pt x="1700" y="146"/>
                    <a:pt x="1651" y="243"/>
                  </a:cubicBezTo>
                  <a:cubicBezTo>
                    <a:pt x="1619" y="227"/>
                    <a:pt x="1587" y="194"/>
                    <a:pt x="1587" y="130"/>
                  </a:cubicBezTo>
                  <a:cubicBezTo>
                    <a:pt x="1150" y="227"/>
                    <a:pt x="696" y="243"/>
                    <a:pt x="259" y="162"/>
                  </a:cubicBezTo>
                  <a:cubicBezTo>
                    <a:pt x="340" y="259"/>
                    <a:pt x="178" y="227"/>
                    <a:pt x="227" y="373"/>
                  </a:cubicBezTo>
                  <a:cubicBezTo>
                    <a:pt x="211" y="356"/>
                    <a:pt x="178" y="356"/>
                    <a:pt x="146" y="356"/>
                  </a:cubicBezTo>
                  <a:cubicBezTo>
                    <a:pt x="146" y="275"/>
                    <a:pt x="243" y="308"/>
                    <a:pt x="211" y="194"/>
                  </a:cubicBezTo>
                  <a:cubicBezTo>
                    <a:pt x="97" y="275"/>
                    <a:pt x="33" y="243"/>
                    <a:pt x="0" y="437"/>
                  </a:cubicBezTo>
                  <a:cubicBezTo>
                    <a:pt x="49" y="534"/>
                    <a:pt x="114" y="259"/>
                    <a:pt x="130" y="502"/>
                  </a:cubicBezTo>
                  <a:cubicBezTo>
                    <a:pt x="891" y="405"/>
                    <a:pt x="1312" y="324"/>
                    <a:pt x="2170" y="227"/>
                  </a:cubicBezTo>
                  <a:cubicBezTo>
                    <a:pt x="2234" y="194"/>
                    <a:pt x="2234" y="292"/>
                    <a:pt x="2267" y="324"/>
                  </a:cubicBezTo>
                  <a:cubicBezTo>
                    <a:pt x="2267" y="259"/>
                    <a:pt x="2380" y="324"/>
                    <a:pt x="2380" y="243"/>
                  </a:cubicBezTo>
                  <a:cubicBezTo>
                    <a:pt x="2429" y="259"/>
                    <a:pt x="2461" y="308"/>
                    <a:pt x="2461" y="373"/>
                  </a:cubicBezTo>
                  <a:cubicBezTo>
                    <a:pt x="2542" y="389"/>
                    <a:pt x="2655" y="292"/>
                    <a:pt x="2688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>
              <a:off x="5451350" y="4991200"/>
              <a:ext cx="51425" cy="24300"/>
            </a:xfrm>
            <a:custGeom>
              <a:avLst/>
              <a:gdLst/>
              <a:ahLst/>
              <a:cxnLst/>
              <a:rect l="l" t="t" r="r" b="b"/>
              <a:pathLst>
                <a:path w="2057" h="972" extrusionOk="0">
                  <a:moveTo>
                    <a:pt x="2056" y="389"/>
                  </a:moveTo>
                  <a:cubicBezTo>
                    <a:pt x="2040" y="275"/>
                    <a:pt x="1927" y="356"/>
                    <a:pt x="1894" y="292"/>
                  </a:cubicBezTo>
                  <a:cubicBezTo>
                    <a:pt x="1911" y="259"/>
                    <a:pt x="1927" y="243"/>
                    <a:pt x="1959" y="227"/>
                  </a:cubicBezTo>
                  <a:cubicBezTo>
                    <a:pt x="1781" y="0"/>
                    <a:pt x="1538" y="211"/>
                    <a:pt x="1295" y="178"/>
                  </a:cubicBezTo>
                  <a:cubicBezTo>
                    <a:pt x="1393" y="373"/>
                    <a:pt x="842" y="502"/>
                    <a:pt x="761" y="308"/>
                  </a:cubicBezTo>
                  <a:cubicBezTo>
                    <a:pt x="680" y="275"/>
                    <a:pt x="713" y="405"/>
                    <a:pt x="664" y="421"/>
                  </a:cubicBezTo>
                  <a:cubicBezTo>
                    <a:pt x="599" y="373"/>
                    <a:pt x="567" y="275"/>
                    <a:pt x="470" y="259"/>
                  </a:cubicBezTo>
                  <a:cubicBezTo>
                    <a:pt x="486" y="292"/>
                    <a:pt x="502" y="340"/>
                    <a:pt x="502" y="405"/>
                  </a:cubicBezTo>
                  <a:cubicBezTo>
                    <a:pt x="389" y="356"/>
                    <a:pt x="373" y="599"/>
                    <a:pt x="292" y="680"/>
                  </a:cubicBezTo>
                  <a:cubicBezTo>
                    <a:pt x="243" y="567"/>
                    <a:pt x="178" y="615"/>
                    <a:pt x="114" y="648"/>
                  </a:cubicBezTo>
                  <a:cubicBezTo>
                    <a:pt x="227" y="729"/>
                    <a:pt x="114" y="777"/>
                    <a:pt x="0" y="777"/>
                  </a:cubicBezTo>
                  <a:cubicBezTo>
                    <a:pt x="146" y="858"/>
                    <a:pt x="211" y="972"/>
                    <a:pt x="373" y="955"/>
                  </a:cubicBezTo>
                  <a:cubicBezTo>
                    <a:pt x="356" y="907"/>
                    <a:pt x="324" y="907"/>
                    <a:pt x="308" y="858"/>
                  </a:cubicBezTo>
                  <a:cubicBezTo>
                    <a:pt x="373" y="745"/>
                    <a:pt x="502" y="696"/>
                    <a:pt x="615" y="713"/>
                  </a:cubicBezTo>
                  <a:cubicBezTo>
                    <a:pt x="648" y="648"/>
                    <a:pt x="632" y="583"/>
                    <a:pt x="599" y="534"/>
                  </a:cubicBezTo>
                  <a:cubicBezTo>
                    <a:pt x="696" y="632"/>
                    <a:pt x="891" y="470"/>
                    <a:pt x="972" y="680"/>
                  </a:cubicBezTo>
                  <a:cubicBezTo>
                    <a:pt x="1020" y="648"/>
                    <a:pt x="1053" y="599"/>
                    <a:pt x="1134" y="583"/>
                  </a:cubicBezTo>
                  <a:cubicBezTo>
                    <a:pt x="1101" y="454"/>
                    <a:pt x="1053" y="599"/>
                    <a:pt x="988" y="599"/>
                  </a:cubicBezTo>
                  <a:cubicBezTo>
                    <a:pt x="955" y="567"/>
                    <a:pt x="939" y="534"/>
                    <a:pt x="923" y="502"/>
                  </a:cubicBezTo>
                  <a:cubicBezTo>
                    <a:pt x="1295" y="437"/>
                    <a:pt x="1668" y="405"/>
                    <a:pt x="2056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8"/>
            <p:cNvSpPr/>
            <p:nvPr/>
          </p:nvSpPr>
          <p:spPr>
            <a:xfrm>
              <a:off x="5496275" y="5029250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46" y="210"/>
                  </a:moveTo>
                  <a:cubicBezTo>
                    <a:pt x="195" y="113"/>
                    <a:pt x="340" y="130"/>
                    <a:pt x="356" y="0"/>
                  </a:cubicBezTo>
                  <a:cubicBezTo>
                    <a:pt x="259" y="16"/>
                    <a:pt x="130" y="146"/>
                    <a:pt x="65" y="97"/>
                  </a:cubicBezTo>
                  <a:cubicBezTo>
                    <a:pt x="0" y="146"/>
                    <a:pt x="130" y="178"/>
                    <a:pt x="146" y="2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8"/>
            <p:cNvSpPr/>
            <p:nvPr/>
          </p:nvSpPr>
          <p:spPr>
            <a:xfrm>
              <a:off x="5537150" y="5469975"/>
              <a:ext cx="6900" cy="8925"/>
            </a:xfrm>
            <a:custGeom>
              <a:avLst/>
              <a:gdLst/>
              <a:ahLst/>
              <a:cxnLst/>
              <a:rect l="l" t="t" r="r" b="b"/>
              <a:pathLst>
                <a:path w="276" h="357" extrusionOk="0">
                  <a:moveTo>
                    <a:pt x="276" y="130"/>
                  </a:moveTo>
                  <a:cubicBezTo>
                    <a:pt x="243" y="98"/>
                    <a:pt x="227" y="49"/>
                    <a:pt x="227" y="1"/>
                  </a:cubicBezTo>
                  <a:cubicBezTo>
                    <a:pt x="211" y="114"/>
                    <a:pt x="146" y="195"/>
                    <a:pt x="33" y="130"/>
                  </a:cubicBezTo>
                  <a:cubicBezTo>
                    <a:pt x="17" y="146"/>
                    <a:pt x="33" y="227"/>
                    <a:pt x="0" y="227"/>
                  </a:cubicBezTo>
                  <a:cubicBezTo>
                    <a:pt x="33" y="357"/>
                    <a:pt x="65" y="227"/>
                    <a:pt x="162" y="260"/>
                  </a:cubicBezTo>
                  <a:cubicBezTo>
                    <a:pt x="130" y="146"/>
                    <a:pt x="195" y="130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>
              <a:off x="5471175" y="496002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65" y="130"/>
                  </a:moveTo>
                  <a:cubicBezTo>
                    <a:pt x="211" y="179"/>
                    <a:pt x="292" y="130"/>
                    <a:pt x="438" y="179"/>
                  </a:cubicBezTo>
                  <a:cubicBezTo>
                    <a:pt x="421" y="130"/>
                    <a:pt x="405" y="98"/>
                    <a:pt x="357" y="98"/>
                  </a:cubicBezTo>
                  <a:cubicBezTo>
                    <a:pt x="373" y="65"/>
                    <a:pt x="373" y="33"/>
                    <a:pt x="373" y="1"/>
                  </a:cubicBezTo>
                  <a:cubicBezTo>
                    <a:pt x="243" y="130"/>
                    <a:pt x="130" y="65"/>
                    <a:pt x="1" y="1"/>
                  </a:cubicBezTo>
                  <a:cubicBezTo>
                    <a:pt x="33" y="33"/>
                    <a:pt x="227" y="130"/>
                    <a:pt x="6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>
              <a:off x="5461475" y="49600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7" y="98"/>
                  </a:moveTo>
                  <a:cubicBezTo>
                    <a:pt x="130" y="1"/>
                    <a:pt x="0" y="146"/>
                    <a:pt x="32" y="244"/>
                  </a:cubicBezTo>
                  <a:cubicBezTo>
                    <a:pt x="49" y="211"/>
                    <a:pt x="97" y="195"/>
                    <a:pt x="130" y="211"/>
                  </a:cubicBezTo>
                  <a:cubicBezTo>
                    <a:pt x="130" y="146"/>
                    <a:pt x="16" y="130"/>
                    <a:pt x="9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>
              <a:off x="5450125" y="4939800"/>
              <a:ext cx="8125" cy="7300"/>
            </a:xfrm>
            <a:custGeom>
              <a:avLst/>
              <a:gdLst/>
              <a:ahLst/>
              <a:cxnLst/>
              <a:rect l="l" t="t" r="r" b="b"/>
              <a:pathLst>
                <a:path w="325" h="292" extrusionOk="0">
                  <a:moveTo>
                    <a:pt x="325" y="97"/>
                  </a:moveTo>
                  <a:cubicBezTo>
                    <a:pt x="325" y="81"/>
                    <a:pt x="325" y="65"/>
                    <a:pt x="308" y="65"/>
                  </a:cubicBezTo>
                  <a:cubicBezTo>
                    <a:pt x="292" y="65"/>
                    <a:pt x="308" y="16"/>
                    <a:pt x="308" y="0"/>
                  </a:cubicBezTo>
                  <a:cubicBezTo>
                    <a:pt x="292" y="162"/>
                    <a:pt x="1" y="33"/>
                    <a:pt x="49" y="275"/>
                  </a:cubicBezTo>
                  <a:cubicBezTo>
                    <a:pt x="114" y="292"/>
                    <a:pt x="98" y="227"/>
                    <a:pt x="98" y="162"/>
                  </a:cubicBezTo>
                  <a:cubicBezTo>
                    <a:pt x="195" y="130"/>
                    <a:pt x="276" y="130"/>
                    <a:pt x="32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>
              <a:off x="5424225" y="4880700"/>
              <a:ext cx="12975" cy="12575"/>
            </a:xfrm>
            <a:custGeom>
              <a:avLst/>
              <a:gdLst/>
              <a:ahLst/>
              <a:cxnLst/>
              <a:rect l="l" t="t" r="r" b="b"/>
              <a:pathLst>
                <a:path w="519" h="503" extrusionOk="0">
                  <a:moveTo>
                    <a:pt x="130" y="1"/>
                  </a:moveTo>
                  <a:cubicBezTo>
                    <a:pt x="65" y="1"/>
                    <a:pt x="65" y="98"/>
                    <a:pt x="1" y="82"/>
                  </a:cubicBezTo>
                  <a:cubicBezTo>
                    <a:pt x="49" y="114"/>
                    <a:pt x="130" y="227"/>
                    <a:pt x="211" y="179"/>
                  </a:cubicBezTo>
                  <a:cubicBezTo>
                    <a:pt x="211" y="243"/>
                    <a:pt x="179" y="260"/>
                    <a:pt x="195" y="324"/>
                  </a:cubicBezTo>
                  <a:cubicBezTo>
                    <a:pt x="292" y="308"/>
                    <a:pt x="292" y="260"/>
                    <a:pt x="373" y="308"/>
                  </a:cubicBezTo>
                  <a:cubicBezTo>
                    <a:pt x="373" y="341"/>
                    <a:pt x="341" y="373"/>
                    <a:pt x="308" y="373"/>
                  </a:cubicBezTo>
                  <a:cubicBezTo>
                    <a:pt x="357" y="486"/>
                    <a:pt x="389" y="389"/>
                    <a:pt x="438" y="503"/>
                  </a:cubicBezTo>
                  <a:cubicBezTo>
                    <a:pt x="502" y="486"/>
                    <a:pt x="422" y="357"/>
                    <a:pt x="405" y="341"/>
                  </a:cubicBezTo>
                  <a:cubicBezTo>
                    <a:pt x="438" y="292"/>
                    <a:pt x="454" y="227"/>
                    <a:pt x="519" y="211"/>
                  </a:cubicBezTo>
                  <a:cubicBezTo>
                    <a:pt x="486" y="179"/>
                    <a:pt x="454" y="179"/>
                    <a:pt x="454" y="114"/>
                  </a:cubicBezTo>
                  <a:cubicBezTo>
                    <a:pt x="292" y="82"/>
                    <a:pt x="227" y="130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>
              <a:off x="5450125" y="5064850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79" y="146"/>
                  </a:moveTo>
                  <a:cubicBezTo>
                    <a:pt x="195" y="146"/>
                    <a:pt x="195" y="114"/>
                    <a:pt x="179" y="114"/>
                  </a:cubicBezTo>
                  <a:cubicBezTo>
                    <a:pt x="195" y="82"/>
                    <a:pt x="244" y="82"/>
                    <a:pt x="227" y="1"/>
                  </a:cubicBezTo>
                  <a:cubicBezTo>
                    <a:pt x="146" y="33"/>
                    <a:pt x="130" y="114"/>
                    <a:pt x="65" y="163"/>
                  </a:cubicBezTo>
                  <a:cubicBezTo>
                    <a:pt x="1" y="276"/>
                    <a:pt x="179" y="65"/>
                    <a:pt x="17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5403175" y="5042600"/>
              <a:ext cx="43750" cy="17025"/>
            </a:xfrm>
            <a:custGeom>
              <a:avLst/>
              <a:gdLst/>
              <a:ahLst/>
              <a:cxnLst/>
              <a:rect l="l" t="t" r="r" b="b"/>
              <a:pathLst>
                <a:path w="1750" h="681" extrusionOk="0">
                  <a:moveTo>
                    <a:pt x="1749" y="211"/>
                  </a:moveTo>
                  <a:cubicBezTo>
                    <a:pt x="1701" y="146"/>
                    <a:pt x="1668" y="65"/>
                    <a:pt x="1587" y="81"/>
                  </a:cubicBezTo>
                  <a:cubicBezTo>
                    <a:pt x="1701" y="259"/>
                    <a:pt x="1425" y="49"/>
                    <a:pt x="1361" y="146"/>
                  </a:cubicBezTo>
                  <a:cubicBezTo>
                    <a:pt x="1328" y="146"/>
                    <a:pt x="1280" y="0"/>
                    <a:pt x="1312" y="0"/>
                  </a:cubicBezTo>
                  <a:cubicBezTo>
                    <a:pt x="1215" y="81"/>
                    <a:pt x="826" y="97"/>
                    <a:pt x="697" y="292"/>
                  </a:cubicBezTo>
                  <a:cubicBezTo>
                    <a:pt x="616" y="65"/>
                    <a:pt x="519" y="373"/>
                    <a:pt x="454" y="162"/>
                  </a:cubicBezTo>
                  <a:cubicBezTo>
                    <a:pt x="406" y="162"/>
                    <a:pt x="454" y="292"/>
                    <a:pt x="422" y="308"/>
                  </a:cubicBezTo>
                  <a:cubicBezTo>
                    <a:pt x="292" y="195"/>
                    <a:pt x="179" y="405"/>
                    <a:pt x="82" y="389"/>
                  </a:cubicBezTo>
                  <a:cubicBezTo>
                    <a:pt x="33" y="405"/>
                    <a:pt x="147" y="664"/>
                    <a:pt x="17" y="534"/>
                  </a:cubicBezTo>
                  <a:cubicBezTo>
                    <a:pt x="1" y="680"/>
                    <a:pt x="163" y="599"/>
                    <a:pt x="163" y="437"/>
                  </a:cubicBezTo>
                  <a:cubicBezTo>
                    <a:pt x="260" y="454"/>
                    <a:pt x="357" y="421"/>
                    <a:pt x="422" y="340"/>
                  </a:cubicBezTo>
                  <a:cubicBezTo>
                    <a:pt x="470" y="340"/>
                    <a:pt x="486" y="405"/>
                    <a:pt x="486" y="486"/>
                  </a:cubicBezTo>
                  <a:cubicBezTo>
                    <a:pt x="632" y="437"/>
                    <a:pt x="632" y="373"/>
                    <a:pt x="762" y="454"/>
                  </a:cubicBezTo>
                  <a:cubicBezTo>
                    <a:pt x="665" y="81"/>
                    <a:pt x="1102" y="421"/>
                    <a:pt x="1199" y="130"/>
                  </a:cubicBezTo>
                  <a:cubicBezTo>
                    <a:pt x="1344" y="243"/>
                    <a:pt x="1539" y="162"/>
                    <a:pt x="174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5384575" y="4976225"/>
              <a:ext cx="56675" cy="40075"/>
            </a:xfrm>
            <a:custGeom>
              <a:avLst/>
              <a:gdLst/>
              <a:ahLst/>
              <a:cxnLst/>
              <a:rect l="l" t="t" r="r" b="b"/>
              <a:pathLst>
                <a:path w="2267" h="1603" extrusionOk="0">
                  <a:moveTo>
                    <a:pt x="1684" y="356"/>
                  </a:moveTo>
                  <a:cubicBezTo>
                    <a:pt x="1651" y="292"/>
                    <a:pt x="1587" y="292"/>
                    <a:pt x="1522" y="308"/>
                  </a:cubicBezTo>
                  <a:cubicBezTo>
                    <a:pt x="1490" y="195"/>
                    <a:pt x="1554" y="211"/>
                    <a:pt x="1522" y="114"/>
                  </a:cubicBezTo>
                  <a:cubicBezTo>
                    <a:pt x="1392" y="146"/>
                    <a:pt x="1311" y="65"/>
                    <a:pt x="1214" y="0"/>
                  </a:cubicBezTo>
                  <a:cubicBezTo>
                    <a:pt x="1295" y="211"/>
                    <a:pt x="712" y="195"/>
                    <a:pt x="712" y="486"/>
                  </a:cubicBezTo>
                  <a:cubicBezTo>
                    <a:pt x="680" y="470"/>
                    <a:pt x="648" y="454"/>
                    <a:pt x="599" y="470"/>
                  </a:cubicBezTo>
                  <a:cubicBezTo>
                    <a:pt x="583" y="567"/>
                    <a:pt x="502" y="648"/>
                    <a:pt x="405" y="664"/>
                  </a:cubicBezTo>
                  <a:cubicBezTo>
                    <a:pt x="308" y="923"/>
                    <a:pt x="49" y="1020"/>
                    <a:pt x="0" y="1247"/>
                  </a:cubicBezTo>
                  <a:cubicBezTo>
                    <a:pt x="65" y="1182"/>
                    <a:pt x="227" y="1263"/>
                    <a:pt x="178" y="1263"/>
                  </a:cubicBezTo>
                  <a:cubicBezTo>
                    <a:pt x="631" y="1328"/>
                    <a:pt x="1311" y="761"/>
                    <a:pt x="1700" y="1182"/>
                  </a:cubicBezTo>
                  <a:cubicBezTo>
                    <a:pt x="1635" y="1247"/>
                    <a:pt x="1538" y="1020"/>
                    <a:pt x="1376" y="1117"/>
                  </a:cubicBezTo>
                  <a:cubicBezTo>
                    <a:pt x="1506" y="1198"/>
                    <a:pt x="1554" y="1360"/>
                    <a:pt x="1732" y="1425"/>
                  </a:cubicBezTo>
                  <a:cubicBezTo>
                    <a:pt x="1749" y="1538"/>
                    <a:pt x="1570" y="1409"/>
                    <a:pt x="1619" y="1554"/>
                  </a:cubicBezTo>
                  <a:cubicBezTo>
                    <a:pt x="1668" y="1603"/>
                    <a:pt x="1700" y="1506"/>
                    <a:pt x="1797" y="1538"/>
                  </a:cubicBezTo>
                  <a:cubicBezTo>
                    <a:pt x="1651" y="1312"/>
                    <a:pt x="2008" y="1295"/>
                    <a:pt x="2105" y="1328"/>
                  </a:cubicBezTo>
                  <a:cubicBezTo>
                    <a:pt x="2105" y="1263"/>
                    <a:pt x="2024" y="1295"/>
                    <a:pt x="2040" y="1198"/>
                  </a:cubicBezTo>
                  <a:cubicBezTo>
                    <a:pt x="1943" y="1182"/>
                    <a:pt x="1894" y="1295"/>
                    <a:pt x="1813" y="1214"/>
                  </a:cubicBezTo>
                  <a:cubicBezTo>
                    <a:pt x="1894" y="972"/>
                    <a:pt x="2088" y="1101"/>
                    <a:pt x="2267" y="1036"/>
                  </a:cubicBezTo>
                  <a:cubicBezTo>
                    <a:pt x="2072" y="1020"/>
                    <a:pt x="1862" y="680"/>
                    <a:pt x="1635" y="583"/>
                  </a:cubicBezTo>
                  <a:cubicBezTo>
                    <a:pt x="1538" y="632"/>
                    <a:pt x="1409" y="648"/>
                    <a:pt x="1376" y="470"/>
                  </a:cubicBezTo>
                  <a:cubicBezTo>
                    <a:pt x="1311" y="486"/>
                    <a:pt x="1344" y="599"/>
                    <a:pt x="1263" y="583"/>
                  </a:cubicBezTo>
                  <a:cubicBezTo>
                    <a:pt x="1182" y="534"/>
                    <a:pt x="1247" y="389"/>
                    <a:pt x="1069" y="470"/>
                  </a:cubicBezTo>
                  <a:cubicBezTo>
                    <a:pt x="1036" y="437"/>
                    <a:pt x="1004" y="373"/>
                    <a:pt x="1004" y="324"/>
                  </a:cubicBezTo>
                  <a:cubicBezTo>
                    <a:pt x="1052" y="162"/>
                    <a:pt x="1344" y="340"/>
                    <a:pt x="1263" y="162"/>
                  </a:cubicBezTo>
                  <a:cubicBezTo>
                    <a:pt x="1311" y="130"/>
                    <a:pt x="1311" y="227"/>
                    <a:pt x="1344" y="227"/>
                  </a:cubicBezTo>
                  <a:cubicBezTo>
                    <a:pt x="1360" y="308"/>
                    <a:pt x="1230" y="227"/>
                    <a:pt x="1279" y="340"/>
                  </a:cubicBezTo>
                  <a:cubicBezTo>
                    <a:pt x="1344" y="405"/>
                    <a:pt x="1409" y="340"/>
                    <a:pt x="1376" y="211"/>
                  </a:cubicBezTo>
                  <a:cubicBezTo>
                    <a:pt x="1490" y="211"/>
                    <a:pt x="1538" y="389"/>
                    <a:pt x="1684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5436775" y="5053925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130" y="65"/>
                  </a:moveTo>
                  <a:cubicBezTo>
                    <a:pt x="114" y="1"/>
                    <a:pt x="81" y="130"/>
                    <a:pt x="17" y="81"/>
                  </a:cubicBezTo>
                  <a:cubicBezTo>
                    <a:pt x="0" y="195"/>
                    <a:pt x="17" y="179"/>
                    <a:pt x="49" y="260"/>
                  </a:cubicBezTo>
                  <a:cubicBezTo>
                    <a:pt x="65" y="179"/>
                    <a:pt x="17" y="98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5406025" y="5056350"/>
              <a:ext cx="7700" cy="3675"/>
            </a:xfrm>
            <a:custGeom>
              <a:avLst/>
              <a:gdLst/>
              <a:ahLst/>
              <a:cxnLst/>
              <a:rect l="l" t="t" r="r" b="b"/>
              <a:pathLst>
                <a:path w="308" h="147" extrusionOk="0">
                  <a:moveTo>
                    <a:pt x="308" y="1"/>
                  </a:moveTo>
                  <a:cubicBezTo>
                    <a:pt x="194" y="17"/>
                    <a:pt x="97" y="49"/>
                    <a:pt x="0" y="114"/>
                  </a:cubicBezTo>
                  <a:cubicBezTo>
                    <a:pt x="16" y="114"/>
                    <a:pt x="308" y="14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5399125" y="501750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" y="114"/>
                  </a:moveTo>
                  <a:cubicBezTo>
                    <a:pt x="49" y="421"/>
                    <a:pt x="292" y="65"/>
                    <a:pt x="406" y="1"/>
                  </a:cubicBezTo>
                  <a:cubicBezTo>
                    <a:pt x="260" y="1"/>
                    <a:pt x="82" y="1"/>
                    <a:pt x="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5406825" y="52299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95" y="1"/>
                  </a:moveTo>
                  <a:cubicBezTo>
                    <a:pt x="98" y="1"/>
                    <a:pt x="130" y="163"/>
                    <a:pt x="65" y="211"/>
                  </a:cubicBezTo>
                  <a:cubicBezTo>
                    <a:pt x="1" y="260"/>
                    <a:pt x="243" y="146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5379700" y="5453400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0"/>
                  </a:moveTo>
                  <a:cubicBezTo>
                    <a:pt x="33" y="16"/>
                    <a:pt x="66" y="178"/>
                    <a:pt x="1" y="227"/>
                  </a:cubicBezTo>
                  <a:cubicBezTo>
                    <a:pt x="33" y="259"/>
                    <a:pt x="130" y="113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5357050" y="5336825"/>
              <a:ext cx="3650" cy="5700"/>
            </a:xfrm>
            <a:custGeom>
              <a:avLst/>
              <a:gdLst/>
              <a:ahLst/>
              <a:cxnLst/>
              <a:rect l="l" t="t" r="r" b="b"/>
              <a:pathLst>
                <a:path w="146" h="228" extrusionOk="0">
                  <a:moveTo>
                    <a:pt x="130" y="82"/>
                  </a:moveTo>
                  <a:cubicBezTo>
                    <a:pt x="97" y="1"/>
                    <a:pt x="65" y="146"/>
                    <a:pt x="0" y="130"/>
                  </a:cubicBezTo>
                  <a:cubicBezTo>
                    <a:pt x="16" y="179"/>
                    <a:pt x="81" y="227"/>
                    <a:pt x="146" y="227"/>
                  </a:cubicBezTo>
                  <a:cubicBezTo>
                    <a:pt x="114" y="163"/>
                    <a:pt x="49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5359475" y="5464325"/>
              <a:ext cx="5275" cy="4075"/>
            </a:xfrm>
            <a:custGeom>
              <a:avLst/>
              <a:gdLst/>
              <a:ahLst/>
              <a:cxnLst/>
              <a:rect l="l" t="t" r="r" b="b"/>
              <a:pathLst>
                <a:path w="211" h="163" extrusionOk="0">
                  <a:moveTo>
                    <a:pt x="211" y="0"/>
                  </a:moveTo>
                  <a:cubicBezTo>
                    <a:pt x="162" y="16"/>
                    <a:pt x="33" y="16"/>
                    <a:pt x="0" y="162"/>
                  </a:cubicBezTo>
                  <a:cubicBezTo>
                    <a:pt x="114" y="97"/>
                    <a:pt x="130" y="113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5302800" y="5380950"/>
              <a:ext cx="8125" cy="15400"/>
            </a:xfrm>
            <a:custGeom>
              <a:avLst/>
              <a:gdLst/>
              <a:ahLst/>
              <a:cxnLst/>
              <a:rect l="l" t="t" r="r" b="b"/>
              <a:pathLst>
                <a:path w="325" h="616" extrusionOk="0">
                  <a:moveTo>
                    <a:pt x="195" y="502"/>
                  </a:moveTo>
                  <a:cubicBezTo>
                    <a:pt x="147" y="502"/>
                    <a:pt x="130" y="470"/>
                    <a:pt x="82" y="470"/>
                  </a:cubicBezTo>
                  <a:cubicBezTo>
                    <a:pt x="98" y="615"/>
                    <a:pt x="292" y="583"/>
                    <a:pt x="325" y="567"/>
                  </a:cubicBezTo>
                  <a:cubicBezTo>
                    <a:pt x="195" y="486"/>
                    <a:pt x="325" y="389"/>
                    <a:pt x="325" y="275"/>
                  </a:cubicBezTo>
                  <a:cubicBezTo>
                    <a:pt x="260" y="178"/>
                    <a:pt x="163" y="114"/>
                    <a:pt x="211" y="0"/>
                  </a:cubicBezTo>
                  <a:cubicBezTo>
                    <a:pt x="130" y="65"/>
                    <a:pt x="33" y="114"/>
                    <a:pt x="1" y="227"/>
                  </a:cubicBezTo>
                  <a:cubicBezTo>
                    <a:pt x="98" y="194"/>
                    <a:pt x="228" y="162"/>
                    <a:pt x="195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5230375" y="5353825"/>
              <a:ext cx="60725" cy="64775"/>
            </a:xfrm>
            <a:custGeom>
              <a:avLst/>
              <a:gdLst/>
              <a:ahLst/>
              <a:cxnLst/>
              <a:rect l="l" t="t" r="r" b="b"/>
              <a:pathLst>
                <a:path w="2429" h="2591" extrusionOk="0">
                  <a:moveTo>
                    <a:pt x="324" y="1360"/>
                  </a:moveTo>
                  <a:cubicBezTo>
                    <a:pt x="421" y="1279"/>
                    <a:pt x="389" y="1393"/>
                    <a:pt x="356" y="1458"/>
                  </a:cubicBezTo>
                  <a:cubicBezTo>
                    <a:pt x="340" y="1296"/>
                    <a:pt x="178" y="1425"/>
                    <a:pt x="49" y="1393"/>
                  </a:cubicBezTo>
                  <a:cubicBezTo>
                    <a:pt x="49" y="1458"/>
                    <a:pt x="0" y="1490"/>
                    <a:pt x="16" y="1603"/>
                  </a:cubicBezTo>
                  <a:cubicBezTo>
                    <a:pt x="97" y="1603"/>
                    <a:pt x="275" y="1458"/>
                    <a:pt x="292" y="1717"/>
                  </a:cubicBezTo>
                  <a:cubicBezTo>
                    <a:pt x="486" y="1830"/>
                    <a:pt x="793" y="1749"/>
                    <a:pt x="955" y="1911"/>
                  </a:cubicBezTo>
                  <a:cubicBezTo>
                    <a:pt x="923" y="2283"/>
                    <a:pt x="729" y="2138"/>
                    <a:pt x="518" y="2024"/>
                  </a:cubicBezTo>
                  <a:cubicBezTo>
                    <a:pt x="551" y="2154"/>
                    <a:pt x="470" y="2154"/>
                    <a:pt x="437" y="2218"/>
                  </a:cubicBezTo>
                  <a:cubicBezTo>
                    <a:pt x="615" y="2591"/>
                    <a:pt x="891" y="2251"/>
                    <a:pt x="1085" y="2154"/>
                  </a:cubicBezTo>
                  <a:cubicBezTo>
                    <a:pt x="1020" y="2105"/>
                    <a:pt x="1117" y="2008"/>
                    <a:pt x="1036" y="1976"/>
                  </a:cubicBezTo>
                  <a:cubicBezTo>
                    <a:pt x="1150" y="1733"/>
                    <a:pt x="1376" y="1619"/>
                    <a:pt x="1425" y="1328"/>
                  </a:cubicBezTo>
                  <a:cubicBezTo>
                    <a:pt x="1490" y="1296"/>
                    <a:pt x="1490" y="1377"/>
                    <a:pt x="1554" y="1344"/>
                  </a:cubicBezTo>
                  <a:cubicBezTo>
                    <a:pt x="1538" y="1279"/>
                    <a:pt x="1538" y="1231"/>
                    <a:pt x="1554" y="1166"/>
                  </a:cubicBezTo>
                  <a:cubicBezTo>
                    <a:pt x="1651" y="1231"/>
                    <a:pt x="1765" y="1247"/>
                    <a:pt x="1684" y="1037"/>
                  </a:cubicBezTo>
                  <a:cubicBezTo>
                    <a:pt x="1732" y="1037"/>
                    <a:pt x="1813" y="988"/>
                    <a:pt x="1797" y="1101"/>
                  </a:cubicBezTo>
                  <a:cubicBezTo>
                    <a:pt x="1829" y="1053"/>
                    <a:pt x="1829" y="956"/>
                    <a:pt x="1878" y="907"/>
                  </a:cubicBezTo>
                  <a:cubicBezTo>
                    <a:pt x="1943" y="859"/>
                    <a:pt x="1910" y="1020"/>
                    <a:pt x="1991" y="972"/>
                  </a:cubicBezTo>
                  <a:cubicBezTo>
                    <a:pt x="1991" y="810"/>
                    <a:pt x="2153" y="826"/>
                    <a:pt x="2153" y="632"/>
                  </a:cubicBezTo>
                  <a:cubicBezTo>
                    <a:pt x="2283" y="745"/>
                    <a:pt x="2396" y="470"/>
                    <a:pt x="2428" y="276"/>
                  </a:cubicBezTo>
                  <a:cubicBezTo>
                    <a:pt x="2072" y="1"/>
                    <a:pt x="1927" y="551"/>
                    <a:pt x="1490" y="600"/>
                  </a:cubicBezTo>
                  <a:cubicBezTo>
                    <a:pt x="1522" y="826"/>
                    <a:pt x="1392" y="891"/>
                    <a:pt x="1230" y="842"/>
                  </a:cubicBezTo>
                  <a:cubicBezTo>
                    <a:pt x="1198" y="875"/>
                    <a:pt x="1198" y="956"/>
                    <a:pt x="1214" y="1053"/>
                  </a:cubicBezTo>
                  <a:cubicBezTo>
                    <a:pt x="1133" y="1053"/>
                    <a:pt x="1052" y="1069"/>
                    <a:pt x="988" y="1118"/>
                  </a:cubicBezTo>
                  <a:cubicBezTo>
                    <a:pt x="729" y="940"/>
                    <a:pt x="518" y="632"/>
                    <a:pt x="97" y="632"/>
                  </a:cubicBezTo>
                  <a:cubicBezTo>
                    <a:pt x="81" y="761"/>
                    <a:pt x="65" y="680"/>
                    <a:pt x="0" y="745"/>
                  </a:cubicBezTo>
                  <a:cubicBezTo>
                    <a:pt x="113" y="859"/>
                    <a:pt x="211" y="972"/>
                    <a:pt x="308" y="1101"/>
                  </a:cubicBezTo>
                  <a:cubicBezTo>
                    <a:pt x="292" y="1199"/>
                    <a:pt x="292" y="1279"/>
                    <a:pt x="324" y="1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6671575" y="5044225"/>
              <a:ext cx="9750" cy="13375"/>
            </a:xfrm>
            <a:custGeom>
              <a:avLst/>
              <a:gdLst/>
              <a:ahLst/>
              <a:cxnLst/>
              <a:rect l="l" t="t" r="r" b="b"/>
              <a:pathLst>
                <a:path w="390" h="535" extrusionOk="0">
                  <a:moveTo>
                    <a:pt x="390" y="178"/>
                  </a:moveTo>
                  <a:cubicBezTo>
                    <a:pt x="357" y="146"/>
                    <a:pt x="341" y="97"/>
                    <a:pt x="341" y="49"/>
                  </a:cubicBezTo>
                  <a:cubicBezTo>
                    <a:pt x="244" y="81"/>
                    <a:pt x="195" y="0"/>
                    <a:pt x="98" y="32"/>
                  </a:cubicBezTo>
                  <a:cubicBezTo>
                    <a:pt x="130" y="113"/>
                    <a:pt x="98" y="275"/>
                    <a:pt x="66" y="178"/>
                  </a:cubicBezTo>
                  <a:cubicBezTo>
                    <a:pt x="1" y="243"/>
                    <a:pt x="195" y="340"/>
                    <a:pt x="1" y="340"/>
                  </a:cubicBezTo>
                  <a:cubicBezTo>
                    <a:pt x="17" y="469"/>
                    <a:pt x="163" y="372"/>
                    <a:pt x="179" y="534"/>
                  </a:cubicBezTo>
                  <a:cubicBezTo>
                    <a:pt x="195" y="389"/>
                    <a:pt x="276" y="259"/>
                    <a:pt x="39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6175400" y="4816750"/>
              <a:ext cx="21075" cy="9750"/>
            </a:xfrm>
            <a:custGeom>
              <a:avLst/>
              <a:gdLst/>
              <a:ahLst/>
              <a:cxnLst/>
              <a:rect l="l" t="t" r="r" b="b"/>
              <a:pathLst>
                <a:path w="843" h="390" extrusionOk="0">
                  <a:moveTo>
                    <a:pt x="745" y="195"/>
                  </a:moveTo>
                  <a:cubicBezTo>
                    <a:pt x="664" y="98"/>
                    <a:pt x="551" y="98"/>
                    <a:pt x="486" y="1"/>
                  </a:cubicBezTo>
                  <a:cubicBezTo>
                    <a:pt x="437" y="1"/>
                    <a:pt x="454" y="98"/>
                    <a:pt x="470" y="179"/>
                  </a:cubicBezTo>
                  <a:cubicBezTo>
                    <a:pt x="421" y="147"/>
                    <a:pt x="405" y="147"/>
                    <a:pt x="421" y="227"/>
                  </a:cubicBezTo>
                  <a:cubicBezTo>
                    <a:pt x="324" y="130"/>
                    <a:pt x="276" y="227"/>
                    <a:pt x="178" y="130"/>
                  </a:cubicBezTo>
                  <a:cubicBezTo>
                    <a:pt x="146" y="227"/>
                    <a:pt x="130" y="341"/>
                    <a:pt x="0" y="341"/>
                  </a:cubicBezTo>
                  <a:cubicBezTo>
                    <a:pt x="178" y="389"/>
                    <a:pt x="340" y="244"/>
                    <a:pt x="454" y="325"/>
                  </a:cubicBezTo>
                  <a:cubicBezTo>
                    <a:pt x="502" y="260"/>
                    <a:pt x="518" y="179"/>
                    <a:pt x="583" y="130"/>
                  </a:cubicBezTo>
                  <a:cubicBezTo>
                    <a:pt x="664" y="179"/>
                    <a:pt x="696" y="292"/>
                    <a:pt x="794" y="260"/>
                  </a:cubicBezTo>
                  <a:cubicBezTo>
                    <a:pt x="777" y="195"/>
                    <a:pt x="794" y="147"/>
                    <a:pt x="842" y="147"/>
                  </a:cubicBezTo>
                  <a:cubicBezTo>
                    <a:pt x="810" y="114"/>
                    <a:pt x="810" y="82"/>
                    <a:pt x="794" y="49"/>
                  </a:cubicBezTo>
                  <a:cubicBezTo>
                    <a:pt x="777" y="82"/>
                    <a:pt x="761" y="130"/>
                    <a:pt x="74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6057225" y="4892850"/>
              <a:ext cx="7300" cy="7700"/>
            </a:xfrm>
            <a:custGeom>
              <a:avLst/>
              <a:gdLst/>
              <a:ahLst/>
              <a:cxnLst/>
              <a:rect l="l" t="t" r="r" b="b"/>
              <a:pathLst>
                <a:path w="292" h="308" extrusionOk="0">
                  <a:moveTo>
                    <a:pt x="292" y="97"/>
                  </a:moveTo>
                  <a:cubicBezTo>
                    <a:pt x="259" y="81"/>
                    <a:pt x="243" y="0"/>
                    <a:pt x="194" y="0"/>
                  </a:cubicBezTo>
                  <a:cubicBezTo>
                    <a:pt x="227" y="162"/>
                    <a:pt x="97" y="146"/>
                    <a:pt x="0" y="162"/>
                  </a:cubicBezTo>
                  <a:cubicBezTo>
                    <a:pt x="0" y="308"/>
                    <a:pt x="162" y="195"/>
                    <a:pt x="243" y="211"/>
                  </a:cubicBezTo>
                  <a:cubicBezTo>
                    <a:pt x="259" y="178"/>
                    <a:pt x="227" y="81"/>
                    <a:pt x="29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5448500" y="4883125"/>
              <a:ext cx="39700" cy="33625"/>
            </a:xfrm>
            <a:custGeom>
              <a:avLst/>
              <a:gdLst/>
              <a:ahLst/>
              <a:cxnLst/>
              <a:rect l="l" t="t" r="r" b="b"/>
              <a:pathLst>
                <a:path w="1588" h="1345" extrusionOk="0">
                  <a:moveTo>
                    <a:pt x="341" y="794"/>
                  </a:moveTo>
                  <a:cubicBezTo>
                    <a:pt x="341" y="875"/>
                    <a:pt x="438" y="810"/>
                    <a:pt x="438" y="972"/>
                  </a:cubicBezTo>
                  <a:cubicBezTo>
                    <a:pt x="454" y="843"/>
                    <a:pt x="616" y="875"/>
                    <a:pt x="584" y="697"/>
                  </a:cubicBezTo>
                  <a:cubicBezTo>
                    <a:pt x="729" y="745"/>
                    <a:pt x="827" y="859"/>
                    <a:pt x="843" y="1134"/>
                  </a:cubicBezTo>
                  <a:cubicBezTo>
                    <a:pt x="1118" y="1344"/>
                    <a:pt x="1442" y="1102"/>
                    <a:pt x="1555" y="859"/>
                  </a:cubicBezTo>
                  <a:cubicBezTo>
                    <a:pt x="1587" y="406"/>
                    <a:pt x="1458" y="98"/>
                    <a:pt x="1248" y="49"/>
                  </a:cubicBezTo>
                  <a:cubicBezTo>
                    <a:pt x="940" y="1"/>
                    <a:pt x="665" y="519"/>
                    <a:pt x="422" y="357"/>
                  </a:cubicBezTo>
                  <a:cubicBezTo>
                    <a:pt x="341" y="422"/>
                    <a:pt x="98" y="454"/>
                    <a:pt x="1" y="584"/>
                  </a:cubicBezTo>
                  <a:cubicBezTo>
                    <a:pt x="33" y="681"/>
                    <a:pt x="1" y="665"/>
                    <a:pt x="17" y="794"/>
                  </a:cubicBezTo>
                  <a:cubicBezTo>
                    <a:pt x="114" y="810"/>
                    <a:pt x="276" y="729"/>
                    <a:pt x="276" y="907"/>
                  </a:cubicBezTo>
                  <a:cubicBezTo>
                    <a:pt x="325" y="875"/>
                    <a:pt x="341" y="843"/>
                    <a:pt x="341" y="7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28"/>
          <p:cNvGrpSpPr/>
          <p:nvPr/>
        </p:nvGrpSpPr>
        <p:grpSpPr>
          <a:xfrm>
            <a:off x="6072525" y="4130213"/>
            <a:ext cx="3071475" cy="616000"/>
            <a:chOff x="3673400" y="759000"/>
            <a:chExt cx="3071475" cy="616000"/>
          </a:xfrm>
        </p:grpSpPr>
        <p:sp>
          <p:nvSpPr>
            <p:cNvPr id="1307" name="Google Shape;1307;p28"/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8"/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8"/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8"/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8"/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8"/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8"/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8"/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8"/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8"/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8"/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8"/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8"/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8"/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8"/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8"/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8"/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8"/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8"/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8"/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8"/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8"/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8"/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8"/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8"/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8"/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8"/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8"/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8"/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8"/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8"/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8"/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8"/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8"/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8"/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8"/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8"/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8"/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8"/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8"/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8"/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8"/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8"/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8"/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8"/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8"/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8"/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8"/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8"/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8"/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8"/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8"/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8"/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8"/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8"/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8"/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8"/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8"/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8"/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8"/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8"/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8"/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8"/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8"/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8"/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7" name="Google Shape;1567;p28"/>
          <p:cNvSpPr/>
          <p:nvPr/>
        </p:nvSpPr>
        <p:spPr>
          <a:xfrm>
            <a:off x="281259" y="3621722"/>
            <a:ext cx="3885692" cy="1324484"/>
          </a:xfrm>
          <a:custGeom>
            <a:avLst/>
            <a:gdLst/>
            <a:ahLst/>
            <a:cxnLst/>
            <a:rect l="l" t="t" r="r" b="b"/>
            <a:pathLst>
              <a:path w="158434" h="19600" extrusionOk="0">
                <a:moveTo>
                  <a:pt x="136" y="0"/>
                </a:moveTo>
                <a:lnTo>
                  <a:pt x="158298" y="0"/>
                </a:lnTo>
                <a:lnTo>
                  <a:pt x="151356" y="10073"/>
                </a:lnTo>
                <a:lnTo>
                  <a:pt x="158434" y="19464"/>
                </a:lnTo>
                <a:lnTo>
                  <a:pt x="0" y="19600"/>
                </a:lnTo>
                <a:lnTo>
                  <a:pt x="6942" y="1007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68" name="Google Shape;1568;p28"/>
          <p:cNvSpPr txBox="1">
            <a:spLocks noGrp="1"/>
          </p:cNvSpPr>
          <p:nvPr>
            <p:ph type="ctrTitle"/>
          </p:nvPr>
        </p:nvSpPr>
        <p:spPr>
          <a:xfrm>
            <a:off x="409275" y="97089"/>
            <a:ext cx="4616652" cy="32057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>
                <a:latin typeface="Times New Roman"/>
                <a:cs typeface="Times New Roman"/>
              </a:rPr>
              <a:t>Unlocking New Revenue Streams: Maximizing the Impact of Conagra’s Plant-Based Products</a:t>
            </a:r>
            <a:endParaRPr lang="en-US" sz="3200"/>
          </a:p>
        </p:txBody>
      </p:sp>
      <p:sp>
        <p:nvSpPr>
          <p:cNvPr id="1569" name="Google Shape;1569;p28"/>
          <p:cNvSpPr txBox="1">
            <a:spLocks noGrp="1"/>
          </p:cNvSpPr>
          <p:nvPr>
            <p:ph type="subTitle" idx="1"/>
          </p:nvPr>
        </p:nvSpPr>
        <p:spPr>
          <a:xfrm>
            <a:off x="406199" y="3975006"/>
            <a:ext cx="3627407" cy="7083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IN" sz="1400" err="1">
                <a:latin typeface="Times New Roman"/>
                <a:cs typeface="Times New Roman"/>
              </a:rPr>
              <a:t>Behnaz</a:t>
            </a:r>
            <a:r>
              <a:rPr lang="en-IN" sz="1400">
                <a:latin typeface="Times New Roman"/>
                <a:cs typeface="Times New Roman"/>
              </a:rPr>
              <a:t> </a:t>
            </a:r>
            <a:r>
              <a:rPr lang="en-IN" sz="1400" err="1">
                <a:latin typeface="Times New Roman"/>
                <a:cs typeface="Times New Roman"/>
              </a:rPr>
              <a:t>Abedini</a:t>
            </a:r>
            <a:r>
              <a:rPr lang="en-IN" sz="1400">
                <a:latin typeface="Times New Roman"/>
                <a:cs typeface="Times New Roman"/>
              </a:rPr>
              <a:t> - BXA200001</a:t>
            </a:r>
          </a:p>
          <a:p>
            <a:pPr algn="l"/>
            <a:r>
              <a:rPr lang="en-IN" sz="1400" err="1">
                <a:latin typeface="Times New Roman"/>
                <a:cs typeface="Times New Roman"/>
              </a:rPr>
              <a:t>Rakshith</a:t>
            </a:r>
            <a:r>
              <a:rPr lang="en-IN" sz="1400">
                <a:latin typeface="Times New Roman"/>
                <a:cs typeface="Times New Roman"/>
              </a:rPr>
              <a:t> Patil - RXP230000</a:t>
            </a:r>
          </a:p>
          <a:p>
            <a:pPr algn="l"/>
            <a:r>
              <a:rPr lang="en-IN" sz="1400">
                <a:latin typeface="Times New Roman"/>
                <a:cs typeface="Times New Roman"/>
              </a:rPr>
              <a:t>Samin Khan - SXK220363</a:t>
            </a:r>
          </a:p>
          <a:p>
            <a:pPr algn="l"/>
            <a:r>
              <a:rPr lang="en-IN" sz="1400">
                <a:latin typeface="Times New Roman"/>
                <a:cs typeface="Times New Roman"/>
              </a:rPr>
              <a:t>Shradha M </a:t>
            </a:r>
            <a:r>
              <a:rPr lang="en-IN" sz="1400" err="1">
                <a:latin typeface="Times New Roman"/>
                <a:cs typeface="Times New Roman"/>
              </a:rPr>
              <a:t>Bhadrannavar</a:t>
            </a:r>
            <a:r>
              <a:rPr lang="en-IN" sz="1400">
                <a:latin typeface="Times New Roman"/>
                <a:cs typeface="Times New Roman"/>
              </a:rPr>
              <a:t> - SMB230003</a:t>
            </a:r>
          </a:p>
          <a:p>
            <a:pPr algn="l"/>
            <a:r>
              <a:rPr lang="en-IN" sz="1400">
                <a:latin typeface="Times New Roman"/>
                <a:cs typeface="Times New Roman"/>
              </a:rPr>
              <a:t>Shreevershith Kollabettu - SXK220508</a:t>
            </a:r>
          </a:p>
          <a:p>
            <a:endParaRPr lang="en-IN" sz="1400"/>
          </a:p>
        </p:txBody>
      </p:sp>
      <p:pic>
        <p:nvPicPr>
          <p:cNvPr id="1570" name="Google Shape;1570;p28"/>
          <p:cNvPicPr preferRelativeResize="0"/>
          <p:nvPr/>
        </p:nvPicPr>
        <p:blipFill>
          <a:blip r:embed="rId3"/>
          <a:srcRect t="16538" b="16538"/>
          <a:stretch/>
        </p:blipFill>
        <p:spPr>
          <a:xfrm>
            <a:off x="5438025" y="844200"/>
            <a:ext cx="5162700" cy="3455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" grpId="0" animBg="1"/>
      <p:bldP spid="1568" grpId="0"/>
      <p:bldP spid="156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8" name="Google Shape;4378;p38"/>
          <p:cNvSpPr/>
          <p:nvPr/>
        </p:nvSpPr>
        <p:spPr>
          <a:xfrm>
            <a:off x="618225" y="271625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9" name="Google Shape;4379;p38"/>
          <p:cNvSpPr txBox="1">
            <a:spLocks noGrp="1"/>
          </p:cNvSpPr>
          <p:nvPr>
            <p:ph type="subTitle" idx="1"/>
          </p:nvPr>
        </p:nvSpPr>
        <p:spPr>
          <a:xfrm>
            <a:off x="837125" y="1856917"/>
            <a:ext cx="3432571" cy="1247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" sz="1600"/>
              <a:t>- Residual skewness and kurtosis suggest unmodeled factors.</a:t>
            </a:r>
            <a:endParaRPr lang="en-US" sz="1600"/>
          </a:p>
          <a:p>
            <a:pPr marL="114300" indent="0"/>
            <a:r>
              <a:rPr lang="en" sz="1600"/>
              <a:t>- Certain consumer preferences remain unexplored.</a:t>
            </a:r>
          </a:p>
          <a:p>
            <a:pPr>
              <a:buFont typeface="Arial"/>
              <a:buChar char="•"/>
            </a:pPr>
            <a:endParaRPr lang="en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380" name="Google Shape;4380;p38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Challenges and Limitations</a:t>
            </a:r>
            <a:endParaRPr lang="en-US"/>
          </a:p>
        </p:txBody>
      </p:sp>
      <p:sp>
        <p:nvSpPr>
          <p:cNvPr id="4381" name="Google Shape;4381;p38"/>
          <p:cNvSpPr txBox="1">
            <a:spLocks noGrp="1"/>
          </p:cNvSpPr>
          <p:nvPr>
            <p:ph type="title" idx="2"/>
          </p:nvPr>
        </p:nvSpPr>
        <p:spPr>
          <a:xfrm>
            <a:off x="952970" y="1396640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AB02"/>
                </a:solidFill>
                <a:ea typeface="Calibri"/>
                <a:cs typeface="Calibri"/>
              </a:rPr>
              <a:t>Data Limitations</a:t>
            </a:r>
            <a:endParaRPr lang="en-US" sz="2400"/>
          </a:p>
        </p:txBody>
      </p:sp>
      <p:sp>
        <p:nvSpPr>
          <p:cNvPr id="4386" name="Google Shape;4386;p38"/>
          <p:cNvSpPr txBox="1">
            <a:spLocks noGrp="1"/>
          </p:cNvSpPr>
          <p:nvPr>
            <p:ph type="subTitle" idx="7"/>
          </p:nvPr>
        </p:nvSpPr>
        <p:spPr>
          <a:xfrm>
            <a:off x="5718709" y="1860161"/>
            <a:ext cx="3000084" cy="930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/>
            <a:r>
              <a:rPr lang="en"/>
              <a:t>- Increasing competition from Impossible Foods.</a:t>
            </a:r>
            <a:endParaRPr lang="en-US"/>
          </a:p>
          <a:p>
            <a:pPr marL="114300" indent="0" algn="l"/>
            <a:r>
              <a:rPr lang="en"/>
              <a:t>- Maintaining affordability while driving innovation.</a:t>
            </a: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387" name="Google Shape;4387;p38"/>
          <p:cNvSpPr txBox="1">
            <a:spLocks noGrp="1"/>
          </p:cNvSpPr>
          <p:nvPr>
            <p:ph type="title" idx="8"/>
          </p:nvPr>
        </p:nvSpPr>
        <p:spPr>
          <a:xfrm>
            <a:off x="5849999" y="1399884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/>
              <a:t>Market Challenges</a:t>
            </a:r>
            <a:endParaRPr lang="en-US"/>
          </a:p>
        </p:txBody>
      </p:sp>
      <p:grpSp>
        <p:nvGrpSpPr>
          <p:cNvPr id="4406" name="Google Shape;4406;p38"/>
          <p:cNvGrpSpPr/>
          <p:nvPr/>
        </p:nvGrpSpPr>
        <p:grpSpPr>
          <a:xfrm>
            <a:off x="5270287" y="2075636"/>
            <a:ext cx="501639" cy="499208"/>
            <a:chOff x="6058513" y="3219325"/>
            <a:chExt cx="459250" cy="457025"/>
          </a:xfrm>
        </p:grpSpPr>
        <p:sp>
          <p:nvSpPr>
            <p:cNvPr id="4407" name="Google Shape;4407;p38"/>
            <p:cNvSpPr/>
            <p:nvPr/>
          </p:nvSpPr>
          <p:spPr>
            <a:xfrm>
              <a:off x="6096413" y="3535875"/>
              <a:ext cx="26725" cy="26725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42" y="0"/>
                    <a:pt x="1" y="242"/>
                    <a:pt x="1" y="534"/>
                  </a:cubicBezTo>
                  <a:cubicBezTo>
                    <a:pt x="1" y="827"/>
                    <a:pt x="242" y="1069"/>
                    <a:pt x="535" y="1069"/>
                  </a:cubicBezTo>
                  <a:cubicBezTo>
                    <a:pt x="828" y="1069"/>
                    <a:pt x="1069" y="827"/>
                    <a:pt x="1069" y="534"/>
                  </a:cubicBezTo>
                  <a:cubicBezTo>
                    <a:pt x="1069" y="242"/>
                    <a:pt x="828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6134338" y="3573775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24" y="1"/>
                    <a:pt x="0" y="242"/>
                    <a:pt x="0" y="535"/>
                  </a:cubicBezTo>
                  <a:cubicBezTo>
                    <a:pt x="0" y="828"/>
                    <a:pt x="224" y="1069"/>
                    <a:pt x="534" y="1069"/>
                  </a:cubicBezTo>
                  <a:cubicBezTo>
                    <a:pt x="827" y="1069"/>
                    <a:pt x="1068" y="828"/>
                    <a:pt x="1068" y="535"/>
                  </a:cubicBezTo>
                  <a:cubicBezTo>
                    <a:pt x="1068" y="242"/>
                    <a:pt x="827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6171813" y="3611700"/>
              <a:ext cx="27150" cy="26725"/>
            </a:xfrm>
            <a:custGeom>
              <a:avLst/>
              <a:gdLst/>
              <a:ahLst/>
              <a:cxnLst/>
              <a:rect l="l" t="t" r="r" b="b"/>
              <a:pathLst>
                <a:path w="1086" h="1069" extrusionOk="0">
                  <a:moveTo>
                    <a:pt x="534" y="0"/>
                  </a:moveTo>
                  <a:cubicBezTo>
                    <a:pt x="242" y="0"/>
                    <a:pt x="0" y="241"/>
                    <a:pt x="0" y="534"/>
                  </a:cubicBezTo>
                  <a:cubicBezTo>
                    <a:pt x="0" y="827"/>
                    <a:pt x="242" y="1069"/>
                    <a:pt x="534" y="1069"/>
                  </a:cubicBezTo>
                  <a:cubicBezTo>
                    <a:pt x="845" y="1069"/>
                    <a:pt x="1086" y="827"/>
                    <a:pt x="1086" y="534"/>
                  </a:cubicBezTo>
                  <a:cubicBezTo>
                    <a:pt x="1086" y="241"/>
                    <a:pt x="845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6115363" y="3630650"/>
              <a:ext cx="26750" cy="26725"/>
            </a:xfrm>
            <a:custGeom>
              <a:avLst/>
              <a:gdLst/>
              <a:ahLst/>
              <a:cxnLst/>
              <a:rect l="l" t="t" r="r" b="b"/>
              <a:pathLst>
                <a:path w="1070" h="1069" extrusionOk="0">
                  <a:moveTo>
                    <a:pt x="535" y="0"/>
                  </a:moveTo>
                  <a:cubicBezTo>
                    <a:pt x="242" y="0"/>
                    <a:pt x="1" y="242"/>
                    <a:pt x="1" y="535"/>
                  </a:cubicBezTo>
                  <a:cubicBezTo>
                    <a:pt x="1" y="828"/>
                    <a:pt x="242" y="1069"/>
                    <a:pt x="535" y="1069"/>
                  </a:cubicBezTo>
                  <a:cubicBezTo>
                    <a:pt x="828" y="1069"/>
                    <a:pt x="1069" y="828"/>
                    <a:pt x="1069" y="535"/>
                  </a:cubicBezTo>
                  <a:cubicBezTo>
                    <a:pt x="1069" y="242"/>
                    <a:pt x="828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6058513" y="3649600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41" y="1"/>
                    <a:pt x="0" y="242"/>
                    <a:pt x="0" y="535"/>
                  </a:cubicBezTo>
                  <a:cubicBezTo>
                    <a:pt x="0" y="828"/>
                    <a:pt x="241" y="1069"/>
                    <a:pt x="534" y="1069"/>
                  </a:cubicBezTo>
                  <a:cubicBezTo>
                    <a:pt x="827" y="1069"/>
                    <a:pt x="1069" y="828"/>
                    <a:pt x="1069" y="535"/>
                  </a:cubicBezTo>
                  <a:cubicBezTo>
                    <a:pt x="1069" y="242"/>
                    <a:pt x="827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6077463" y="3592725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42" y="1"/>
                    <a:pt x="0" y="242"/>
                    <a:pt x="0" y="535"/>
                  </a:cubicBezTo>
                  <a:cubicBezTo>
                    <a:pt x="0" y="828"/>
                    <a:pt x="242" y="1069"/>
                    <a:pt x="535" y="1069"/>
                  </a:cubicBezTo>
                  <a:cubicBezTo>
                    <a:pt x="828" y="1069"/>
                    <a:pt x="1069" y="828"/>
                    <a:pt x="1069" y="535"/>
                  </a:cubicBezTo>
                  <a:cubicBezTo>
                    <a:pt x="1069" y="242"/>
                    <a:pt x="828" y="1"/>
                    <a:pt x="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6095113" y="3390250"/>
              <a:ext cx="252050" cy="248175"/>
            </a:xfrm>
            <a:custGeom>
              <a:avLst/>
              <a:gdLst/>
              <a:ahLst/>
              <a:cxnLst/>
              <a:rect l="l" t="t" r="r" b="b"/>
              <a:pathLst>
                <a:path w="10082" h="9927" extrusionOk="0">
                  <a:moveTo>
                    <a:pt x="5125" y="1"/>
                  </a:moveTo>
                  <a:cubicBezTo>
                    <a:pt x="4852" y="1"/>
                    <a:pt x="4576" y="104"/>
                    <a:pt x="4361" y="311"/>
                  </a:cubicBezTo>
                  <a:cubicBezTo>
                    <a:pt x="4257" y="431"/>
                    <a:pt x="4171" y="569"/>
                    <a:pt x="4119" y="707"/>
                  </a:cubicBezTo>
                  <a:cubicBezTo>
                    <a:pt x="3955" y="677"/>
                    <a:pt x="3788" y="662"/>
                    <a:pt x="3622" y="662"/>
                  </a:cubicBezTo>
                  <a:cubicBezTo>
                    <a:pt x="2935" y="662"/>
                    <a:pt x="2251" y="921"/>
                    <a:pt x="1724" y="1448"/>
                  </a:cubicBezTo>
                  <a:lnTo>
                    <a:pt x="208" y="2965"/>
                  </a:lnTo>
                  <a:cubicBezTo>
                    <a:pt x="1" y="3171"/>
                    <a:pt x="1" y="3499"/>
                    <a:pt x="208" y="3723"/>
                  </a:cubicBezTo>
                  <a:lnTo>
                    <a:pt x="6256" y="9771"/>
                  </a:lnTo>
                  <a:cubicBezTo>
                    <a:pt x="6360" y="9875"/>
                    <a:pt x="6498" y="9927"/>
                    <a:pt x="6635" y="9927"/>
                  </a:cubicBezTo>
                  <a:cubicBezTo>
                    <a:pt x="6773" y="9927"/>
                    <a:pt x="6911" y="9875"/>
                    <a:pt x="7015" y="9771"/>
                  </a:cubicBezTo>
                  <a:lnTo>
                    <a:pt x="8531" y="8255"/>
                  </a:lnTo>
                  <a:cubicBezTo>
                    <a:pt x="9186" y="7600"/>
                    <a:pt x="9427" y="6704"/>
                    <a:pt x="9272" y="5860"/>
                  </a:cubicBezTo>
                  <a:cubicBezTo>
                    <a:pt x="9410" y="5808"/>
                    <a:pt x="9548" y="5722"/>
                    <a:pt x="9668" y="5601"/>
                  </a:cubicBezTo>
                  <a:cubicBezTo>
                    <a:pt x="10082" y="5188"/>
                    <a:pt x="10082" y="4516"/>
                    <a:pt x="9668" y="4085"/>
                  </a:cubicBezTo>
                  <a:lnTo>
                    <a:pt x="5877" y="311"/>
                  </a:lnTo>
                  <a:cubicBezTo>
                    <a:pt x="5670" y="104"/>
                    <a:pt x="5399" y="1"/>
                    <a:pt x="5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6364388" y="3219325"/>
              <a:ext cx="153375" cy="148450"/>
            </a:xfrm>
            <a:custGeom>
              <a:avLst/>
              <a:gdLst/>
              <a:ahLst/>
              <a:cxnLst/>
              <a:rect l="l" t="t" r="r" b="b"/>
              <a:pathLst>
                <a:path w="6135" h="5938" extrusionOk="0">
                  <a:moveTo>
                    <a:pt x="1181" y="1"/>
                  </a:moveTo>
                  <a:cubicBezTo>
                    <a:pt x="909" y="1"/>
                    <a:pt x="638" y="108"/>
                    <a:pt x="431" y="324"/>
                  </a:cubicBezTo>
                  <a:cubicBezTo>
                    <a:pt x="0" y="737"/>
                    <a:pt x="0" y="1409"/>
                    <a:pt x="431" y="1840"/>
                  </a:cubicBezTo>
                  <a:lnTo>
                    <a:pt x="4205" y="5614"/>
                  </a:lnTo>
                  <a:cubicBezTo>
                    <a:pt x="4412" y="5830"/>
                    <a:pt x="4687" y="5937"/>
                    <a:pt x="4963" y="5937"/>
                  </a:cubicBezTo>
                  <a:cubicBezTo>
                    <a:pt x="5239" y="5937"/>
                    <a:pt x="5515" y="5830"/>
                    <a:pt x="5721" y="5614"/>
                  </a:cubicBezTo>
                  <a:cubicBezTo>
                    <a:pt x="6135" y="5201"/>
                    <a:pt x="6135" y="4529"/>
                    <a:pt x="5721" y="4098"/>
                  </a:cubicBezTo>
                  <a:lnTo>
                    <a:pt x="1930" y="324"/>
                  </a:lnTo>
                  <a:cubicBezTo>
                    <a:pt x="1723" y="108"/>
                    <a:pt x="1452" y="1"/>
                    <a:pt x="1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6258413" y="3280825"/>
              <a:ext cx="195175" cy="195625"/>
            </a:xfrm>
            <a:custGeom>
              <a:avLst/>
              <a:gdLst/>
              <a:ahLst/>
              <a:cxnLst/>
              <a:rect l="l" t="t" r="r" b="b"/>
              <a:pathLst>
                <a:path w="7807" h="7825" extrusionOk="0">
                  <a:moveTo>
                    <a:pt x="3774" y="1"/>
                  </a:moveTo>
                  <a:cubicBezTo>
                    <a:pt x="2223" y="931"/>
                    <a:pt x="913" y="2258"/>
                    <a:pt x="0" y="3826"/>
                  </a:cubicBezTo>
                  <a:lnTo>
                    <a:pt x="3895" y="7721"/>
                  </a:lnTo>
                  <a:lnTo>
                    <a:pt x="3998" y="7824"/>
                  </a:lnTo>
                  <a:cubicBezTo>
                    <a:pt x="5549" y="6894"/>
                    <a:pt x="6893" y="5601"/>
                    <a:pt x="7806" y="4033"/>
                  </a:cubicBezTo>
                  <a:cubicBezTo>
                    <a:pt x="7720" y="3947"/>
                    <a:pt x="3963" y="190"/>
                    <a:pt x="3912" y="138"/>
                  </a:cubicBezTo>
                  <a:cubicBezTo>
                    <a:pt x="3912" y="138"/>
                    <a:pt x="3912" y="121"/>
                    <a:pt x="3912" y="121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406;p38">
            <a:extLst>
              <a:ext uri="{FF2B5EF4-FFF2-40B4-BE49-F238E27FC236}">
                <a16:creationId xmlns:a16="http://schemas.microsoft.com/office/drawing/2014/main" id="{2626300A-7A74-82F4-462A-87B557582F7D}"/>
              </a:ext>
            </a:extLst>
          </p:cNvPr>
          <p:cNvGrpSpPr/>
          <p:nvPr/>
        </p:nvGrpSpPr>
        <p:grpSpPr>
          <a:xfrm>
            <a:off x="320996" y="2075969"/>
            <a:ext cx="501646" cy="499215"/>
            <a:chOff x="6058513" y="3219325"/>
            <a:chExt cx="459250" cy="457025"/>
          </a:xfrm>
        </p:grpSpPr>
        <p:sp>
          <p:nvSpPr>
            <p:cNvPr id="3" name="Google Shape;4407;p38">
              <a:extLst>
                <a:ext uri="{FF2B5EF4-FFF2-40B4-BE49-F238E27FC236}">
                  <a16:creationId xmlns:a16="http://schemas.microsoft.com/office/drawing/2014/main" id="{7F706BAD-7974-7C1B-AD04-8BF3A8B06A4F}"/>
                </a:ext>
              </a:extLst>
            </p:cNvPr>
            <p:cNvSpPr/>
            <p:nvPr/>
          </p:nvSpPr>
          <p:spPr>
            <a:xfrm>
              <a:off x="6096413" y="3535875"/>
              <a:ext cx="26725" cy="26725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42" y="0"/>
                    <a:pt x="1" y="242"/>
                    <a:pt x="1" y="534"/>
                  </a:cubicBezTo>
                  <a:cubicBezTo>
                    <a:pt x="1" y="827"/>
                    <a:pt x="242" y="1069"/>
                    <a:pt x="535" y="1069"/>
                  </a:cubicBezTo>
                  <a:cubicBezTo>
                    <a:pt x="828" y="1069"/>
                    <a:pt x="1069" y="827"/>
                    <a:pt x="1069" y="534"/>
                  </a:cubicBezTo>
                  <a:cubicBezTo>
                    <a:pt x="1069" y="242"/>
                    <a:pt x="828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408;p38">
              <a:extLst>
                <a:ext uri="{FF2B5EF4-FFF2-40B4-BE49-F238E27FC236}">
                  <a16:creationId xmlns:a16="http://schemas.microsoft.com/office/drawing/2014/main" id="{7153F9C1-9CB8-5B6E-9BB6-4BD597A3CA8C}"/>
                </a:ext>
              </a:extLst>
            </p:cNvPr>
            <p:cNvSpPr/>
            <p:nvPr/>
          </p:nvSpPr>
          <p:spPr>
            <a:xfrm>
              <a:off x="6134338" y="3573775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24" y="1"/>
                    <a:pt x="0" y="242"/>
                    <a:pt x="0" y="535"/>
                  </a:cubicBezTo>
                  <a:cubicBezTo>
                    <a:pt x="0" y="828"/>
                    <a:pt x="224" y="1069"/>
                    <a:pt x="534" y="1069"/>
                  </a:cubicBezTo>
                  <a:cubicBezTo>
                    <a:pt x="827" y="1069"/>
                    <a:pt x="1068" y="828"/>
                    <a:pt x="1068" y="535"/>
                  </a:cubicBezTo>
                  <a:cubicBezTo>
                    <a:pt x="1068" y="242"/>
                    <a:pt x="827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409;p38">
              <a:extLst>
                <a:ext uri="{FF2B5EF4-FFF2-40B4-BE49-F238E27FC236}">
                  <a16:creationId xmlns:a16="http://schemas.microsoft.com/office/drawing/2014/main" id="{4675B94F-F452-7005-4858-AA0D7E98E70B}"/>
                </a:ext>
              </a:extLst>
            </p:cNvPr>
            <p:cNvSpPr/>
            <p:nvPr/>
          </p:nvSpPr>
          <p:spPr>
            <a:xfrm>
              <a:off x="6171813" y="3611700"/>
              <a:ext cx="27150" cy="26725"/>
            </a:xfrm>
            <a:custGeom>
              <a:avLst/>
              <a:gdLst/>
              <a:ahLst/>
              <a:cxnLst/>
              <a:rect l="l" t="t" r="r" b="b"/>
              <a:pathLst>
                <a:path w="1086" h="1069" extrusionOk="0">
                  <a:moveTo>
                    <a:pt x="534" y="0"/>
                  </a:moveTo>
                  <a:cubicBezTo>
                    <a:pt x="242" y="0"/>
                    <a:pt x="0" y="241"/>
                    <a:pt x="0" y="534"/>
                  </a:cubicBezTo>
                  <a:cubicBezTo>
                    <a:pt x="0" y="827"/>
                    <a:pt x="242" y="1069"/>
                    <a:pt x="534" y="1069"/>
                  </a:cubicBezTo>
                  <a:cubicBezTo>
                    <a:pt x="845" y="1069"/>
                    <a:pt x="1086" y="827"/>
                    <a:pt x="1086" y="534"/>
                  </a:cubicBezTo>
                  <a:cubicBezTo>
                    <a:pt x="1086" y="241"/>
                    <a:pt x="845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410;p38">
              <a:extLst>
                <a:ext uri="{FF2B5EF4-FFF2-40B4-BE49-F238E27FC236}">
                  <a16:creationId xmlns:a16="http://schemas.microsoft.com/office/drawing/2014/main" id="{C4BCF731-B288-A701-A44F-BA418F32371A}"/>
                </a:ext>
              </a:extLst>
            </p:cNvPr>
            <p:cNvSpPr/>
            <p:nvPr/>
          </p:nvSpPr>
          <p:spPr>
            <a:xfrm>
              <a:off x="6115363" y="3630650"/>
              <a:ext cx="26750" cy="26725"/>
            </a:xfrm>
            <a:custGeom>
              <a:avLst/>
              <a:gdLst/>
              <a:ahLst/>
              <a:cxnLst/>
              <a:rect l="l" t="t" r="r" b="b"/>
              <a:pathLst>
                <a:path w="1070" h="1069" extrusionOk="0">
                  <a:moveTo>
                    <a:pt x="535" y="0"/>
                  </a:moveTo>
                  <a:cubicBezTo>
                    <a:pt x="242" y="0"/>
                    <a:pt x="1" y="242"/>
                    <a:pt x="1" y="535"/>
                  </a:cubicBezTo>
                  <a:cubicBezTo>
                    <a:pt x="1" y="828"/>
                    <a:pt x="242" y="1069"/>
                    <a:pt x="535" y="1069"/>
                  </a:cubicBezTo>
                  <a:cubicBezTo>
                    <a:pt x="828" y="1069"/>
                    <a:pt x="1069" y="828"/>
                    <a:pt x="1069" y="535"/>
                  </a:cubicBezTo>
                  <a:cubicBezTo>
                    <a:pt x="1069" y="242"/>
                    <a:pt x="828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411;p38">
              <a:extLst>
                <a:ext uri="{FF2B5EF4-FFF2-40B4-BE49-F238E27FC236}">
                  <a16:creationId xmlns:a16="http://schemas.microsoft.com/office/drawing/2014/main" id="{D51CAB23-B4DE-5CF8-2AC7-2BCD20E5D65B}"/>
                </a:ext>
              </a:extLst>
            </p:cNvPr>
            <p:cNvSpPr/>
            <p:nvPr/>
          </p:nvSpPr>
          <p:spPr>
            <a:xfrm>
              <a:off x="6058513" y="3649600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41" y="1"/>
                    <a:pt x="0" y="242"/>
                    <a:pt x="0" y="535"/>
                  </a:cubicBezTo>
                  <a:cubicBezTo>
                    <a:pt x="0" y="828"/>
                    <a:pt x="241" y="1069"/>
                    <a:pt x="534" y="1069"/>
                  </a:cubicBezTo>
                  <a:cubicBezTo>
                    <a:pt x="827" y="1069"/>
                    <a:pt x="1069" y="828"/>
                    <a:pt x="1069" y="535"/>
                  </a:cubicBezTo>
                  <a:cubicBezTo>
                    <a:pt x="1069" y="242"/>
                    <a:pt x="827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12;p38">
              <a:extLst>
                <a:ext uri="{FF2B5EF4-FFF2-40B4-BE49-F238E27FC236}">
                  <a16:creationId xmlns:a16="http://schemas.microsoft.com/office/drawing/2014/main" id="{25A3E645-2DB8-42A2-2E0C-C5A2A22153AC}"/>
                </a:ext>
              </a:extLst>
            </p:cNvPr>
            <p:cNvSpPr/>
            <p:nvPr/>
          </p:nvSpPr>
          <p:spPr>
            <a:xfrm>
              <a:off x="6077463" y="3592725"/>
              <a:ext cx="26725" cy="267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42" y="1"/>
                    <a:pt x="0" y="242"/>
                    <a:pt x="0" y="535"/>
                  </a:cubicBezTo>
                  <a:cubicBezTo>
                    <a:pt x="0" y="828"/>
                    <a:pt x="242" y="1069"/>
                    <a:pt x="535" y="1069"/>
                  </a:cubicBezTo>
                  <a:cubicBezTo>
                    <a:pt x="828" y="1069"/>
                    <a:pt x="1069" y="828"/>
                    <a:pt x="1069" y="535"/>
                  </a:cubicBezTo>
                  <a:cubicBezTo>
                    <a:pt x="1069" y="242"/>
                    <a:pt x="828" y="1"/>
                    <a:pt x="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413;p38">
              <a:extLst>
                <a:ext uri="{FF2B5EF4-FFF2-40B4-BE49-F238E27FC236}">
                  <a16:creationId xmlns:a16="http://schemas.microsoft.com/office/drawing/2014/main" id="{1283ABB3-9F87-9309-C69E-7EFE674BE2A8}"/>
                </a:ext>
              </a:extLst>
            </p:cNvPr>
            <p:cNvSpPr/>
            <p:nvPr/>
          </p:nvSpPr>
          <p:spPr>
            <a:xfrm>
              <a:off x="6095113" y="3390250"/>
              <a:ext cx="252050" cy="248175"/>
            </a:xfrm>
            <a:custGeom>
              <a:avLst/>
              <a:gdLst/>
              <a:ahLst/>
              <a:cxnLst/>
              <a:rect l="l" t="t" r="r" b="b"/>
              <a:pathLst>
                <a:path w="10082" h="9927" extrusionOk="0">
                  <a:moveTo>
                    <a:pt x="5125" y="1"/>
                  </a:moveTo>
                  <a:cubicBezTo>
                    <a:pt x="4852" y="1"/>
                    <a:pt x="4576" y="104"/>
                    <a:pt x="4361" y="311"/>
                  </a:cubicBezTo>
                  <a:cubicBezTo>
                    <a:pt x="4257" y="431"/>
                    <a:pt x="4171" y="569"/>
                    <a:pt x="4119" y="707"/>
                  </a:cubicBezTo>
                  <a:cubicBezTo>
                    <a:pt x="3955" y="677"/>
                    <a:pt x="3788" y="662"/>
                    <a:pt x="3622" y="662"/>
                  </a:cubicBezTo>
                  <a:cubicBezTo>
                    <a:pt x="2935" y="662"/>
                    <a:pt x="2251" y="921"/>
                    <a:pt x="1724" y="1448"/>
                  </a:cubicBezTo>
                  <a:lnTo>
                    <a:pt x="208" y="2965"/>
                  </a:lnTo>
                  <a:cubicBezTo>
                    <a:pt x="1" y="3171"/>
                    <a:pt x="1" y="3499"/>
                    <a:pt x="208" y="3723"/>
                  </a:cubicBezTo>
                  <a:lnTo>
                    <a:pt x="6256" y="9771"/>
                  </a:lnTo>
                  <a:cubicBezTo>
                    <a:pt x="6360" y="9875"/>
                    <a:pt x="6498" y="9927"/>
                    <a:pt x="6635" y="9927"/>
                  </a:cubicBezTo>
                  <a:cubicBezTo>
                    <a:pt x="6773" y="9927"/>
                    <a:pt x="6911" y="9875"/>
                    <a:pt x="7015" y="9771"/>
                  </a:cubicBezTo>
                  <a:lnTo>
                    <a:pt x="8531" y="8255"/>
                  </a:lnTo>
                  <a:cubicBezTo>
                    <a:pt x="9186" y="7600"/>
                    <a:pt x="9427" y="6704"/>
                    <a:pt x="9272" y="5860"/>
                  </a:cubicBezTo>
                  <a:cubicBezTo>
                    <a:pt x="9410" y="5808"/>
                    <a:pt x="9548" y="5722"/>
                    <a:pt x="9668" y="5601"/>
                  </a:cubicBezTo>
                  <a:cubicBezTo>
                    <a:pt x="10082" y="5188"/>
                    <a:pt x="10082" y="4516"/>
                    <a:pt x="9668" y="4085"/>
                  </a:cubicBezTo>
                  <a:lnTo>
                    <a:pt x="5877" y="311"/>
                  </a:lnTo>
                  <a:cubicBezTo>
                    <a:pt x="5670" y="104"/>
                    <a:pt x="5399" y="1"/>
                    <a:pt x="5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414;p38">
              <a:extLst>
                <a:ext uri="{FF2B5EF4-FFF2-40B4-BE49-F238E27FC236}">
                  <a16:creationId xmlns:a16="http://schemas.microsoft.com/office/drawing/2014/main" id="{85BC5AAE-C2D5-315C-8D09-D49D5E20DFFA}"/>
                </a:ext>
              </a:extLst>
            </p:cNvPr>
            <p:cNvSpPr/>
            <p:nvPr/>
          </p:nvSpPr>
          <p:spPr>
            <a:xfrm>
              <a:off x="6364388" y="3219325"/>
              <a:ext cx="153375" cy="148450"/>
            </a:xfrm>
            <a:custGeom>
              <a:avLst/>
              <a:gdLst/>
              <a:ahLst/>
              <a:cxnLst/>
              <a:rect l="l" t="t" r="r" b="b"/>
              <a:pathLst>
                <a:path w="6135" h="5938" extrusionOk="0">
                  <a:moveTo>
                    <a:pt x="1181" y="1"/>
                  </a:moveTo>
                  <a:cubicBezTo>
                    <a:pt x="909" y="1"/>
                    <a:pt x="638" y="108"/>
                    <a:pt x="431" y="324"/>
                  </a:cubicBezTo>
                  <a:cubicBezTo>
                    <a:pt x="0" y="737"/>
                    <a:pt x="0" y="1409"/>
                    <a:pt x="431" y="1840"/>
                  </a:cubicBezTo>
                  <a:lnTo>
                    <a:pt x="4205" y="5614"/>
                  </a:lnTo>
                  <a:cubicBezTo>
                    <a:pt x="4412" y="5830"/>
                    <a:pt x="4687" y="5937"/>
                    <a:pt x="4963" y="5937"/>
                  </a:cubicBezTo>
                  <a:cubicBezTo>
                    <a:pt x="5239" y="5937"/>
                    <a:pt x="5515" y="5830"/>
                    <a:pt x="5721" y="5614"/>
                  </a:cubicBezTo>
                  <a:cubicBezTo>
                    <a:pt x="6135" y="5201"/>
                    <a:pt x="6135" y="4529"/>
                    <a:pt x="5721" y="4098"/>
                  </a:cubicBezTo>
                  <a:lnTo>
                    <a:pt x="1930" y="324"/>
                  </a:lnTo>
                  <a:cubicBezTo>
                    <a:pt x="1723" y="108"/>
                    <a:pt x="1452" y="1"/>
                    <a:pt x="1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415;p38">
              <a:extLst>
                <a:ext uri="{FF2B5EF4-FFF2-40B4-BE49-F238E27FC236}">
                  <a16:creationId xmlns:a16="http://schemas.microsoft.com/office/drawing/2014/main" id="{6F61E425-E1BF-80DD-5860-809A50B4E089}"/>
                </a:ext>
              </a:extLst>
            </p:cNvPr>
            <p:cNvSpPr/>
            <p:nvPr/>
          </p:nvSpPr>
          <p:spPr>
            <a:xfrm>
              <a:off x="6258413" y="3280825"/>
              <a:ext cx="195175" cy="195625"/>
            </a:xfrm>
            <a:custGeom>
              <a:avLst/>
              <a:gdLst/>
              <a:ahLst/>
              <a:cxnLst/>
              <a:rect l="l" t="t" r="r" b="b"/>
              <a:pathLst>
                <a:path w="7807" h="7825" extrusionOk="0">
                  <a:moveTo>
                    <a:pt x="3774" y="1"/>
                  </a:moveTo>
                  <a:cubicBezTo>
                    <a:pt x="2223" y="931"/>
                    <a:pt x="913" y="2258"/>
                    <a:pt x="0" y="3826"/>
                  </a:cubicBezTo>
                  <a:lnTo>
                    <a:pt x="3895" y="7721"/>
                  </a:lnTo>
                  <a:lnTo>
                    <a:pt x="3998" y="7824"/>
                  </a:lnTo>
                  <a:cubicBezTo>
                    <a:pt x="5549" y="6894"/>
                    <a:pt x="6893" y="5601"/>
                    <a:pt x="7806" y="4033"/>
                  </a:cubicBezTo>
                  <a:cubicBezTo>
                    <a:pt x="7720" y="3947"/>
                    <a:pt x="3963" y="190"/>
                    <a:pt x="3912" y="138"/>
                  </a:cubicBezTo>
                  <a:cubicBezTo>
                    <a:pt x="3912" y="138"/>
                    <a:pt x="3912" y="121"/>
                    <a:pt x="3912" y="121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2478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79" grpId="0" build="p"/>
      <p:bldP spid="4380" grpId="0"/>
      <p:bldP spid="4381" grpId="0"/>
      <p:bldP spid="4386" grpId="0" build="p"/>
      <p:bldP spid="43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5" name="Google Shape;1575;p29"/>
          <p:cNvGrpSpPr/>
          <p:nvPr/>
        </p:nvGrpSpPr>
        <p:grpSpPr>
          <a:xfrm>
            <a:off x="2122376" y="274144"/>
            <a:ext cx="6184332" cy="1240310"/>
            <a:chOff x="3673400" y="759000"/>
            <a:chExt cx="3071475" cy="616000"/>
          </a:xfrm>
        </p:grpSpPr>
        <p:sp>
          <p:nvSpPr>
            <p:cNvPr id="1576" name="Google Shape;1576;p29"/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9"/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9"/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9"/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9"/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9"/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9"/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9"/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9"/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9"/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9"/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9"/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9"/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9"/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9"/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9"/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9"/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9"/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9"/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9"/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9"/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9"/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9"/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9"/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9"/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9"/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9"/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9"/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9"/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9"/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9"/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9"/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9"/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9"/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9"/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9"/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9"/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9"/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9"/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9"/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9"/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9"/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9"/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9"/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9"/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9"/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9"/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9"/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9"/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9"/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9"/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9"/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9"/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9"/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9"/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9"/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9"/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9"/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9"/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9"/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9"/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9"/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9"/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9"/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9"/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9"/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9"/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9"/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9"/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9"/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9"/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9"/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9"/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9"/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6" name="Google Shape;1836;p29"/>
          <p:cNvSpPr txBox="1">
            <a:spLocks noGrp="1"/>
          </p:cNvSpPr>
          <p:nvPr>
            <p:ph type="subTitle" idx="1"/>
          </p:nvPr>
        </p:nvSpPr>
        <p:spPr>
          <a:xfrm>
            <a:off x="714300" y="1284029"/>
            <a:ext cx="7715400" cy="2501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 algn="ctr">
              <a:buNone/>
            </a:pPr>
            <a:r>
              <a:rPr lang="en-US" sz="1800" err="1"/>
              <a:t>Gardein</a:t>
            </a:r>
            <a:r>
              <a:rPr lang="en-US" sz="1800"/>
              <a:t> can achieve sustainable growth by optimizing pricing, expanding distribution, and leveraging promotional strategies.</a:t>
            </a:r>
          </a:p>
          <a:p>
            <a:pPr algn="ctr">
              <a:buNone/>
            </a:pPr>
            <a:endParaRPr lang="en-US" sz="1800"/>
          </a:p>
          <a:p>
            <a:pPr algn="ctr">
              <a:buNone/>
            </a:pPr>
            <a:r>
              <a:rPr lang="en-US" sz="1800"/>
              <a:t>Key focus areas: High-performing flavors, large product sizes, and top regions.</a:t>
            </a:r>
          </a:p>
          <a:p>
            <a:pPr algn="ctr">
              <a:buNone/>
            </a:pPr>
            <a:endParaRPr lang="en-US" sz="1800"/>
          </a:p>
          <a:p>
            <a:pPr algn="ctr">
              <a:buNone/>
            </a:pPr>
            <a:r>
              <a:rPr lang="en-US" sz="1800"/>
              <a:t>Ongoing innovation and competitive benchmarking will ensure market leadership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sz="1600"/>
          </a:p>
        </p:txBody>
      </p:sp>
      <p:sp>
        <p:nvSpPr>
          <p:cNvPr id="1837" name="Google Shape;1837;p29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>
                <a:solidFill>
                  <a:srgbClr val="FFFFFF"/>
                </a:solidFill>
                <a:ea typeface="Calibri"/>
                <a:cs typeface="Calibri"/>
              </a:rPr>
              <a:t>Conclusion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6" grpId="0" build="p"/>
      <p:bldP spid="18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6" name="Google Shape;4426;p39"/>
          <p:cNvGrpSpPr/>
          <p:nvPr/>
        </p:nvGrpSpPr>
        <p:grpSpPr>
          <a:xfrm>
            <a:off x="3709469" y="3781"/>
            <a:ext cx="7119188" cy="3441326"/>
            <a:chOff x="5217825" y="4720598"/>
            <a:chExt cx="1568725" cy="758302"/>
          </a:xfrm>
        </p:grpSpPr>
        <p:sp>
          <p:nvSpPr>
            <p:cNvPr id="4427" name="Google Shape;4427;p39"/>
            <p:cNvSpPr/>
            <p:nvPr/>
          </p:nvSpPr>
          <p:spPr>
            <a:xfrm>
              <a:off x="6777225" y="5019925"/>
              <a:ext cx="9325" cy="487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373" y="195"/>
                  </a:moveTo>
                  <a:cubicBezTo>
                    <a:pt x="373" y="163"/>
                    <a:pt x="324" y="179"/>
                    <a:pt x="308" y="163"/>
                  </a:cubicBezTo>
                  <a:cubicBezTo>
                    <a:pt x="243" y="49"/>
                    <a:pt x="114" y="1"/>
                    <a:pt x="0" y="17"/>
                  </a:cubicBezTo>
                  <a:cubicBezTo>
                    <a:pt x="146" y="49"/>
                    <a:pt x="211" y="195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9"/>
            <p:cNvSpPr/>
            <p:nvPr/>
          </p:nvSpPr>
          <p:spPr>
            <a:xfrm>
              <a:off x="6757800" y="507375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227" y="82"/>
                  </a:moveTo>
                  <a:cubicBezTo>
                    <a:pt x="194" y="1"/>
                    <a:pt x="81" y="82"/>
                    <a:pt x="0" y="66"/>
                  </a:cubicBezTo>
                  <a:cubicBezTo>
                    <a:pt x="97" y="98"/>
                    <a:pt x="194" y="195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9"/>
            <p:cNvSpPr/>
            <p:nvPr/>
          </p:nvSpPr>
          <p:spPr>
            <a:xfrm>
              <a:off x="6748075" y="5067675"/>
              <a:ext cx="4875" cy="5300"/>
            </a:xfrm>
            <a:custGeom>
              <a:avLst/>
              <a:gdLst/>
              <a:ahLst/>
              <a:cxnLst/>
              <a:rect l="l" t="t" r="r" b="b"/>
              <a:pathLst>
                <a:path w="195" h="212" extrusionOk="0">
                  <a:moveTo>
                    <a:pt x="195" y="114"/>
                  </a:moveTo>
                  <a:cubicBezTo>
                    <a:pt x="179" y="1"/>
                    <a:pt x="65" y="66"/>
                    <a:pt x="1" y="66"/>
                  </a:cubicBezTo>
                  <a:cubicBezTo>
                    <a:pt x="17" y="211"/>
                    <a:pt x="146" y="114"/>
                    <a:pt x="195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9"/>
            <p:cNvSpPr/>
            <p:nvPr/>
          </p:nvSpPr>
          <p:spPr>
            <a:xfrm>
              <a:off x="6735950" y="5073750"/>
              <a:ext cx="14575" cy="7725"/>
            </a:xfrm>
            <a:custGeom>
              <a:avLst/>
              <a:gdLst/>
              <a:ahLst/>
              <a:cxnLst/>
              <a:rect l="l" t="t" r="r" b="b"/>
              <a:pathLst>
                <a:path w="583" h="309" extrusionOk="0">
                  <a:moveTo>
                    <a:pt x="534" y="66"/>
                  </a:moveTo>
                  <a:cubicBezTo>
                    <a:pt x="583" y="1"/>
                    <a:pt x="372" y="66"/>
                    <a:pt x="340" y="17"/>
                  </a:cubicBezTo>
                  <a:lnTo>
                    <a:pt x="356" y="114"/>
                  </a:lnTo>
                  <a:cubicBezTo>
                    <a:pt x="194" y="179"/>
                    <a:pt x="146" y="33"/>
                    <a:pt x="0" y="82"/>
                  </a:cubicBezTo>
                  <a:cubicBezTo>
                    <a:pt x="130" y="308"/>
                    <a:pt x="372" y="146"/>
                    <a:pt x="53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9"/>
            <p:cNvSpPr/>
            <p:nvPr/>
          </p:nvSpPr>
          <p:spPr>
            <a:xfrm>
              <a:off x="6742825" y="5067275"/>
              <a:ext cx="4475" cy="2875"/>
            </a:xfrm>
            <a:custGeom>
              <a:avLst/>
              <a:gdLst/>
              <a:ahLst/>
              <a:cxnLst/>
              <a:rect l="l" t="t" r="r" b="b"/>
              <a:pathLst>
                <a:path w="179" h="115" extrusionOk="0">
                  <a:moveTo>
                    <a:pt x="178" y="114"/>
                  </a:moveTo>
                  <a:cubicBezTo>
                    <a:pt x="162" y="1"/>
                    <a:pt x="81" y="17"/>
                    <a:pt x="0" y="33"/>
                  </a:cubicBezTo>
                  <a:cubicBezTo>
                    <a:pt x="49" y="66"/>
                    <a:pt x="114" y="98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9"/>
            <p:cNvSpPr/>
            <p:nvPr/>
          </p:nvSpPr>
          <p:spPr>
            <a:xfrm>
              <a:off x="6735950" y="5068900"/>
              <a:ext cx="8500" cy="4875"/>
            </a:xfrm>
            <a:custGeom>
              <a:avLst/>
              <a:gdLst/>
              <a:ahLst/>
              <a:cxnLst/>
              <a:rect l="l" t="t" r="r" b="b"/>
              <a:pathLst>
                <a:path w="340" h="195" extrusionOk="0">
                  <a:moveTo>
                    <a:pt x="340" y="98"/>
                  </a:moveTo>
                  <a:cubicBezTo>
                    <a:pt x="243" y="1"/>
                    <a:pt x="97" y="1"/>
                    <a:pt x="0" y="98"/>
                  </a:cubicBezTo>
                  <a:cubicBezTo>
                    <a:pt x="65" y="195"/>
                    <a:pt x="162" y="65"/>
                    <a:pt x="34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9"/>
            <p:cNvSpPr/>
            <p:nvPr/>
          </p:nvSpPr>
          <p:spPr>
            <a:xfrm>
              <a:off x="6723400" y="4920375"/>
              <a:ext cx="4475" cy="3250"/>
            </a:xfrm>
            <a:custGeom>
              <a:avLst/>
              <a:gdLst/>
              <a:ahLst/>
              <a:cxnLst/>
              <a:rect l="l" t="t" r="r" b="b"/>
              <a:pathLst>
                <a:path w="179" h="130" extrusionOk="0">
                  <a:moveTo>
                    <a:pt x="178" y="130"/>
                  </a:moveTo>
                  <a:cubicBezTo>
                    <a:pt x="162" y="49"/>
                    <a:pt x="49" y="130"/>
                    <a:pt x="65" y="0"/>
                  </a:cubicBezTo>
                  <a:cubicBezTo>
                    <a:pt x="49" y="0"/>
                    <a:pt x="49" y="16"/>
                    <a:pt x="49" y="49"/>
                  </a:cubicBezTo>
                  <a:lnTo>
                    <a:pt x="0" y="49"/>
                  </a:lnTo>
                  <a:cubicBezTo>
                    <a:pt x="33" y="130"/>
                    <a:pt x="97" y="130"/>
                    <a:pt x="17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9"/>
            <p:cNvSpPr/>
            <p:nvPr/>
          </p:nvSpPr>
          <p:spPr>
            <a:xfrm>
              <a:off x="6716500" y="4927250"/>
              <a:ext cx="3675" cy="2850"/>
            </a:xfrm>
            <a:custGeom>
              <a:avLst/>
              <a:gdLst/>
              <a:ahLst/>
              <a:cxnLst/>
              <a:rect l="l" t="t" r="r" b="b"/>
              <a:pathLst>
                <a:path w="147" h="114" extrusionOk="0">
                  <a:moveTo>
                    <a:pt x="147" y="114"/>
                  </a:moveTo>
                  <a:cubicBezTo>
                    <a:pt x="130" y="33"/>
                    <a:pt x="66" y="0"/>
                    <a:pt x="1" y="17"/>
                  </a:cubicBezTo>
                  <a:cubicBezTo>
                    <a:pt x="17" y="81"/>
                    <a:pt x="82" y="114"/>
                    <a:pt x="147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9"/>
            <p:cNvSpPr/>
            <p:nvPr/>
          </p:nvSpPr>
          <p:spPr>
            <a:xfrm>
              <a:off x="6699925" y="4824050"/>
              <a:ext cx="6900" cy="3650"/>
            </a:xfrm>
            <a:custGeom>
              <a:avLst/>
              <a:gdLst/>
              <a:ahLst/>
              <a:cxnLst/>
              <a:rect l="l" t="t" r="r" b="b"/>
              <a:pathLst>
                <a:path w="276" h="146" extrusionOk="0">
                  <a:moveTo>
                    <a:pt x="275" y="81"/>
                  </a:moveTo>
                  <a:cubicBezTo>
                    <a:pt x="194" y="0"/>
                    <a:pt x="81" y="49"/>
                    <a:pt x="0" y="81"/>
                  </a:cubicBezTo>
                  <a:cubicBezTo>
                    <a:pt x="49" y="146"/>
                    <a:pt x="194" y="65"/>
                    <a:pt x="27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9"/>
            <p:cNvSpPr/>
            <p:nvPr/>
          </p:nvSpPr>
          <p:spPr>
            <a:xfrm>
              <a:off x="6721775" y="5074975"/>
              <a:ext cx="7700" cy="6500"/>
            </a:xfrm>
            <a:custGeom>
              <a:avLst/>
              <a:gdLst/>
              <a:ahLst/>
              <a:cxnLst/>
              <a:rect l="l" t="t" r="r" b="b"/>
              <a:pathLst>
                <a:path w="308" h="260" extrusionOk="0">
                  <a:moveTo>
                    <a:pt x="308" y="130"/>
                  </a:moveTo>
                  <a:cubicBezTo>
                    <a:pt x="178" y="0"/>
                    <a:pt x="65" y="130"/>
                    <a:pt x="0" y="195"/>
                  </a:cubicBezTo>
                  <a:cubicBezTo>
                    <a:pt x="81" y="259"/>
                    <a:pt x="178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9"/>
            <p:cNvSpPr/>
            <p:nvPr/>
          </p:nvSpPr>
          <p:spPr>
            <a:xfrm>
              <a:off x="6698700" y="4924000"/>
              <a:ext cx="7725" cy="6500"/>
            </a:xfrm>
            <a:custGeom>
              <a:avLst/>
              <a:gdLst/>
              <a:ahLst/>
              <a:cxnLst/>
              <a:rect l="l" t="t" r="r" b="b"/>
              <a:pathLst>
                <a:path w="309" h="260" extrusionOk="0">
                  <a:moveTo>
                    <a:pt x="130" y="244"/>
                  </a:moveTo>
                  <a:cubicBezTo>
                    <a:pt x="179" y="147"/>
                    <a:pt x="227" y="260"/>
                    <a:pt x="308" y="211"/>
                  </a:cubicBezTo>
                  <a:cubicBezTo>
                    <a:pt x="308" y="130"/>
                    <a:pt x="130" y="163"/>
                    <a:pt x="195" y="82"/>
                  </a:cubicBezTo>
                  <a:cubicBezTo>
                    <a:pt x="163" y="1"/>
                    <a:pt x="49" y="82"/>
                    <a:pt x="1" y="66"/>
                  </a:cubicBezTo>
                  <a:cubicBezTo>
                    <a:pt x="33" y="130"/>
                    <a:pt x="114" y="130"/>
                    <a:pt x="13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9"/>
            <p:cNvSpPr/>
            <p:nvPr/>
          </p:nvSpPr>
          <p:spPr>
            <a:xfrm>
              <a:off x="6678875" y="4828100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57" y="65"/>
                  </a:moveTo>
                  <a:cubicBezTo>
                    <a:pt x="389" y="32"/>
                    <a:pt x="0" y="0"/>
                    <a:pt x="17" y="130"/>
                  </a:cubicBezTo>
                  <a:cubicBezTo>
                    <a:pt x="130" y="97"/>
                    <a:pt x="243" y="81"/>
                    <a:pt x="35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9"/>
            <p:cNvSpPr/>
            <p:nvPr/>
          </p:nvSpPr>
          <p:spPr>
            <a:xfrm>
              <a:off x="6676050" y="49264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81"/>
                  </a:moveTo>
                  <a:cubicBezTo>
                    <a:pt x="130" y="32"/>
                    <a:pt x="32" y="0"/>
                    <a:pt x="0" y="65"/>
                  </a:cubicBezTo>
                  <a:cubicBezTo>
                    <a:pt x="16" y="146"/>
                    <a:pt x="130" y="65"/>
                    <a:pt x="17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9"/>
            <p:cNvSpPr/>
            <p:nvPr/>
          </p:nvSpPr>
          <p:spPr>
            <a:xfrm>
              <a:off x="6692625" y="5083475"/>
              <a:ext cx="3675" cy="8525"/>
            </a:xfrm>
            <a:custGeom>
              <a:avLst/>
              <a:gdLst/>
              <a:ahLst/>
              <a:cxnLst/>
              <a:rect l="l" t="t" r="r" b="b"/>
              <a:pathLst>
                <a:path w="147" h="341" extrusionOk="0">
                  <a:moveTo>
                    <a:pt x="147" y="178"/>
                  </a:moveTo>
                  <a:cubicBezTo>
                    <a:pt x="114" y="0"/>
                    <a:pt x="1" y="178"/>
                    <a:pt x="1" y="227"/>
                  </a:cubicBezTo>
                  <a:cubicBezTo>
                    <a:pt x="66" y="340"/>
                    <a:pt x="66" y="130"/>
                    <a:pt x="14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9"/>
            <p:cNvSpPr/>
            <p:nvPr/>
          </p:nvSpPr>
          <p:spPr>
            <a:xfrm>
              <a:off x="6655800" y="50899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146" y="65"/>
                  </a:moveTo>
                  <a:cubicBezTo>
                    <a:pt x="211" y="0"/>
                    <a:pt x="1" y="17"/>
                    <a:pt x="1" y="81"/>
                  </a:cubicBezTo>
                  <a:cubicBezTo>
                    <a:pt x="49" y="227"/>
                    <a:pt x="49" y="33"/>
                    <a:pt x="14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9"/>
            <p:cNvSpPr/>
            <p:nvPr/>
          </p:nvSpPr>
          <p:spPr>
            <a:xfrm>
              <a:off x="6648925" y="5081050"/>
              <a:ext cx="9725" cy="2450"/>
            </a:xfrm>
            <a:custGeom>
              <a:avLst/>
              <a:gdLst/>
              <a:ahLst/>
              <a:cxnLst/>
              <a:rect l="l" t="t" r="r" b="b"/>
              <a:pathLst>
                <a:path w="389" h="98" extrusionOk="0">
                  <a:moveTo>
                    <a:pt x="389" y="65"/>
                  </a:moveTo>
                  <a:cubicBezTo>
                    <a:pt x="373" y="16"/>
                    <a:pt x="308" y="65"/>
                    <a:pt x="308" y="0"/>
                  </a:cubicBezTo>
                  <a:cubicBezTo>
                    <a:pt x="276" y="65"/>
                    <a:pt x="0" y="33"/>
                    <a:pt x="6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9"/>
            <p:cNvSpPr/>
            <p:nvPr/>
          </p:nvSpPr>
          <p:spPr>
            <a:xfrm>
              <a:off x="6616950" y="509642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405" y="81"/>
                  </a:moveTo>
                  <a:cubicBezTo>
                    <a:pt x="357" y="0"/>
                    <a:pt x="0" y="33"/>
                    <a:pt x="0" y="195"/>
                  </a:cubicBezTo>
                  <a:cubicBezTo>
                    <a:pt x="130" y="130"/>
                    <a:pt x="259" y="98"/>
                    <a:pt x="40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9"/>
            <p:cNvSpPr/>
            <p:nvPr/>
          </p:nvSpPr>
          <p:spPr>
            <a:xfrm>
              <a:off x="6593475" y="4950325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" y="81"/>
                  </a:moveTo>
                  <a:cubicBezTo>
                    <a:pt x="114" y="211"/>
                    <a:pt x="357" y="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9"/>
            <p:cNvSpPr/>
            <p:nvPr/>
          </p:nvSpPr>
          <p:spPr>
            <a:xfrm>
              <a:off x="6585775" y="5104925"/>
              <a:ext cx="9750" cy="7700"/>
            </a:xfrm>
            <a:custGeom>
              <a:avLst/>
              <a:gdLst/>
              <a:ahLst/>
              <a:cxnLst/>
              <a:rect l="l" t="t" r="r" b="b"/>
              <a:pathLst>
                <a:path w="390" h="308" extrusionOk="0">
                  <a:moveTo>
                    <a:pt x="389" y="178"/>
                  </a:moveTo>
                  <a:cubicBezTo>
                    <a:pt x="292" y="0"/>
                    <a:pt x="163" y="97"/>
                    <a:pt x="1" y="146"/>
                  </a:cubicBezTo>
                  <a:cubicBezTo>
                    <a:pt x="114" y="308"/>
                    <a:pt x="260" y="130"/>
                    <a:pt x="389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9"/>
            <p:cNvSpPr/>
            <p:nvPr/>
          </p:nvSpPr>
          <p:spPr>
            <a:xfrm>
              <a:off x="6563525" y="497297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46" y="114"/>
                  </a:moveTo>
                  <a:cubicBezTo>
                    <a:pt x="130" y="65"/>
                    <a:pt x="98" y="1"/>
                    <a:pt x="49" y="17"/>
                  </a:cubicBezTo>
                  <a:cubicBezTo>
                    <a:pt x="1" y="98"/>
                    <a:pt x="65" y="146"/>
                    <a:pt x="65" y="260"/>
                  </a:cubicBezTo>
                  <a:cubicBezTo>
                    <a:pt x="195" y="260"/>
                    <a:pt x="65" y="146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9"/>
            <p:cNvSpPr/>
            <p:nvPr/>
          </p:nvSpPr>
          <p:spPr>
            <a:xfrm>
              <a:off x="6522650" y="497865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1"/>
                  </a:moveTo>
                  <a:cubicBezTo>
                    <a:pt x="162" y="0"/>
                    <a:pt x="49" y="81"/>
                    <a:pt x="0" y="65"/>
                  </a:cubicBezTo>
                  <a:cubicBezTo>
                    <a:pt x="33" y="195"/>
                    <a:pt x="98" y="81"/>
                    <a:pt x="17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39"/>
            <p:cNvSpPr/>
            <p:nvPr/>
          </p:nvSpPr>
          <p:spPr>
            <a:xfrm>
              <a:off x="6536825" y="5117075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194" y="130"/>
                  </a:moveTo>
                  <a:cubicBezTo>
                    <a:pt x="194" y="65"/>
                    <a:pt x="0" y="0"/>
                    <a:pt x="32" y="146"/>
                  </a:cubicBezTo>
                  <a:cubicBezTo>
                    <a:pt x="97" y="97"/>
                    <a:pt x="113" y="130"/>
                    <a:pt x="19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39"/>
            <p:cNvSpPr/>
            <p:nvPr/>
          </p:nvSpPr>
          <p:spPr>
            <a:xfrm>
              <a:off x="6513750" y="49325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130"/>
                  </a:moveTo>
                  <a:cubicBezTo>
                    <a:pt x="211" y="1"/>
                    <a:pt x="0" y="98"/>
                    <a:pt x="33" y="211"/>
                  </a:cubicBezTo>
                  <a:cubicBezTo>
                    <a:pt x="130" y="227"/>
                    <a:pt x="130" y="130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39"/>
            <p:cNvSpPr/>
            <p:nvPr/>
          </p:nvSpPr>
          <p:spPr>
            <a:xfrm>
              <a:off x="6522650" y="5117075"/>
              <a:ext cx="12175" cy="4875"/>
            </a:xfrm>
            <a:custGeom>
              <a:avLst/>
              <a:gdLst/>
              <a:ahLst/>
              <a:cxnLst/>
              <a:rect l="l" t="t" r="r" b="b"/>
              <a:pathLst>
                <a:path w="487" h="195" extrusionOk="0">
                  <a:moveTo>
                    <a:pt x="486" y="130"/>
                  </a:moveTo>
                  <a:cubicBezTo>
                    <a:pt x="276" y="0"/>
                    <a:pt x="292" y="65"/>
                    <a:pt x="0" y="65"/>
                  </a:cubicBezTo>
                  <a:cubicBezTo>
                    <a:pt x="98" y="194"/>
                    <a:pt x="308" y="130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39"/>
            <p:cNvSpPr/>
            <p:nvPr/>
          </p:nvSpPr>
          <p:spPr>
            <a:xfrm>
              <a:off x="6519400" y="5136500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228" y="65"/>
                  </a:moveTo>
                  <a:cubicBezTo>
                    <a:pt x="163" y="0"/>
                    <a:pt x="130" y="211"/>
                    <a:pt x="1" y="162"/>
                  </a:cubicBezTo>
                  <a:cubicBezTo>
                    <a:pt x="82" y="243"/>
                    <a:pt x="195" y="146"/>
                    <a:pt x="22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39"/>
            <p:cNvSpPr/>
            <p:nvPr/>
          </p:nvSpPr>
          <p:spPr>
            <a:xfrm>
              <a:off x="6514950" y="5138925"/>
              <a:ext cx="3275" cy="3650"/>
            </a:xfrm>
            <a:custGeom>
              <a:avLst/>
              <a:gdLst/>
              <a:ahLst/>
              <a:cxnLst/>
              <a:rect l="l" t="t" r="r" b="b"/>
              <a:pathLst>
                <a:path w="131" h="146" extrusionOk="0">
                  <a:moveTo>
                    <a:pt x="130" y="97"/>
                  </a:moveTo>
                  <a:cubicBezTo>
                    <a:pt x="130" y="33"/>
                    <a:pt x="33" y="81"/>
                    <a:pt x="33" y="0"/>
                  </a:cubicBezTo>
                  <a:cubicBezTo>
                    <a:pt x="1" y="16"/>
                    <a:pt x="17" y="97"/>
                    <a:pt x="17" y="146"/>
                  </a:cubicBezTo>
                  <a:cubicBezTo>
                    <a:pt x="49" y="114"/>
                    <a:pt x="98" y="97"/>
                    <a:pt x="130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39"/>
            <p:cNvSpPr/>
            <p:nvPr/>
          </p:nvSpPr>
          <p:spPr>
            <a:xfrm>
              <a:off x="6505250" y="5117475"/>
              <a:ext cx="9725" cy="6900"/>
            </a:xfrm>
            <a:custGeom>
              <a:avLst/>
              <a:gdLst/>
              <a:ahLst/>
              <a:cxnLst/>
              <a:rect l="l" t="t" r="r" b="b"/>
              <a:pathLst>
                <a:path w="389" h="276" extrusionOk="0">
                  <a:moveTo>
                    <a:pt x="389" y="0"/>
                  </a:moveTo>
                  <a:cubicBezTo>
                    <a:pt x="324" y="162"/>
                    <a:pt x="162" y="97"/>
                    <a:pt x="0" y="114"/>
                  </a:cubicBezTo>
                  <a:cubicBezTo>
                    <a:pt x="114" y="211"/>
                    <a:pt x="373" y="275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9"/>
            <p:cNvSpPr/>
            <p:nvPr/>
          </p:nvSpPr>
          <p:spPr>
            <a:xfrm>
              <a:off x="6525475" y="53121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30"/>
                  </a:moveTo>
                  <a:cubicBezTo>
                    <a:pt x="341" y="0"/>
                    <a:pt x="244" y="81"/>
                    <a:pt x="244" y="97"/>
                  </a:cubicBezTo>
                  <a:cubicBezTo>
                    <a:pt x="1" y="113"/>
                    <a:pt x="325" y="178"/>
                    <a:pt x="3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39"/>
            <p:cNvSpPr/>
            <p:nvPr/>
          </p:nvSpPr>
          <p:spPr>
            <a:xfrm>
              <a:off x="6491075" y="4983900"/>
              <a:ext cx="4875" cy="4900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30" y="130"/>
                  </a:moveTo>
                  <a:cubicBezTo>
                    <a:pt x="195" y="82"/>
                    <a:pt x="82" y="1"/>
                    <a:pt x="17" y="33"/>
                  </a:cubicBezTo>
                  <a:cubicBezTo>
                    <a:pt x="1" y="195"/>
                    <a:pt x="130" y="49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39"/>
            <p:cNvSpPr/>
            <p:nvPr/>
          </p:nvSpPr>
          <p:spPr>
            <a:xfrm>
              <a:off x="6487025" y="5084275"/>
              <a:ext cx="6500" cy="5300"/>
            </a:xfrm>
            <a:custGeom>
              <a:avLst/>
              <a:gdLst/>
              <a:ahLst/>
              <a:cxnLst/>
              <a:rect l="l" t="t" r="r" b="b"/>
              <a:pathLst>
                <a:path w="260" h="212" extrusionOk="0">
                  <a:moveTo>
                    <a:pt x="260" y="163"/>
                  </a:moveTo>
                  <a:cubicBezTo>
                    <a:pt x="244" y="1"/>
                    <a:pt x="82" y="33"/>
                    <a:pt x="1" y="82"/>
                  </a:cubicBezTo>
                  <a:cubicBezTo>
                    <a:pt x="66" y="211"/>
                    <a:pt x="179" y="49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9"/>
            <p:cNvSpPr/>
            <p:nvPr/>
          </p:nvSpPr>
          <p:spPr>
            <a:xfrm>
              <a:off x="6490675" y="5106950"/>
              <a:ext cx="3675" cy="5675"/>
            </a:xfrm>
            <a:custGeom>
              <a:avLst/>
              <a:gdLst/>
              <a:ahLst/>
              <a:cxnLst/>
              <a:rect l="l" t="t" r="r" b="b"/>
              <a:pathLst>
                <a:path w="147" h="227" extrusionOk="0">
                  <a:moveTo>
                    <a:pt x="146" y="146"/>
                  </a:moveTo>
                  <a:cubicBezTo>
                    <a:pt x="130" y="114"/>
                    <a:pt x="65" y="97"/>
                    <a:pt x="114" y="81"/>
                  </a:cubicBezTo>
                  <a:cubicBezTo>
                    <a:pt x="81" y="0"/>
                    <a:pt x="1" y="114"/>
                    <a:pt x="17" y="195"/>
                  </a:cubicBezTo>
                  <a:cubicBezTo>
                    <a:pt x="49" y="227"/>
                    <a:pt x="81" y="227"/>
                    <a:pt x="130" y="227"/>
                  </a:cubicBezTo>
                  <a:cubicBezTo>
                    <a:pt x="114" y="178"/>
                    <a:pt x="130" y="162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39"/>
            <p:cNvSpPr/>
            <p:nvPr/>
          </p:nvSpPr>
          <p:spPr>
            <a:xfrm>
              <a:off x="6476100" y="5077400"/>
              <a:ext cx="5700" cy="3675"/>
            </a:xfrm>
            <a:custGeom>
              <a:avLst/>
              <a:gdLst/>
              <a:ahLst/>
              <a:cxnLst/>
              <a:rect l="l" t="t" r="r" b="b"/>
              <a:pathLst>
                <a:path w="228" h="147" extrusionOk="0">
                  <a:moveTo>
                    <a:pt x="163" y="65"/>
                  </a:moveTo>
                  <a:cubicBezTo>
                    <a:pt x="227" y="0"/>
                    <a:pt x="1" y="17"/>
                    <a:pt x="1" y="65"/>
                  </a:cubicBezTo>
                  <a:cubicBezTo>
                    <a:pt x="1" y="130"/>
                    <a:pt x="17" y="98"/>
                    <a:pt x="33" y="98"/>
                  </a:cubicBezTo>
                  <a:cubicBezTo>
                    <a:pt x="49" y="98"/>
                    <a:pt x="65" y="114"/>
                    <a:pt x="65" y="146"/>
                  </a:cubicBezTo>
                  <a:cubicBezTo>
                    <a:pt x="98" y="114"/>
                    <a:pt x="65" y="17"/>
                    <a:pt x="16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39"/>
            <p:cNvSpPr/>
            <p:nvPr/>
          </p:nvSpPr>
          <p:spPr>
            <a:xfrm>
              <a:off x="6455050" y="498877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81"/>
                  </a:moveTo>
                  <a:cubicBezTo>
                    <a:pt x="292" y="0"/>
                    <a:pt x="66" y="81"/>
                    <a:pt x="1" y="65"/>
                  </a:cubicBezTo>
                  <a:cubicBezTo>
                    <a:pt x="82" y="178"/>
                    <a:pt x="130" y="65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9"/>
            <p:cNvSpPr/>
            <p:nvPr/>
          </p:nvSpPr>
          <p:spPr>
            <a:xfrm>
              <a:off x="6455475" y="5030450"/>
              <a:ext cx="3650" cy="4075"/>
            </a:xfrm>
            <a:custGeom>
              <a:avLst/>
              <a:gdLst/>
              <a:ahLst/>
              <a:cxnLst/>
              <a:rect l="l" t="t" r="r" b="b"/>
              <a:pathLst>
                <a:path w="146" h="163" extrusionOk="0">
                  <a:moveTo>
                    <a:pt x="113" y="1"/>
                  </a:moveTo>
                  <a:lnTo>
                    <a:pt x="16" y="1"/>
                  </a:lnTo>
                  <a:cubicBezTo>
                    <a:pt x="0" y="162"/>
                    <a:pt x="146" y="146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9"/>
            <p:cNvSpPr/>
            <p:nvPr/>
          </p:nvSpPr>
          <p:spPr>
            <a:xfrm>
              <a:off x="6438875" y="502520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276" y="194"/>
                  </a:moveTo>
                  <a:cubicBezTo>
                    <a:pt x="195" y="0"/>
                    <a:pt x="97" y="259"/>
                    <a:pt x="0" y="227"/>
                  </a:cubicBezTo>
                  <a:cubicBezTo>
                    <a:pt x="49" y="292"/>
                    <a:pt x="227" y="243"/>
                    <a:pt x="276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9"/>
            <p:cNvSpPr/>
            <p:nvPr/>
          </p:nvSpPr>
          <p:spPr>
            <a:xfrm>
              <a:off x="6446550" y="51798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47" y="0"/>
                  </a:moveTo>
                  <a:cubicBezTo>
                    <a:pt x="82" y="0"/>
                    <a:pt x="82" y="81"/>
                    <a:pt x="1" y="81"/>
                  </a:cubicBezTo>
                  <a:cubicBezTo>
                    <a:pt x="17" y="195"/>
                    <a:pt x="179" y="114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9"/>
            <p:cNvSpPr/>
            <p:nvPr/>
          </p:nvSpPr>
          <p:spPr>
            <a:xfrm>
              <a:off x="6411350" y="5065675"/>
              <a:ext cx="5700" cy="2450"/>
            </a:xfrm>
            <a:custGeom>
              <a:avLst/>
              <a:gdLst/>
              <a:ahLst/>
              <a:cxnLst/>
              <a:rect l="l" t="t" r="r" b="b"/>
              <a:pathLst>
                <a:path w="228" h="98" extrusionOk="0">
                  <a:moveTo>
                    <a:pt x="227" y="97"/>
                  </a:moveTo>
                  <a:cubicBezTo>
                    <a:pt x="179" y="0"/>
                    <a:pt x="49" y="32"/>
                    <a:pt x="0" y="49"/>
                  </a:cubicBezTo>
                  <a:cubicBezTo>
                    <a:pt x="49" y="97"/>
                    <a:pt x="162" y="65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9"/>
            <p:cNvSpPr/>
            <p:nvPr/>
          </p:nvSpPr>
          <p:spPr>
            <a:xfrm>
              <a:off x="6399200" y="5066075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14"/>
                  </a:moveTo>
                  <a:cubicBezTo>
                    <a:pt x="308" y="0"/>
                    <a:pt x="114" y="146"/>
                    <a:pt x="1" y="81"/>
                  </a:cubicBezTo>
                  <a:cubicBezTo>
                    <a:pt x="66" y="178"/>
                    <a:pt x="292" y="130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9"/>
            <p:cNvSpPr/>
            <p:nvPr/>
          </p:nvSpPr>
          <p:spPr>
            <a:xfrm>
              <a:off x="6403650" y="5191125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2"/>
                  </a:moveTo>
                  <a:cubicBezTo>
                    <a:pt x="147" y="1"/>
                    <a:pt x="1" y="82"/>
                    <a:pt x="49" y="195"/>
                  </a:cubicBezTo>
                  <a:cubicBezTo>
                    <a:pt x="130" y="195"/>
                    <a:pt x="66" y="33"/>
                    <a:pt x="179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9"/>
            <p:cNvSpPr/>
            <p:nvPr/>
          </p:nvSpPr>
          <p:spPr>
            <a:xfrm>
              <a:off x="6386250" y="50745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60" y="130"/>
                  </a:moveTo>
                  <a:cubicBezTo>
                    <a:pt x="227" y="0"/>
                    <a:pt x="114" y="49"/>
                    <a:pt x="1" y="33"/>
                  </a:cubicBezTo>
                  <a:cubicBezTo>
                    <a:pt x="1" y="130"/>
                    <a:pt x="179" y="81"/>
                    <a:pt x="98" y="178"/>
                  </a:cubicBezTo>
                  <a:cubicBezTo>
                    <a:pt x="146" y="259"/>
                    <a:pt x="195" y="113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9"/>
            <p:cNvSpPr/>
            <p:nvPr/>
          </p:nvSpPr>
          <p:spPr>
            <a:xfrm>
              <a:off x="6380175" y="5074975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33" y="17"/>
                  </a:moveTo>
                  <a:cubicBezTo>
                    <a:pt x="1" y="81"/>
                    <a:pt x="50" y="81"/>
                    <a:pt x="82" y="146"/>
                  </a:cubicBezTo>
                  <a:cubicBezTo>
                    <a:pt x="114" y="114"/>
                    <a:pt x="211" y="130"/>
                    <a:pt x="195" y="33"/>
                  </a:cubicBezTo>
                  <a:cubicBezTo>
                    <a:pt x="179" y="49"/>
                    <a:pt x="147" y="65"/>
                    <a:pt x="114" y="65"/>
                  </a:cubicBezTo>
                  <a:cubicBezTo>
                    <a:pt x="98" y="49"/>
                    <a:pt x="98" y="0"/>
                    <a:pt x="3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9"/>
            <p:cNvSpPr/>
            <p:nvPr/>
          </p:nvSpPr>
          <p:spPr>
            <a:xfrm>
              <a:off x="6375725" y="5071725"/>
              <a:ext cx="6100" cy="7325"/>
            </a:xfrm>
            <a:custGeom>
              <a:avLst/>
              <a:gdLst/>
              <a:ahLst/>
              <a:cxnLst/>
              <a:rect l="l" t="t" r="r" b="b"/>
              <a:pathLst>
                <a:path w="244" h="293" extrusionOk="0">
                  <a:moveTo>
                    <a:pt x="244" y="98"/>
                  </a:moveTo>
                  <a:cubicBezTo>
                    <a:pt x="163" y="1"/>
                    <a:pt x="98" y="227"/>
                    <a:pt x="1" y="130"/>
                  </a:cubicBezTo>
                  <a:cubicBezTo>
                    <a:pt x="49" y="292"/>
                    <a:pt x="211" y="211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9"/>
            <p:cNvSpPr/>
            <p:nvPr/>
          </p:nvSpPr>
          <p:spPr>
            <a:xfrm>
              <a:off x="6349825" y="4925225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146"/>
                  </a:moveTo>
                  <a:cubicBezTo>
                    <a:pt x="130" y="0"/>
                    <a:pt x="1" y="98"/>
                    <a:pt x="1" y="146"/>
                  </a:cubicBezTo>
                  <a:cubicBezTo>
                    <a:pt x="33" y="259"/>
                    <a:pt x="66" y="98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39"/>
            <p:cNvSpPr/>
            <p:nvPr/>
          </p:nvSpPr>
          <p:spPr>
            <a:xfrm>
              <a:off x="6343750" y="4998475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3" y="146"/>
                  </a:moveTo>
                  <a:cubicBezTo>
                    <a:pt x="163" y="1"/>
                    <a:pt x="1" y="82"/>
                    <a:pt x="49" y="195"/>
                  </a:cubicBezTo>
                  <a:cubicBezTo>
                    <a:pt x="82" y="146"/>
                    <a:pt x="130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39"/>
            <p:cNvSpPr/>
            <p:nvPr/>
          </p:nvSpPr>
          <p:spPr>
            <a:xfrm>
              <a:off x="6326350" y="4960025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9" y="98"/>
                  </a:moveTo>
                  <a:cubicBezTo>
                    <a:pt x="147" y="49"/>
                    <a:pt x="49" y="1"/>
                    <a:pt x="1" y="82"/>
                  </a:cubicBezTo>
                  <a:cubicBezTo>
                    <a:pt x="33" y="163"/>
                    <a:pt x="130" y="82"/>
                    <a:pt x="17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9"/>
            <p:cNvSpPr/>
            <p:nvPr/>
          </p:nvSpPr>
          <p:spPr>
            <a:xfrm>
              <a:off x="6299650" y="4809075"/>
              <a:ext cx="3250" cy="3650"/>
            </a:xfrm>
            <a:custGeom>
              <a:avLst/>
              <a:gdLst/>
              <a:ahLst/>
              <a:cxnLst/>
              <a:rect l="l" t="t" r="r" b="b"/>
              <a:pathLst>
                <a:path w="130" h="146" extrusionOk="0">
                  <a:moveTo>
                    <a:pt x="130" y="65"/>
                  </a:moveTo>
                  <a:cubicBezTo>
                    <a:pt x="97" y="16"/>
                    <a:pt x="65" y="0"/>
                    <a:pt x="17" y="0"/>
                  </a:cubicBezTo>
                  <a:cubicBezTo>
                    <a:pt x="17" y="65"/>
                    <a:pt x="0" y="81"/>
                    <a:pt x="17" y="146"/>
                  </a:cubicBezTo>
                  <a:lnTo>
                    <a:pt x="97" y="146"/>
                  </a:lnTo>
                  <a:cubicBezTo>
                    <a:pt x="33" y="81"/>
                    <a:pt x="49" y="65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39"/>
            <p:cNvSpPr/>
            <p:nvPr/>
          </p:nvSpPr>
          <p:spPr>
            <a:xfrm>
              <a:off x="6277375" y="5052300"/>
              <a:ext cx="25950" cy="13800"/>
            </a:xfrm>
            <a:custGeom>
              <a:avLst/>
              <a:gdLst/>
              <a:ahLst/>
              <a:cxnLst/>
              <a:rect l="l" t="t" r="r" b="b"/>
              <a:pathLst>
                <a:path w="1038" h="552" extrusionOk="0">
                  <a:moveTo>
                    <a:pt x="1037" y="82"/>
                  </a:moveTo>
                  <a:cubicBezTo>
                    <a:pt x="697" y="1"/>
                    <a:pt x="373" y="163"/>
                    <a:pt x="1" y="211"/>
                  </a:cubicBezTo>
                  <a:cubicBezTo>
                    <a:pt x="389" y="551"/>
                    <a:pt x="681" y="1"/>
                    <a:pt x="103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39"/>
            <p:cNvSpPr/>
            <p:nvPr/>
          </p:nvSpPr>
          <p:spPr>
            <a:xfrm>
              <a:off x="6282650" y="4898500"/>
              <a:ext cx="3675" cy="4075"/>
            </a:xfrm>
            <a:custGeom>
              <a:avLst/>
              <a:gdLst/>
              <a:ahLst/>
              <a:cxnLst/>
              <a:rect l="l" t="t" r="r" b="b"/>
              <a:pathLst>
                <a:path w="147" h="163" extrusionOk="0">
                  <a:moveTo>
                    <a:pt x="146" y="147"/>
                  </a:moveTo>
                  <a:cubicBezTo>
                    <a:pt x="146" y="33"/>
                    <a:pt x="0" y="1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9"/>
            <p:cNvSpPr/>
            <p:nvPr/>
          </p:nvSpPr>
          <p:spPr>
            <a:xfrm>
              <a:off x="6273350" y="48625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8" y="65"/>
                  </a:moveTo>
                  <a:cubicBezTo>
                    <a:pt x="162" y="0"/>
                    <a:pt x="32" y="49"/>
                    <a:pt x="0" y="97"/>
                  </a:cubicBezTo>
                  <a:cubicBezTo>
                    <a:pt x="65" y="194"/>
                    <a:pt x="113" y="49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39"/>
            <p:cNvSpPr/>
            <p:nvPr/>
          </p:nvSpPr>
          <p:spPr>
            <a:xfrm>
              <a:off x="6269700" y="490052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82"/>
                  </a:moveTo>
                  <a:cubicBezTo>
                    <a:pt x="146" y="17"/>
                    <a:pt x="81" y="1"/>
                    <a:pt x="17" y="17"/>
                  </a:cubicBezTo>
                  <a:cubicBezTo>
                    <a:pt x="0" y="163"/>
                    <a:pt x="130" y="49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39"/>
            <p:cNvSpPr/>
            <p:nvPr/>
          </p:nvSpPr>
          <p:spPr>
            <a:xfrm>
              <a:off x="6260800" y="48896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178" y="114"/>
                  </a:moveTo>
                  <a:cubicBezTo>
                    <a:pt x="292" y="33"/>
                    <a:pt x="0" y="1"/>
                    <a:pt x="49" y="130"/>
                  </a:cubicBezTo>
                  <a:cubicBezTo>
                    <a:pt x="130" y="163"/>
                    <a:pt x="146" y="17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255125" y="4890425"/>
              <a:ext cx="5700" cy="3250"/>
            </a:xfrm>
            <a:custGeom>
              <a:avLst/>
              <a:gdLst/>
              <a:ahLst/>
              <a:cxnLst/>
              <a:rect l="l" t="t" r="r" b="b"/>
              <a:pathLst>
                <a:path w="228" h="130" extrusionOk="0">
                  <a:moveTo>
                    <a:pt x="227" y="97"/>
                  </a:moveTo>
                  <a:cubicBezTo>
                    <a:pt x="227" y="16"/>
                    <a:pt x="1" y="0"/>
                    <a:pt x="33" y="130"/>
                  </a:cubicBezTo>
                  <a:cubicBezTo>
                    <a:pt x="98" y="65"/>
                    <a:pt x="130" y="130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6269300" y="5056350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63"/>
                  </a:moveTo>
                  <a:cubicBezTo>
                    <a:pt x="308" y="1"/>
                    <a:pt x="130" y="146"/>
                    <a:pt x="97" y="1"/>
                  </a:cubicBezTo>
                  <a:cubicBezTo>
                    <a:pt x="33" y="17"/>
                    <a:pt x="0" y="82"/>
                    <a:pt x="0" y="163"/>
                  </a:cubicBezTo>
                  <a:cubicBezTo>
                    <a:pt x="97" y="244"/>
                    <a:pt x="243" y="114"/>
                    <a:pt x="30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6258775" y="5018725"/>
              <a:ext cx="6500" cy="4050"/>
            </a:xfrm>
            <a:custGeom>
              <a:avLst/>
              <a:gdLst/>
              <a:ahLst/>
              <a:cxnLst/>
              <a:rect l="l" t="t" r="r" b="b"/>
              <a:pathLst>
                <a:path w="260" h="162" extrusionOk="0">
                  <a:moveTo>
                    <a:pt x="178" y="97"/>
                  </a:moveTo>
                  <a:cubicBezTo>
                    <a:pt x="259" y="0"/>
                    <a:pt x="49" y="49"/>
                    <a:pt x="0" y="49"/>
                  </a:cubicBezTo>
                  <a:cubicBezTo>
                    <a:pt x="0" y="81"/>
                    <a:pt x="16" y="81"/>
                    <a:pt x="16" y="81"/>
                  </a:cubicBezTo>
                  <a:lnTo>
                    <a:pt x="16" y="162"/>
                  </a:lnTo>
                  <a:cubicBezTo>
                    <a:pt x="97" y="162"/>
                    <a:pt x="162" y="32"/>
                    <a:pt x="17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6247850" y="5022750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8" y="163"/>
                  </a:moveTo>
                  <a:cubicBezTo>
                    <a:pt x="146" y="98"/>
                    <a:pt x="97" y="1"/>
                    <a:pt x="0" y="33"/>
                  </a:cubicBezTo>
                  <a:cubicBezTo>
                    <a:pt x="65" y="66"/>
                    <a:pt x="97" y="147"/>
                    <a:pt x="17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6234900" y="493940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65"/>
                  </a:moveTo>
                  <a:cubicBezTo>
                    <a:pt x="130" y="16"/>
                    <a:pt x="65" y="0"/>
                    <a:pt x="16" y="0"/>
                  </a:cubicBezTo>
                  <a:cubicBezTo>
                    <a:pt x="0" y="97"/>
                    <a:pt x="130" y="146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6228425" y="4890425"/>
              <a:ext cx="4050" cy="5275"/>
            </a:xfrm>
            <a:custGeom>
              <a:avLst/>
              <a:gdLst/>
              <a:ahLst/>
              <a:cxnLst/>
              <a:rect l="l" t="t" r="r" b="b"/>
              <a:pathLst>
                <a:path w="162" h="211" extrusionOk="0">
                  <a:moveTo>
                    <a:pt x="162" y="65"/>
                  </a:moveTo>
                  <a:cubicBezTo>
                    <a:pt x="162" y="33"/>
                    <a:pt x="113" y="49"/>
                    <a:pt x="97" y="0"/>
                  </a:cubicBezTo>
                  <a:cubicBezTo>
                    <a:pt x="65" y="114"/>
                    <a:pt x="49" y="97"/>
                    <a:pt x="0" y="130"/>
                  </a:cubicBezTo>
                  <a:cubicBezTo>
                    <a:pt x="32" y="211"/>
                    <a:pt x="146" y="114"/>
                    <a:pt x="16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6216675" y="48163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30"/>
                  </a:moveTo>
                  <a:cubicBezTo>
                    <a:pt x="179" y="1"/>
                    <a:pt x="65" y="98"/>
                    <a:pt x="1" y="82"/>
                  </a:cubicBezTo>
                  <a:cubicBezTo>
                    <a:pt x="17" y="179"/>
                    <a:pt x="114" y="130"/>
                    <a:pt x="17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39"/>
            <p:cNvSpPr/>
            <p:nvPr/>
          </p:nvSpPr>
          <p:spPr>
            <a:xfrm>
              <a:off x="6242175" y="524535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63"/>
                  </a:moveTo>
                  <a:cubicBezTo>
                    <a:pt x="130" y="98"/>
                    <a:pt x="81" y="33"/>
                    <a:pt x="1" y="1"/>
                  </a:cubicBezTo>
                  <a:cubicBezTo>
                    <a:pt x="1" y="66"/>
                    <a:pt x="114" y="82"/>
                    <a:pt x="33" y="114"/>
                  </a:cubicBezTo>
                  <a:cubicBezTo>
                    <a:pt x="65" y="163"/>
                    <a:pt x="114" y="17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39"/>
            <p:cNvSpPr/>
            <p:nvPr/>
          </p:nvSpPr>
          <p:spPr>
            <a:xfrm>
              <a:off x="6200075" y="4909450"/>
              <a:ext cx="6100" cy="4050"/>
            </a:xfrm>
            <a:custGeom>
              <a:avLst/>
              <a:gdLst/>
              <a:ahLst/>
              <a:cxnLst/>
              <a:rect l="l" t="t" r="r" b="b"/>
              <a:pathLst>
                <a:path w="244" h="162" extrusionOk="0">
                  <a:moveTo>
                    <a:pt x="244" y="65"/>
                  </a:moveTo>
                  <a:cubicBezTo>
                    <a:pt x="195" y="0"/>
                    <a:pt x="1" y="65"/>
                    <a:pt x="1" y="162"/>
                  </a:cubicBezTo>
                  <a:cubicBezTo>
                    <a:pt x="82" y="113"/>
                    <a:pt x="163" y="81"/>
                    <a:pt x="244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6228425" y="5266800"/>
              <a:ext cx="8925" cy="5700"/>
            </a:xfrm>
            <a:custGeom>
              <a:avLst/>
              <a:gdLst/>
              <a:ahLst/>
              <a:cxnLst/>
              <a:rect l="l" t="t" r="r" b="b"/>
              <a:pathLst>
                <a:path w="357" h="228" extrusionOk="0">
                  <a:moveTo>
                    <a:pt x="356" y="98"/>
                  </a:moveTo>
                  <a:cubicBezTo>
                    <a:pt x="324" y="66"/>
                    <a:pt x="324" y="33"/>
                    <a:pt x="324" y="1"/>
                  </a:cubicBezTo>
                  <a:cubicBezTo>
                    <a:pt x="211" y="130"/>
                    <a:pt x="178" y="66"/>
                    <a:pt x="0" y="66"/>
                  </a:cubicBezTo>
                  <a:cubicBezTo>
                    <a:pt x="81" y="228"/>
                    <a:pt x="259" y="179"/>
                    <a:pt x="35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6222350" y="523402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308" y="114"/>
                  </a:moveTo>
                  <a:cubicBezTo>
                    <a:pt x="243" y="1"/>
                    <a:pt x="97" y="65"/>
                    <a:pt x="0" y="65"/>
                  </a:cubicBezTo>
                  <a:cubicBezTo>
                    <a:pt x="81" y="163"/>
                    <a:pt x="146" y="114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6213450" y="5265200"/>
              <a:ext cx="13775" cy="6900"/>
            </a:xfrm>
            <a:custGeom>
              <a:avLst/>
              <a:gdLst/>
              <a:ahLst/>
              <a:cxnLst/>
              <a:rect l="l" t="t" r="r" b="b"/>
              <a:pathLst>
                <a:path w="551" h="276" extrusionOk="0">
                  <a:moveTo>
                    <a:pt x="551" y="211"/>
                  </a:moveTo>
                  <a:cubicBezTo>
                    <a:pt x="551" y="0"/>
                    <a:pt x="389" y="275"/>
                    <a:pt x="421" y="114"/>
                  </a:cubicBezTo>
                  <a:cubicBezTo>
                    <a:pt x="405" y="33"/>
                    <a:pt x="340" y="114"/>
                    <a:pt x="340" y="162"/>
                  </a:cubicBezTo>
                  <a:cubicBezTo>
                    <a:pt x="0" y="162"/>
                    <a:pt x="243" y="259"/>
                    <a:pt x="372" y="194"/>
                  </a:cubicBezTo>
                  <a:cubicBezTo>
                    <a:pt x="405" y="194"/>
                    <a:pt x="405" y="243"/>
                    <a:pt x="405" y="259"/>
                  </a:cubicBezTo>
                  <a:cubicBezTo>
                    <a:pt x="486" y="275"/>
                    <a:pt x="470" y="194"/>
                    <a:pt x="55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6177425" y="4869775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146" y="130"/>
                  </a:moveTo>
                  <a:cubicBezTo>
                    <a:pt x="130" y="65"/>
                    <a:pt x="33" y="1"/>
                    <a:pt x="0" y="82"/>
                  </a:cubicBezTo>
                  <a:cubicBezTo>
                    <a:pt x="33" y="114"/>
                    <a:pt x="97" y="146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6176200" y="491147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44" y="0"/>
                  </a:moveTo>
                  <a:cubicBezTo>
                    <a:pt x="179" y="146"/>
                    <a:pt x="65" y="32"/>
                    <a:pt x="1" y="0"/>
                  </a:cubicBezTo>
                  <a:cubicBezTo>
                    <a:pt x="17" y="32"/>
                    <a:pt x="33" y="81"/>
                    <a:pt x="33" y="130"/>
                  </a:cubicBezTo>
                  <a:cubicBezTo>
                    <a:pt x="98" y="113"/>
                    <a:pt x="179" y="130"/>
                    <a:pt x="244" y="146"/>
                  </a:cubicBezTo>
                  <a:cubicBezTo>
                    <a:pt x="260" y="97"/>
                    <a:pt x="260" y="49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6166075" y="4894050"/>
              <a:ext cx="13800" cy="9750"/>
            </a:xfrm>
            <a:custGeom>
              <a:avLst/>
              <a:gdLst/>
              <a:ahLst/>
              <a:cxnLst/>
              <a:rect l="l" t="t" r="r" b="b"/>
              <a:pathLst>
                <a:path w="552" h="390" extrusionOk="0">
                  <a:moveTo>
                    <a:pt x="551" y="292"/>
                  </a:moveTo>
                  <a:cubicBezTo>
                    <a:pt x="373" y="260"/>
                    <a:pt x="163" y="1"/>
                    <a:pt x="17" y="163"/>
                  </a:cubicBezTo>
                  <a:cubicBezTo>
                    <a:pt x="17" y="244"/>
                    <a:pt x="114" y="163"/>
                    <a:pt x="163" y="179"/>
                  </a:cubicBezTo>
                  <a:cubicBezTo>
                    <a:pt x="163" y="292"/>
                    <a:pt x="66" y="260"/>
                    <a:pt x="1" y="276"/>
                  </a:cubicBezTo>
                  <a:cubicBezTo>
                    <a:pt x="114" y="341"/>
                    <a:pt x="438" y="389"/>
                    <a:pt x="55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6209400" y="5269250"/>
              <a:ext cx="4875" cy="2850"/>
            </a:xfrm>
            <a:custGeom>
              <a:avLst/>
              <a:gdLst/>
              <a:ahLst/>
              <a:cxnLst/>
              <a:rect l="l" t="t" r="r" b="b"/>
              <a:pathLst>
                <a:path w="195" h="114" extrusionOk="0">
                  <a:moveTo>
                    <a:pt x="194" y="97"/>
                  </a:moveTo>
                  <a:cubicBezTo>
                    <a:pt x="178" y="0"/>
                    <a:pt x="81" y="49"/>
                    <a:pt x="0" y="49"/>
                  </a:cubicBezTo>
                  <a:cubicBezTo>
                    <a:pt x="49" y="113"/>
                    <a:pt x="114" y="113"/>
                    <a:pt x="194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6205350" y="5270450"/>
              <a:ext cx="3250" cy="3675"/>
            </a:xfrm>
            <a:custGeom>
              <a:avLst/>
              <a:gdLst/>
              <a:ahLst/>
              <a:cxnLst/>
              <a:rect l="l" t="t" r="r" b="b"/>
              <a:pathLst>
                <a:path w="130" h="147" extrusionOk="0">
                  <a:moveTo>
                    <a:pt x="130" y="114"/>
                  </a:moveTo>
                  <a:cubicBezTo>
                    <a:pt x="130" y="1"/>
                    <a:pt x="65" y="1"/>
                    <a:pt x="0" y="17"/>
                  </a:cubicBezTo>
                  <a:cubicBezTo>
                    <a:pt x="16" y="82"/>
                    <a:pt x="49" y="146"/>
                    <a:pt x="13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6196025" y="5267625"/>
              <a:ext cx="8125" cy="9325"/>
            </a:xfrm>
            <a:custGeom>
              <a:avLst/>
              <a:gdLst/>
              <a:ahLst/>
              <a:cxnLst/>
              <a:rect l="l" t="t" r="r" b="b"/>
              <a:pathLst>
                <a:path w="325" h="373" extrusionOk="0">
                  <a:moveTo>
                    <a:pt x="325" y="162"/>
                  </a:moveTo>
                  <a:cubicBezTo>
                    <a:pt x="309" y="0"/>
                    <a:pt x="1" y="373"/>
                    <a:pt x="33" y="81"/>
                  </a:cubicBezTo>
                  <a:cubicBezTo>
                    <a:pt x="1" y="146"/>
                    <a:pt x="1" y="243"/>
                    <a:pt x="33" y="308"/>
                  </a:cubicBezTo>
                  <a:cubicBezTo>
                    <a:pt x="130" y="259"/>
                    <a:pt x="228" y="211"/>
                    <a:pt x="32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6150300" y="4898100"/>
              <a:ext cx="6500" cy="4900"/>
            </a:xfrm>
            <a:custGeom>
              <a:avLst/>
              <a:gdLst/>
              <a:ahLst/>
              <a:cxnLst/>
              <a:rect l="l" t="t" r="r" b="b"/>
              <a:pathLst>
                <a:path w="260" h="196" extrusionOk="0">
                  <a:moveTo>
                    <a:pt x="260" y="98"/>
                  </a:moveTo>
                  <a:lnTo>
                    <a:pt x="243" y="1"/>
                  </a:lnTo>
                  <a:cubicBezTo>
                    <a:pt x="179" y="66"/>
                    <a:pt x="98" y="114"/>
                    <a:pt x="1" y="98"/>
                  </a:cubicBezTo>
                  <a:cubicBezTo>
                    <a:pt x="1" y="195"/>
                    <a:pt x="130" y="49"/>
                    <a:pt x="114" y="195"/>
                  </a:cubicBezTo>
                  <a:cubicBezTo>
                    <a:pt x="146" y="146"/>
                    <a:pt x="162" y="82"/>
                    <a:pt x="26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6167700" y="5050275"/>
              <a:ext cx="5300" cy="3275"/>
            </a:xfrm>
            <a:custGeom>
              <a:avLst/>
              <a:gdLst/>
              <a:ahLst/>
              <a:cxnLst/>
              <a:rect l="l" t="t" r="r" b="b"/>
              <a:pathLst>
                <a:path w="212" h="131" extrusionOk="0">
                  <a:moveTo>
                    <a:pt x="195" y="1"/>
                  </a:moveTo>
                  <a:cubicBezTo>
                    <a:pt x="114" y="17"/>
                    <a:pt x="1" y="1"/>
                    <a:pt x="1" y="114"/>
                  </a:cubicBezTo>
                  <a:cubicBezTo>
                    <a:pt x="98" y="114"/>
                    <a:pt x="211" y="130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6144225" y="4898925"/>
              <a:ext cx="6500" cy="6075"/>
            </a:xfrm>
            <a:custGeom>
              <a:avLst/>
              <a:gdLst/>
              <a:ahLst/>
              <a:cxnLst/>
              <a:rect l="l" t="t" r="r" b="b"/>
              <a:pathLst>
                <a:path w="260" h="243" extrusionOk="0">
                  <a:moveTo>
                    <a:pt x="260" y="243"/>
                  </a:moveTo>
                  <a:cubicBezTo>
                    <a:pt x="211" y="162"/>
                    <a:pt x="195" y="178"/>
                    <a:pt x="211" y="65"/>
                  </a:cubicBezTo>
                  <a:cubicBezTo>
                    <a:pt x="179" y="146"/>
                    <a:pt x="98" y="97"/>
                    <a:pt x="82" y="0"/>
                  </a:cubicBezTo>
                  <a:cubicBezTo>
                    <a:pt x="1" y="0"/>
                    <a:pt x="82" y="178"/>
                    <a:pt x="1" y="162"/>
                  </a:cubicBezTo>
                  <a:cubicBezTo>
                    <a:pt x="82" y="178"/>
                    <a:pt x="146" y="243"/>
                    <a:pt x="26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6142200" y="48839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9" y="97"/>
                  </a:moveTo>
                  <a:cubicBezTo>
                    <a:pt x="163" y="16"/>
                    <a:pt x="1" y="0"/>
                    <a:pt x="33" y="146"/>
                  </a:cubicBezTo>
                  <a:cubicBezTo>
                    <a:pt x="66" y="97"/>
                    <a:pt x="130" y="97"/>
                    <a:pt x="179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6138575" y="4901750"/>
              <a:ext cx="5275" cy="3250"/>
            </a:xfrm>
            <a:custGeom>
              <a:avLst/>
              <a:gdLst/>
              <a:ahLst/>
              <a:cxnLst/>
              <a:rect l="l" t="t" r="r" b="b"/>
              <a:pathLst>
                <a:path w="211" h="130" extrusionOk="0">
                  <a:moveTo>
                    <a:pt x="211" y="114"/>
                  </a:moveTo>
                  <a:cubicBezTo>
                    <a:pt x="146" y="49"/>
                    <a:pt x="81" y="0"/>
                    <a:pt x="0" y="65"/>
                  </a:cubicBezTo>
                  <a:cubicBezTo>
                    <a:pt x="65" y="114"/>
                    <a:pt x="130" y="130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6138975" y="49054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14"/>
                  </a:moveTo>
                  <a:cubicBezTo>
                    <a:pt x="114" y="0"/>
                    <a:pt x="65" y="33"/>
                    <a:pt x="0" y="97"/>
                  </a:cubicBezTo>
                  <a:cubicBezTo>
                    <a:pt x="17" y="178"/>
                    <a:pt x="114" y="97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6127225" y="4885550"/>
              <a:ext cx="7325" cy="2875"/>
            </a:xfrm>
            <a:custGeom>
              <a:avLst/>
              <a:gdLst/>
              <a:ahLst/>
              <a:cxnLst/>
              <a:rect l="l" t="t" r="r" b="b"/>
              <a:pathLst>
                <a:path w="293" h="115" extrusionOk="0">
                  <a:moveTo>
                    <a:pt x="260" y="49"/>
                  </a:moveTo>
                  <a:cubicBezTo>
                    <a:pt x="292" y="1"/>
                    <a:pt x="17" y="1"/>
                    <a:pt x="1" y="49"/>
                  </a:cubicBezTo>
                  <a:cubicBezTo>
                    <a:pt x="33" y="114"/>
                    <a:pt x="179" y="33"/>
                    <a:pt x="26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9"/>
            <p:cNvSpPr/>
            <p:nvPr/>
          </p:nvSpPr>
          <p:spPr>
            <a:xfrm>
              <a:off x="6171350" y="526640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46" y="82"/>
                  </a:moveTo>
                  <a:cubicBezTo>
                    <a:pt x="130" y="1"/>
                    <a:pt x="65" y="17"/>
                    <a:pt x="0" y="17"/>
                  </a:cubicBezTo>
                  <a:cubicBezTo>
                    <a:pt x="0" y="130"/>
                    <a:pt x="49" y="146"/>
                    <a:pt x="49" y="227"/>
                  </a:cubicBezTo>
                  <a:cubicBezTo>
                    <a:pt x="98" y="195"/>
                    <a:pt x="81" y="98"/>
                    <a:pt x="14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9"/>
            <p:cNvSpPr/>
            <p:nvPr/>
          </p:nvSpPr>
          <p:spPr>
            <a:xfrm>
              <a:off x="6124400" y="491105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24" y="147"/>
                  </a:moveTo>
                  <a:cubicBezTo>
                    <a:pt x="340" y="17"/>
                    <a:pt x="17" y="1"/>
                    <a:pt x="1" y="66"/>
                  </a:cubicBezTo>
                  <a:cubicBezTo>
                    <a:pt x="1" y="98"/>
                    <a:pt x="276" y="114"/>
                    <a:pt x="324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115100" y="4843475"/>
              <a:ext cx="2850" cy="4475"/>
            </a:xfrm>
            <a:custGeom>
              <a:avLst/>
              <a:gdLst/>
              <a:ahLst/>
              <a:cxnLst/>
              <a:rect l="l" t="t" r="r" b="b"/>
              <a:pathLst>
                <a:path w="114" h="179" extrusionOk="0">
                  <a:moveTo>
                    <a:pt x="97" y="0"/>
                  </a:moveTo>
                  <a:lnTo>
                    <a:pt x="16" y="0"/>
                  </a:lnTo>
                  <a:cubicBezTo>
                    <a:pt x="0" y="33"/>
                    <a:pt x="16" y="178"/>
                    <a:pt x="97" y="178"/>
                  </a:cubicBezTo>
                  <a:cubicBezTo>
                    <a:pt x="65" y="81"/>
                    <a:pt x="113" y="81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159600" y="5250225"/>
              <a:ext cx="2875" cy="5275"/>
            </a:xfrm>
            <a:custGeom>
              <a:avLst/>
              <a:gdLst/>
              <a:ahLst/>
              <a:cxnLst/>
              <a:rect l="l" t="t" r="r" b="b"/>
              <a:pathLst>
                <a:path w="115" h="211" extrusionOk="0">
                  <a:moveTo>
                    <a:pt x="114" y="162"/>
                  </a:moveTo>
                  <a:cubicBezTo>
                    <a:pt x="82" y="114"/>
                    <a:pt x="82" y="0"/>
                    <a:pt x="1" y="33"/>
                  </a:cubicBezTo>
                  <a:cubicBezTo>
                    <a:pt x="17" y="114"/>
                    <a:pt x="33" y="211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150300" y="52526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2" y="114"/>
                  </a:moveTo>
                  <a:cubicBezTo>
                    <a:pt x="146" y="0"/>
                    <a:pt x="65" y="33"/>
                    <a:pt x="1" y="17"/>
                  </a:cubicBezTo>
                  <a:cubicBezTo>
                    <a:pt x="17" y="114"/>
                    <a:pt x="98" y="81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108200" y="4902975"/>
              <a:ext cx="2875" cy="3650"/>
            </a:xfrm>
            <a:custGeom>
              <a:avLst/>
              <a:gdLst/>
              <a:ahLst/>
              <a:cxnLst/>
              <a:rect l="l" t="t" r="r" b="b"/>
              <a:pathLst>
                <a:path w="115" h="146" extrusionOk="0">
                  <a:moveTo>
                    <a:pt x="114" y="130"/>
                  </a:moveTo>
                  <a:cubicBezTo>
                    <a:pt x="66" y="65"/>
                    <a:pt x="114" y="97"/>
                    <a:pt x="98" y="0"/>
                  </a:cubicBezTo>
                  <a:cubicBezTo>
                    <a:pt x="66" y="32"/>
                    <a:pt x="1" y="32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102550" y="4912275"/>
              <a:ext cx="3650" cy="7300"/>
            </a:xfrm>
            <a:custGeom>
              <a:avLst/>
              <a:gdLst/>
              <a:ahLst/>
              <a:cxnLst/>
              <a:rect l="l" t="t" r="r" b="b"/>
              <a:pathLst>
                <a:path w="146" h="292" extrusionOk="0">
                  <a:moveTo>
                    <a:pt x="0" y="33"/>
                  </a:moveTo>
                  <a:cubicBezTo>
                    <a:pt x="0" y="98"/>
                    <a:pt x="33" y="98"/>
                    <a:pt x="65" y="98"/>
                  </a:cubicBezTo>
                  <a:cubicBezTo>
                    <a:pt x="65" y="146"/>
                    <a:pt x="65" y="162"/>
                    <a:pt x="33" y="178"/>
                  </a:cubicBezTo>
                  <a:cubicBezTo>
                    <a:pt x="146" y="292"/>
                    <a:pt x="114" y="0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090000" y="4866550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324" y="81"/>
                  </a:moveTo>
                  <a:cubicBezTo>
                    <a:pt x="179" y="0"/>
                    <a:pt x="162" y="178"/>
                    <a:pt x="0" y="81"/>
                  </a:cubicBezTo>
                  <a:cubicBezTo>
                    <a:pt x="17" y="275"/>
                    <a:pt x="308" y="178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094450" y="4911475"/>
              <a:ext cx="4475" cy="8500"/>
            </a:xfrm>
            <a:custGeom>
              <a:avLst/>
              <a:gdLst/>
              <a:ahLst/>
              <a:cxnLst/>
              <a:rect l="l" t="t" r="r" b="b"/>
              <a:pathLst>
                <a:path w="179" h="340" extrusionOk="0">
                  <a:moveTo>
                    <a:pt x="179" y="162"/>
                  </a:moveTo>
                  <a:cubicBezTo>
                    <a:pt x="146" y="49"/>
                    <a:pt x="81" y="32"/>
                    <a:pt x="17" y="0"/>
                  </a:cubicBezTo>
                  <a:cubicBezTo>
                    <a:pt x="33" y="32"/>
                    <a:pt x="81" y="113"/>
                    <a:pt x="1" y="97"/>
                  </a:cubicBezTo>
                  <a:cubicBezTo>
                    <a:pt x="1" y="162"/>
                    <a:pt x="114" y="178"/>
                    <a:pt x="33" y="210"/>
                  </a:cubicBezTo>
                  <a:cubicBezTo>
                    <a:pt x="130" y="340"/>
                    <a:pt x="81" y="49"/>
                    <a:pt x="179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089200" y="4900525"/>
              <a:ext cx="8525" cy="7725"/>
            </a:xfrm>
            <a:custGeom>
              <a:avLst/>
              <a:gdLst/>
              <a:ahLst/>
              <a:cxnLst/>
              <a:rect l="l" t="t" r="r" b="b"/>
              <a:pathLst>
                <a:path w="341" h="309" extrusionOk="0">
                  <a:moveTo>
                    <a:pt x="340" y="163"/>
                  </a:moveTo>
                  <a:cubicBezTo>
                    <a:pt x="275" y="1"/>
                    <a:pt x="81" y="179"/>
                    <a:pt x="0" y="195"/>
                  </a:cubicBezTo>
                  <a:cubicBezTo>
                    <a:pt x="162" y="309"/>
                    <a:pt x="194" y="98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128450" y="526115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276" y="81"/>
                  </a:moveTo>
                  <a:cubicBezTo>
                    <a:pt x="195" y="0"/>
                    <a:pt x="114" y="178"/>
                    <a:pt x="0" y="146"/>
                  </a:cubicBezTo>
                  <a:cubicBezTo>
                    <a:pt x="81" y="243"/>
                    <a:pt x="211" y="114"/>
                    <a:pt x="27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060450" y="486532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503" y="308"/>
                  </a:moveTo>
                  <a:cubicBezTo>
                    <a:pt x="535" y="308"/>
                    <a:pt x="519" y="243"/>
                    <a:pt x="503" y="195"/>
                  </a:cubicBezTo>
                  <a:cubicBezTo>
                    <a:pt x="438" y="227"/>
                    <a:pt x="341" y="98"/>
                    <a:pt x="373" y="65"/>
                  </a:cubicBezTo>
                  <a:cubicBezTo>
                    <a:pt x="243" y="0"/>
                    <a:pt x="146" y="114"/>
                    <a:pt x="1" y="65"/>
                  </a:cubicBezTo>
                  <a:cubicBezTo>
                    <a:pt x="17" y="114"/>
                    <a:pt x="33" y="162"/>
                    <a:pt x="33" y="211"/>
                  </a:cubicBezTo>
                  <a:cubicBezTo>
                    <a:pt x="227" y="49"/>
                    <a:pt x="324" y="276"/>
                    <a:pt x="50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065300" y="4909025"/>
              <a:ext cx="6925" cy="4475"/>
            </a:xfrm>
            <a:custGeom>
              <a:avLst/>
              <a:gdLst/>
              <a:ahLst/>
              <a:cxnLst/>
              <a:rect l="l" t="t" r="r" b="b"/>
              <a:pathLst>
                <a:path w="277" h="179" extrusionOk="0">
                  <a:moveTo>
                    <a:pt x="276" y="82"/>
                  </a:moveTo>
                  <a:cubicBezTo>
                    <a:pt x="195" y="1"/>
                    <a:pt x="1" y="1"/>
                    <a:pt x="98" y="163"/>
                  </a:cubicBezTo>
                  <a:cubicBezTo>
                    <a:pt x="114" y="33"/>
                    <a:pt x="211" y="179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39"/>
            <p:cNvSpPr/>
            <p:nvPr/>
          </p:nvSpPr>
          <p:spPr>
            <a:xfrm>
              <a:off x="6056400" y="4858850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179" y="114"/>
                  </a:moveTo>
                  <a:cubicBezTo>
                    <a:pt x="211" y="0"/>
                    <a:pt x="1" y="17"/>
                    <a:pt x="6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39"/>
            <p:cNvSpPr/>
            <p:nvPr/>
          </p:nvSpPr>
          <p:spPr>
            <a:xfrm>
              <a:off x="6058425" y="490822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65"/>
                  </a:moveTo>
                  <a:cubicBezTo>
                    <a:pt x="292" y="1"/>
                    <a:pt x="65" y="65"/>
                    <a:pt x="1" y="17"/>
                  </a:cubicBezTo>
                  <a:cubicBezTo>
                    <a:pt x="49" y="179"/>
                    <a:pt x="163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6053975" y="4911475"/>
              <a:ext cx="10550" cy="9325"/>
            </a:xfrm>
            <a:custGeom>
              <a:avLst/>
              <a:gdLst/>
              <a:ahLst/>
              <a:cxnLst/>
              <a:rect l="l" t="t" r="r" b="b"/>
              <a:pathLst>
                <a:path w="422" h="373" extrusionOk="0">
                  <a:moveTo>
                    <a:pt x="422" y="49"/>
                  </a:moveTo>
                  <a:cubicBezTo>
                    <a:pt x="276" y="0"/>
                    <a:pt x="98" y="178"/>
                    <a:pt x="1" y="308"/>
                  </a:cubicBezTo>
                  <a:cubicBezTo>
                    <a:pt x="130" y="372"/>
                    <a:pt x="260" y="97"/>
                    <a:pt x="42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6054375" y="4864925"/>
              <a:ext cx="4900" cy="8525"/>
            </a:xfrm>
            <a:custGeom>
              <a:avLst/>
              <a:gdLst/>
              <a:ahLst/>
              <a:cxnLst/>
              <a:rect l="l" t="t" r="r" b="b"/>
              <a:pathLst>
                <a:path w="196" h="341" extrusionOk="0">
                  <a:moveTo>
                    <a:pt x="195" y="195"/>
                  </a:moveTo>
                  <a:cubicBezTo>
                    <a:pt x="147" y="0"/>
                    <a:pt x="66" y="340"/>
                    <a:pt x="49" y="146"/>
                  </a:cubicBezTo>
                  <a:cubicBezTo>
                    <a:pt x="1" y="162"/>
                    <a:pt x="33" y="227"/>
                    <a:pt x="49" y="292"/>
                  </a:cubicBezTo>
                  <a:cubicBezTo>
                    <a:pt x="98" y="259"/>
                    <a:pt x="147" y="227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6057225" y="49001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130" y="82"/>
                  </a:moveTo>
                  <a:cubicBezTo>
                    <a:pt x="130" y="1"/>
                    <a:pt x="33" y="82"/>
                    <a:pt x="0" y="65"/>
                  </a:cubicBezTo>
                  <a:cubicBezTo>
                    <a:pt x="16" y="114"/>
                    <a:pt x="33" y="179"/>
                    <a:pt x="16" y="244"/>
                  </a:cubicBezTo>
                  <a:cubicBezTo>
                    <a:pt x="81" y="211"/>
                    <a:pt x="65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6052775" y="4892025"/>
              <a:ext cx="3250" cy="4500"/>
            </a:xfrm>
            <a:custGeom>
              <a:avLst/>
              <a:gdLst/>
              <a:ahLst/>
              <a:cxnLst/>
              <a:rect l="l" t="t" r="r" b="b"/>
              <a:pathLst>
                <a:path w="130" h="180" extrusionOk="0">
                  <a:moveTo>
                    <a:pt x="130" y="163"/>
                  </a:moveTo>
                  <a:cubicBezTo>
                    <a:pt x="97" y="82"/>
                    <a:pt x="0" y="1"/>
                    <a:pt x="0" y="114"/>
                  </a:cubicBezTo>
                  <a:cubicBezTo>
                    <a:pt x="16" y="163"/>
                    <a:pt x="81" y="179"/>
                    <a:pt x="13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6042650" y="4899325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46"/>
                  </a:moveTo>
                  <a:cubicBezTo>
                    <a:pt x="227" y="81"/>
                    <a:pt x="49" y="0"/>
                    <a:pt x="0" y="114"/>
                  </a:cubicBezTo>
                  <a:cubicBezTo>
                    <a:pt x="65" y="178"/>
                    <a:pt x="97" y="114"/>
                    <a:pt x="65" y="243"/>
                  </a:cubicBezTo>
                  <a:cubicBezTo>
                    <a:pt x="97" y="162"/>
                    <a:pt x="211" y="162"/>
                    <a:pt x="30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6055600" y="509317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8" y="130"/>
                  </a:moveTo>
                  <a:cubicBezTo>
                    <a:pt x="130" y="130"/>
                    <a:pt x="114" y="66"/>
                    <a:pt x="114" y="33"/>
                  </a:cubicBezTo>
                  <a:cubicBezTo>
                    <a:pt x="33" y="1"/>
                    <a:pt x="49" y="98"/>
                    <a:pt x="0" y="114"/>
                  </a:cubicBezTo>
                  <a:cubicBezTo>
                    <a:pt x="17" y="244"/>
                    <a:pt x="98" y="33"/>
                    <a:pt x="9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6021200" y="4901750"/>
              <a:ext cx="12575" cy="7725"/>
            </a:xfrm>
            <a:custGeom>
              <a:avLst/>
              <a:gdLst/>
              <a:ahLst/>
              <a:cxnLst/>
              <a:rect l="l" t="t" r="r" b="b"/>
              <a:pathLst>
                <a:path w="503" h="309" extrusionOk="0">
                  <a:moveTo>
                    <a:pt x="486" y="195"/>
                  </a:moveTo>
                  <a:cubicBezTo>
                    <a:pt x="502" y="0"/>
                    <a:pt x="0" y="81"/>
                    <a:pt x="114" y="308"/>
                  </a:cubicBezTo>
                  <a:cubicBezTo>
                    <a:pt x="146" y="308"/>
                    <a:pt x="130" y="243"/>
                    <a:pt x="130" y="195"/>
                  </a:cubicBezTo>
                  <a:cubicBezTo>
                    <a:pt x="227" y="260"/>
                    <a:pt x="356" y="98"/>
                    <a:pt x="486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6043850" y="5104100"/>
              <a:ext cx="3275" cy="4900"/>
            </a:xfrm>
            <a:custGeom>
              <a:avLst/>
              <a:gdLst/>
              <a:ahLst/>
              <a:cxnLst/>
              <a:rect l="l" t="t" r="r" b="b"/>
              <a:pathLst>
                <a:path w="131" h="196" extrusionOk="0">
                  <a:moveTo>
                    <a:pt x="130" y="147"/>
                  </a:moveTo>
                  <a:cubicBezTo>
                    <a:pt x="98" y="98"/>
                    <a:pt x="33" y="1"/>
                    <a:pt x="1" y="82"/>
                  </a:cubicBezTo>
                  <a:cubicBezTo>
                    <a:pt x="1" y="114"/>
                    <a:pt x="1" y="147"/>
                    <a:pt x="17" y="195"/>
                  </a:cubicBezTo>
                  <a:cubicBezTo>
                    <a:pt x="66" y="195"/>
                    <a:pt x="114" y="179"/>
                    <a:pt x="13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6032125" y="5093600"/>
              <a:ext cx="7300" cy="2025"/>
            </a:xfrm>
            <a:custGeom>
              <a:avLst/>
              <a:gdLst/>
              <a:ahLst/>
              <a:cxnLst/>
              <a:rect l="l" t="t" r="r" b="b"/>
              <a:pathLst>
                <a:path w="292" h="81" extrusionOk="0">
                  <a:moveTo>
                    <a:pt x="276" y="49"/>
                  </a:moveTo>
                  <a:cubicBezTo>
                    <a:pt x="292" y="0"/>
                    <a:pt x="81" y="0"/>
                    <a:pt x="0" y="16"/>
                  </a:cubicBezTo>
                  <a:cubicBezTo>
                    <a:pt x="49" y="81"/>
                    <a:pt x="162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6049925" y="5282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46" y="0"/>
                  </a:moveTo>
                  <a:cubicBezTo>
                    <a:pt x="66" y="0"/>
                    <a:pt x="66" y="97"/>
                    <a:pt x="1" y="130"/>
                  </a:cubicBezTo>
                  <a:cubicBezTo>
                    <a:pt x="33" y="194"/>
                    <a:pt x="163" y="97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6023625" y="5104100"/>
              <a:ext cx="4875" cy="4500"/>
            </a:xfrm>
            <a:custGeom>
              <a:avLst/>
              <a:gdLst/>
              <a:ahLst/>
              <a:cxnLst/>
              <a:rect l="l" t="t" r="r" b="b"/>
              <a:pathLst>
                <a:path w="195" h="180" extrusionOk="0">
                  <a:moveTo>
                    <a:pt x="195" y="179"/>
                  </a:moveTo>
                  <a:cubicBezTo>
                    <a:pt x="146" y="98"/>
                    <a:pt x="114" y="1"/>
                    <a:pt x="0" y="17"/>
                  </a:cubicBezTo>
                  <a:cubicBezTo>
                    <a:pt x="65" y="82"/>
                    <a:pt x="114" y="179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9"/>
            <p:cNvSpPr/>
            <p:nvPr/>
          </p:nvSpPr>
          <p:spPr>
            <a:xfrm>
              <a:off x="5994475" y="4900950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81"/>
                  </a:moveTo>
                  <a:cubicBezTo>
                    <a:pt x="147" y="0"/>
                    <a:pt x="49" y="81"/>
                    <a:pt x="1" y="65"/>
                  </a:cubicBezTo>
                  <a:cubicBezTo>
                    <a:pt x="33" y="146"/>
                    <a:pt x="98" y="130"/>
                    <a:pt x="16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9"/>
            <p:cNvSpPr/>
            <p:nvPr/>
          </p:nvSpPr>
          <p:spPr>
            <a:xfrm>
              <a:off x="6015125" y="51008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98"/>
                  </a:moveTo>
                  <a:cubicBezTo>
                    <a:pt x="146" y="17"/>
                    <a:pt x="65" y="65"/>
                    <a:pt x="49" y="0"/>
                  </a:cubicBezTo>
                  <a:cubicBezTo>
                    <a:pt x="33" y="0"/>
                    <a:pt x="33" y="17"/>
                    <a:pt x="33" y="33"/>
                  </a:cubicBezTo>
                  <a:cubicBezTo>
                    <a:pt x="33" y="49"/>
                    <a:pt x="33" y="65"/>
                    <a:pt x="1" y="65"/>
                  </a:cubicBezTo>
                  <a:cubicBezTo>
                    <a:pt x="33" y="146"/>
                    <a:pt x="114" y="146"/>
                    <a:pt x="16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6015125" y="5285025"/>
              <a:ext cx="13375" cy="3250"/>
            </a:xfrm>
            <a:custGeom>
              <a:avLst/>
              <a:gdLst/>
              <a:ahLst/>
              <a:cxnLst/>
              <a:rect l="l" t="t" r="r" b="b"/>
              <a:pathLst>
                <a:path w="535" h="130" extrusionOk="0">
                  <a:moveTo>
                    <a:pt x="535" y="98"/>
                  </a:moveTo>
                  <a:lnTo>
                    <a:pt x="519" y="0"/>
                  </a:lnTo>
                  <a:cubicBezTo>
                    <a:pt x="454" y="49"/>
                    <a:pt x="1" y="33"/>
                    <a:pt x="340" y="49"/>
                  </a:cubicBezTo>
                  <a:cubicBezTo>
                    <a:pt x="405" y="65"/>
                    <a:pt x="438" y="130"/>
                    <a:pt x="53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6024425" y="53174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95" y="98"/>
                  </a:moveTo>
                  <a:cubicBezTo>
                    <a:pt x="147" y="1"/>
                    <a:pt x="49" y="33"/>
                    <a:pt x="1" y="81"/>
                  </a:cubicBezTo>
                  <a:cubicBezTo>
                    <a:pt x="17" y="146"/>
                    <a:pt x="130" y="81"/>
                    <a:pt x="19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5985175" y="50988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292" y="130"/>
                  </a:moveTo>
                  <a:cubicBezTo>
                    <a:pt x="276" y="1"/>
                    <a:pt x="33" y="98"/>
                    <a:pt x="1" y="130"/>
                  </a:cubicBezTo>
                  <a:cubicBezTo>
                    <a:pt x="33" y="179"/>
                    <a:pt x="211" y="65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6010675" y="5318625"/>
              <a:ext cx="3675" cy="6075"/>
            </a:xfrm>
            <a:custGeom>
              <a:avLst/>
              <a:gdLst/>
              <a:ahLst/>
              <a:cxnLst/>
              <a:rect l="l" t="t" r="r" b="b"/>
              <a:pathLst>
                <a:path w="147" h="243" extrusionOk="0">
                  <a:moveTo>
                    <a:pt x="146" y="146"/>
                  </a:moveTo>
                  <a:cubicBezTo>
                    <a:pt x="81" y="130"/>
                    <a:pt x="17" y="0"/>
                    <a:pt x="0" y="113"/>
                  </a:cubicBezTo>
                  <a:cubicBezTo>
                    <a:pt x="65" y="194"/>
                    <a:pt x="114" y="243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6007025" y="5323475"/>
              <a:ext cx="2875" cy="4075"/>
            </a:xfrm>
            <a:custGeom>
              <a:avLst/>
              <a:gdLst/>
              <a:ahLst/>
              <a:cxnLst/>
              <a:rect l="l" t="t" r="r" b="b"/>
              <a:pathLst>
                <a:path w="115" h="163" extrusionOk="0">
                  <a:moveTo>
                    <a:pt x="114" y="114"/>
                  </a:moveTo>
                  <a:lnTo>
                    <a:pt x="114" y="0"/>
                  </a:lnTo>
                  <a:cubicBezTo>
                    <a:pt x="82" y="49"/>
                    <a:pt x="1" y="49"/>
                    <a:pt x="33" y="162"/>
                  </a:cubicBezTo>
                  <a:cubicBezTo>
                    <a:pt x="65" y="162"/>
                    <a:pt x="65" y="114"/>
                    <a:pt x="114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5949550" y="49009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3" y="113"/>
                  </a:moveTo>
                  <a:cubicBezTo>
                    <a:pt x="130" y="49"/>
                    <a:pt x="82" y="0"/>
                    <a:pt x="1" y="16"/>
                  </a:cubicBezTo>
                  <a:cubicBezTo>
                    <a:pt x="17" y="113"/>
                    <a:pt x="98" y="97"/>
                    <a:pt x="16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5990850" y="5285825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46" y="130"/>
                  </a:moveTo>
                  <a:cubicBezTo>
                    <a:pt x="227" y="33"/>
                    <a:pt x="49" y="82"/>
                    <a:pt x="49" y="1"/>
                  </a:cubicBezTo>
                  <a:cubicBezTo>
                    <a:pt x="16" y="1"/>
                    <a:pt x="0" y="66"/>
                    <a:pt x="16" y="147"/>
                  </a:cubicBezTo>
                  <a:cubicBezTo>
                    <a:pt x="81" y="179"/>
                    <a:pt x="113" y="33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5992050" y="5318625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63" y="146"/>
                  </a:moveTo>
                  <a:cubicBezTo>
                    <a:pt x="146" y="0"/>
                    <a:pt x="82" y="162"/>
                    <a:pt x="1" y="81"/>
                  </a:cubicBezTo>
                  <a:lnTo>
                    <a:pt x="17" y="194"/>
                  </a:lnTo>
                  <a:cubicBezTo>
                    <a:pt x="98" y="211"/>
                    <a:pt x="82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5985575" y="5309300"/>
              <a:ext cx="8125" cy="4900"/>
            </a:xfrm>
            <a:custGeom>
              <a:avLst/>
              <a:gdLst/>
              <a:ahLst/>
              <a:cxnLst/>
              <a:rect l="l" t="t" r="r" b="b"/>
              <a:pathLst>
                <a:path w="325" h="196" extrusionOk="0">
                  <a:moveTo>
                    <a:pt x="260" y="130"/>
                  </a:moveTo>
                  <a:cubicBezTo>
                    <a:pt x="324" y="49"/>
                    <a:pt x="82" y="179"/>
                    <a:pt x="114" y="1"/>
                  </a:cubicBezTo>
                  <a:cubicBezTo>
                    <a:pt x="1" y="82"/>
                    <a:pt x="146" y="195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5982750" y="53246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114"/>
                  </a:moveTo>
                  <a:cubicBezTo>
                    <a:pt x="162" y="82"/>
                    <a:pt x="130" y="98"/>
                    <a:pt x="114" y="82"/>
                  </a:cubicBezTo>
                  <a:cubicBezTo>
                    <a:pt x="81" y="82"/>
                    <a:pt x="81" y="50"/>
                    <a:pt x="114" y="50"/>
                  </a:cubicBezTo>
                  <a:cubicBezTo>
                    <a:pt x="98" y="1"/>
                    <a:pt x="33" y="33"/>
                    <a:pt x="0" y="33"/>
                  </a:cubicBezTo>
                  <a:cubicBezTo>
                    <a:pt x="0" y="147"/>
                    <a:pt x="81" y="130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5971825" y="5309700"/>
              <a:ext cx="4475" cy="4500"/>
            </a:xfrm>
            <a:custGeom>
              <a:avLst/>
              <a:gdLst/>
              <a:ahLst/>
              <a:cxnLst/>
              <a:rect l="l" t="t" r="r" b="b"/>
              <a:pathLst>
                <a:path w="179" h="180" extrusionOk="0">
                  <a:moveTo>
                    <a:pt x="178" y="147"/>
                  </a:moveTo>
                  <a:cubicBezTo>
                    <a:pt x="178" y="98"/>
                    <a:pt x="178" y="50"/>
                    <a:pt x="162" y="1"/>
                  </a:cubicBezTo>
                  <a:cubicBezTo>
                    <a:pt x="146" y="50"/>
                    <a:pt x="65" y="50"/>
                    <a:pt x="0" y="50"/>
                  </a:cubicBezTo>
                  <a:cubicBezTo>
                    <a:pt x="16" y="179"/>
                    <a:pt x="114" y="114"/>
                    <a:pt x="178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9"/>
            <p:cNvSpPr/>
            <p:nvPr/>
          </p:nvSpPr>
          <p:spPr>
            <a:xfrm>
              <a:off x="5956450" y="53315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59" y="113"/>
                  </a:moveTo>
                  <a:cubicBezTo>
                    <a:pt x="178" y="65"/>
                    <a:pt x="81" y="33"/>
                    <a:pt x="0" y="0"/>
                  </a:cubicBezTo>
                  <a:cubicBezTo>
                    <a:pt x="32" y="97"/>
                    <a:pt x="162" y="162"/>
                    <a:pt x="25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9"/>
            <p:cNvSpPr/>
            <p:nvPr/>
          </p:nvSpPr>
          <p:spPr>
            <a:xfrm>
              <a:off x="5907075" y="4901750"/>
              <a:ext cx="8100" cy="6500"/>
            </a:xfrm>
            <a:custGeom>
              <a:avLst/>
              <a:gdLst/>
              <a:ahLst/>
              <a:cxnLst/>
              <a:rect l="l" t="t" r="r" b="b"/>
              <a:pathLst>
                <a:path w="324" h="260" extrusionOk="0">
                  <a:moveTo>
                    <a:pt x="324" y="130"/>
                  </a:moveTo>
                  <a:cubicBezTo>
                    <a:pt x="275" y="0"/>
                    <a:pt x="130" y="162"/>
                    <a:pt x="0" y="162"/>
                  </a:cubicBezTo>
                  <a:cubicBezTo>
                    <a:pt x="0" y="260"/>
                    <a:pt x="130" y="114"/>
                    <a:pt x="113" y="260"/>
                  </a:cubicBezTo>
                  <a:cubicBezTo>
                    <a:pt x="162" y="114"/>
                    <a:pt x="211" y="179"/>
                    <a:pt x="32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5895325" y="5334400"/>
              <a:ext cx="5300" cy="6100"/>
            </a:xfrm>
            <a:custGeom>
              <a:avLst/>
              <a:gdLst/>
              <a:ahLst/>
              <a:cxnLst/>
              <a:rect l="l" t="t" r="r" b="b"/>
              <a:pathLst>
                <a:path w="212" h="244" extrusionOk="0">
                  <a:moveTo>
                    <a:pt x="211" y="211"/>
                  </a:moveTo>
                  <a:cubicBezTo>
                    <a:pt x="211" y="162"/>
                    <a:pt x="211" y="114"/>
                    <a:pt x="195" y="65"/>
                  </a:cubicBezTo>
                  <a:cubicBezTo>
                    <a:pt x="211" y="162"/>
                    <a:pt x="65" y="243"/>
                    <a:pt x="114" y="114"/>
                  </a:cubicBezTo>
                  <a:cubicBezTo>
                    <a:pt x="65" y="0"/>
                    <a:pt x="65" y="195"/>
                    <a:pt x="1" y="162"/>
                  </a:cubicBezTo>
                  <a:cubicBezTo>
                    <a:pt x="49" y="211"/>
                    <a:pt x="130" y="243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5862550" y="5341275"/>
              <a:ext cx="4475" cy="3275"/>
            </a:xfrm>
            <a:custGeom>
              <a:avLst/>
              <a:gdLst/>
              <a:ahLst/>
              <a:cxnLst/>
              <a:rect l="l" t="t" r="r" b="b"/>
              <a:pathLst>
                <a:path w="179" h="131" extrusionOk="0">
                  <a:moveTo>
                    <a:pt x="178" y="82"/>
                  </a:moveTo>
                  <a:cubicBezTo>
                    <a:pt x="146" y="1"/>
                    <a:pt x="65" y="1"/>
                    <a:pt x="0" y="17"/>
                  </a:cubicBezTo>
                  <a:cubicBezTo>
                    <a:pt x="65" y="65"/>
                    <a:pt x="97" y="130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5807100" y="48758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195" y="243"/>
                  </a:moveTo>
                  <a:cubicBezTo>
                    <a:pt x="178" y="178"/>
                    <a:pt x="81" y="243"/>
                    <a:pt x="65" y="195"/>
                  </a:cubicBezTo>
                  <a:cubicBezTo>
                    <a:pt x="81" y="162"/>
                    <a:pt x="98" y="130"/>
                    <a:pt x="130" y="114"/>
                  </a:cubicBezTo>
                  <a:cubicBezTo>
                    <a:pt x="65" y="0"/>
                    <a:pt x="0" y="146"/>
                    <a:pt x="49" y="259"/>
                  </a:cubicBezTo>
                  <a:cubicBezTo>
                    <a:pt x="130" y="227"/>
                    <a:pt x="162" y="324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5849600" y="5320225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47"/>
                  </a:moveTo>
                  <a:cubicBezTo>
                    <a:pt x="130" y="114"/>
                    <a:pt x="114" y="82"/>
                    <a:pt x="162" y="66"/>
                  </a:cubicBezTo>
                  <a:cubicBezTo>
                    <a:pt x="97" y="1"/>
                    <a:pt x="114" y="147"/>
                    <a:pt x="0" y="82"/>
                  </a:cubicBezTo>
                  <a:cubicBezTo>
                    <a:pt x="16" y="179"/>
                    <a:pt x="81" y="147"/>
                    <a:pt x="162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5846350" y="53319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60" y="65"/>
                  </a:moveTo>
                  <a:cubicBezTo>
                    <a:pt x="211" y="0"/>
                    <a:pt x="33" y="49"/>
                    <a:pt x="1" y="97"/>
                  </a:cubicBezTo>
                  <a:cubicBezTo>
                    <a:pt x="49" y="162"/>
                    <a:pt x="227" y="114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5841900" y="5321850"/>
              <a:ext cx="6900" cy="3275"/>
            </a:xfrm>
            <a:custGeom>
              <a:avLst/>
              <a:gdLst/>
              <a:ahLst/>
              <a:cxnLst/>
              <a:rect l="l" t="t" r="r" b="b"/>
              <a:pathLst>
                <a:path w="276" h="131" extrusionOk="0">
                  <a:moveTo>
                    <a:pt x="276" y="33"/>
                  </a:moveTo>
                  <a:cubicBezTo>
                    <a:pt x="195" y="1"/>
                    <a:pt x="114" y="33"/>
                    <a:pt x="1" y="49"/>
                  </a:cubicBezTo>
                  <a:cubicBezTo>
                    <a:pt x="65" y="130"/>
                    <a:pt x="211" y="33"/>
                    <a:pt x="260" y="98"/>
                  </a:cubicBezTo>
                  <a:cubicBezTo>
                    <a:pt x="260" y="65"/>
                    <a:pt x="260" y="33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5816400" y="535787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227" y="98"/>
                  </a:moveTo>
                  <a:cubicBezTo>
                    <a:pt x="163" y="0"/>
                    <a:pt x="82" y="162"/>
                    <a:pt x="1" y="81"/>
                  </a:cubicBezTo>
                  <a:cubicBezTo>
                    <a:pt x="33" y="276"/>
                    <a:pt x="146" y="98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5818025" y="534815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30" y="130"/>
                  </a:moveTo>
                  <a:cubicBezTo>
                    <a:pt x="146" y="17"/>
                    <a:pt x="49" y="114"/>
                    <a:pt x="65" y="1"/>
                  </a:cubicBezTo>
                  <a:cubicBezTo>
                    <a:pt x="0" y="1"/>
                    <a:pt x="49" y="98"/>
                    <a:pt x="0" y="114"/>
                  </a:cubicBezTo>
                  <a:cubicBezTo>
                    <a:pt x="33" y="228"/>
                    <a:pt x="49" y="114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39"/>
            <p:cNvSpPr/>
            <p:nvPr/>
          </p:nvSpPr>
          <p:spPr>
            <a:xfrm>
              <a:off x="5817225" y="5365575"/>
              <a:ext cx="4050" cy="4475"/>
            </a:xfrm>
            <a:custGeom>
              <a:avLst/>
              <a:gdLst/>
              <a:ahLst/>
              <a:cxnLst/>
              <a:rect l="l" t="t" r="r" b="b"/>
              <a:pathLst>
                <a:path w="162" h="179" extrusionOk="0">
                  <a:moveTo>
                    <a:pt x="146" y="0"/>
                  </a:moveTo>
                  <a:cubicBezTo>
                    <a:pt x="113" y="65"/>
                    <a:pt x="32" y="32"/>
                    <a:pt x="0" y="97"/>
                  </a:cubicBezTo>
                  <a:cubicBezTo>
                    <a:pt x="65" y="178"/>
                    <a:pt x="162" y="162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39"/>
            <p:cNvSpPr/>
            <p:nvPr/>
          </p:nvSpPr>
          <p:spPr>
            <a:xfrm>
              <a:off x="5800625" y="5349775"/>
              <a:ext cx="9325" cy="5700"/>
            </a:xfrm>
            <a:custGeom>
              <a:avLst/>
              <a:gdLst/>
              <a:ahLst/>
              <a:cxnLst/>
              <a:rect l="l" t="t" r="r" b="b"/>
              <a:pathLst>
                <a:path w="373" h="228" extrusionOk="0">
                  <a:moveTo>
                    <a:pt x="373" y="114"/>
                  </a:moveTo>
                  <a:cubicBezTo>
                    <a:pt x="292" y="17"/>
                    <a:pt x="33" y="1"/>
                    <a:pt x="0" y="114"/>
                  </a:cubicBezTo>
                  <a:cubicBezTo>
                    <a:pt x="17" y="163"/>
                    <a:pt x="65" y="195"/>
                    <a:pt x="130" y="195"/>
                  </a:cubicBezTo>
                  <a:cubicBezTo>
                    <a:pt x="17" y="114"/>
                    <a:pt x="340" y="49"/>
                    <a:pt x="292" y="227"/>
                  </a:cubicBezTo>
                  <a:cubicBezTo>
                    <a:pt x="357" y="227"/>
                    <a:pt x="292" y="82"/>
                    <a:pt x="37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39"/>
            <p:cNvSpPr/>
            <p:nvPr/>
          </p:nvSpPr>
          <p:spPr>
            <a:xfrm>
              <a:off x="5784025" y="5346125"/>
              <a:ext cx="2850" cy="5300"/>
            </a:xfrm>
            <a:custGeom>
              <a:avLst/>
              <a:gdLst/>
              <a:ahLst/>
              <a:cxnLst/>
              <a:rect l="l" t="t" r="r" b="b"/>
              <a:pathLst>
                <a:path w="114" h="212" extrusionOk="0">
                  <a:moveTo>
                    <a:pt x="114" y="130"/>
                  </a:moveTo>
                  <a:lnTo>
                    <a:pt x="114" y="17"/>
                  </a:lnTo>
                  <a:cubicBezTo>
                    <a:pt x="17" y="1"/>
                    <a:pt x="82" y="163"/>
                    <a:pt x="1" y="147"/>
                  </a:cubicBezTo>
                  <a:cubicBezTo>
                    <a:pt x="1" y="211"/>
                    <a:pt x="114" y="147"/>
                    <a:pt x="11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39"/>
            <p:cNvSpPr/>
            <p:nvPr/>
          </p:nvSpPr>
          <p:spPr>
            <a:xfrm>
              <a:off x="5771075" y="535462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227" y="195"/>
                  </a:moveTo>
                  <a:cubicBezTo>
                    <a:pt x="179" y="1"/>
                    <a:pt x="82" y="195"/>
                    <a:pt x="1" y="98"/>
                  </a:cubicBezTo>
                  <a:cubicBezTo>
                    <a:pt x="17" y="228"/>
                    <a:pt x="162" y="130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39"/>
            <p:cNvSpPr/>
            <p:nvPr/>
          </p:nvSpPr>
          <p:spPr>
            <a:xfrm>
              <a:off x="5772300" y="5376075"/>
              <a:ext cx="4875" cy="3275"/>
            </a:xfrm>
            <a:custGeom>
              <a:avLst/>
              <a:gdLst/>
              <a:ahLst/>
              <a:cxnLst/>
              <a:rect l="l" t="t" r="r" b="b"/>
              <a:pathLst>
                <a:path w="195" h="131" extrusionOk="0">
                  <a:moveTo>
                    <a:pt x="194" y="114"/>
                  </a:moveTo>
                  <a:cubicBezTo>
                    <a:pt x="194" y="82"/>
                    <a:pt x="194" y="50"/>
                    <a:pt x="178" y="17"/>
                  </a:cubicBezTo>
                  <a:cubicBezTo>
                    <a:pt x="178" y="98"/>
                    <a:pt x="0" y="1"/>
                    <a:pt x="4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39"/>
            <p:cNvSpPr/>
            <p:nvPr/>
          </p:nvSpPr>
          <p:spPr>
            <a:xfrm>
              <a:off x="5682850" y="4897300"/>
              <a:ext cx="6900" cy="3250"/>
            </a:xfrm>
            <a:custGeom>
              <a:avLst/>
              <a:gdLst/>
              <a:ahLst/>
              <a:cxnLst/>
              <a:rect l="l" t="t" r="r" b="b"/>
              <a:pathLst>
                <a:path w="276" h="130" extrusionOk="0">
                  <a:moveTo>
                    <a:pt x="276" y="98"/>
                  </a:moveTo>
                  <a:cubicBezTo>
                    <a:pt x="259" y="0"/>
                    <a:pt x="162" y="33"/>
                    <a:pt x="49" y="0"/>
                  </a:cubicBezTo>
                  <a:cubicBezTo>
                    <a:pt x="65" y="65"/>
                    <a:pt x="33" y="81"/>
                    <a:pt x="0" y="81"/>
                  </a:cubicBezTo>
                  <a:cubicBezTo>
                    <a:pt x="65" y="130"/>
                    <a:pt x="178" y="33"/>
                    <a:pt x="27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39"/>
            <p:cNvSpPr/>
            <p:nvPr/>
          </p:nvSpPr>
          <p:spPr>
            <a:xfrm>
              <a:off x="5735450" y="5399975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211" y="65"/>
                  </a:moveTo>
                  <a:cubicBezTo>
                    <a:pt x="163" y="0"/>
                    <a:pt x="50" y="65"/>
                    <a:pt x="1" y="16"/>
                  </a:cubicBezTo>
                  <a:cubicBezTo>
                    <a:pt x="33" y="130"/>
                    <a:pt x="147" y="97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9"/>
            <p:cNvSpPr/>
            <p:nvPr/>
          </p:nvSpPr>
          <p:spPr>
            <a:xfrm>
              <a:off x="5621725" y="4903375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97"/>
                  </a:moveTo>
                  <a:cubicBezTo>
                    <a:pt x="130" y="49"/>
                    <a:pt x="82" y="0"/>
                    <a:pt x="17" y="16"/>
                  </a:cubicBezTo>
                  <a:cubicBezTo>
                    <a:pt x="1" y="146"/>
                    <a:pt x="98" y="114"/>
                    <a:pt x="16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39"/>
            <p:cNvSpPr/>
            <p:nvPr/>
          </p:nvSpPr>
          <p:spPr>
            <a:xfrm>
              <a:off x="5555350" y="4900125"/>
              <a:ext cx="10950" cy="3675"/>
            </a:xfrm>
            <a:custGeom>
              <a:avLst/>
              <a:gdLst/>
              <a:ahLst/>
              <a:cxnLst/>
              <a:rect l="l" t="t" r="r" b="b"/>
              <a:pathLst>
                <a:path w="438" h="147" extrusionOk="0">
                  <a:moveTo>
                    <a:pt x="438" y="146"/>
                  </a:moveTo>
                  <a:cubicBezTo>
                    <a:pt x="422" y="114"/>
                    <a:pt x="357" y="98"/>
                    <a:pt x="406" y="82"/>
                  </a:cubicBezTo>
                  <a:cubicBezTo>
                    <a:pt x="276" y="1"/>
                    <a:pt x="114" y="17"/>
                    <a:pt x="1" y="114"/>
                  </a:cubicBezTo>
                  <a:cubicBezTo>
                    <a:pt x="163" y="146"/>
                    <a:pt x="244" y="130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39"/>
            <p:cNvSpPr/>
            <p:nvPr/>
          </p:nvSpPr>
          <p:spPr>
            <a:xfrm>
              <a:off x="5560625" y="49106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227" y="195"/>
                  </a:moveTo>
                  <a:cubicBezTo>
                    <a:pt x="162" y="98"/>
                    <a:pt x="65" y="82"/>
                    <a:pt x="0" y="1"/>
                  </a:cubicBezTo>
                  <a:cubicBezTo>
                    <a:pt x="49" y="195"/>
                    <a:pt x="114" y="195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9"/>
            <p:cNvSpPr/>
            <p:nvPr/>
          </p:nvSpPr>
          <p:spPr>
            <a:xfrm>
              <a:off x="5551300" y="4904975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179" y="211"/>
                  </a:moveTo>
                  <a:cubicBezTo>
                    <a:pt x="179" y="163"/>
                    <a:pt x="211" y="179"/>
                    <a:pt x="244" y="163"/>
                  </a:cubicBezTo>
                  <a:cubicBezTo>
                    <a:pt x="195" y="66"/>
                    <a:pt x="98" y="98"/>
                    <a:pt x="33" y="1"/>
                  </a:cubicBezTo>
                  <a:cubicBezTo>
                    <a:pt x="1" y="33"/>
                    <a:pt x="33" y="98"/>
                    <a:pt x="66" y="82"/>
                  </a:cubicBezTo>
                  <a:lnTo>
                    <a:pt x="66" y="292"/>
                  </a:lnTo>
                  <a:cubicBezTo>
                    <a:pt x="163" y="309"/>
                    <a:pt x="244" y="325"/>
                    <a:pt x="309" y="373"/>
                  </a:cubicBezTo>
                  <a:cubicBezTo>
                    <a:pt x="341" y="325"/>
                    <a:pt x="357" y="260"/>
                    <a:pt x="341" y="195"/>
                  </a:cubicBezTo>
                  <a:cubicBezTo>
                    <a:pt x="260" y="82"/>
                    <a:pt x="228" y="292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39"/>
            <p:cNvSpPr/>
            <p:nvPr/>
          </p:nvSpPr>
          <p:spPr>
            <a:xfrm>
              <a:off x="5544425" y="4896075"/>
              <a:ext cx="6900" cy="7325"/>
            </a:xfrm>
            <a:custGeom>
              <a:avLst/>
              <a:gdLst/>
              <a:ahLst/>
              <a:cxnLst/>
              <a:rect l="l" t="t" r="r" b="b"/>
              <a:pathLst>
                <a:path w="276" h="293" extrusionOk="0">
                  <a:moveTo>
                    <a:pt x="276" y="260"/>
                  </a:moveTo>
                  <a:cubicBezTo>
                    <a:pt x="227" y="130"/>
                    <a:pt x="163" y="227"/>
                    <a:pt x="98" y="211"/>
                  </a:cubicBezTo>
                  <a:cubicBezTo>
                    <a:pt x="1" y="163"/>
                    <a:pt x="98" y="1"/>
                    <a:pt x="1" y="211"/>
                  </a:cubicBezTo>
                  <a:cubicBezTo>
                    <a:pt x="114" y="292"/>
                    <a:pt x="163" y="227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39"/>
            <p:cNvSpPr/>
            <p:nvPr/>
          </p:nvSpPr>
          <p:spPr>
            <a:xfrm>
              <a:off x="5599475" y="5413725"/>
              <a:ext cx="5275" cy="8125"/>
            </a:xfrm>
            <a:custGeom>
              <a:avLst/>
              <a:gdLst/>
              <a:ahLst/>
              <a:cxnLst/>
              <a:rect l="l" t="t" r="r" b="b"/>
              <a:pathLst>
                <a:path w="211" h="325" extrusionOk="0">
                  <a:moveTo>
                    <a:pt x="211" y="243"/>
                  </a:moveTo>
                  <a:cubicBezTo>
                    <a:pt x="162" y="1"/>
                    <a:pt x="98" y="292"/>
                    <a:pt x="0" y="179"/>
                  </a:cubicBezTo>
                  <a:cubicBezTo>
                    <a:pt x="0" y="324"/>
                    <a:pt x="146" y="211"/>
                    <a:pt x="211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9"/>
            <p:cNvSpPr/>
            <p:nvPr/>
          </p:nvSpPr>
          <p:spPr>
            <a:xfrm>
              <a:off x="5525400" y="4903375"/>
              <a:ext cx="7325" cy="1625"/>
            </a:xfrm>
            <a:custGeom>
              <a:avLst/>
              <a:gdLst/>
              <a:ahLst/>
              <a:cxnLst/>
              <a:rect l="l" t="t" r="r" b="b"/>
              <a:pathLst>
                <a:path w="293" h="65" extrusionOk="0">
                  <a:moveTo>
                    <a:pt x="276" y="49"/>
                  </a:moveTo>
                  <a:cubicBezTo>
                    <a:pt x="292" y="0"/>
                    <a:pt x="66" y="0"/>
                    <a:pt x="1" y="0"/>
                  </a:cubicBezTo>
                  <a:cubicBezTo>
                    <a:pt x="82" y="49"/>
                    <a:pt x="179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39"/>
            <p:cNvSpPr/>
            <p:nvPr/>
          </p:nvSpPr>
          <p:spPr>
            <a:xfrm>
              <a:off x="5517325" y="4911875"/>
              <a:ext cx="4050" cy="4075"/>
            </a:xfrm>
            <a:custGeom>
              <a:avLst/>
              <a:gdLst/>
              <a:ahLst/>
              <a:cxnLst/>
              <a:rect l="l" t="t" r="r" b="b"/>
              <a:pathLst>
                <a:path w="162" h="163" extrusionOk="0">
                  <a:moveTo>
                    <a:pt x="130" y="0"/>
                  </a:moveTo>
                  <a:cubicBezTo>
                    <a:pt x="81" y="81"/>
                    <a:pt x="65" y="0"/>
                    <a:pt x="0" y="16"/>
                  </a:cubicBezTo>
                  <a:cubicBezTo>
                    <a:pt x="0" y="162"/>
                    <a:pt x="162" y="146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39"/>
            <p:cNvSpPr/>
            <p:nvPr/>
          </p:nvSpPr>
          <p:spPr>
            <a:xfrm>
              <a:off x="5512050" y="4926450"/>
              <a:ext cx="4075" cy="405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63" y="49"/>
                  </a:moveTo>
                  <a:cubicBezTo>
                    <a:pt x="114" y="0"/>
                    <a:pt x="98" y="65"/>
                    <a:pt x="1" y="32"/>
                  </a:cubicBezTo>
                  <a:cubicBezTo>
                    <a:pt x="1" y="162"/>
                    <a:pt x="146" y="81"/>
                    <a:pt x="16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9"/>
            <p:cNvSpPr/>
            <p:nvPr/>
          </p:nvSpPr>
          <p:spPr>
            <a:xfrm>
              <a:off x="5555350" y="54396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195" y="33"/>
                  </a:moveTo>
                  <a:cubicBezTo>
                    <a:pt x="114" y="98"/>
                    <a:pt x="82" y="33"/>
                    <a:pt x="1" y="1"/>
                  </a:cubicBezTo>
                  <a:cubicBezTo>
                    <a:pt x="17" y="114"/>
                    <a:pt x="211" y="227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9"/>
            <p:cNvSpPr/>
            <p:nvPr/>
          </p:nvSpPr>
          <p:spPr>
            <a:xfrm>
              <a:off x="5506800" y="50187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78"/>
                  </a:moveTo>
                  <a:lnTo>
                    <a:pt x="227" y="81"/>
                  </a:lnTo>
                  <a:cubicBezTo>
                    <a:pt x="162" y="0"/>
                    <a:pt x="81" y="97"/>
                    <a:pt x="0" y="97"/>
                  </a:cubicBezTo>
                  <a:cubicBezTo>
                    <a:pt x="81" y="113"/>
                    <a:pt x="130" y="194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9"/>
            <p:cNvSpPr/>
            <p:nvPr/>
          </p:nvSpPr>
          <p:spPr>
            <a:xfrm>
              <a:off x="5481700" y="4991600"/>
              <a:ext cx="3250" cy="4475"/>
            </a:xfrm>
            <a:custGeom>
              <a:avLst/>
              <a:gdLst/>
              <a:ahLst/>
              <a:cxnLst/>
              <a:rect l="l" t="t" r="r" b="b"/>
              <a:pathLst>
                <a:path w="130" h="179" extrusionOk="0">
                  <a:moveTo>
                    <a:pt x="130" y="81"/>
                  </a:moveTo>
                  <a:cubicBezTo>
                    <a:pt x="114" y="17"/>
                    <a:pt x="81" y="0"/>
                    <a:pt x="17" y="17"/>
                  </a:cubicBezTo>
                  <a:cubicBezTo>
                    <a:pt x="17" y="65"/>
                    <a:pt x="17" y="81"/>
                    <a:pt x="0" y="98"/>
                  </a:cubicBezTo>
                  <a:cubicBezTo>
                    <a:pt x="17" y="179"/>
                    <a:pt x="114" y="114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39"/>
            <p:cNvSpPr/>
            <p:nvPr/>
          </p:nvSpPr>
          <p:spPr>
            <a:xfrm>
              <a:off x="5478050" y="498835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9" y="49"/>
                  </a:moveTo>
                  <a:cubicBezTo>
                    <a:pt x="130" y="1"/>
                    <a:pt x="82" y="66"/>
                    <a:pt x="1" y="33"/>
                  </a:cubicBezTo>
                  <a:cubicBezTo>
                    <a:pt x="1" y="147"/>
                    <a:pt x="82" y="130"/>
                    <a:pt x="163" y="114"/>
                  </a:cubicBezTo>
                  <a:cubicBezTo>
                    <a:pt x="146" y="82"/>
                    <a:pt x="163" y="49"/>
                    <a:pt x="17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9"/>
            <p:cNvSpPr/>
            <p:nvPr/>
          </p:nvSpPr>
          <p:spPr>
            <a:xfrm>
              <a:off x="5465100" y="4961250"/>
              <a:ext cx="6900" cy="4475"/>
            </a:xfrm>
            <a:custGeom>
              <a:avLst/>
              <a:gdLst/>
              <a:ahLst/>
              <a:cxnLst/>
              <a:rect l="l" t="t" r="r" b="b"/>
              <a:pathLst>
                <a:path w="276" h="179" extrusionOk="0">
                  <a:moveTo>
                    <a:pt x="276" y="130"/>
                  </a:moveTo>
                  <a:cubicBezTo>
                    <a:pt x="211" y="81"/>
                    <a:pt x="130" y="49"/>
                    <a:pt x="33" y="0"/>
                  </a:cubicBezTo>
                  <a:cubicBezTo>
                    <a:pt x="33" y="33"/>
                    <a:pt x="33" y="65"/>
                    <a:pt x="1" y="81"/>
                  </a:cubicBezTo>
                  <a:cubicBezTo>
                    <a:pt x="1" y="162"/>
                    <a:pt x="114" y="49"/>
                    <a:pt x="82" y="178"/>
                  </a:cubicBezTo>
                  <a:cubicBezTo>
                    <a:pt x="163" y="130"/>
                    <a:pt x="179" y="162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9"/>
            <p:cNvSpPr/>
            <p:nvPr/>
          </p:nvSpPr>
          <p:spPr>
            <a:xfrm>
              <a:off x="5446500" y="5051500"/>
              <a:ext cx="14575" cy="12975"/>
            </a:xfrm>
            <a:custGeom>
              <a:avLst/>
              <a:gdLst/>
              <a:ahLst/>
              <a:cxnLst/>
              <a:rect l="l" t="t" r="r" b="b"/>
              <a:pathLst>
                <a:path w="583" h="519" extrusionOk="0">
                  <a:moveTo>
                    <a:pt x="583" y="438"/>
                  </a:moveTo>
                  <a:cubicBezTo>
                    <a:pt x="567" y="243"/>
                    <a:pt x="421" y="470"/>
                    <a:pt x="324" y="357"/>
                  </a:cubicBezTo>
                  <a:cubicBezTo>
                    <a:pt x="291" y="211"/>
                    <a:pt x="421" y="259"/>
                    <a:pt x="486" y="276"/>
                  </a:cubicBezTo>
                  <a:cubicBezTo>
                    <a:pt x="421" y="0"/>
                    <a:pt x="243" y="438"/>
                    <a:pt x="210" y="130"/>
                  </a:cubicBezTo>
                  <a:cubicBezTo>
                    <a:pt x="162" y="162"/>
                    <a:pt x="81" y="178"/>
                    <a:pt x="16" y="178"/>
                  </a:cubicBezTo>
                  <a:cubicBezTo>
                    <a:pt x="0" y="308"/>
                    <a:pt x="113" y="211"/>
                    <a:pt x="178" y="227"/>
                  </a:cubicBezTo>
                  <a:cubicBezTo>
                    <a:pt x="97" y="389"/>
                    <a:pt x="275" y="340"/>
                    <a:pt x="178" y="518"/>
                  </a:cubicBezTo>
                  <a:cubicBezTo>
                    <a:pt x="291" y="438"/>
                    <a:pt x="437" y="405"/>
                    <a:pt x="58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9"/>
            <p:cNvSpPr/>
            <p:nvPr/>
          </p:nvSpPr>
          <p:spPr>
            <a:xfrm>
              <a:off x="5488575" y="5442450"/>
              <a:ext cx="5300" cy="12175"/>
            </a:xfrm>
            <a:custGeom>
              <a:avLst/>
              <a:gdLst/>
              <a:ahLst/>
              <a:cxnLst/>
              <a:rect l="l" t="t" r="r" b="b"/>
              <a:pathLst>
                <a:path w="212" h="487" extrusionOk="0">
                  <a:moveTo>
                    <a:pt x="211" y="211"/>
                  </a:moveTo>
                  <a:cubicBezTo>
                    <a:pt x="211" y="1"/>
                    <a:pt x="82" y="244"/>
                    <a:pt x="49" y="82"/>
                  </a:cubicBezTo>
                  <a:cubicBezTo>
                    <a:pt x="1" y="147"/>
                    <a:pt x="146" y="260"/>
                    <a:pt x="49" y="373"/>
                  </a:cubicBezTo>
                  <a:cubicBezTo>
                    <a:pt x="146" y="487"/>
                    <a:pt x="130" y="228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39"/>
            <p:cNvSpPr/>
            <p:nvPr/>
          </p:nvSpPr>
          <p:spPr>
            <a:xfrm>
              <a:off x="5469950" y="5431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9" y="211"/>
                  </a:moveTo>
                  <a:cubicBezTo>
                    <a:pt x="33" y="146"/>
                    <a:pt x="228" y="17"/>
                    <a:pt x="1" y="1"/>
                  </a:cubicBezTo>
                  <a:cubicBezTo>
                    <a:pt x="1" y="65"/>
                    <a:pt x="17" y="114"/>
                    <a:pt x="17" y="179"/>
                  </a:cubicBezTo>
                  <a:cubicBezTo>
                    <a:pt x="114" y="195"/>
                    <a:pt x="98" y="276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9"/>
            <p:cNvSpPr/>
            <p:nvPr/>
          </p:nvSpPr>
          <p:spPr>
            <a:xfrm>
              <a:off x="5459025" y="5422225"/>
              <a:ext cx="12975" cy="25125"/>
            </a:xfrm>
            <a:custGeom>
              <a:avLst/>
              <a:gdLst/>
              <a:ahLst/>
              <a:cxnLst/>
              <a:rect l="l" t="t" r="r" b="b"/>
              <a:pathLst>
                <a:path w="519" h="1005" extrusionOk="0">
                  <a:moveTo>
                    <a:pt x="519" y="859"/>
                  </a:moveTo>
                  <a:cubicBezTo>
                    <a:pt x="357" y="810"/>
                    <a:pt x="308" y="583"/>
                    <a:pt x="130" y="567"/>
                  </a:cubicBezTo>
                  <a:cubicBezTo>
                    <a:pt x="114" y="519"/>
                    <a:pt x="147" y="502"/>
                    <a:pt x="147" y="470"/>
                  </a:cubicBezTo>
                  <a:cubicBezTo>
                    <a:pt x="211" y="502"/>
                    <a:pt x="292" y="502"/>
                    <a:pt x="357" y="551"/>
                  </a:cubicBezTo>
                  <a:cubicBezTo>
                    <a:pt x="357" y="454"/>
                    <a:pt x="244" y="227"/>
                    <a:pt x="422" y="179"/>
                  </a:cubicBezTo>
                  <a:cubicBezTo>
                    <a:pt x="276" y="0"/>
                    <a:pt x="260" y="454"/>
                    <a:pt x="66" y="438"/>
                  </a:cubicBezTo>
                  <a:cubicBezTo>
                    <a:pt x="82" y="551"/>
                    <a:pt x="66" y="664"/>
                    <a:pt x="1" y="761"/>
                  </a:cubicBezTo>
                  <a:cubicBezTo>
                    <a:pt x="49" y="859"/>
                    <a:pt x="130" y="923"/>
                    <a:pt x="211" y="1004"/>
                  </a:cubicBezTo>
                  <a:cubicBezTo>
                    <a:pt x="292" y="1004"/>
                    <a:pt x="325" y="923"/>
                    <a:pt x="341" y="842"/>
                  </a:cubicBezTo>
                  <a:cubicBezTo>
                    <a:pt x="406" y="923"/>
                    <a:pt x="406" y="875"/>
                    <a:pt x="519" y="8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9"/>
            <p:cNvSpPr/>
            <p:nvPr/>
          </p:nvSpPr>
          <p:spPr>
            <a:xfrm>
              <a:off x="5457000" y="5416975"/>
              <a:ext cx="5300" cy="8100"/>
            </a:xfrm>
            <a:custGeom>
              <a:avLst/>
              <a:gdLst/>
              <a:ahLst/>
              <a:cxnLst/>
              <a:rect l="l" t="t" r="r" b="b"/>
              <a:pathLst>
                <a:path w="212" h="324" extrusionOk="0">
                  <a:moveTo>
                    <a:pt x="179" y="0"/>
                  </a:moveTo>
                  <a:cubicBezTo>
                    <a:pt x="1" y="0"/>
                    <a:pt x="195" y="210"/>
                    <a:pt x="17" y="227"/>
                  </a:cubicBezTo>
                  <a:cubicBezTo>
                    <a:pt x="66" y="259"/>
                    <a:pt x="98" y="308"/>
                    <a:pt x="163" y="324"/>
                  </a:cubicBezTo>
                  <a:cubicBezTo>
                    <a:pt x="114" y="162"/>
                    <a:pt x="211" y="14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9"/>
            <p:cNvSpPr/>
            <p:nvPr/>
          </p:nvSpPr>
          <p:spPr>
            <a:xfrm>
              <a:off x="5395100" y="5020750"/>
              <a:ext cx="3250" cy="7300"/>
            </a:xfrm>
            <a:custGeom>
              <a:avLst/>
              <a:gdLst/>
              <a:ahLst/>
              <a:cxnLst/>
              <a:rect l="l" t="t" r="r" b="b"/>
              <a:pathLst>
                <a:path w="130" h="292" extrusionOk="0">
                  <a:moveTo>
                    <a:pt x="130" y="227"/>
                  </a:moveTo>
                  <a:cubicBezTo>
                    <a:pt x="49" y="146"/>
                    <a:pt x="113" y="146"/>
                    <a:pt x="113" y="32"/>
                  </a:cubicBezTo>
                  <a:cubicBezTo>
                    <a:pt x="65" y="32"/>
                    <a:pt x="49" y="0"/>
                    <a:pt x="0" y="0"/>
                  </a:cubicBezTo>
                  <a:cubicBezTo>
                    <a:pt x="65" y="65"/>
                    <a:pt x="16" y="291"/>
                    <a:pt x="130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9"/>
            <p:cNvSpPr/>
            <p:nvPr/>
          </p:nvSpPr>
          <p:spPr>
            <a:xfrm>
              <a:off x="5383350" y="4974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2" y="97"/>
                  </a:moveTo>
                  <a:cubicBezTo>
                    <a:pt x="98" y="16"/>
                    <a:pt x="1" y="0"/>
                    <a:pt x="33" y="178"/>
                  </a:cubicBezTo>
                  <a:cubicBezTo>
                    <a:pt x="114" y="195"/>
                    <a:pt x="81" y="65"/>
                    <a:pt x="16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39"/>
            <p:cNvSpPr/>
            <p:nvPr/>
          </p:nvSpPr>
          <p:spPr>
            <a:xfrm>
              <a:off x="5355425" y="4954775"/>
              <a:ext cx="10950" cy="9725"/>
            </a:xfrm>
            <a:custGeom>
              <a:avLst/>
              <a:gdLst/>
              <a:ahLst/>
              <a:cxnLst/>
              <a:rect l="l" t="t" r="r" b="b"/>
              <a:pathLst>
                <a:path w="438" h="389" extrusionOk="0">
                  <a:moveTo>
                    <a:pt x="438" y="195"/>
                  </a:moveTo>
                  <a:cubicBezTo>
                    <a:pt x="438" y="65"/>
                    <a:pt x="211" y="130"/>
                    <a:pt x="195" y="195"/>
                  </a:cubicBezTo>
                  <a:cubicBezTo>
                    <a:pt x="130" y="178"/>
                    <a:pt x="114" y="65"/>
                    <a:pt x="98" y="0"/>
                  </a:cubicBezTo>
                  <a:cubicBezTo>
                    <a:pt x="49" y="97"/>
                    <a:pt x="17" y="211"/>
                    <a:pt x="1" y="324"/>
                  </a:cubicBezTo>
                  <a:cubicBezTo>
                    <a:pt x="49" y="389"/>
                    <a:pt x="292" y="324"/>
                    <a:pt x="211" y="227"/>
                  </a:cubicBezTo>
                  <a:cubicBezTo>
                    <a:pt x="292" y="211"/>
                    <a:pt x="373" y="243"/>
                    <a:pt x="43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39"/>
            <p:cNvSpPr/>
            <p:nvPr/>
          </p:nvSpPr>
          <p:spPr>
            <a:xfrm>
              <a:off x="5362700" y="50543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211" y="98"/>
                  </a:moveTo>
                  <a:cubicBezTo>
                    <a:pt x="147" y="1"/>
                    <a:pt x="33" y="98"/>
                    <a:pt x="1" y="146"/>
                  </a:cubicBezTo>
                  <a:cubicBezTo>
                    <a:pt x="49" y="227"/>
                    <a:pt x="147" y="98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9"/>
            <p:cNvSpPr/>
            <p:nvPr/>
          </p:nvSpPr>
          <p:spPr>
            <a:xfrm>
              <a:off x="5346125" y="50786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13"/>
                  </a:moveTo>
                  <a:cubicBezTo>
                    <a:pt x="162" y="65"/>
                    <a:pt x="97" y="32"/>
                    <a:pt x="0" y="0"/>
                  </a:cubicBezTo>
                  <a:cubicBezTo>
                    <a:pt x="33" y="194"/>
                    <a:pt x="162" y="146"/>
                    <a:pt x="24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9"/>
            <p:cNvSpPr/>
            <p:nvPr/>
          </p:nvSpPr>
          <p:spPr>
            <a:xfrm>
              <a:off x="5358675" y="5202050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146"/>
                  </a:moveTo>
                  <a:cubicBezTo>
                    <a:pt x="146" y="98"/>
                    <a:pt x="146" y="65"/>
                    <a:pt x="130" y="33"/>
                  </a:cubicBezTo>
                  <a:cubicBezTo>
                    <a:pt x="97" y="49"/>
                    <a:pt x="0" y="1"/>
                    <a:pt x="16" y="82"/>
                  </a:cubicBezTo>
                  <a:cubicBezTo>
                    <a:pt x="0" y="211"/>
                    <a:pt x="97" y="130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9"/>
            <p:cNvSpPr/>
            <p:nvPr/>
          </p:nvSpPr>
          <p:spPr>
            <a:xfrm>
              <a:off x="5353800" y="52097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211" y="130"/>
                  </a:moveTo>
                  <a:cubicBezTo>
                    <a:pt x="195" y="65"/>
                    <a:pt x="146" y="0"/>
                    <a:pt x="82" y="0"/>
                  </a:cubicBezTo>
                  <a:cubicBezTo>
                    <a:pt x="98" y="114"/>
                    <a:pt x="1" y="130"/>
                    <a:pt x="82" y="211"/>
                  </a:cubicBezTo>
                  <a:cubicBezTo>
                    <a:pt x="163" y="227"/>
                    <a:pt x="130" y="97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39"/>
            <p:cNvSpPr/>
            <p:nvPr/>
          </p:nvSpPr>
          <p:spPr>
            <a:xfrm>
              <a:off x="5370400" y="545825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60" y="81"/>
                  </a:moveTo>
                  <a:cubicBezTo>
                    <a:pt x="130" y="81"/>
                    <a:pt x="98" y="0"/>
                    <a:pt x="1" y="114"/>
                  </a:cubicBezTo>
                  <a:cubicBezTo>
                    <a:pt x="17" y="146"/>
                    <a:pt x="81" y="146"/>
                    <a:pt x="81" y="114"/>
                  </a:cubicBezTo>
                  <a:cubicBezTo>
                    <a:pt x="130" y="130"/>
                    <a:pt x="162" y="178"/>
                    <a:pt x="179" y="243"/>
                  </a:cubicBezTo>
                  <a:cubicBezTo>
                    <a:pt x="227" y="227"/>
                    <a:pt x="260" y="178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39"/>
            <p:cNvSpPr/>
            <p:nvPr/>
          </p:nvSpPr>
          <p:spPr>
            <a:xfrm>
              <a:off x="5363925" y="5464725"/>
              <a:ext cx="12175" cy="9325"/>
            </a:xfrm>
            <a:custGeom>
              <a:avLst/>
              <a:gdLst/>
              <a:ahLst/>
              <a:cxnLst/>
              <a:rect l="l" t="t" r="r" b="b"/>
              <a:pathLst>
                <a:path w="487" h="373" extrusionOk="0">
                  <a:moveTo>
                    <a:pt x="486" y="0"/>
                  </a:moveTo>
                  <a:cubicBezTo>
                    <a:pt x="340" y="195"/>
                    <a:pt x="81" y="97"/>
                    <a:pt x="0" y="373"/>
                  </a:cubicBezTo>
                  <a:cubicBezTo>
                    <a:pt x="81" y="292"/>
                    <a:pt x="454" y="259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9"/>
            <p:cNvSpPr/>
            <p:nvPr/>
          </p:nvSpPr>
          <p:spPr>
            <a:xfrm>
              <a:off x="5325075" y="51373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8" y="49"/>
                  </a:moveTo>
                  <a:cubicBezTo>
                    <a:pt x="130" y="33"/>
                    <a:pt x="0" y="0"/>
                    <a:pt x="17" y="146"/>
                  </a:cubicBezTo>
                  <a:cubicBezTo>
                    <a:pt x="81" y="130"/>
                    <a:pt x="114" y="65"/>
                    <a:pt x="1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9"/>
            <p:cNvSpPr/>
            <p:nvPr/>
          </p:nvSpPr>
          <p:spPr>
            <a:xfrm>
              <a:off x="5351775" y="5445700"/>
              <a:ext cx="3675" cy="6100"/>
            </a:xfrm>
            <a:custGeom>
              <a:avLst/>
              <a:gdLst/>
              <a:ahLst/>
              <a:cxnLst/>
              <a:rect l="l" t="t" r="r" b="b"/>
              <a:pathLst>
                <a:path w="147" h="244" extrusionOk="0">
                  <a:moveTo>
                    <a:pt x="147" y="211"/>
                  </a:moveTo>
                  <a:cubicBezTo>
                    <a:pt x="114" y="98"/>
                    <a:pt x="82" y="0"/>
                    <a:pt x="1" y="0"/>
                  </a:cubicBezTo>
                  <a:cubicBezTo>
                    <a:pt x="17" y="98"/>
                    <a:pt x="17" y="211"/>
                    <a:pt x="49" y="243"/>
                  </a:cubicBezTo>
                  <a:cubicBezTo>
                    <a:pt x="82" y="211"/>
                    <a:pt x="114" y="195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9"/>
            <p:cNvSpPr/>
            <p:nvPr/>
          </p:nvSpPr>
          <p:spPr>
            <a:xfrm>
              <a:off x="5306850" y="5170475"/>
              <a:ext cx="17025" cy="14600"/>
            </a:xfrm>
            <a:custGeom>
              <a:avLst/>
              <a:gdLst/>
              <a:ahLst/>
              <a:cxnLst/>
              <a:rect l="l" t="t" r="r" b="b"/>
              <a:pathLst>
                <a:path w="681" h="584" extrusionOk="0">
                  <a:moveTo>
                    <a:pt x="681" y="163"/>
                  </a:moveTo>
                  <a:cubicBezTo>
                    <a:pt x="422" y="1"/>
                    <a:pt x="66" y="260"/>
                    <a:pt x="1" y="584"/>
                  </a:cubicBezTo>
                  <a:cubicBezTo>
                    <a:pt x="179" y="519"/>
                    <a:pt x="357" y="179"/>
                    <a:pt x="68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9"/>
            <p:cNvSpPr/>
            <p:nvPr/>
          </p:nvSpPr>
          <p:spPr>
            <a:xfrm>
              <a:off x="5295525" y="5204900"/>
              <a:ext cx="7300" cy="10525"/>
            </a:xfrm>
            <a:custGeom>
              <a:avLst/>
              <a:gdLst/>
              <a:ahLst/>
              <a:cxnLst/>
              <a:rect l="l" t="t" r="r" b="b"/>
              <a:pathLst>
                <a:path w="292" h="421" extrusionOk="0">
                  <a:moveTo>
                    <a:pt x="292" y="227"/>
                  </a:moveTo>
                  <a:cubicBezTo>
                    <a:pt x="260" y="81"/>
                    <a:pt x="195" y="243"/>
                    <a:pt x="98" y="210"/>
                  </a:cubicBezTo>
                  <a:cubicBezTo>
                    <a:pt x="81" y="130"/>
                    <a:pt x="98" y="97"/>
                    <a:pt x="162" y="97"/>
                  </a:cubicBezTo>
                  <a:cubicBezTo>
                    <a:pt x="81" y="0"/>
                    <a:pt x="33" y="194"/>
                    <a:pt x="1" y="259"/>
                  </a:cubicBezTo>
                  <a:cubicBezTo>
                    <a:pt x="1" y="372"/>
                    <a:pt x="81" y="308"/>
                    <a:pt x="65" y="421"/>
                  </a:cubicBezTo>
                  <a:cubicBezTo>
                    <a:pt x="179" y="405"/>
                    <a:pt x="227" y="291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9"/>
            <p:cNvSpPr/>
            <p:nvPr/>
          </p:nvSpPr>
          <p:spPr>
            <a:xfrm>
              <a:off x="5300800" y="5404825"/>
              <a:ext cx="8925" cy="7300"/>
            </a:xfrm>
            <a:custGeom>
              <a:avLst/>
              <a:gdLst/>
              <a:ahLst/>
              <a:cxnLst/>
              <a:rect l="l" t="t" r="r" b="b"/>
              <a:pathLst>
                <a:path w="357" h="292" extrusionOk="0">
                  <a:moveTo>
                    <a:pt x="356" y="81"/>
                  </a:moveTo>
                  <a:cubicBezTo>
                    <a:pt x="227" y="0"/>
                    <a:pt x="81" y="162"/>
                    <a:pt x="0" y="227"/>
                  </a:cubicBezTo>
                  <a:cubicBezTo>
                    <a:pt x="113" y="292"/>
                    <a:pt x="210" y="65"/>
                    <a:pt x="35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9"/>
            <p:cNvSpPr/>
            <p:nvPr/>
          </p:nvSpPr>
          <p:spPr>
            <a:xfrm>
              <a:off x="5217825" y="53939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211" y="146"/>
                  </a:moveTo>
                  <a:cubicBezTo>
                    <a:pt x="195" y="97"/>
                    <a:pt x="162" y="49"/>
                    <a:pt x="146" y="0"/>
                  </a:cubicBezTo>
                  <a:cubicBezTo>
                    <a:pt x="97" y="81"/>
                    <a:pt x="0" y="146"/>
                    <a:pt x="65" y="259"/>
                  </a:cubicBezTo>
                  <a:cubicBezTo>
                    <a:pt x="146" y="259"/>
                    <a:pt x="162" y="178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9"/>
            <p:cNvSpPr/>
            <p:nvPr/>
          </p:nvSpPr>
          <p:spPr>
            <a:xfrm>
              <a:off x="6767900" y="5010625"/>
              <a:ext cx="6925" cy="9325"/>
            </a:xfrm>
            <a:custGeom>
              <a:avLst/>
              <a:gdLst/>
              <a:ahLst/>
              <a:cxnLst/>
              <a:rect l="l" t="t" r="r" b="b"/>
              <a:pathLst>
                <a:path w="277" h="373" extrusionOk="0">
                  <a:moveTo>
                    <a:pt x="147" y="227"/>
                  </a:moveTo>
                  <a:lnTo>
                    <a:pt x="276" y="227"/>
                  </a:lnTo>
                  <a:cubicBezTo>
                    <a:pt x="276" y="178"/>
                    <a:pt x="260" y="130"/>
                    <a:pt x="276" y="114"/>
                  </a:cubicBezTo>
                  <a:cubicBezTo>
                    <a:pt x="244" y="97"/>
                    <a:pt x="228" y="0"/>
                    <a:pt x="179" y="17"/>
                  </a:cubicBezTo>
                  <a:cubicBezTo>
                    <a:pt x="211" y="178"/>
                    <a:pt x="1" y="340"/>
                    <a:pt x="195" y="373"/>
                  </a:cubicBezTo>
                  <a:cubicBezTo>
                    <a:pt x="163" y="340"/>
                    <a:pt x="147" y="276"/>
                    <a:pt x="14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9"/>
            <p:cNvSpPr/>
            <p:nvPr/>
          </p:nvSpPr>
          <p:spPr>
            <a:xfrm>
              <a:off x="6664700" y="5105325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89" y="65"/>
                  </a:moveTo>
                  <a:cubicBezTo>
                    <a:pt x="260" y="1"/>
                    <a:pt x="82" y="49"/>
                    <a:pt x="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9"/>
            <p:cNvSpPr/>
            <p:nvPr/>
          </p:nvSpPr>
          <p:spPr>
            <a:xfrm>
              <a:off x="6636375" y="50846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162" y="422"/>
                  </a:moveTo>
                  <a:cubicBezTo>
                    <a:pt x="211" y="389"/>
                    <a:pt x="227" y="325"/>
                    <a:pt x="308" y="341"/>
                  </a:cubicBezTo>
                  <a:cubicBezTo>
                    <a:pt x="276" y="244"/>
                    <a:pt x="227" y="98"/>
                    <a:pt x="357" y="114"/>
                  </a:cubicBezTo>
                  <a:cubicBezTo>
                    <a:pt x="276" y="82"/>
                    <a:pt x="195" y="33"/>
                    <a:pt x="114" y="1"/>
                  </a:cubicBezTo>
                  <a:cubicBezTo>
                    <a:pt x="162" y="130"/>
                    <a:pt x="65" y="276"/>
                    <a:pt x="195" y="276"/>
                  </a:cubicBezTo>
                  <a:cubicBezTo>
                    <a:pt x="195" y="389"/>
                    <a:pt x="130" y="325"/>
                    <a:pt x="81" y="325"/>
                  </a:cubicBezTo>
                  <a:cubicBezTo>
                    <a:pt x="1" y="373"/>
                    <a:pt x="179" y="325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9"/>
            <p:cNvSpPr/>
            <p:nvPr/>
          </p:nvSpPr>
          <p:spPr>
            <a:xfrm>
              <a:off x="6607225" y="513122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8" y="243"/>
                  </a:moveTo>
                  <a:cubicBezTo>
                    <a:pt x="228" y="33"/>
                    <a:pt x="1" y="1"/>
                    <a:pt x="1" y="163"/>
                  </a:cubicBezTo>
                  <a:cubicBezTo>
                    <a:pt x="195" y="82"/>
                    <a:pt x="98" y="179"/>
                    <a:pt x="228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9"/>
            <p:cNvSpPr/>
            <p:nvPr/>
          </p:nvSpPr>
          <p:spPr>
            <a:xfrm>
              <a:off x="6600750" y="5102500"/>
              <a:ext cx="4900" cy="487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1" y="81"/>
                  </a:moveTo>
                  <a:cubicBezTo>
                    <a:pt x="1" y="194"/>
                    <a:pt x="163" y="146"/>
                    <a:pt x="195" y="97"/>
                  </a:cubicBezTo>
                  <a:cubicBezTo>
                    <a:pt x="179" y="49"/>
                    <a:pt x="147" y="49"/>
                    <a:pt x="130" y="0"/>
                  </a:cubicBezTo>
                  <a:cubicBezTo>
                    <a:pt x="130" y="81"/>
                    <a:pt x="114" y="13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9"/>
            <p:cNvSpPr/>
            <p:nvPr/>
          </p:nvSpPr>
          <p:spPr>
            <a:xfrm>
              <a:off x="5472459" y="4720598"/>
              <a:ext cx="821447" cy="270346"/>
            </a:xfrm>
            <a:custGeom>
              <a:avLst/>
              <a:gdLst/>
              <a:ahLst/>
              <a:cxnLst/>
              <a:rect l="l" t="t" r="r" b="b"/>
              <a:pathLst>
                <a:path w="50284" h="23475" extrusionOk="0">
                  <a:moveTo>
                    <a:pt x="50283" y="11300"/>
                  </a:moveTo>
                  <a:cubicBezTo>
                    <a:pt x="50121" y="11268"/>
                    <a:pt x="50186" y="11478"/>
                    <a:pt x="49976" y="11333"/>
                  </a:cubicBezTo>
                  <a:cubicBezTo>
                    <a:pt x="50008" y="11268"/>
                    <a:pt x="50024" y="11171"/>
                    <a:pt x="50121" y="11171"/>
                  </a:cubicBezTo>
                  <a:cubicBezTo>
                    <a:pt x="49992" y="11268"/>
                    <a:pt x="50121" y="11252"/>
                    <a:pt x="50219" y="11235"/>
                  </a:cubicBezTo>
                  <a:cubicBezTo>
                    <a:pt x="50186" y="11187"/>
                    <a:pt x="50154" y="11122"/>
                    <a:pt x="50138" y="11057"/>
                  </a:cubicBezTo>
                  <a:cubicBezTo>
                    <a:pt x="49927" y="11122"/>
                    <a:pt x="49522" y="11171"/>
                    <a:pt x="49328" y="10960"/>
                  </a:cubicBezTo>
                  <a:cubicBezTo>
                    <a:pt x="49425" y="10944"/>
                    <a:pt x="49522" y="10912"/>
                    <a:pt x="49620" y="10895"/>
                  </a:cubicBezTo>
                  <a:cubicBezTo>
                    <a:pt x="49636" y="10976"/>
                    <a:pt x="49620" y="11025"/>
                    <a:pt x="49555" y="11009"/>
                  </a:cubicBezTo>
                  <a:cubicBezTo>
                    <a:pt x="49555" y="11090"/>
                    <a:pt x="49652" y="11009"/>
                    <a:pt x="49684" y="11041"/>
                  </a:cubicBezTo>
                  <a:cubicBezTo>
                    <a:pt x="49587" y="10928"/>
                    <a:pt x="49717" y="10928"/>
                    <a:pt x="49717" y="10814"/>
                  </a:cubicBezTo>
                  <a:lnTo>
                    <a:pt x="49555" y="10831"/>
                  </a:lnTo>
                  <a:cubicBezTo>
                    <a:pt x="49539" y="10636"/>
                    <a:pt x="49814" y="10766"/>
                    <a:pt x="49862" y="10653"/>
                  </a:cubicBezTo>
                  <a:cubicBezTo>
                    <a:pt x="49846" y="10523"/>
                    <a:pt x="49798" y="10734"/>
                    <a:pt x="49684" y="10636"/>
                  </a:cubicBezTo>
                  <a:cubicBezTo>
                    <a:pt x="49700" y="10442"/>
                    <a:pt x="49846" y="10555"/>
                    <a:pt x="49927" y="10474"/>
                  </a:cubicBezTo>
                  <a:cubicBezTo>
                    <a:pt x="49830" y="10264"/>
                    <a:pt x="49652" y="10426"/>
                    <a:pt x="49522" y="10410"/>
                  </a:cubicBezTo>
                  <a:cubicBezTo>
                    <a:pt x="49425" y="10394"/>
                    <a:pt x="49441" y="10280"/>
                    <a:pt x="49344" y="10394"/>
                  </a:cubicBezTo>
                  <a:cubicBezTo>
                    <a:pt x="49263" y="10296"/>
                    <a:pt x="49150" y="10248"/>
                    <a:pt x="49021" y="10248"/>
                  </a:cubicBezTo>
                  <a:cubicBezTo>
                    <a:pt x="49037" y="10280"/>
                    <a:pt x="49069" y="10296"/>
                    <a:pt x="49085" y="10345"/>
                  </a:cubicBezTo>
                  <a:cubicBezTo>
                    <a:pt x="48907" y="10377"/>
                    <a:pt x="48842" y="10215"/>
                    <a:pt x="48778" y="10054"/>
                  </a:cubicBezTo>
                  <a:cubicBezTo>
                    <a:pt x="48794" y="9973"/>
                    <a:pt x="48859" y="10070"/>
                    <a:pt x="48923" y="10005"/>
                  </a:cubicBezTo>
                  <a:cubicBezTo>
                    <a:pt x="48713" y="9973"/>
                    <a:pt x="48826" y="9876"/>
                    <a:pt x="48681" y="9730"/>
                  </a:cubicBezTo>
                  <a:cubicBezTo>
                    <a:pt x="48535" y="9730"/>
                    <a:pt x="48308" y="9827"/>
                    <a:pt x="48324" y="9633"/>
                  </a:cubicBezTo>
                  <a:cubicBezTo>
                    <a:pt x="48098" y="9584"/>
                    <a:pt x="47936" y="9681"/>
                    <a:pt x="47806" y="9536"/>
                  </a:cubicBezTo>
                  <a:cubicBezTo>
                    <a:pt x="47677" y="9762"/>
                    <a:pt x="47450" y="9568"/>
                    <a:pt x="47305" y="9471"/>
                  </a:cubicBezTo>
                  <a:cubicBezTo>
                    <a:pt x="47402" y="9406"/>
                    <a:pt x="47466" y="9341"/>
                    <a:pt x="47612" y="9374"/>
                  </a:cubicBezTo>
                  <a:cubicBezTo>
                    <a:pt x="47612" y="9260"/>
                    <a:pt x="47466" y="9212"/>
                    <a:pt x="47450" y="9277"/>
                  </a:cubicBezTo>
                  <a:cubicBezTo>
                    <a:pt x="47402" y="9260"/>
                    <a:pt x="47369" y="9196"/>
                    <a:pt x="47353" y="9115"/>
                  </a:cubicBezTo>
                  <a:cubicBezTo>
                    <a:pt x="47499" y="9001"/>
                    <a:pt x="47661" y="9212"/>
                    <a:pt x="47758" y="9034"/>
                  </a:cubicBezTo>
                  <a:cubicBezTo>
                    <a:pt x="47564" y="8953"/>
                    <a:pt x="47353" y="8920"/>
                    <a:pt x="47143" y="8920"/>
                  </a:cubicBezTo>
                  <a:cubicBezTo>
                    <a:pt x="47045" y="8920"/>
                    <a:pt x="46754" y="9082"/>
                    <a:pt x="46835" y="8920"/>
                  </a:cubicBezTo>
                  <a:cubicBezTo>
                    <a:pt x="46754" y="8839"/>
                    <a:pt x="46511" y="9147"/>
                    <a:pt x="46479" y="8807"/>
                  </a:cubicBezTo>
                  <a:cubicBezTo>
                    <a:pt x="46009" y="8823"/>
                    <a:pt x="45605" y="8775"/>
                    <a:pt x="45070" y="8775"/>
                  </a:cubicBezTo>
                  <a:cubicBezTo>
                    <a:pt x="45070" y="8694"/>
                    <a:pt x="45168" y="8742"/>
                    <a:pt x="45216" y="8726"/>
                  </a:cubicBezTo>
                  <a:cubicBezTo>
                    <a:pt x="45135" y="8629"/>
                    <a:pt x="45249" y="8694"/>
                    <a:pt x="45216" y="8580"/>
                  </a:cubicBezTo>
                  <a:cubicBezTo>
                    <a:pt x="45119" y="8629"/>
                    <a:pt x="45054" y="8694"/>
                    <a:pt x="45006" y="8775"/>
                  </a:cubicBezTo>
                  <a:cubicBezTo>
                    <a:pt x="44779" y="8613"/>
                    <a:pt x="44439" y="8937"/>
                    <a:pt x="44293" y="8661"/>
                  </a:cubicBezTo>
                  <a:cubicBezTo>
                    <a:pt x="44196" y="8726"/>
                    <a:pt x="44131" y="8742"/>
                    <a:pt x="44131" y="8613"/>
                  </a:cubicBezTo>
                  <a:cubicBezTo>
                    <a:pt x="43970" y="8758"/>
                    <a:pt x="43824" y="8516"/>
                    <a:pt x="43678" y="8613"/>
                  </a:cubicBezTo>
                  <a:cubicBezTo>
                    <a:pt x="43662" y="8257"/>
                    <a:pt x="44018" y="8467"/>
                    <a:pt x="44148" y="8354"/>
                  </a:cubicBezTo>
                  <a:cubicBezTo>
                    <a:pt x="43937" y="8240"/>
                    <a:pt x="43581" y="8402"/>
                    <a:pt x="43338" y="8289"/>
                  </a:cubicBezTo>
                  <a:cubicBezTo>
                    <a:pt x="43128" y="8370"/>
                    <a:pt x="42901" y="8418"/>
                    <a:pt x="42674" y="8418"/>
                  </a:cubicBezTo>
                  <a:cubicBezTo>
                    <a:pt x="42674" y="8289"/>
                    <a:pt x="42723" y="8224"/>
                    <a:pt x="42836" y="8224"/>
                  </a:cubicBezTo>
                  <a:cubicBezTo>
                    <a:pt x="42836" y="8143"/>
                    <a:pt x="42723" y="8224"/>
                    <a:pt x="42674" y="8192"/>
                  </a:cubicBezTo>
                  <a:cubicBezTo>
                    <a:pt x="42691" y="8289"/>
                    <a:pt x="42626" y="8370"/>
                    <a:pt x="42545" y="8402"/>
                  </a:cubicBezTo>
                  <a:cubicBezTo>
                    <a:pt x="42351" y="8240"/>
                    <a:pt x="42173" y="8499"/>
                    <a:pt x="41914" y="8354"/>
                  </a:cubicBezTo>
                  <a:lnTo>
                    <a:pt x="41914" y="8435"/>
                  </a:lnTo>
                  <a:cubicBezTo>
                    <a:pt x="41315" y="8548"/>
                    <a:pt x="40732" y="8694"/>
                    <a:pt x="40165" y="8775"/>
                  </a:cubicBezTo>
                  <a:cubicBezTo>
                    <a:pt x="39777" y="8839"/>
                    <a:pt x="39226" y="8775"/>
                    <a:pt x="38805" y="8985"/>
                  </a:cubicBezTo>
                  <a:cubicBezTo>
                    <a:pt x="38708" y="8920"/>
                    <a:pt x="38805" y="8807"/>
                    <a:pt x="38854" y="8807"/>
                  </a:cubicBezTo>
                  <a:cubicBezTo>
                    <a:pt x="38708" y="8775"/>
                    <a:pt x="38562" y="8775"/>
                    <a:pt x="38433" y="8807"/>
                  </a:cubicBezTo>
                  <a:cubicBezTo>
                    <a:pt x="38449" y="8953"/>
                    <a:pt x="38498" y="8775"/>
                    <a:pt x="38530" y="8856"/>
                  </a:cubicBezTo>
                  <a:cubicBezTo>
                    <a:pt x="38530" y="8937"/>
                    <a:pt x="38433" y="8888"/>
                    <a:pt x="38384" y="8904"/>
                  </a:cubicBezTo>
                  <a:cubicBezTo>
                    <a:pt x="38352" y="8904"/>
                    <a:pt x="38384" y="8872"/>
                    <a:pt x="38384" y="8807"/>
                  </a:cubicBezTo>
                  <a:cubicBezTo>
                    <a:pt x="37866" y="8904"/>
                    <a:pt x="37348" y="8969"/>
                    <a:pt x="36846" y="9001"/>
                  </a:cubicBezTo>
                  <a:cubicBezTo>
                    <a:pt x="36895" y="8710"/>
                    <a:pt x="37413" y="9017"/>
                    <a:pt x="37381" y="8726"/>
                  </a:cubicBezTo>
                  <a:cubicBezTo>
                    <a:pt x="37267" y="8888"/>
                    <a:pt x="37138" y="8710"/>
                    <a:pt x="37041" y="8758"/>
                  </a:cubicBezTo>
                  <a:cubicBezTo>
                    <a:pt x="37041" y="8580"/>
                    <a:pt x="37267" y="8710"/>
                    <a:pt x="37316" y="8726"/>
                  </a:cubicBezTo>
                  <a:lnTo>
                    <a:pt x="37300" y="8629"/>
                  </a:lnTo>
                  <a:cubicBezTo>
                    <a:pt x="37348" y="8710"/>
                    <a:pt x="37397" y="8678"/>
                    <a:pt x="37462" y="8645"/>
                  </a:cubicBezTo>
                  <a:cubicBezTo>
                    <a:pt x="37462" y="8726"/>
                    <a:pt x="37462" y="8726"/>
                    <a:pt x="37526" y="8856"/>
                  </a:cubicBezTo>
                  <a:cubicBezTo>
                    <a:pt x="37591" y="8742"/>
                    <a:pt x="37753" y="8856"/>
                    <a:pt x="37721" y="8694"/>
                  </a:cubicBezTo>
                  <a:cubicBezTo>
                    <a:pt x="37818" y="8629"/>
                    <a:pt x="37802" y="8791"/>
                    <a:pt x="37915" y="8742"/>
                  </a:cubicBezTo>
                  <a:cubicBezTo>
                    <a:pt x="37915" y="8645"/>
                    <a:pt x="37850" y="8678"/>
                    <a:pt x="37850" y="8597"/>
                  </a:cubicBezTo>
                  <a:cubicBezTo>
                    <a:pt x="37915" y="8564"/>
                    <a:pt x="37915" y="8645"/>
                    <a:pt x="37980" y="8629"/>
                  </a:cubicBezTo>
                  <a:cubicBezTo>
                    <a:pt x="37980" y="8678"/>
                    <a:pt x="37899" y="8661"/>
                    <a:pt x="37947" y="8775"/>
                  </a:cubicBezTo>
                  <a:cubicBezTo>
                    <a:pt x="38061" y="8726"/>
                    <a:pt x="38206" y="8629"/>
                    <a:pt x="38352" y="8694"/>
                  </a:cubicBezTo>
                  <a:cubicBezTo>
                    <a:pt x="38303" y="8629"/>
                    <a:pt x="38352" y="8645"/>
                    <a:pt x="38336" y="8548"/>
                  </a:cubicBezTo>
                  <a:cubicBezTo>
                    <a:pt x="38401" y="8516"/>
                    <a:pt x="38384" y="8645"/>
                    <a:pt x="38465" y="8613"/>
                  </a:cubicBezTo>
                  <a:cubicBezTo>
                    <a:pt x="38465" y="8580"/>
                    <a:pt x="38433" y="8580"/>
                    <a:pt x="38417" y="8580"/>
                  </a:cubicBezTo>
                  <a:cubicBezTo>
                    <a:pt x="39097" y="8386"/>
                    <a:pt x="39712" y="8402"/>
                    <a:pt x="40343" y="8240"/>
                  </a:cubicBezTo>
                  <a:cubicBezTo>
                    <a:pt x="40392" y="8257"/>
                    <a:pt x="40311" y="8305"/>
                    <a:pt x="40376" y="8354"/>
                  </a:cubicBezTo>
                  <a:cubicBezTo>
                    <a:pt x="40505" y="8338"/>
                    <a:pt x="40667" y="8435"/>
                    <a:pt x="40667" y="8208"/>
                  </a:cubicBezTo>
                  <a:cubicBezTo>
                    <a:pt x="40780" y="8240"/>
                    <a:pt x="40910" y="8127"/>
                    <a:pt x="41007" y="8289"/>
                  </a:cubicBezTo>
                  <a:cubicBezTo>
                    <a:pt x="41039" y="8159"/>
                    <a:pt x="41169" y="8289"/>
                    <a:pt x="41169" y="8159"/>
                  </a:cubicBezTo>
                  <a:cubicBezTo>
                    <a:pt x="41217" y="8159"/>
                    <a:pt x="41217" y="8257"/>
                    <a:pt x="41250" y="8305"/>
                  </a:cubicBezTo>
                  <a:cubicBezTo>
                    <a:pt x="41315" y="8257"/>
                    <a:pt x="41590" y="8062"/>
                    <a:pt x="41655" y="8224"/>
                  </a:cubicBezTo>
                  <a:cubicBezTo>
                    <a:pt x="41752" y="8014"/>
                    <a:pt x="41946" y="8176"/>
                    <a:pt x="41978" y="8014"/>
                  </a:cubicBezTo>
                  <a:cubicBezTo>
                    <a:pt x="42027" y="8046"/>
                    <a:pt x="42108" y="8046"/>
                    <a:pt x="42092" y="8176"/>
                  </a:cubicBezTo>
                  <a:cubicBezTo>
                    <a:pt x="42124" y="8176"/>
                    <a:pt x="42108" y="8111"/>
                    <a:pt x="42108" y="8062"/>
                  </a:cubicBezTo>
                  <a:cubicBezTo>
                    <a:pt x="42594" y="8192"/>
                    <a:pt x="43176" y="7836"/>
                    <a:pt x="43678" y="7917"/>
                  </a:cubicBezTo>
                  <a:cubicBezTo>
                    <a:pt x="43630" y="7771"/>
                    <a:pt x="43808" y="7900"/>
                    <a:pt x="43792" y="7787"/>
                  </a:cubicBezTo>
                  <a:cubicBezTo>
                    <a:pt x="44682" y="7836"/>
                    <a:pt x="45540" y="7658"/>
                    <a:pt x="46382" y="7528"/>
                  </a:cubicBezTo>
                  <a:cubicBezTo>
                    <a:pt x="45329" y="7560"/>
                    <a:pt x="44018" y="7641"/>
                    <a:pt x="43095" y="7900"/>
                  </a:cubicBezTo>
                  <a:cubicBezTo>
                    <a:pt x="43047" y="7868"/>
                    <a:pt x="43128" y="7706"/>
                    <a:pt x="43014" y="7690"/>
                  </a:cubicBezTo>
                  <a:cubicBezTo>
                    <a:pt x="42998" y="7820"/>
                    <a:pt x="42901" y="7852"/>
                    <a:pt x="42836" y="7820"/>
                  </a:cubicBezTo>
                  <a:cubicBezTo>
                    <a:pt x="42836" y="7949"/>
                    <a:pt x="42723" y="7933"/>
                    <a:pt x="42594" y="7917"/>
                  </a:cubicBezTo>
                  <a:cubicBezTo>
                    <a:pt x="42594" y="7868"/>
                    <a:pt x="42577" y="7820"/>
                    <a:pt x="42610" y="7803"/>
                  </a:cubicBezTo>
                  <a:cubicBezTo>
                    <a:pt x="42464" y="7933"/>
                    <a:pt x="42237" y="7917"/>
                    <a:pt x="42108" y="7787"/>
                  </a:cubicBezTo>
                  <a:lnTo>
                    <a:pt x="42108" y="7900"/>
                  </a:lnTo>
                  <a:cubicBezTo>
                    <a:pt x="41881" y="7820"/>
                    <a:pt x="41638" y="7868"/>
                    <a:pt x="41444" y="8030"/>
                  </a:cubicBezTo>
                  <a:cubicBezTo>
                    <a:pt x="41444" y="7868"/>
                    <a:pt x="41493" y="7933"/>
                    <a:pt x="41476" y="7771"/>
                  </a:cubicBezTo>
                  <a:cubicBezTo>
                    <a:pt x="41444" y="7852"/>
                    <a:pt x="41412" y="7933"/>
                    <a:pt x="41363" y="7998"/>
                  </a:cubicBezTo>
                  <a:cubicBezTo>
                    <a:pt x="40942" y="8030"/>
                    <a:pt x="40521" y="7998"/>
                    <a:pt x="40084" y="8240"/>
                  </a:cubicBezTo>
                  <a:cubicBezTo>
                    <a:pt x="40068" y="8159"/>
                    <a:pt x="40117" y="8176"/>
                    <a:pt x="40149" y="8159"/>
                  </a:cubicBezTo>
                  <a:cubicBezTo>
                    <a:pt x="39161" y="8386"/>
                    <a:pt x="37866" y="8143"/>
                    <a:pt x="36798" y="8370"/>
                  </a:cubicBezTo>
                  <a:cubicBezTo>
                    <a:pt x="36749" y="8370"/>
                    <a:pt x="36717" y="8338"/>
                    <a:pt x="36717" y="8257"/>
                  </a:cubicBezTo>
                  <a:cubicBezTo>
                    <a:pt x="36296" y="8483"/>
                    <a:pt x="35697" y="8386"/>
                    <a:pt x="35308" y="8289"/>
                  </a:cubicBezTo>
                  <a:cubicBezTo>
                    <a:pt x="35308" y="8338"/>
                    <a:pt x="35308" y="8386"/>
                    <a:pt x="35325" y="8435"/>
                  </a:cubicBezTo>
                  <a:cubicBezTo>
                    <a:pt x="34920" y="8305"/>
                    <a:pt x="34483" y="8305"/>
                    <a:pt x="34094" y="8451"/>
                  </a:cubicBezTo>
                  <a:cubicBezTo>
                    <a:pt x="34094" y="8418"/>
                    <a:pt x="34111" y="8418"/>
                    <a:pt x="34127" y="8418"/>
                  </a:cubicBezTo>
                  <a:cubicBezTo>
                    <a:pt x="33965" y="8338"/>
                    <a:pt x="33706" y="8580"/>
                    <a:pt x="33528" y="8321"/>
                  </a:cubicBezTo>
                  <a:cubicBezTo>
                    <a:pt x="33495" y="8386"/>
                    <a:pt x="33528" y="8386"/>
                    <a:pt x="33544" y="8435"/>
                  </a:cubicBezTo>
                  <a:cubicBezTo>
                    <a:pt x="33220" y="8386"/>
                    <a:pt x="32799" y="8305"/>
                    <a:pt x="32605" y="8451"/>
                  </a:cubicBezTo>
                  <a:cubicBezTo>
                    <a:pt x="32524" y="8451"/>
                    <a:pt x="32654" y="8338"/>
                    <a:pt x="32573" y="8354"/>
                  </a:cubicBezTo>
                  <a:cubicBezTo>
                    <a:pt x="32314" y="8435"/>
                    <a:pt x="32022" y="8435"/>
                    <a:pt x="31763" y="8321"/>
                  </a:cubicBezTo>
                  <a:cubicBezTo>
                    <a:pt x="32071" y="8305"/>
                    <a:pt x="32508" y="7933"/>
                    <a:pt x="32864" y="8111"/>
                  </a:cubicBezTo>
                  <a:cubicBezTo>
                    <a:pt x="32961" y="7981"/>
                    <a:pt x="32767" y="7998"/>
                    <a:pt x="32767" y="7868"/>
                  </a:cubicBezTo>
                  <a:cubicBezTo>
                    <a:pt x="33074" y="7868"/>
                    <a:pt x="33398" y="8273"/>
                    <a:pt x="33706" y="7981"/>
                  </a:cubicBezTo>
                  <a:cubicBezTo>
                    <a:pt x="33576" y="8046"/>
                    <a:pt x="33333" y="8046"/>
                    <a:pt x="33269" y="7852"/>
                  </a:cubicBezTo>
                  <a:cubicBezTo>
                    <a:pt x="33188" y="7949"/>
                    <a:pt x="33074" y="7852"/>
                    <a:pt x="32977" y="7884"/>
                  </a:cubicBezTo>
                  <a:cubicBezTo>
                    <a:pt x="33091" y="7625"/>
                    <a:pt x="33220" y="7900"/>
                    <a:pt x="33431" y="7722"/>
                  </a:cubicBezTo>
                  <a:lnTo>
                    <a:pt x="33431" y="7658"/>
                  </a:lnTo>
                  <a:cubicBezTo>
                    <a:pt x="33398" y="7593"/>
                    <a:pt x="33414" y="7674"/>
                    <a:pt x="33414" y="7722"/>
                  </a:cubicBezTo>
                  <a:cubicBezTo>
                    <a:pt x="33253" y="7690"/>
                    <a:pt x="33074" y="7690"/>
                    <a:pt x="32848" y="7641"/>
                  </a:cubicBezTo>
                  <a:cubicBezTo>
                    <a:pt x="32880" y="7480"/>
                    <a:pt x="33091" y="7512"/>
                    <a:pt x="33220" y="7577"/>
                  </a:cubicBezTo>
                  <a:cubicBezTo>
                    <a:pt x="33204" y="7528"/>
                    <a:pt x="33172" y="7512"/>
                    <a:pt x="33155" y="7463"/>
                  </a:cubicBezTo>
                  <a:cubicBezTo>
                    <a:pt x="33269" y="7415"/>
                    <a:pt x="33269" y="7593"/>
                    <a:pt x="33366" y="7560"/>
                  </a:cubicBezTo>
                  <a:cubicBezTo>
                    <a:pt x="33317" y="7463"/>
                    <a:pt x="33220" y="7399"/>
                    <a:pt x="33123" y="7399"/>
                  </a:cubicBezTo>
                  <a:cubicBezTo>
                    <a:pt x="33236" y="7253"/>
                    <a:pt x="33398" y="7512"/>
                    <a:pt x="33592" y="7415"/>
                  </a:cubicBezTo>
                  <a:cubicBezTo>
                    <a:pt x="33609" y="7269"/>
                    <a:pt x="33738" y="7269"/>
                    <a:pt x="33835" y="7285"/>
                  </a:cubicBezTo>
                  <a:cubicBezTo>
                    <a:pt x="33803" y="7010"/>
                    <a:pt x="33657" y="7253"/>
                    <a:pt x="33609" y="7318"/>
                  </a:cubicBezTo>
                  <a:cubicBezTo>
                    <a:pt x="33463" y="7269"/>
                    <a:pt x="33398" y="7334"/>
                    <a:pt x="33236" y="7318"/>
                  </a:cubicBezTo>
                  <a:cubicBezTo>
                    <a:pt x="33220" y="7301"/>
                    <a:pt x="33220" y="7285"/>
                    <a:pt x="33236" y="7285"/>
                  </a:cubicBezTo>
                  <a:cubicBezTo>
                    <a:pt x="33010" y="7285"/>
                    <a:pt x="33107" y="7512"/>
                    <a:pt x="32751" y="7431"/>
                  </a:cubicBezTo>
                  <a:cubicBezTo>
                    <a:pt x="32799" y="7253"/>
                    <a:pt x="32929" y="7366"/>
                    <a:pt x="33058" y="7253"/>
                  </a:cubicBezTo>
                  <a:cubicBezTo>
                    <a:pt x="33074" y="7204"/>
                    <a:pt x="33074" y="7123"/>
                    <a:pt x="33091" y="7075"/>
                  </a:cubicBezTo>
                  <a:cubicBezTo>
                    <a:pt x="33204" y="7026"/>
                    <a:pt x="33382" y="7172"/>
                    <a:pt x="33463" y="7042"/>
                  </a:cubicBezTo>
                  <a:cubicBezTo>
                    <a:pt x="33285" y="6994"/>
                    <a:pt x="33091" y="6994"/>
                    <a:pt x="32913" y="7026"/>
                  </a:cubicBezTo>
                  <a:cubicBezTo>
                    <a:pt x="32945" y="7140"/>
                    <a:pt x="32961" y="7042"/>
                    <a:pt x="33026" y="7042"/>
                  </a:cubicBezTo>
                  <a:cubicBezTo>
                    <a:pt x="33091" y="7285"/>
                    <a:pt x="32913" y="7091"/>
                    <a:pt x="32913" y="7269"/>
                  </a:cubicBezTo>
                  <a:cubicBezTo>
                    <a:pt x="32767" y="7269"/>
                    <a:pt x="32945" y="6961"/>
                    <a:pt x="32783" y="7042"/>
                  </a:cubicBezTo>
                  <a:cubicBezTo>
                    <a:pt x="32783" y="7075"/>
                    <a:pt x="32815" y="7059"/>
                    <a:pt x="32832" y="7059"/>
                  </a:cubicBezTo>
                  <a:cubicBezTo>
                    <a:pt x="32815" y="7091"/>
                    <a:pt x="32799" y="7123"/>
                    <a:pt x="32767" y="7140"/>
                  </a:cubicBezTo>
                  <a:cubicBezTo>
                    <a:pt x="32702" y="6961"/>
                    <a:pt x="32573" y="7026"/>
                    <a:pt x="32362" y="7042"/>
                  </a:cubicBezTo>
                  <a:cubicBezTo>
                    <a:pt x="32362" y="6978"/>
                    <a:pt x="32524" y="6913"/>
                    <a:pt x="32378" y="6929"/>
                  </a:cubicBezTo>
                  <a:cubicBezTo>
                    <a:pt x="32492" y="6929"/>
                    <a:pt x="32864" y="6897"/>
                    <a:pt x="32961" y="6978"/>
                  </a:cubicBezTo>
                  <a:cubicBezTo>
                    <a:pt x="33074" y="6864"/>
                    <a:pt x="33382" y="6929"/>
                    <a:pt x="33544" y="7075"/>
                  </a:cubicBezTo>
                  <a:cubicBezTo>
                    <a:pt x="33803" y="7091"/>
                    <a:pt x="34175" y="7075"/>
                    <a:pt x="34531" y="7107"/>
                  </a:cubicBezTo>
                  <a:cubicBezTo>
                    <a:pt x="35713" y="6783"/>
                    <a:pt x="37203" y="7059"/>
                    <a:pt x="38401" y="6508"/>
                  </a:cubicBezTo>
                  <a:cubicBezTo>
                    <a:pt x="38595" y="6541"/>
                    <a:pt x="38822" y="6492"/>
                    <a:pt x="38967" y="6589"/>
                  </a:cubicBezTo>
                  <a:cubicBezTo>
                    <a:pt x="38967" y="6508"/>
                    <a:pt x="38741" y="6460"/>
                    <a:pt x="38919" y="6427"/>
                  </a:cubicBezTo>
                  <a:cubicBezTo>
                    <a:pt x="38886" y="6346"/>
                    <a:pt x="38789" y="6346"/>
                    <a:pt x="38773" y="6217"/>
                  </a:cubicBezTo>
                  <a:cubicBezTo>
                    <a:pt x="38951" y="6071"/>
                    <a:pt x="39259" y="6217"/>
                    <a:pt x="39420" y="6023"/>
                  </a:cubicBezTo>
                  <a:cubicBezTo>
                    <a:pt x="39388" y="5925"/>
                    <a:pt x="39388" y="5828"/>
                    <a:pt x="39453" y="5764"/>
                  </a:cubicBezTo>
                  <a:cubicBezTo>
                    <a:pt x="39534" y="6039"/>
                    <a:pt x="39793" y="5990"/>
                    <a:pt x="39922" y="6184"/>
                  </a:cubicBezTo>
                  <a:cubicBezTo>
                    <a:pt x="40003" y="6201"/>
                    <a:pt x="40003" y="6120"/>
                    <a:pt x="40036" y="6103"/>
                  </a:cubicBezTo>
                  <a:cubicBezTo>
                    <a:pt x="39890" y="6103"/>
                    <a:pt x="39809" y="5942"/>
                    <a:pt x="39647" y="5958"/>
                  </a:cubicBezTo>
                  <a:cubicBezTo>
                    <a:pt x="39599" y="5828"/>
                    <a:pt x="39712" y="5861"/>
                    <a:pt x="39728" y="5812"/>
                  </a:cubicBezTo>
                  <a:cubicBezTo>
                    <a:pt x="39680" y="5764"/>
                    <a:pt x="39615" y="5747"/>
                    <a:pt x="39550" y="5747"/>
                  </a:cubicBezTo>
                  <a:cubicBezTo>
                    <a:pt x="39534" y="5650"/>
                    <a:pt x="39582" y="5683"/>
                    <a:pt x="39534" y="5602"/>
                  </a:cubicBezTo>
                  <a:cubicBezTo>
                    <a:pt x="39615" y="5585"/>
                    <a:pt x="39680" y="5602"/>
                    <a:pt x="39696" y="5699"/>
                  </a:cubicBezTo>
                  <a:cubicBezTo>
                    <a:pt x="39841" y="5650"/>
                    <a:pt x="39987" y="5634"/>
                    <a:pt x="40149" y="5650"/>
                  </a:cubicBezTo>
                  <a:cubicBezTo>
                    <a:pt x="40327" y="5375"/>
                    <a:pt x="40716" y="5521"/>
                    <a:pt x="40942" y="5537"/>
                  </a:cubicBezTo>
                  <a:cubicBezTo>
                    <a:pt x="41007" y="5553"/>
                    <a:pt x="40975" y="5472"/>
                    <a:pt x="41023" y="5456"/>
                  </a:cubicBezTo>
                  <a:cubicBezTo>
                    <a:pt x="41428" y="5326"/>
                    <a:pt x="42124" y="5602"/>
                    <a:pt x="42464" y="5278"/>
                  </a:cubicBezTo>
                  <a:cubicBezTo>
                    <a:pt x="42561" y="5343"/>
                    <a:pt x="42642" y="5278"/>
                    <a:pt x="42626" y="5116"/>
                  </a:cubicBezTo>
                  <a:cubicBezTo>
                    <a:pt x="42529" y="5003"/>
                    <a:pt x="42318" y="5051"/>
                    <a:pt x="42221" y="4922"/>
                  </a:cubicBezTo>
                  <a:cubicBezTo>
                    <a:pt x="42221" y="4808"/>
                    <a:pt x="42237" y="4711"/>
                    <a:pt x="42318" y="4695"/>
                  </a:cubicBezTo>
                  <a:cubicBezTo>
                    <a:pt x="42399" y="4825"/>
                    <a:pt x="42513" y="4598"/>
                    <a:pt x="42529" y="4857"/>
                  </a:cubicBezTo>
                  <a:cubicBezTo>
                    <a:pt x="42577" y="4954"/>
                    <a:pt x="42545" y="4679"/>
                    <a:pt x="42513" y="4679"/>
                  </a:cubicBezTo>
                  <a:cubicBezTo>
                    <a:pt x="42755" y="4679"/>
                    <a:pt x="42853" y="4387"/>
                    <a:pt x="42998" y="4371"/>
                  </a:cubicBezTo>
                  <a:cubicBezTo>
                    <a:pt x="42836" y="4226"/>
                    <a:pt x="42691" y="4549"/>
                    <a:pt x="42399" y="4501"/>
                  </a:cubicBezTo>
                  <a:cubicBezTo>
                    <a:pt x="42335" y="4501"/>
                    <a:pt x="42367" y="4355"/>
                    <a:pt x="42351" y="4306"/>
                  </a:cubicBezTo>
                  <a:cubicBezTo>
                    <a:pt x="42351" y="4161"/>
                    <a:pt x="42529" y="4226"/>
                    <a:pt x="42577" y="4128"/>
                  </a:cubicBezTo>
                  <a:cubicBezTo>
                    <a:pt x="42545" y="3983"/>
                    <a:pt x="42399" y="4209"/>
                    <a:pt x="42318" y="4015"/>
                  </a:cubicBezTo>
                  <a:cubicBezTo>
                    <a:pt x="42205" y="4112"/>
                    <a:pt x="41833" y="4290"/>
                    <a:pt x="41800" y="3967"/>
                  </a:cubicBezTo>
                  <a:cubicBezTo>
                    <a:pt x="40457" y="4242"/>
                    <a:pt x="39032" y="3643"/>
                    <a:pt x="37834" y="3999"/>
                  </a:cubicBezTo>
                  <a:cubicBezTo>
                    <a:pt x="37769" y="3983"/>
                    <a:pt x="37850" y="3934"/>
                    <a:pt x="37785" y="3886"/>
                  </a:cubicBezTo>
                  <a:cubicBezTo>
                    <a:pt x="37721" y="3999"/>
                    <a:pt x="37607" y="3869"/>
                    <a:pt x="37543" y="3950"/>
                  </a:cubicBezTo>
                  <a:cubicBezTo>
                    <a:pt x="37591" y="3756"/>
                    <a:pt x="37785" y="3837"/>
                    <a:pt x="37915" y="3837"/>
                  </a:cubicBezTo>
                  <a:cubicBezTo>
                    <a:pt x="38044" y="3853"/>
                    <a:pt x="38223" y="3740"/>
                    <a:pt x="38352" y="3772"/>
                  </a:cubicBezTo>
                  <a:cubicBezTo>
                    <a:pt x="38579" y="3805"/>
                    <a:pt x="38967" y="3691"/>
                    <a:pt x="39307" y="3675"/>
                  </a:cubicBezTo>
                  <a:cubicBezTo>
                    <a:pt x="39372" y="3432"/>
                    <a:pt x="39566" y="3594"/>
                    <a:pt x="39696" y="3529"/>
                  </a:cubicBezTo>
                  <a:cubicBezTo>
                    <a:pt x="39631" y="3384"/>
                    <a:pt x="39340" y="3481"/>
                    <a:pt x="39259" y="3529"/>
                  </a:cubicBezTo>
                  <a:cubicBezTo>
                    <a:pt x="39178" y="3416"/>
                    <a:pt x="39064" y="3335"/>
                    <a:pt x="38935" y="3303"/>
                  </a:cubicBezTo>
                  <a:lnTo>
                    <a:pt x="38951" y="3416"/>
                  </a:lnTo>
                  <a:cubicBezTo>
                    <a:pt x="38919" y="3368"/>
                    <a:pt x="38854" y="3384"/>
                    <a:pt x="38789" y="3384"/>
                  </a:cubicBezTo>
                  <a:cubicBezTo>
                    <a:pt x="38789" y="3335"/>
                    <a:pt x="38822" y="3319"/>
                    <a:pt x="38789" y="3238"/>
                  </a:cubicBezTo>
                  <a:cubicBezTo>
                    <a:pt x="38741" y="3432"/>
                    <a:pt x="38546" y="3287"/>
                    <a:pt x="38433" y="3206"/>
                  </a:cubicBezTo>
                  <a:cubicBezTo>
                    <a:pt x="38368" y="3254"/>
                    <a:pt x="38482" y="3303"/>
                    <a:pt x="38482" y="3351"/>
                  </a:cubicBezTo>
                  <a:cubicBezTo>
                    <a:pt x="38384" y="3351"/>
                    <a:pt x="38384" y="3303"/>
                    <a:pt x="38303" y="3368"/>
                  </a:cubicBezTo>
                  <a:cubicBezTo>
                    <a:pt x="38239" y="3368"/>
                    <a:pt x="38287" y="3254"/>
                    <a:pt x="38320" y="3254"/>
                  </a:cubicBezTo>
                  <a:cubicBezTo>
                    <a:pt x="38239" y="3238"/>
                    <a:pt x="38190" y="3335"/>
                    <a:pt x="38061" y="3254"/>
                  </a:cubicBezTo>
                  <a:cubicBezTo>
                    <a:pt x="38028" y="3125"/>
                    <a:pt x="38190" y="3222"/>
                    <a:pt x="38093" y="3109"/>
                  </a:cubicBezTo>
                  <a:cubicBezTo>
                    <a:pt x="38255" y="3060"/>
                    <a:pt x="38417" y="2979"/>
                    <a:pt x="38546" y="2882"/>
                  </a:cubicBezTo>
                  <a:cubicBezTo>
                    <a:pt x="38514" y="2801"/>
                    <a:pt x="38206" y="3011"/>
                    <a:pt x="38142" y="2849"/>
                  </a:cubicBezTo>
                  <a:cubicBezTo>
                    <a:pt x="38303" y="2736"/>
                    <a:pt x="38514" y="2688"/>
                    <a:pt x="38708" y="2720"/>
                  </a:cubicBezTo>
                  <a:cubicBezTo>
                    <a:pt x="38676" y="2639"/>
                    <a:pt x="38562" y="2590"/>
                    <a:pt x="38482" y="2639"/>
                  </a:cubicBezTo>
                  <a:cubicBezTo>
                    <a:pt x="38482" y="2607"/>
                    <a:pt x="38498" y="2607"/>
                    <a:pt x="38530" y="2607"/>
                  </a:cubicBezTo>
                  <a:cubicBezTo>
                    <a:pt x="38530" y="2558"/>
                    <a:pt x="38482" y="2574"/>
                    <a:pt x="38449" y="2574"/>
                  </a:cubicBezTo>
                  <a:cubicBezTo>
                    <a:pt x="38676" y="2558"/>
                    <a:pt x="38741" y="2429"/>
                    <a:pt x="38983" y="2364"/>
                  </a:cubicBezTo>
                  <a:cubicBezTo>
                    <a:pt x="38902" y="2105"/>
                    <a:pt x="39242" y="2315"/>
                    <a:pt x="39226" y="2121"/>
                  </a:cubicBezTo>
                  <a:cubicBezTo>
                    <a:pt x="38789" y="2283"/>
                    <a:pt x="38546" y="1975"/>
                    <a:pt x="38174" y="2170"/>
                  </a:cubicBezTo>
                  <a:cubicBezTo>
                    <a:pt x="38142" y="2170"/>
                    <a:pt x="38109" y="2105"/>
                    <a:pt x="38142" y="2089"/>
                  </a:cubicBezTo>
                  <a:cubicBezTo>
                    <a:pt x="38044" y="1991"/>
                    <a:pt x="37818" y="2153"/>
                    <a:pt x="37704" y="2024"/>
                  </a:cubicBezTo>
                  <a:cubicBezTo>
                    <a:pt x="37607" y="2299"/>
                    <a:pt x="37332" y="2105"/>
                    <a:pt x="37138" y="2121"/>
                  </a:cubicBezTo>
                  <a:cubicBezTo>
                    <a:pt x="36830" y="2364"/>
                    <a:pt x="36021" y="2315"/>
                    <a:pt x="35665" y="2526"/>
                  </a:cubicBezTo>
                  <a:cubicBezTo>
                    <a:pt x="35616" y="2364"/>
                    <a:pt x="35519" y="2558"/>
                    <a:pt x="35357" y="2412"/>
                  </a:cubicBezTo>
                  <a:cubicBezTo>
                    <a:pt x="35373" y="2461"/>
                    <a:pt x="35406" y="2461"/>
                    <a:pt x="35422" y="2510"/>
                  </a:cubicBezTo>
                  <a:cubicBezTo>
                    <a:pt x="35114" y="2380"/>
                    <a:pt x="34839" y="2445"/>
                    <a:pt x="34531" y="2283"/>
                  </a:cubicBezTo>
                  <a:cubicBezTo>
                    <a:pt x="34531" y="2170"/>
                    <a:pt x="34726" y="2315"/>
                    <a:pt x="34677" y="2153"/>
                  </a:cubicBezTo>
                  <a:cubicBezTo>
                    <a:pt x="34386" y="2170"/>
                    <a:pt x="34240" y="2283"/>
                    <a:pt x="34013" y="2121"/>
                  </a:cubicBezTo>
                  <a:cubicBezTo>
                    <a:pt x="34013" y="2202"/>
                    <a:pt x="33949" y="2218"/>
                    <a:pt x="33900" y="2267"/>
                  </a:cubicBezTo>
                  <a:cubicBezTo>
                    <a:pt x="33851" y="2250"/>
                    <a:pt x="33868" y="2089"/>
                    <a:pt x="33787" y="2137"/>
                  </a:cubicBezTo>
                  <a:cubicBezTo>
                    <a:pt x="33787" y="2234"/>
                    <a:pt x="33851" y="2202"/>
                    <a:pt x="33851" y="2283"/>
                  </a:cubicBezTo>
                  <a:cubicBezTo>
                    <a:pt x="33754" y="2234"/>
                    <a:pt x="33625" y="2234"/>
                    <a:pt x="33528" y="2283"/>
                  </a:cubicBezTo>
                  <a:cubicBezTo>
                    <a:pt x="33592" y="2202"/>
                    <a:pt x="33528" y="2170"/>
                    <a:pt x="33544" y="2056"/>
                  </a:cubicBezTo>
                  <a:cubicBezTo>
                    <a:pt x="33641" y="2008"/>
                    <a:pt x="33625" y="2170"/>
                    <a:pt x="33738" y="2105"/>
                  </a:cubicBezTo>
                  <a:cubicBezTo>
                    <a:pt x="33673" y="1991"/>
                    <a:pt x="33512" y="2040"/>
                    <a:pt x="33463" y="1894"/>
                  </a:cubicBezTo>
                  <a:cubicBezTo>
                    <a:pt x="33414" y="1878"/>
                    <a:pt x="33463" y="2056"/>
                    <a:pt x="33528" y="2024"/>
                  </a:cubicBezTo>
                  <a:cubicBezTo>
                    <a:pt x="33560" y="2234"/>
                    <a:pt x="33366" y="2315"/>
                    <a:pt x="33269" y="2186"/>
                  </a:cubicBezTo>
                  <a:cubicBezTo>
                    <a:pt x="33269" y="2153"/>
                    <a:pt x="33301" y="2153"/>
                    <a:pt x="33333" y="2153"/>
                  </a:cubicBezTo>
                  <a:cubicBezTo>
                    <a:pt x="33285" y="2105"/>
                    <a:pt x="33253" y="2008"/>
                    <a:pt x="33188" y="1991"/>
                  </a:cubicBezTo>
                  <a:cubicBezTo>
                    <a:pt x="33204" y="2089"/>
                    <a:pt x="33188" y="2186"/>
                    <a:pt x="33123" y="2283"/>
                  </a:cubicBezTo>
                  <a:cubicBezTo>
                    <a:pt x="33042" y="2202"/>
                    <a:pt x="32848" y="2331"/>
                    <a:pt x="32767" y="2250"/>
                  </a:cubicBezTo>
                  <a:cubicBezTo>
                    <a:pt x="32783" y="2137"/>
                    <a:pt x="32993" y="2267"/>
                    <a:pt x="32945" y="2089"/>
                  </a:cubicBezTo>
                  <a:cubicBezTo>
                    <a:pt x="32848" y="2218"/>
                    <a:pt x="32783" y="2121"/>
                    <a:pt x="32686" y="2040"/>
                  </a:cubicBezTo>
                  <a:cubicBezTo>
                    <a:pt x="32751" y="2218"/>
                    <a:pt x="32314" y="2234"/>
                    <a:pt x="32265" y="2008"/>
                  </a:cubicBezTo>
                  <a:cubicBezTo>
                    <a:pt x="32168" y="1991"/>
                    <a:pt x="32152" y="2202"/>
                    <a:pt x="32087" y="2056"/>
                  </a:cubicBezTo>
                  <a:cubicBezTo>
                    <a:pt x="32071" y="2186"/>
                    <a:pt x="31941" y="2202"/>
                    <a:pt x="31828" y="2234"/>
                  </a:cubicBezTo>
                  <a:cubicBezTo>
                    <a:pt x="31812" y="2170"/>
                    <a:pt x="31844" y="2153"/>
                    <a:pt x="31876" y="2153"/>
                  </a:cubicBezTo>
                  <a:cubicBezTo>
                    <a:pt x="31812" y="2040"/>
                    <a:pt x="31650" y="2429"/>
                    <a:pt x="31520" y="2186"/>
                  </a:cubicBezTo>
                  <a:cubicBezTo>
                    <a:pt x="31520" y="2234"/>
                    <a:pt x="31520" y="2250"/>
                    <a:pt x="31504" y="2267"/>
                  </a:cubicBezTo>
                  <a:cubicBezTo>
                    <a:pt x="31472" y="2234"/>
                    <a:pt x="31504" y="2202"/>
                    <a:pt x="31439" y="2153"/>
                  </a:cubicBezTo>
                  <a:cubicBezTo>
                    <a:pt x="31375" y="2202"/>
                    <a:pt x="31423" y="2218"/>
                    <a:pt x="31439" y="2299"/>
                  </a:cubicBezTo>
                  <a:cubicBezTo>
                    <a:pt x="31375" y="2218"/>
                    <a:pt x="31294" y="2137"/>
                    <a:pt x="31197" y="2072"/>
                  </a:cubicBezTo>
                  <a:cubicBezTo>
                    <a:pt x="31197" y="2137"/>
                    <a:pt x="31197" y="2218"/>
                    <a:pt x="31083" y="2234"/>
                  </a:cubicBezTo>
                  <a:cubicBezTo>
                    <a:pt x="31197" y="2072"/>
                    <a:pt x="30937" y="2040"/>
                    <a:pt x="30954" y="2202"/>
                  </a:cubicBezTo>
                  <a:cubicBezTo>
                    <a:pt x="30921" y="2202"/>
                    <a:pt x="30824" y="2105"/>
                    <a:pt x="30889" y="2072"/>
                  </a:cubicBezTo>
                  <a:cubicBezTo>
                    <a:pt x="30857" y="2072"/>
                    <a:pt x="30743" y="2299"/>
                    <a:pt x="30646" y="2089"/>
                  </a:cubicBezTo>
                  <a:cubicBezTo>
                    <a:pt x="30500" y="2267"/>
                    <a:pt x="30225" y="2202"/>
                    <a:pt x="30160" y="2008"/>
                  </a:cubicBezTo>
                  <a:cubicBezTo>
                    <a:pt x="30144" y="1943"/>
                    <a:pt x="30031" y="2024"/>
                    <a:pt x="30015" y="2056"/>
                  </a:cubicBezTo>
                  <a:cubicBezTo>
                    <a:pt x="29950" y="2072"/>
                    <a:pt x="29966" y="1911"/>
                    <a:pt x="29901" y="1959"/>
                  </a:cubicBezTo>
                  <a:cubicBezTo>
                    <a:pt x="30063" y="1878"/>
                    <a:pt x="30241" y="1846"/>
                    <a:pt x="30419" y="1862"/>
                  </a:cubicBezTo>
                  <a:cubicBezTo>
                    <a:pt x="30419" y="1991"/>
                    <a:pt x="30274" y="1927"/>
                    <a:pt x="30290" y="2056"/>
                  </a:cubicBezTo>
                  <a:cubicBezTo>
                    <a:pt x="30419" y="1991"/>
                    <a:pt x="30387" y="2218"/>
                    <a:pt x="30517" y="2137"/>
                  </a:cubicBezTo>
                  <a:cubicBezTo>
                    <a:pt x="30517" y="2105"/>
                    <a:pt x="30468" y="2121"/>
                    <a:pt x="30436" y="2121"/>
                  </a:cubicBezTo>
                  <a:cubicBezTo>
                    <a:pt x="30484" y="1943"/>
                    <a:pt x="30630" y="1797"/>
                    <a:pt x="30808" y="1749"/>
                  </a:cubicBezTo>
                  <a:cubicBezTo>
                    <a:pt x="30695" y="1668"/>
                    <a:pt x="30549" y="1781"/>
                    <a:pt x="30484" y="1862"/>
                  </a:cubicBezTo>
                  <a:cubicBezTo>
                    <a:pt x="30371" y="1700"/>
                    <a:pt x="30047" y="1894"/>
                    <a:pt x="30031" y="1538"/>
                  </a:cubicBezTo>
                  <a:cubicBezTo>
                    <a:pt x="29901" y="1700"/>
                    <a:pt x="29788" y="1490"/>
                    <a:pt x="29659" y="1409"/>
                  </a:cubicBezTo>
                  <a:cubicBezTo>
                    <a:pt x="29561" y="1571"/>
                    <a:pt x="29804" y="1506"/>
                    <a:pt x="29837" y="1603"/>
                  </a:cubicBezTo>
                  <a:cubicBezTo>
                    <a:pt x="29820" y="1781"/>
                    <a:pt x="29675" y="1490"/>
                    <a:pt x="29610" y="1635"/>
                  </a:cubicBezTo>
                  <a:cubicBezTo>
                    <a:pt x="29513" y="1587"/>
                    <a:pt x="29675" y="1506"/>
                    <a:pt x="29594" y="1457"/>
                  </a:cubicBezTo>
                  <a:cubicBezTo>
                    <a:pt x="29367" y="1490"/>
                    <a:pt x="29076" y="1684"/>
                    <a:pt x="28849" y="1554"/>
                  </a:cubicBezTo>
                  <a:cubicBezTo>
                    <a:pt x="28849" y="1506"/>
                    <a:pt x="28898" y="1522"/>
                    <a:pt x="28946" y="1522"/>
                  </a:cubicBezTo>
                  <a:cubicBezTo>
                    <a:pt x="28865" y="1457"/>
                    <a:pt x="28881" y="1473"/>
                    <a:pt x="28849" y="1376"/>
                  </a:cubicBezTo>
                  <a:cubicBezTo>
                    <a:pt x="28849" y="1425"/>
                    <a:pt x="28736" y="1441"/>
                    <a:pt x="28801" y="1376"/>
                  </a:cubicBezTo>
                  <a:cubicBezTo>
                    <a:pt x="28736" y="1328"/>
                    <a:pt x="28622" y="1554"/>
                    <a:pt x="28542" y="1473"/>
                  </a:cubicBezTo>
                  <a:cubicBezTo>
                    <a:pt x="28558" y="1506"/>
                    <a:pt x="28574" y="1538"/>
                    <a:pt x="28574" y="1587"/>
                  </a:cubicBezTo>
                  <a:lnTo>
                    <a:pt x="28477" y="1587"/>
                  </a:lnTo>
                  <a:cubicBezTo>
                    <a:pt x="28477" y="1554"/>
                    <a:pt x="28493" y="1522"/>
                    <a:pt x="28509" y="1506"/>
                  </a:cubicBezTo>
                  <a:cubicBezTo>
                    <a:pt x="28137" y="1619"/>
                    <a:pt x="27635" y="1571"/>
                    <a:pt x="27279" y="1765"/>
                  </a:cubicBezTo>
                  <a:cubicBezTo>
                    <a:pt x="27230" y="1765"/>
                    <a:pt x="27279" y="1668"/>
                    <a:pt x="27327" y="1700"/>
                  </a:cubicBezTo>
                  <a:cubicBezTo>
                    <a:pt x="27295" y="1619"/>
                    <a:pt x="27165" y="1700"/>
                    <a:pt x="27149" y="1749"/>
                  </a:cubicBezTo>
                  <a:cubicBezTo>
                    <a:pt x="26939" y="1603"/>
                    <a:pt x="26858" y="1781"/>
                    <a:pt x="26615" y="1700"/>
                  </a:cubicBezTo>
                  <a:cubicBezTo>
                    <a:pt x="26615" y="1943"/>
                    <a:pt x="26307" y="1749"/>
                    <a:pt x="26340" y="1894"/>
                  </a:cubicBezTo>
                  <a:cubicBezTo>
                    <a:pt x="26226" y="1943"/>
                    <a:pt x="26340" y="1732"/>
                    <a:pt x="26275" y="1765"/>
                  </a:cubicBezTo>
                  <a:cubicBezTo>
                    <a:pt x="26210" y="1781"/>
                    <a:pt x="25935" y="1781"/>
                    <a:pt x="25854" y="1765"/>
                  </a:cubicBezTo>
                  <a:cubicBezTo>
                    <a:pt x="25854" y="1716"/>
                    <a:pt x="25854" y="1668"/>
                    <a:pt x="25838" y="1619"/>
                  </a:cubicBezTo>
                  <a:cubicBezTo>
                    <a:pt x="25725" y="1619"/>
                    <a:pt x="25838" y="1668"/>
                    <a:pt x="25789" y="1732"/>
                  </a:cubicBezTo>
                  <a:cubicBezTo>
                    <a:pt x="25725" y="1603"/>
                    <a:pt x="25611" y="1862"/>
                    <a:pt x="25530" y="1652"/>
                  </a:cubicBezTo>
                  <a:cubicBezTo>
                    <a:pt x="25482" y="1668"/>
                    <a:pt x="25482" y="1700"/>
                    <a:pt x="25514" y="1749"/>
                  </a:cubicBezTo>
                  <a:cubicBezTo>
                    <a:pt x="25482" y="1732"/>
                    <a:pt x="25336" y="1668"/>
                    <a:pt x="25401" y="1587"/>
                  </a:cubicBezTo>
                  <a:cubicBezTo>
                    <a:pt x="25401" y="1506"/>
                    <a:pt x="25288" y="1619"/>
                    <a:pt x="25320" y="1490"/>
                  </a:cubicBezTo>
                  <a:cubicBezTo>
                    <a:pt x="25271" y="1522"/>
                    <a:pt x="25320" y="1554"/>
                    <a:pt x="25320" y="1587"/>
                  </a:cubicBezTo>
                  <a:cubicBezTo>
                    <a:pt x="25126" y="1538"/>
                    <a:pt x="24915" y="1652"/>
                    <a:pt x="24721" y="1587"/>
                  </a:cubicBezTo>
                  <a:cubicBezTo>
                    <a:pt x="24753" y="1635"/>
                    <a:pt x="24753" y="1684"/>
                    <a:pt x="24705" y="1700"/>
                  </a:cubicBezTo>
                  <a:cubicBezTo>
                    <a:pt x="24705" y="1619"/>
                    <a:pt x="24543" y="1571"/>
                    <a:pt x="24608" y="1506"/>
                  </a:cubicBezTo>
                  <a:cubicBezTo>
                    <a:pt x="24559" y="1457"/>
                    <a:pt x="24478" y="1441"/>
                    <a:pt x="24446" y="1473"/>
                  </a:cubicBezTo>
                  <a:cubicBezTo>
                    <a:pt x="24430" y="1457"/>
                    <a:pt x="24430" y="1392"/>
                    <a:pt x="24397" y="1279"/>
                  </a:cubicBezTo>
                  <a:cubicBezTo>
                    <a:pt x="24527" y="1295"/>
                    <a:pt x="24721" y="1312"/>
                    <a:pt x="24705" y="1457"/>
                  </a:cubicBezTo>
                  <a:cubicBezTo>
                    <a:pt x="24753" y="1457"/>
                    <a:pt x="24705" y="1344"/>
                    <a:pt x="24769" y="1344"/>
                  </a:cubicBezTo>
                  <a:cubicBezTo>
                    <a:pt x="24899" y="1457"/>
                    <a:pt x="25061" y="1506"/>
                    <a:pt x="25239" y="1522"/>
                  </a:cubicBezTo>
                  <a:cubicBezTo>
                    <a:pt x="25223" y="1441"/>
                    <a:pt x="25093" y="1538"/>
                    <a:pt x="25093" y="1425"/>
                  </a:cubicBezTo>
                  <a:cubicBezTo>
                    <a:pt x="25142" y="1409"/>
                    <a:pt x="25385" y="1425"/>
                    <a:pt x="25433" y="1538"/>
                  </a:cubicBezTo>
                  <a:cubicBezTo>
                    <a:pt x="25449" y="1473"/>
                    <a:pt x="25466" y="1425"/>
                    <a:pt x="25498" y="1376"/>
                  </a:cubicBezTo>
                  <a:cubicBezTo>
                    <a:pt x="25628" y="1490"/>
                    <a:pt x="25789" y="1247"/>
                    <a:pt x="25903" y="1490"/>
                  </a:cubicBezTo>
                  <a:cubicBezTo>
                    <a:pt x="25951" y="1473"/>
                    <a:pt x="25951" y="1409"/>
                    <a:pt x="26016" y="1409"/>
                  </a:cubicBezTo>
                  <a:cubicBezTo>
                    <a:pt x="26081" y="1409"/>
                    <a:pt x="26016" y="1506"/>
                    <a:pt x="25951" y="1473"/>
                  </a:cubicBezTo>
                  <a:cubicBezTo>
                    <a:pt x="26129" y="1635"/>
                    <a:pt x="26291" y="1231"/>
                    <a:pt x="26421" y="1360"/>
                  </a:cubicBezTo>
                  <a:cubicBezTo>
                    <a:pt x="26486" y="1328"/>
                    <a:pt x="26388" y="1295"/>
                    <a:pt x="26405" y="1214"/>
                  </a:cubicBezTo>
                  <a:cubicBezTo>
                    <a:pt x="26534" y="1279"/>
                    <a:pt x="26550" y="1247"/>
                    <a:pt x="26680" y="1263"/>
                  </a:cubicBezTo>
                  <a:cubicBezTo>
                    <a:pt x="26599" y="1360"/>
                    <a:pt x="26550" y="1328"/>
                    <a:pt x="26421" y="1392"/>
                  </a:cubicBezTo>
                  <a:cubicBezTo>
                    <a:pt x="26550" y="1506"/>
                    <a:pt x="26696" y="1295"/>
                    <a:pt x="26825" y="1392"/>
                  </a:cubicBezTo>
                  <a:cubicBezTo>
                    <a:pt x="26809" y="1360"/>
                    <a:pt x="26793" y="1328"/>
                    <a:pt x="26745" y="1328"/>
                  </a:cubicBezTo>
                  <a:cubicBezTo>
                    <a:pt x="26890" y="1263"/>
                    <a:pt x="26858" y="1409"/>
                    <a:pt x="26923" y="1166"/>
                  </a:cubicBezTo>
                  <a:cubicBezTo>
                    <a:pt x="27004" y="1133"/>
                    <a:pt x="27020" y="1214"/>
                    <a:pt x="27068" y="1231"/>
                  </a:cubicBezTo>
                  <a:cubicBezTo>
                    <a:pt x="27052" y="1328"/>
                    <a:pt x="26955" y="1231"/>
                    <a:pt x="26906" y="1247"/>
                  </a:cubicBezTo>
                  <a:cubicBezTo>
                    <a:pt x="26955" y="1295"/>
                    <a:pt x="27004" y="1360"/>
                    <a:pt x="27036" y="1409"/>
                  </a:cubicBezTo>
                  <a:cubicBezTo>
                    <a:pt x="27068" y="1295"/>
                    <a:pt x="27149" y="1214"/>
                    <a:pt x="27263" y="1182"/>
                  </a:cubicBezTo>
                  <a:cubicBezTo>
                    <a:pt x="27295" y="1182"/>
                    <a:pt x="27295" y="1263"/>
                    <a:pt x="27295" y="1312"/>
                  </a:cubicBezTo>
                  <a:cubicBezTo>
                    <a:pt x="27360" y="1312"/>
                    <a:pt x="27344" y="1263"/>
                    <a:pt x="27344" y="1198"/>
                  </a:cubicBezTo>
                  <a:cubicBezTo>
                    <a:pt x="27700" y="1344"/>
                    <a:pt x="28088" y="1182"/>
                    <a:pt x="28493" y="1198"/>
                  </a:cubicBezTo>
                  <a:cubicBezTo>
                    <a:pt x="28752" y="1198"/>
                    <a:pt x="29060" y="1263"/>
                    <a:pt x="29221" y="1198"/>
                  </a:cubicBezTo>
                  <a:cubicBezTo>
                    <a:pt x="29351" y="1150"/>
                    <a:pt x="29675" y="1328"/>
                    <a:pt x="29723" y="1150"/>
                  </a:cubicBezTo>
                  <a:cubicBezTo>
                    <a:pt x="30177" y="1053"/>
                    <a:pt x="30565" y="1085"/>
                    <a:pt x="30937" y="1036"/>
                  </a:cubicBezTo>
                  <a:cubicBezTo>
                    <a:pt x="30921" y="988"/>
                    <a:pt x="30889" y="988"/>
                    <a:pt x="30873" y="923"/>
                  </a:cubicBezTo>
                  <a:cubicBezTo>
                    <a:pt x="30857" y="874"/>
                    <a:pt x="30954" y="907"/>
                    <a:pt x="31002" y="891"/>
                  </a:cubicBezTo>
                  <a:cubicBezTo>
                    <a:pt x="31035" y="988"/>
                    <a:pt x="30921" y="923"/>
                    <a:pt x="30954" y="1036"/>
                  </a:cubicBezTo>
                  <a:cubicBezTo>
                    <a:pt x="31164" y="1085"/>
                    <a:pt x="31520" y="955"/>
                    <a:pt x="31731" y="988"/>
                  </a:cubicBezTo>
                  <a:cubicBezTo>
                    <a:pt x="31731" y="923"/>
                    <a:pt x="31650" y="972"/>
                    <a:pt x="31650" y="891"/>
                  </a:cubicBezTo>
                  <a:cubicBezTo>
                    <a:pt x="31763" y="842"/>
                    <a:pt x="31779" y="1117"/>
                    <a:pt x="31860" y="972"/>
                  </a:cubicBezTo>
                  <a:cubicBezTo>
                    <a:pt x="31844" y="907"/>
                    <a:pt x="31795" y="907"/>
                    <a:pt x="31747" y="907"/>
                  </a:cubicBezTo>
                  <a:cubicBezTo>
                    <a:pt x="31812" y="777"/>
                    <a:pt x="32006" y="955"/>
                    <a:pt x="32038" y="891"/>
                  </a:cubicBezTo>
                  <a:cubicBezTo>
                    <a:pt x="32038" y="923"/>
                    <a:pt x="32038" y="955"/>
                    <a:pt x="32022" y="955"/>
                  </a:cubicBezTo>
                  <a:cubicBezTo>
                    <a:pt x="32168" y="923"/>
                    <a:pt x="32573" y="777"/>
                    <a:pt x="32637" y="972"/>
                  </a:cubicBezTo>
                  <a:cubicBezTo>
                    <a:pt x="32686" y="972"/>
                    <a:pt x="32654" y="874"/>
                    <a:pt x="32718" y="891"/>
                  </a:cubicBezTo>
                  <a:cubicBezTo>
                    <a:pt x="32799" y="907"/>
                    <a:pt x="32783" y="1004"/>
                    <a:pt x="32799" y="1085"/>
                  </a:cubicBezTo>
                  <a:cubicBezTo>
                    <a:pt x="32702" y="858"/>
                    <a:pt x="33204" y="907"/>
                    <a:pt x="33333" y="891"/>
                  </a:cubicBezTo>
                  <a:cubicBezTo>
                    <a:pt x="33269" y="713"/>
                    <a:pt x="33042" y="874"/>
                    <a:pt x="32977" y="713"/>
                  </a:cubicBezTo>
                  <a:cubicBezTo>
                    <a:pt x="33220" y="713"/>
                    <a:pt x="33479" y="680"/>
                    <a:pt x="33657" y="826"/>
                  </a:cubicBezTo>
                  <a:cubicBezTo>
                    <a:pt x="34062" y="486"/>
                    <a:pt x="34693" y="842"/>
                    <a:pt x="35130" y="567"/>
                  </a:cubicBezTo>
                  <a:cubicBezTo>
                    <a:pt x="35228" y="599"/>
                    <a:pt x="35357" y="680"/>
                    <a:pt x="35438" y="599"/>
                  </a:cubicBezTo>
                  <a:cubicBezTo>
                    <a:pt x="35422" y="583"/>
                    <a:pt x="35406" y="534"/>
                    <a:pt x="35406" y="502"/>
                  </a:cubicBezTo>
                  <a:cubicBezTo>
                    <a:pt x="35697" y="437"/>
                    <a:pt x="35859" y="713"/>
                    <a:pt x="36069" y="437"/>
                  </a:cubicBezTo>
                  <a:cubicBezTo>
                    <a:pt x="36021" y="340"/>
                    <a:pt x="36005" y="551"/>
                    <a:pt x="35875" y="486"/>
                  </a:cubicBezTo>
                  <a:cubicBezTo>
                    <a:pt x="35924" y="292"/>
                    <a:pt x="36086" y="259"/>
                    <a:pt x="36231" y="243"/>
                  </a:cubicBezTo>
                  <a:cubicBezTo>
                    <a:pt x="36199" y="114"/>
                    <a:pt x="36053" y="178"/>
                    <a:pt x="36053" y="0"/>
                  </a:cubicBezTo>
                  <a:cubicBezTo>
                    <a:pt x="35875" y="211"/>
                    <a:pt x="35746" y="130"/>
                    <a:pt x="35503" y="130"/>
                  </a:cubicBezTo>
                  <a:cubicBezTo>
                    <a:pt x="35519" y="195"/>
                    <a:pt x="35584" y="146"/>
                    <a:pt x="35600" y="227"/>
                  </a:cubicBezTo>
                  <a:cubicBezTo>
                    <a:pt x="35389" y="162"/>
                    <a:pt x="35325" y="211"/>
                    <a:pt x="35147" y="130"/>
                  </a:cubicBezTo>
                  <a:cubicBezTo>
                    <a:pt x="35017" y="292"/>
                    <a:pt x="34790" y="195"/>
                    <a:pt x="34515" y="259"/>
                  </a:cubicBezTo>
                  <a:cubicBezTo>
                    <a:pt x="34418" y="227"/>
                    <a:pt x="34515" y="81"/>
                    <a:pt x="34402" y="97"/>
                  </a:cubicBezTo>
                  <a:cubicBezTo>
                    <a:pt x="34434" y="534"/>
                    <a:pt x="33997" y="81"/>
                    <a:pt x="33851" y="373"/>
                  </a:cubicBezTo>
                  <a:cubicBezTo>
                    <a:pt x="33819" y="356"/>
                    <a:pt x="33787" y="324"/>
                    <a:pt x="33787" y="259"/>
                  </a:cubicBezTo>
                  <a:cubicBezTo>
                    <a:pt x="33236" y="486"/>
                    <a:pt x="32848" y="324"/>
                    <a:pt x="32394" y="405"/>
                  </a:cubicBezTo>
                  <a:cubicBezTo>
                    <a:pt x="32411" y="454"/>
                    <a:pt x="32427" y="486"/>
                    <a:pt x="32459" y="551"/>
                  </a:cubicBezTo>
                  <a:cubicBezTo>
                    <a:pt x="32346" y="486"/>
                    <a:pt x="32233" y="405"/>
                    <a:pt x="32119" y="324"/>
                  </a:cubicBezTo>
                  <a:cubicBezTo>
                    <a:pt x="32135" y="421"/>
                    <a:pt x="31860" y="486"/>
                    <a:pt x="31828" y="292"/>
                  </a:cubicBezTo>
                  <a:cubicBezTo>
                    <a:pt x="31763" y="437"/>
                    <a:pt x="31439" y="518"/>
                    <a:pt x="31358" y="373"/>
                  </a:cubicBezTo>
                  <a:cubicBezTo>
                    <a:pt x="31310" y="615"/>
                    <a:pt x="31099" y="454"/>
                    <a:pt x="31002" y="551"/>
                  </a:cubicBezTo>
                  <a:cubicBezTo>
                    <a:pt x="30937" y="534"/>
                    <a:pt x="31018" y="486"/>
                    <a:pt x="30954" y="437"/>
                  </a:cubicBezTo>
                  <a:cubicBezTo>
                    <a:pt x="30873" y="502"/>
                    <a:pt x="30808" y="534"/>
                    <a:pt x="30759" y="421"/>
                  </a:cubicBezTo>
                  <a:cubicBezTo>
                    <a:pt x="30727" y="551"/>
                    <a:pt x="30598" y="421"/>
                    <a:pt x="30598" y="632"/>
                  </a:cubicBezTo>
                  <a:cubicBezTo>
                    <a:pt x="30565" y="567"/>
                    <a:pt x="30517" y="534"/>
                    <a:pt x="30533" y="664"/>
                  </a:cubicBezTo>
                  <a:cubicBezTo>
                    <a:pt x="30468" y="551"/>
                    <a:pt x="30371" y="713"/>
                    <a:pt x="30338" y="583"/>
                  </a:cubicBezTo>
                  <a:cubicBezTo>
                    <a:pt x="30274" y="826"/>
                    <a:pt x="29982" y="599"/>
                    <a:pt x="29901" y="696"/>
                  </a:cubicBezTo>
                  <a:cubicBezTo>
                    <a:pt x="29837" y="648"/>
                    <a:pt x="29820" y="518"/>
                    <a:pt x="29740" y="534"/>
                  </a:cubicBezTo>
                  <a:cubicBezTo>
                    <a:pt x="29578" y="729"/>
                    <a:pt x="29513" y="615"/>
                    <a:pt x="29254" y="551"/>
                  </a:cubicBezTo>
                  <a:cubicBezTo>
                    <a:pt x="29189" y="599"/>
                    <a:pt x="29367" y="551"/>
                    <a:pt x="29335" y="648"/>
                  </a:cubicBezTo>
                  <a:cubicBezTo>
                    <a:pt x="28768" y="632"/>
                    <a:pt x="28137" y="826"/>
                    <a:pt x="27554" y="421"/>
                  </a:cubicBezTo>
                  <a:cubicBezTo>
                    <a:pt x="27554" y="275"/>
                    <a:pt x="27651" y="405"/>
                    <a:pt x="27635" y="275"/>
                  </a:cubicBezTo>
                  <a:cubicBezTo>
                    <a:pt x="27522" y="227"/>
                    <a:pt x="27505" y="259"/>
                    <a:pt x="27408" y="195"/>
                  </a:cubicBezTo>
                  <a:cubicBezTo>
                    <a:pt x="27408" y="275"/>
                    <a:pt x="27457" y="243"/>
                    <a:pt x="27457" y="292"/>
                  </a:cubicBezTo>
                  <a:cubicBezTo>
                    <a:pt x="27457" y="340"/>
                    <a:pt x="27424" y="373"/>
                    <a:pt x="27376" y="373"/>
                  </a:cubicBezTo>
                  <a:cubicBezTo>
                    <a:pt x="27311" y="356"/>
                    <a:pt x="27392" y="324"/>
                    <a:pt x="27344" y="275"/>
                  </a:cubicBezTo>
                  <a:cubicBezTo>
                    <a:pt x="27295" y="340"/>
                    <a:pt x="27230" y="308"/>
                    <a:pt x="27214" y="243"/>
                  </a:cubicBezTo>
                  <a:cubicBezTo>
                    <a:pt x="27117" y="243"/>
                    <a:pt x="27214" y="275"/>
                    <a:pt x="27198" y="356"/>
                  </a:cubicBezTo>
                  <a:cubicBezTo>
                    <a:pt x="27117" y="373"/>
                    <a:pt x="27117" y="275"/>
                    <a:pt x="27101" y="178"/>
                  </a:cubicBezTo>
                  <a:cubicBezTo>
                    <a:pt x="27052" y="178"/>
                    <a:pt x="27052" y="243"/>
                    <a:pt x="27068" y="292"/>
                  </a:cubicBezTo>
                  <a:cubicBezTo>
                    <a:pt x="26728" y="162"/>
                    <a:pt x="26340" y="259"/>
                    <a:pt x="26000" y="259"/>
                  </a:cubicBezTo>
                  <a:cubicBezTo>
                    <a:pt x="25935" y="259"/>
                    <a:pt x="25870" y="292"/>
                    <a:pt x="25903" y="308"/>
                  </a:cubicBezTo>
                  <a:cubicBezTo>
                    <a:pt x="25741" y="243"/>
                    <a:pt x="25449" y="259"/>
                    <a:pt x="25449" y="502"/>
                  </a:cubicBezTo>
                  <a:cubicBezTo>
                    <a:pt x="25368" y="292"/>
                    <a:pt x="25288" y="567"/>
                    <a:pt x="25142" y="454"/>
                  </a:cubicBezTo>
                  <a:cubicBezTo>
                    <a:pt x="25207" y="696"/>
                    <a:pt x="24899" y="680"/>
                    <a:pt x="24802" y="567"/>
                  </a:cubicBezTo>
                  <a:cubicBezTo>
                    <a:pt x="24850" y="437"/>
                    <a:pt x="24996" y="421"/>
                    <a:pt x="25109" y="454"/>
                  </a:cubicBezTo>
                  <a:cubicBezTo>
                    <a:pt x="24931" y="227"/>
                    <a:pt x="24624" y="567"/>
                    <a:pt x="24494" y="259"/>
                  </a:cubicBezTo>
                  <a:cubicBezTo>
                    <a:pt x="24235" y="259"/>
                    <a:pt x="24122" y="486"/>
                    <a:pt x="23863" y="373"/>
                  </a:cubicBezTo>
                  <a:cubicBezTo>
                    <a:pt x="23895" y="454"/>
                    <a:pt x="23928" y="518"/>
                    <a:pt x="23863" y="583"/>
                  </a:cubicBezTo>
                  <a:cubicBezTo>
                    <a:pt x="23750" y="583"/>
                    <a:pt x="23831" y="470"/>
                    <a:pt x="23766" y="373"/>
                  </a:cubicBezTo>
                  <a:cubicBezTo>
                    <a:pt x="23523" y="486"/>
                    <a:pt x="23199" y="195"/>
                    <a:pt x="22892" y="389"/>
                  </a:cubicBezTo>
                  <a:cubicBezTo>
                    <a:pt x="22811" y="373"/>
                    <a:pt x="22875" y="308"/>
                    <a:pt x="22827" y="259"/>
                  </a:cubicBezTo>
                  <a:cubicBezTo>
                    <a:pt x="22552" y="227"/>
                    <a:pt x="22471" y="340"/>
                    <a:pt x="22325" y="275"/>
                  </a:cubicBezTo>
                  <a:cubicBezTo>
                    <a:pt x="22325" y="356"/>
                    <a:pt x="22244" y="421"/>
                    <a:pt x="22163" y="389"/>
                  </a:cubicBezTo>
                  <a:cubicBezTo>
                    <a:pt x="22163" y="437"/>
                    <a:pt x="22212" y="421"/>
                    <a:pt x="22244" y="421"/>
                  </a:cubicBezTo>
                  <a:cubicBezTo>
                    <a:pt x="22260" y="518"/>
                    <a:pt x="22195" y="502"/>
                    <a:pt x="22179" y="534"/>
                  </a:cubicBezTo>
                  <a:cubicBezTo>
                    <a:pt x="22147" y="502"/>
                    <a:pt x="22179" y="437"/>
                    <a:pt x="22066" y="470"/>
                  </a:cubicBezTo>
                  <a:cubicBezTo>
                    <a:pt x="22082" y="534"/>
                    <a:pt x="22147" y="502"/>
                    <a:pt x="22131" y="615"/>
                  </a:cubicBezTo>
                  <a:cubicBezTo>
                    <a:pt x="22260" y="664"/>
                    <a:pt x="22325" y="534"/>
                    <a:pt x="22357" y="729"/>
                  </a:cubicBezTo>
                  <a:cubicBezTo>
                    <a:pt x="22438" y="437"/>
                    <a:pt x="22616" y="874"/>
                    <a:pt x="22811" y="729"/>
                  </a:cubicBezTo>
                  <a:cubicBezTo>
                    <a:pt x="22811" y="1004"/>
                    <a:pt x="22552" y="648"/>
                    <a:pt x="22535" y="874"/>
                  </a:cubicBezTo>
                  <a:cubicBezTo>
                    <a:pt x="22454" y="858"/>
                    <a:pt x="22406" y="745"/>
                    <a:pt x="22341" y="810"/>
                  </a:cubicBezTo>
                  <a:cubicBezTo>
                    <a:pt x="22341" y="874"/>
                    <a:pt x="22422" y="826"/>
                    <a:pt x="22454" y="874"/>
                  </a:cubicBezTo>
                  <a:cubicBezTo>
                    <a:pt x="22422" y="972"/>
                    <a:pt x="22276" y="907"/>
                    <a:pt x="22228" y="907"/>
                  </a:cubicBezTo>
                  <a:cubicBezTo>
                    <a:pt x="22228" y="858"/>
                    <a:pt x="22244" y="874"/>
                    <a:pt x="22260" y="858"/>
                  </a:cubicBezTo>
                  <a:cubicBezTo>
                    <a:pt x="22228" y="826"/>
                    <a:pt x="22050" y="826"/>
                    <a:pt x="22115" y="907"/>
                  </a:cubicBezTo>
                  <a:cubicBezTo>
                    <a:pt x="22066" y="891"/>
                    <a:pt x="22017" y="874"/>
                    <a:pt x="21985" y="810"/>
                  </a:cubicBezTo>
                  <a:cubicBezTo>
                    <a:pt x="21920" y="810"/>
                    <a:pt x="21904" y="874"/>
                    <a:pt x="21953" y="923"/>
                  </a:cubicBezTo>
                  <a:cubicBezTo>
                    <a:pt x="21888" y="923"/>
                    <a:pt x="21888" y="842"/>
                    <a:pt x="21936" y="826"/>
                  </a:cubicBezTo>
                  <a:cubicBezTo>
                    <a:pt x="21855" y="745"/>
                    <a:pt x="21839" y="891"/>
                    <a:pt x="21726" y="907"/>
                  </a:cubicBezTo>
                  <a:cubicBezTo>
                    <a:pt x="21855" y="713"/>
                    <a:pt x="21596" y="1004"/>
                    <a:pt x="21516" y="939"/>
                  </a:cubicBezTo>
                  <a:cubicBezTo>
                    <a:pt x="21532" y="907"/>
                    <a:pt x="21532" y="858"/>
                    <a:pt x="21532" y="826"/>
                  </a:cubicBezTo>
                  <a:cubicBezTo>
                    <a:pt x="21483" y="842"/>
                    <a:pt x="21532" y="972"/>
                    <a:pt x="21435" y="939"/>
                  </a:cubicBezTo>
                  <a:cubicBezTo>
                    <a:pt x="21337" y="793"/>
                    <a:pt x="21062" y="1004"/>
                    <a:pt x="20836" y="826"/>
                  </a:cubicBezTo>
                  <a:lnTo>
                    <a:pt x="20852" y="923"/>
                  </a:lnTo>
                  <a:cubicBezTo>
                    <a:pt x="20771" y="955"/>
                    <a:pt x="20755" y="907"/>
                    <a:pt x="20690" y="907"/>
                  </a:cubicBezTo>
                  <a:cubicBezTo>
                    <a:pt x="20706" y="858"/>
                    <a:pt x="20722" y="826"/>
                    <a:pt x="20755" y="793"/>
                  </a:cubicBezTo>
                  <a:cubicBezTo>
                    <a:pt x="20738" y="745"/>
                    <a:pt x="20657" y="826"/>
                    <a:pt x="20609" y="777"/>
                  </a:cubicBezTo>
                  <a:cubicBezTo>
                    <a:pt x="20625" y="842"/>
                    <a:pt x="20674" y="826"/>
                    <a:pt x="20674" y="939"/>
                  </a:cubicBezTo>
                  <a:cubicBezTo>
                    <a:pt x="20577" y="923"/>
                    <a:pt x="20512" y="923"/>
                    <a:pt x="20447" y="1004"/>
                  </a:cubicBezTo>
                  <a:cubicBezTo>
                    <a:pt x="20382" y="1004"/>
                    <a:pt x="20479" y="939"/>
                    <a:pt x="20431" y="858"/>
                  </a:cubicBezTo>
                  <a:cubicBezTo>
                    <a:pt x="20350" y="955"/>
                    <a:pt x="20253" y="1069"/>
                    <a:pt x="20204" y="810"/>
                  </a:cubicBezTo>
                  <a:cubicBezTo>
                    <a:pt x="20075" y="907"/>
                    <a:pt x="19945" y="518"/>
                    <a:pt x="19686" y="615"/>
                  </a:cubicBezTo>
                  <a:cubicBezTo>
                    <a:pt x="19767" y="680"/>
                    <a:pt x="19702" y="648"/>
                    <a:pt x="19670" y="729"/>
                  </a:cubicBezTo>
                  <a:cubicBezTo>
                    <a:pt x="19621" y="680"/>
                    <a:pt x="19589" y="632"/>
                    <a:pt x="19557" y="583"/>
                  </a:cubicBezTo>
                  <a:cubicBezTo>
                    <a:pt x="19476" y="648"/>
                    <a:pt x="19492" y="664"/>
                    <a:pt x="19379" y="648"/>
                  </a:cubicBezTo>
                  <a:cubicBezTo>
                    <a:pt x="19379" y="745"/>
                    <a:pt x="19427" y="713"/>
                    <a:pt x="19395" y="777"/>
                  </a:cubicBezTo>
                  <a:cubicBezTo>
                    <a:pt x="19314" y="680"/>
                    <a:pt x="19281" y="713"/>
                    <a:pt x="19168" y="632"/>
                  </a:cubicBezTo>
                  <a:cubicBezTo>
                    <a:pt x="19200" y="713"/>
                    <a:pt x="19168" y="826"/>
                    <a:pt x="19055" y="713"/>
                  </a:cubicBezTo>
                  <a:cubicBezTo>
                    <a:pt x="19055" y="810"/>
                    <a:pt x="18909" y="761"/>
                    <a:pt x="18925" y="907"/>
                  </a:cubicBezTo>
                  <a:cubicBezTo>
                    <a:pt x="18861" y="923"/>
                    <a:pt x="18893" y="761"/>
                    <a:pt x="18812" y="810"/>
                  </a:cubicBezTo>
                  <a:cubicBezTo>
                    <a:pt x="18812" y="939"/>
                    <a:pt x="18812" y="939"/>
                    <a:pt x="18861" y="1004"/>
                  </a:cubicBezTo>
                  <a:cubicBezTo>
                    <a:pt x="18812" y="1004"/>
                    <a:pt x="18747" y="1004"/>
                    <a:pt x="18715" y="1053"/>
                  </a:cubicBezTo>
                  <a:cubicBezTo>
                    <a:pt x="18699" y="955"/>
                    <a:pt x="18796" y="972"/>
                    <a:pt x="18747" y="842"/>
                  </a:cubicBezTo>
                  <a:cubicBezTo>
                    <a:pt x="18602" y="858"/>
                    <a:pt x="18294" y="939"/>
                    <a:pt x="18326" y="1101"/>
                  </a:cubicBezTo>
                  <a:cubicBezTo>
                    <a:pt x="18294" y="1101"/>
                    <a:pt x="18294" y="1004"/>
                    <a:pt x="18278" y="955"/>
                  </a:cubicBezTo>
                  <a:cubicBezTo>
                    <a:pt x="18197" y="955"/>
                    <a:pt x="18213" y="1101"/>
                    <a:pt x="18213" y="1182"/>
                  </a:cubicBezTo>
                  <a:cubicBezTo>
                    <a:pt x="18294" y="1133"/>
                    <a:pt x="18294" y="1279"/>
                    <a:pt x="18391" y="1231"/>
                  </a:cubicBezTo>
                  <a:cubicBezTo>
                    <a:pt x="18262" y="1441"/>
                    <a:pt x="18164" y="1279"/>
                    <a:pt x="18003" y="1344"/>
                  </a:cubicBezTo>
                  <a:cubicBezTo>
                    <a:pt x="18003" y="1231"/>
                    <a:pt x="18035" y="1150"/>
                    <a:pt x="18148" y="1150"/>
                  </a:cubicBezTo>
                  <a:cubicBezTo>
                    <a:pt x="18116" y="1101"/>
                    <a:pt x="18035" y="1101"/>
                    <a:pt x="17970" y="1085"/>
                  </a:cubicBezTo>
                  <a:cubicBezTo>
                    <a:pt x="17970" y="1150"/>
                    <a:pt x="17954" y="1166"/>
                    <a:pt x="17970" y="1231"/>
                  </a:cubicBezTo>
                  <a:cubicBezTo>
                    <a:pt x="17873" y="1279"/>
                    <a:pt x="17857" y="1166"/>
                    <a:pt x="17792" y="1182"/>
                  </a:cubicBezTo>
                  <a:cubicBezTo>
                    <a:pt x="17792" y="1247"/>
                    <a:pt x="17824" y="1247"/>
                    <a:pt x="17824" y="1328"/>
                  </a:cubicBezTo>
                  <a:cubicBezTo>
                    <a:pt x="17484" y="923"/>
                    <a:pt x="17290" y="1441"/>
                    <a:pt x="16934" y="1166"/>
                  </a:cubicBezTo>
                  <a:cubicBezTo>
                    <a:pt x="17031" y="1231"/>
                    <a:pt x="16999" y="1312"/>
                    <a:pt x="17112" y="1392"/>
                  </a:cubicBezTo>
                  <a:cubicBezTo>
                    <a:pt x="17112" y="1441"/>
                    <a:pt x="17064" y="1441"/>
                    <a:pt x="17047" y="1392"/>
                  </a:cubicBezTo>
                  <a:cubicBezTo>
                    <a:pt x="17112" y="1716"/>
                    <a:pt x="16805" y="1587"/>
                    <a:pt x="16643" y="1538"/>
                  </a:cubicBezTo>
                  <a:cubicBezTo>
                    <a:pt x="16691" y="1652"/>
                    <a:pt x="16805" y="1652"/>
                    <a:pt x="16885" y="1700"/>
                  </a:cubicBezTo>
                  <a:cubicBezTo>
                    <a:pt x="16853" y="1781"/>
                    <a:pt x="16707" y="1830"/>
                    <a:pt x="16707" y="1652"/>
                  </a:cubicBezTo>
                  <a:cubicBezTo>
                    <a:pt x="16643" y="1700"/>
                    <a:pt x="16610" y="1668"/>
                    <a:pt x="16513" y="1668"/>
                  </a:cubicBezTo>
                  <a:cubicBezTo>
                    <a:pt x="16448" y="1732"/>
                    <a:pt x="16643" y="1668"/>
                    <a:pt x="16643" y="1765"/>
                  </a:cubicBezTo>
                  <a:cubicBezTo>
                    <a:pt x="16594" y="1911"/>
                    <a:pt x="16335" y="1862"/>
                    <a:pt x="16303" y="1862"/>
                  </a:cubicBezTo>
                  <a:lnTo>
                    <a:pt x="16206" y="1862"/>
                  </a:lnTo>
                  <a:cubicBezTo>
                    <a:pt x="16060" y="1813"/>
                    <a:pt x="16011" y="1975"/>
                    <a:pt x="15947" y="1991"/>
                  </a:cubicBezTo>
                  <a:cubicBezTo>
                    <a:pt x="15914" y="1991"/>
                    <a:pt x="15866" y="1894"/>
                    <a:pt x="15801" y="1911"/>
                  </a:cubicBezTo>
                  <a:cubicBezTo>
                    <a:pt x="15639" y="1959"/>
                    <a:pt x="15267" y="2056"/>
                    <a:pt x="14975" y="1878"/>
                  </a:cubicBezTo>
                  <a:cubicBezTo>
                    <a:pt x="14959" y="1911"/>
                    <a:pt x="14975" y="1975"/>
                    <a:pt x="14927" y="1991"/>
                  </a:cubicBezTo>
                  <a:cubicBezTo>
                    <a:pt x="14975" y="2105"/>
                    <a:pt x="14991" y="1911"/>
                    <a:pt x="15056" y="1943"/>
                  </a:cubicBezTo>
                  <a:cubicBezTo>
                    <a:pt x="15056" y="2137"/>
                    <a:pt x="14862" y="2121"/>
                    <a:pt x="14765" y="2121"/>
                  </a:cubicBezTo>
                  <a:cubicBezTo>
                    <a:pt x="14781" y="2072"/>
                    <a:pt x="14829" y="2072"/>
                    <a:pt x="14813" y="2008"/>
                  </a:cubicBezTo>
                  <a:cubicBezTo>
                    <a:pt x="14700" y="2056"/>
                    <a:pt x="14522" y="2299"/>
                    <a:pt x="14409" y="2072"/>
                  </a:cubicBezTo>
                  <a:cubicBezTo>
                    <a:pt x="14360" y="2072"/>
                    <a:pt x="14376" y="2137"/>
                    <a:pt x="14376" y="2186"/>
                  </a:cubicBezTo>
                  <a:cubicBezTo>
                    <a:pt x="14263" y="2186"/>
                    <a:pt x="14263" y="2186"/>
                    <a:pt x="14198" y="2170"/>
                  </a:cubicBezTo>
                  <a:cubicBezTo>
                    <a:pt x="14182" y="2121"/>
                    <a:pt x="14214" y="2105"/>
                    <a:pt x="14247" y="2089"/>
                  </a:cubicBezTo>
                  <a:cubicBezTo>
                    <a:pt x="14117" y="1943"/>
                    <a:pt x="14069" y="2170"/>
                    <a:pt x="13907" y="2056"/>
                  </a:cubicBezTo>
                  <a:cubicBezTo>
                    <a:pt x="13939" y="2202"/>
                    <a:pt x="13810" y="2153"/>
                    <a:pt x="13810" y="2250"/>
                  </a:cubicBezTo>
                  <a:cubicBezTo>
                    <a:pt x="13372" y="2153"/>
                    <a:pt x="12919" y="2170"/>
                    <a:pt x="12498" y="2299"/>
                  </a:cubicBezTo>
                  <a:cubicBezTo>
                    <a:pt x="12304" y="2105"/>
                    <a:pt x="12126" y="2364"/>
                    <a:pt x="11915" y="2250"/>
                  </a:cubicBezTo>
                  <a:cubicBezTo>
                    <a:pt x="11867" y="2299"/>
                    <a:pt x="11786" y="2331"/>
                    <a:pt x="11818" y="2445"/>
                  </a:cubicBezTo>
                  <a:cubicBezTo>
                    <a:pt x="11754" y="2396"/>
                    <a:pt x="11721" y="2380"/>
                    <a:pt x="11656" y="2429"/>
                  </a:cubicBezTo>
                  <a:cubicBezTo>
                    <a:pt x="11592" y="2429"/>
                    <a:pt x="11689" y="2364"/>
                    <a:pt x="11640" y="2283"/>
                  </a:cubicBezTo>
                  <a:cubicBezTo>
                    <a:pt x="11446" y="2364"/>
                    <a:pt x="11333" y="2089"/>
                    <a:pt x="11171" y="2089"/>
                  </a:cubicBezTo>
                  <a:cubicBezTo>
                    <a:pt x="11219" y="2315"/>
                    <a:pt x="11333" y="2170"/>
                    <a:pt x="11414" y="2315"/>
                  </a:cubicBezTo>
                  <a:cubicBezTo>
                    <a:pt x="11333" y="2380"/>
                    <a:pt x="11219" y="2461"/>
                    <a:pt x="11106" y="2412"/>
                  </a:cubicBezTo>
                  <a:cubicBezTo>
                    <a:pt x="11122" y="2445"/>
                    <a:pt x="11138" y="2477"/>
                    <a:pt x="11138" y="2510"/>
                  </a:cubicBezTo>
                  <a:cubicBezTo>
                    <a:pt x="11025" y="2380"/>
                    <a:pt x="10912" y="2445"/>
                    <a:pt x="10782" y="2510"/>
                  </a:cubicBezTo>
                  <a:cubicBezTo>
                    <a:pt x="10750" y="2510"/>
                    <a:pt x="10782" y="2461"/>
                    <a:pt x="10766" y="2412"/>
                  </a:cubicBezTo>
                  <a:cubicBezTo>
                    <a:pt x="10410" y="2542"/>
                    <a:pt x="10038" y="2429"/>
                    <a:pt x="9633" y="2590"/>
                  </a:cubicBezTo>
                  <a:cubicBezTo>
                    <a:pt x="9600" y="2590"/>
                    <a:pt x="9600" y="2510"/>
                    <a:pt x="9600" y="2461"/>
                  </a:cubicBezTo>
                  <a:cubicBezTo>
                    <a:pt x="9503" y="2461"/>
                    <a:pt x="9406" y="2477"/>
                    <a:pt x="9325" y="2510"/>
                  </a:cubicBezTo>
                  <a:cubicBezTo>
                    <a:pt x="9422" y="2364"/>
                    <a:pt x="9180" y="2542"/>
                    <a:pt x="9163" y="2607"/>
                  </a:cubicBezTo>
                  <a:cubicBezTo>
                    <a:pt x="9115" y="2607"/>
                    <a:pt x="9131" y="2493"/>
                    <a:pt x="9099" y="2461"/>
                  </a:cubicBezTo>
                  <a:cubicBezTo>
                    <a:pt x="9001" y="2493"/>
                    <a:pt x="9131" y="2639"/>
                    <a:pt x="9034" y="2688"/>
                  </a:cubicBezTo>
                  <a:cubicBezTo>
                    <a:pt x="8969" y="2542"/>
                    <a:pt x="8872" y="2623"/>
                    <a:pt x="8726" y="2574"/>
                  </a:cubicBezTo>
                  <a:cubicBezTo>
                    <a:pt x="8661" y="2623"/>
                    <a:pt x="8823" y="2607"/>
                    <a:pt x="8856" y="2639"/>
                  </a:cubicBezTo>
                  <a:cubicBezTo>
                    <a:pt x="8888" y="2801"/>
                    <a:pt x="8726" y="2736"/>
                    <a:pt x="8645" y="2769"/>
                  </a:cubicBezTo>
                  <a:cubicBezTo>
                    <a:pt x="8597" y="2769"/>
                    <a:pt x="8629" y="2639"/>
                    <a:pt x="8597" y="2590"/>
                  </a:cubicBezTo>
                  <a:cubicBezTo>
                    <a:pt x="8516" y="2623"/>
                    <a:pt x="8548" y="2785"/>
                    <a:pt x="8402" y="2752"/>
                  </a:cubicBezTo>
                  <a:cubicBezTo>
                    <a:pt x="8322" y="2720"/>
                    <a:pt x="8419" y="2655"/>
                    <a:pt x="8354" y="2607"/>
                  </a:cubicBezTo>
                  <a:cubicBezTo>
                    <a:pt x="8289" y="2785"/>
                    <a:pt x="8062" y="2720"/>
                    <a:pt x="7933" y="2833"/>
                  </a:cubicBezTo>
                  <a:cubicBezTo>
                    <a:pt x="7933" y="2882"/>
                    <a:pt x="7982" y="2866"/>
                    <a:pt x="8014" y="2866"/>
                  </a:cubicBezTo>
                  <a:cubicBezTo>
                    <a:pt x="7998" y="2963"/>
                    <a:pt x="7933" y="2849"/>
                    <a:pt x="7884" y="2882"/>
                  </a:cubicBezTo>
                  <a:cubicBezTo>
                    <a:pt x="7884" y="2849"/>
                    <a:pt x="7901" y="2817"/>
                    <a:pt x="7933" y="2801"/>
                  </a:cubicBezTo>
                  <a:cubicBezTo>
                    <a:pt x="7836" y="2801"/>
                    <a:pt x="7739" y="2849"/>
                    <a:pt x="7658" y="2898"/>
                  </a:cubicBezTo>
                  <a:cubicBezTo>
                    <a:pt x="7609" y="2979"/>
                    <a:pt x="7755" y="3011"/>
                    <a:pt x="7674" y="3109"/>
                  </a:cubicBezTo>
                  <a:cubicBezTo>
                    <a:pt x="7674" y="3060"/>
                    <a:pt x="7642" y="2914"/>
                    <a:pt x="7544" y="3011"/>
                  </a:cubicBezTo>
                  <a:cubicBezTo>
                    <a:pt x="7577" y="3092"/>
                    <a:pt x="7658" y="3092"/>
                    <a:pt x="7642" y="3254"/>
                  </a:cubicBezTo>
                  <a:cubicBezTo>
                    <a:pt x="7625" y="3254"/>
                    <a:pt x="7609" y="3270"/>
                    <a:pt x="7609" y="3303"/>
                  </a:cubicBezTo>
                  <a:cubicBezTo>
                    <a:pt x="7496" y="3303"/>
                    <a:pt x="7609" y="3125"/>
                    <a:pt x="7512" y="3157"/>
                  </a:cubicBezTo>
                  <a:cubicBezTo>
                    <a:pt x="7577" y="3384"/>
                    <a:pt x="7415" y="3335"/>
                    <a:pt x="7334" y="3400"/>
                  </a:cubicBezTo>
                  <a:cubicBezTo>
                    <a:pt x="7350" y="3481"/>
                    <a:pt x="7447" y="3400"/>
                    <a:pt x="7496" y="3416"/>
                  </a:cubicBezTo>
                  <a:cubicBezTo>
                    <a:pt x="7496" y="3529"/>
                    <a:pt x="7431" y="3529"/>
                    <a:pt x="7350" y="3546"/>
                  </a:cubicBezTo>
                  <a:cubicBezTo>
                    <a:pt x="7285" y="3610"/>
                    <a:pt x="7496" y="3529"/>
                    <a:pt x="7512" y="3594"/>
                  </a:cubicBezTo>
                  <a:cubicBezTo>
                    <a:pt x="7366" y="3659"/>
                    <a:pt x="6994" y="3708"/>
                    <a:pt x="6897" y="3481"/>
                  </a:cubicBezTo>
                  <a:cubicBezTo>
                    <a:pt x="6832" y="3497"/>
                    <a:pt x="6767" y="3578"/>
                    <a:pt x="6735" y="3465"/>
                  </a:cubicBezTo>
                  <a:cubicBezTo>
                    <a:pt x="6605" y="3691"/>
                    <a:pt x="6314" y="3497"/>
                    <a:pt x="6217" y="3578"/>
                  </a:cubicBezTo>
                  <a:cubicBezTo>
                    <a:pt x="6266" y="3627"/>
                    <a:pt x="6330" y="3627"/>
                    <a:pt x="6363" y="3675"/>
                  </a:cubicBezTo>
                  <a:cubicBezTo>
                    <a:pt x="6363" y="3740"/>
                    <a:pt x="6314" y="3772"/>
                    <a:pt x="6330" y="3853"/>
                  </a:cubicBezTo>
                  <a:cubicBezTo>
                    <a:pt x="6007" y="3853"/>
                    <a:pt x="5650" y="4112"/>
                    <a:pt x="5343" y="3999"/>
                  </a:cubicBezTo>
                  <a:cubicBezTo>
                    <a:pt x="5148" y="4177"/>
                    <a:pt x="5051" y="4096"/>
                    <a:pt x="4809" y="4226"/>
                  </a:cubicBezTo>
                  <a:cubicBezTo>
                    <a:pt x="5229" y="4161"/>
                    <a:pt x="5650" y="4064"/>
                    <a:pt x="6055" y="3950"/>
                  </a:cubicBezTo>
                  <a:cubicBezTo>
                    <a:pt x="6168" y="3934"/>
                    <a:pt x="6363" y="4096"/>
                    <a:pt x="6346" y="3821"/>
                  </a:cubicBezTo>
                  <a:cubicBezTo>
                    <a:pt x="6444" y="3821"/>
                    <a:pt x="6573" y="3772"/>
                    <a:pt x="6605" y="3869"/>
                  </a:cubicBezTo>
                  <a:cubicBezTo>
                    <a:pt x="6670" y="3837"/>
                    <a:pt x="6638" y="3724"/>
                    <a:pt x="6751" y="3740"/>
                  </a:cubicBezTo>
                  <a:cubicBezTo>
                    <a:pt x="6767" y="3740"/>
                    <a:pt x="6767" y="3772"/>
                    <a:pt x="6800" y="3772"/>
                  </a:cubicBezTo>
                  <a:cubicBezTo>
                    <a:pt x="6832" y="3772"/>
                    <a:pt x="6767" y="3918"/>
                    <a:pt x="6848" y="3950"/>
                  </a:cubicBezTo>
                  <a:cubicBezTo>
                    <a:pt x="6897" y="3950"/>
                    <a:pt x="6897" y="3691"/>
                    <a:pt x="6929" y="3869"/>
                  </a:cubicBezTo>
                  <a:cubicBezTo>
                    <a:pt x="7204" y="3643"/>
                    <a:pt x="7561" y="3659"/>
                    <a:pt x="8014" y="3610"/>
                  </a:cubicBezTo>
                  <a:cubicBezTo>
                    <a:pt x="8079" y="3416"/>
                    <a:pt x="8338" y="3465"/>
                    <a:pt x="8451" y="3465"/>
                  </a:cubicBezTo>
                  <a:cubicBezTo>
                    <a:pt x="8467" y="3562"/>
                    <a:pt x="8289" y="3432"/>
                    <a:pt x="8338" y="3594"/>
                  </a:cubicBezTo>
                  <a:cubicBezTo>
                    <a:pt x="8402" y="3578"/>
                    <a:pt x="8483" y="3578"/>
                    <a:pt x="8548" y="3594"/>
                  </a:cubicBezTo>
                  <a:cubicBezTo>
                    <a:pt x="8435" y="3351"/>
                    <a:pt x="8791" y="3448"/>
                    <a:pt x="8872" y="3432"/>
                  </a:cubicBezTo>
                  <a:cubicBezTo>
                    <a:pt x="8872" y="3529"/>
                    <a:pt x="8775" y="3497"/>
                    <a:pt x="8710" y="3513"/>
                  </a:cubicBezTo>
                  <a:cubicBezTo>
                    <a:pt x="8985" y="3756"/>
                    <a:pt x="9277" y="3351"/>
                    <a:pt x="9600" y="3416"/>
                  </a:cubicBezTo>
                  <a:cubicBezTo>
                    <a:pt x="9584" y="3335"/>
                    <a:pt x="9665" y="3384"/>
                    <a:pt x="9665" y="3303"/>
                  </a:cubicBezTo>
                  <a:cubicBezTo>
                    <a:pt x="9924" y="3481"/>
                    <a:pt x="10135" y="3222"/>
                    <a:pt x="10378" y="3303"/>
                  </a:cubicBezTo>
                  <a:cubicBezTo>
                    <a:pt x="10734" y="3141"/>
                    <a:pt x="10879" y="3173"/>
                    <a:pt x="11300" y="3222"/>
                  </a:cubicBezTo>
                  <a:cubicBezTo>
                    <a:pt x="11284" y="3270"/>
                    <a:pt x="11284" y="3319"/>
                    <a:pt x="11300" y="3368"/>
                  </a:cubicBezTo>
                  <a:cubicBezTo>
                    <a:pt x="11219" y="3222"/>
                    <a:pt x="11203" y="3400"/>
                    <a:pt x="11155" y="3448"/>
                  </a:cubicBezTo>
                  <a:cubicBezTo>
                    <a:pt x="11138" y="3432"/>
                    <a:pt x="11106" y="3416"/>
                    <a:pt x="11074" y="3416"/>
                  </a:cubicBezTo>
                  <a:cubicBezTo>
                    <a:pt x="11106" y="3335"/>
                    <a:pt x="11203" y="3335"/>
                    <a:pt x="11203" y="3222"/>
                  </a:cubicBezTo>
                  <a:cubicBezTo>
                    <a:pt x="11138" y="3238"/>
                    <a:pt x="11122" y="3335"/>
                    <a:pt x="11009" y="3303"/>
                  </a:cubicBezTo>
                  <a:cubicBezTo>
                    <a:pt x="11009" y="3448"/>
                    <a:pt x="11074" y="3497"/>
                    <a:pt x="10928" y="3497"/>
                  </a:cubicBezTo>
                  <a:cubicBezTo>
                    <a:pt x="10993" y="3513"/>
                    <a:pt x="11009" y="3610"/>
                    <a:pt x="11090" y="3594"/>
                  </a:cubicBezTo>
                  <a:cubicBezTo>
                    <a:pt x="11122" y="3821"/>
                    <a:pt x="10539" y="3740"/>
                    <a:pt x="10798" y="3691"/>
                  </a:cubicBezTo>
                  <a:cubicBezTo>
                    <a:pt x="10734" y="3594"/>
                    <a:pt x="10507" y="3772"/>
                    <a:pt x="10539" y="3610"/>
                  </a:cubicBezTo>
                  <a:cubicBezTo>
                    <a:pt x="10361" y="3562"/>
                    <a:pt x="10345" y="3756"/>
                    <a:pt x="10199" y="3756"/>
                  </a:cubicBezTo>
                  <a:cubicBezTo>
                    <a:pt x="10102" y="3756"/>
                    <a:pt x="10038" y="3594"/>
                    <a:pt x="9940" y="3562"/>
                  </a:cubicBezTo>
                  <a:lnTo>
                    <a:pt x="9940" y="3627"/>
                  </a:lnTo>
                  <a:cubicBezTo>
                    <a:pt x="9859" y="3610"/>
                    <a:pt x="9698" y="3448"/>
                    <a:pt x="9714" y="3691"/>
                  </a:cubicBezTo>
                  <a:cubicBezTo>
                    <a:pt x="9762" y="3610"/>
                    <a:pt x="9892" y="3643"/>
                    <a:pt x="9908" y="3772"/>
                  </a:cubicBezTo>
                  <a:cubicBezTo>
                    <a:pt x="9746" y="3643"/>
                    <a:pt x="9390" y="3918"/>
                    <a:pt x="9115" y="3821"/>
                  </a:cubicBezTo>
                  <a:cubicBezTo>
                    <a:pt x="9099" y="3821"/>
                    <a:pt x="9115" y="3886"/>
                    <a:pt x="9115" y="3934"/>
                  </a:cubicBezTo>
                  <a:cubicBezTo>
                    <a:pt x="8791" y="3837"/>
                    <a:pt x="8467" y="4112"/>
                    <a:pt x="8208" y="4015"/>
                  </a:cubicBezTo>
                  <a:lnTo>
                    <a:pt x="8224" y="4128"/>
                  </a:lnTo>
                  <a:cubicBezTo>
                    <a:pt x="8127" y="3999"/>
                    <a:pt x="8079" y="4064"/>
                    <a:pt x="7965" y="4128"/>
                  </a:cubicBezTo>
                  <a:cubicBezTo>
                    <a:pt x="8095" y="4145"/>
                    <a:pt x="8030" y="4242"/>
                    <a:pt x="8176" y="4209"/>
                  </a:cubicBezTo>
                  <a:cubicBezTo>
                    <a:pt x="8046" y="4274"/>
                    <a:pt x="7884" y="4226"/>
                    <a:pt x="7803" y="4387"/>
                  </a:cubicBezTo>
                  <a:cubicBezTo>
                    <a:pt x="7803" y="4339"/>
                    <a:pt x="7787" y="4290"/>
                    <a:pt x="7820" y="4290"/>
                  </a:cubicBezTo>
                  <a:cubicBezTo>
                    <a:pt x="7771" y="4242"/>
                    <a:pt x="7642" y="4355"/>
                    <a:pt x="7593" y="4420"/>
                  </a:cubicBezTo>
                  <a:cubicBezTo>
                    <a:pt x="7577" y="4371"/>
                    <a:pt x="7415" y="4355"/>
                    <a:pt x="7480" y="4274"/>
                  </a:cubicBezTo>
                  <a:cubicBezTo>
                    <a:pt x="7318" y="4306"/>
                    <a:pt x="7107" y="4323"/>
                    <a:pt x="6913" y="4339"/>
                  </a:cubicBezTo>
                  <a:cubicBezTo>
                    <a:pt x="6929" y="4485"/>
                    <a:pt x="7026" y="4436"/>
                    <a:pt x="6994" y="4582"/>
                  </a:cubicBezTo>
                  <a:cubicBezTo>
                    <a:pt x="7188" y="4533"/>
                    <a:pt x="7318" y="4404"/>
                    <a:pt x="7496" y="4598"/>
                  </a:cubicBezTo>
                  <a:cubicBezTo>
                    <a:pt x="7528" y="4598"/>
                    <a:pt x="7512" y="4533"/>
                    <a:pt x="7512" y="4501"/>
                  </a:cubicBezTo>
                  <a:cubicBezTo>
                    <a:pt x="7528" y="4501"/>
                    <a:pt x="7528" y="4566"/>
                    <a:pt x="7561" y="4566"/>
                  </a:cubicBezTo>
                  <a:cubicBezTo>
                    <a:pt x="7512" y="4646"/>
                    <a:pt x="7269" y="4792"/>
                    <a:pt x="7188" y="4598"/>
                  </a:cubicBezTo>
                  <a:cubicBezTo>
                    <a:pt x="7140" y="4646"/>
                    <a:pt x="7026" y="4663"/>
                    <a:pt x="6978" y="4727"/>
                  </a:cubicBezTo>
                  <a:cubicBezTo>
                    <a:pt x="7010" y="4889"/>
                    <a:pt x="7026" y="5003"/>
                    <a:pt x="7188" y="4986"/>
                  </a:cubicBezTo>
                  <a:cubicBezTo>
                    <a:pt x="7172" y="4922"/>
                    <a:pt x="7091" y="4970"/>
                    <a:pt x="7091" y="4889"/>
                  </a:cubicBezTo>
                  <a:cubicBezTo>
                    <a:pt x="7091" y="4808"/>
                    <a:pt x="7140" y="4825"/>
                    <a:pt x="7124" y="4744"/>
                  </a:cubicBezTo>
                  <a:cubicBezTo>
                    <a:pt x="7188" y="4760"/>
                    <a:pt x="7366" y="4760"/>
                    <a:pt x="7302" y="4873"/>
                  </a:cubicBezTo>
                  <a:cubicBezTo>
                    <a:pt x="7366" y="4938"/>
                    <a:pt x="7334" y="4792"/>
                    <a:pt x="7383" y="4727"/>
                  </a:cubicBezTo>
                  <a:cubicBezTo>
                    <a:pt x="7431" y="4808"/>
                    <a:pt x="7447" y="4841"/>
                    <a:pt x="7512" y="4744"/>
                  </a:cubicBezTo>
                  <a:cubicBezTo>
                    <a:pt x="7544" y="4792"/>
                    <a:pt x="7577" y="4841"/>
                    <a:pt x="7593" y="4873"/>
                  </a:cubicBezTo>
                  <a:cubicBezTo>
                    <a:pt x="7820" y="4825"/>
                    <a:pt x="8062" y="4808"/>
                    <a:pt x="8289" y="4808"/>
                  </a:cubicBezTo>
                  <a:cubicBezTo>
                    <a:pt x="8289" y="4776"/>
                    <a:pt x="8273" y="4776"/>
                    <a:pt x="8257" y="4744"/>
                  </a:cubicBezTo>
                  <a:cubicBezTo>
                    <a:pt x="8370" y="4808"/>
                    <a:pt x="8500" y="4808"/>
                    <a:pt x="8613" y="4776"/>
                  </a:cubicBezTo>
                  <a:cubicBezTo>
                    <a:pt x="8613" y="4825"/>
                    <a:pt x="8629" y="4873"/>
                    <a:pt x="8613" y="4889"/>
                  </a:cubicBezTo>
                  <a:cubicBezTo>
                    <a:pt x="8823" y="4889"/>
                    <a:pt x="9034" y="4905"/>
                    <a:pt x="9244" y="4970"/>
                  </a:cubicBezTo>
                  <a:cubicBezTo>
                    <a:pt x="9196" y="4776"/>
                    <a:pt x="9422" y="4970"/>
                    <a:pt x="9471" y="4760"/>
                  </a:cubicBezTo>
                  <a:cubicBezTo>
                    <a:pt x="9520" y="4841"/>
                    <a:pt x="9617" y="4808"/>
                    <a:pt x="9649" y="4922"/>
                  </a:cubicBezTo>
                  <a:cubicBezTo>
                    <a:pt x="9746" y="4905"/>
                    <a:pt x="9584" y="4857"/>
                    <a:pt x="9649" y="4744"/>
                  </a:cubicBezTo>
                  <a:cubicBezTo>
                    <a:pt x="9746" y="4744"/>
                    <a:pt x="9876" y="4922"/>
                    <a:pt x="9957" y="4857"/>
                  </a:cubicBezTo>
                  <a:cubicBezTo>
                    <a:pt x="9957" y="4857"/>
                    <a:pt x="9957" y="4744"/>
                    <a:pt x="9973" y="4744"/>
                  </a:cubicBezTo>
                  <a:cubicBezTo>
                    <a:pt x="10038" y="4744"/>
                    <a:pt x="10086" y="4841"/>
                    <a:pt x="10151" y="4841"/>
                  </a:cubicBezTo>
                  <a:cubicBezTo>
                    <a:pt x="10151" y="4841"/>
                    <a:pt x="10135" y="4776"/>
                    <a:pt x="10118" y="4776"/>
                  </a:cubicBezTo>
                  <a:cubicBezTo>
                    <a:pt x="10167" y="4776"/>
                    <a:pt x="10248" y="4825"/>
                    <a:pt x="10280" y="4825"/>
                  </a:cubicBezTo>
                  <a:cubicBezTo>
                    <a:pt x="10329" y="4825"/>
                    <a:pt x="10410" y="4663"/>
                    <a:pt x="10491" y="4663"/>
                  </a:cubicBezTo>
                  <a:cubicBezTo>
                    <a:pt x="10556" y="4663"/>
                    <a:pt x="10637" y="4808"/>
                    <a:pt x="10701" y="4825"/>
                  </a:cubicBezTo>
                  <a:cubicBezTo>
                    <a:pt x="10831" y="4841"/>
                    <a:pt x="10928" y="4614"/>
                    <a:pt x="11041" y="4744"/>
                  </a:cubicBezTo>
                  <a:cubicBezTo>
                    <a:pt x="11122" y="4744"/>
                    <a:pt x="11122" y="4646"/>
                    <a:pt x="11187" y="4630"/>
                  </a:cubicBezTo>
                  <a:cubicBezTo>
                    <a:pt x="11446" y="4695"/>
                    <a:pt x="11673" y="4663"/>
                    <a:pt x="11948" y="4727"/>
                  </a:cubicBezTo>
                  <a:cubicBezTo>
                    <a:pt x="11996" y="4808"/>
                    <a:pt x="12142" y="5051"/>
                    <a:pt x="12013" y="5051"/>
                  </a:cubicBezTo>
                  <a:cubicBezTo>
                    <a:pt x="12158" y="5035"/>
                    <a:pt x="12466" y="5084"/>
                    <a:pt x="12320" y="5278"/>
                  </a:cubicBezTo>
                  <a:cubicBezTo>
                    <a:pt x="12272" y="5326"/>
                    <a:pt x="12191" y="5262"/>
                    <a:pt x="12207" y="5245"/>
                  </a:cubicBezTo>
                  <a:cubicBezTo>
                    <a:pt x="12029" y="5359"/>
                    <a:pt x="11786" y="5359"/>
                    <a:pt x="11608" y="5229"/>
                  </a:cubicBezTo>
                  <a:cubicBezTo>
                    <a:pt x="11057" y="5391"/>
                    <a:pt x="10507" y="5294"/>
                    <a:pt x="10005" y="5537"/>
                  </a:cubicBezTo>
                  <a:cubicBezTo>
                    <a:pt x="10070" y="5893"/>
                    <a:pt x="9633" y="5844"/>
                    <a:pt x="9471" y="5747"/>
                  </a:cubicBezTo>
                  <a:cubicBezTo>
                    <a:pt x="9050" y="5877"/>
                    <a:pt x="8597" y="5796"/>
                    <a:pt x="8127" y="5844"/>
                  </a:cubicBezTo>
                  <a:cubicBezTo>
                    <a:pt x="8095" y="5893"/>
                    <a:pt x="8127" y="5893"/>
                    <a:pt x="8127" y="5942"/>
                  </a:cubicBezTo>
                  <a:cubicBezTo>
                    <a:pt x="8079" y="5958"/>
                    <a:pt x="8046" y="5925"/>
                    <a:pt x="8046" y="5844"/>
                  </a:cubicBezTo>
                  <a:cubicBezTo>
                    <a:pt x="7965" y="5974"/>
                    <a:pt x="7642" y="5861"/>
                    <a:pt x="7690" y="6103"/>
                  </a:cubicBezTo>
                  <a:cubicBezTo>
                    <a:pt x="7642" y="6055"/>
                    <a:pt x="7625" y="5958"/>
                    <a:pt x="7512" y="6006"/>
                  </a:cubicBezTo>
                  <a:cubicBezTo>
                    <a:pt x="7544" y="6120"/>
                    <a:pt x="7528" y="6087"/>
                    <a:pt x="7528" y="6217"/>
                  </a:cubicBezTo>
                  <a:cubicBezTo>
                    <a:pt x="7642" y="6168"/>
                    <a:pt x="7625" y="6120"/>
                    <a:pt x="7690" y="6282"/>
                  </a:cubicBezTo>
                  <a:cubicBezTo>
                    <a:pt x="7577" y="6314"/>
                    <a:pt x="7447" y="6443"/>
                    <a:pt x="7302" y="6460"/>
                  </a:cubicBezTo>
                  <a:cubicBezTo>
                    <a:pt x="7302" y="6411"/>
                    <a:pt x="7156" y="6282"/>
                    <a:pt x="7269" y="6282"/>
                  </a:cubicBezTo>
                  <a:cubicBezTo>
                    <a:pt x="7188" y="6184"/>
                    <a:pt x="7172" y="6395"/>
                    <a:pt x="7156" y="6476"/>
                  </a:cubicBezTo>
                  <a:cubicBezTo>
                    <a:pt x="6962" y="6492"/>
                    <a:pt x="6848" y="6702"/>
                    <a:pt x="6686" y="6524"/>
                  </a:cubicBezTo>
                  <a:cubicBezTo>
                    <a:pt x="6638" y="6719"/>
                    <a:pt x="6427" y="6686"/>
                    <a:pt x="6444" y="6897"/>
                  </a:cubicBezTo>
                  <a:cubicBezTo>
                    <a:pt x="6379" y="6897"/>
                    <a:pt x="6476" y="6832"/>
                    <a:pt x="6444" y="6767"/>
                  </a:cubicBezTo>
                  <a:cubicBezTo>
                    <a:pt x="6233" y="6767"/>
                    <a:pt x="6460" y="6913"/>
                    <a:pt x="6363" y="6945"/>
                  </a:cubicBezTo>
                  <a:cubicBezTo>
                    <a:pt x="6605" y="7042"/>
                    <a:pt x="6670" y="6589"/>
                    <a:pt x="6897" y="6783"/>
                  </a:cubicBezTo>
                  <a:cubicBezTo>
                    <a:pt x="6865" y="6751"/>
                    <a:pt x="6881" y="6735"/>
                    <a:pt x="6881" y="6686"/>
                  </a:cubicBezTo>
                  <a:cubicBezTo>
                    <a:pt x="6978" y="6783"/>
                    <a:pt x="7140" y="6443"/>
                    <a:pt x="7188" y="6686"/>
                  </a:cubicBezTo>
                  <a:cubicBezTo>
                    <a:pt x="7318" y="6524"/>
                    <a:pt x="7528" y="6443"/>
                    <a:pt x="7739" y="6476"/>
                  </a:cubicBezTo>
                  <a:cubicBezTo>
                    <a:pt x="7706" y="6379"/>
                    <a:pt x="7771" y="6379"/>
                    <a:pt x="7739" y="6298"/>
                  </a:cubicBezTo>
                  <a:cubicBezTo>
                    <a:pt x="8014" y="6330"/>
                    <a:pt x="8192" y="6103"/>
                    <a:pt x="8370" y="6055"/>
                  </a:cubicBezTo>
                  <a:cubicBezTo>
                    <a:pt x="8904" y="6217"/>
                    <a:pt x="9277" y="5747"/>
                    <a:pt x="9811" y="5877"/>
                  </a:cubicBezTo>
                  <a:cubicBezTo>
                    <a:pt x="9811" y="6168"/>
                    <a:pt x="9762" y="6330"/>
                    <a:pt x="9908" y="6508"/>
                  </a:cubicBezTo>
                  <a:cubicBezTo>
                    <a:pt x="9908" y="6541"/>
                    <a:pt x="9876" y="6557"/>
                    <a:pt x="9892" y="6589"/>
                  </a:cubicBezTo>
                  <a:cubicBezTo>
                    <a:pt x="9811" y="6557"/>
                    <a:pt x="9681" y="6492"/>
                    <a:pt x="9649" y="6654"/>
                  </a:cubicBezTo>
                  <a:cubicBezTo>
                    <a:pt x="9779" y="6557"/>
                    <a:pt x="9876" y="6670"/>
                    <a:pt x="10021" y="6686"/>
                  </a:cubicBezTo>
                  <a:cubicBezTo>
                    <a:pt x="10021" y="6800"/>
                    <a:pt x="10102" y="6848"/>
                    <a:pt x="10199" y="6913"/>
                  </a:cubicBezTo>
                  <a:cubicBezTo>
                    <a:pt x="10199" y="7026"/>
                    <a:pt x="10118" y="7042"/>
                    <a:pt x="10070" y="7123"/>
                  </a:cubicBezTo>
                  <a:cubicBezTo>
                    <a:pt x="10183" y="7172"/>
                    <a:pt x="10232" y="7107"/>
                    <a:pt x="10329" y="7204"/>
                  </a:cubicBezTo>
                  <a:cubicBezTo>
                    <a:pt x="10021" y="7237"/>
                    <a:pt x="9730" y="7334"/>
                    <a:pt x="9455" y="7463"/>
                  </a:cubicBezTo>
                  <a:cubicBezTo>
                    <a:pt x="9439" y="7399"/>
                    <a:pt x="9455" y="7350"/>
                    <a:pt x="9487" y="7350"/>
                  </a:cubicBezTo>
                  <a:cubicBezTo>
                    <a:pt x="9439" y="7285"/>
                    <a:pt x="9293" y="7366"/>
                    <a:pt x="9277" y="7447"/>
                  </a:cubicBezTo>
                  <a:cubicBezTo>
                    <a:pt x="9115" y="7237"/>
                    <a:pt x="8985" y="7447"/>
                    <a:pt x="8775" y="7285"/>
                  </a:cubicBezTo>
                  <a:cubicBezTo>
                    <a:pt x="8775" y="7172"/>
                    <a:pt x="8872" y="7075"/>
                    <a:pt x="8985" y="7075"/>
                  </a:cubicBezTo>
                  <a:cubicBezTo>
                    <a:pt x="8985" y="7010"/>
                    <a:pt x="8985" y="6929"/>
                    <a:pt x="9018" y="6897"/>
                  </a:cubicBezTo>
                  <a:cubicBezTo>
                    <a:pt x="9001" y="6767"/>
                    <a:pt x="8937" y="6978"/>
                    <a:pt x="8937" y="6864"/>
                  </a:cubicBezTo>
                  <a:cubicBezTo>
                    <a:pt x="8953" y="6978"/>
                    <a:pt x="8856" y="7091"/>
                    <a:pt x="8759" y="7140"/>
                  </a:cubicBezTo>
                  <a:cubicBezTo>
                    <a:pt x="8742" y="7140"/>
                    <a:pt x="8742" y="7075"/>
                    <a:pt x="8710" y="7075"/>
                  </a:cubicBezTo>
                  <a:cubicBezTo>
                    <a:pt x="8726" y="6929"/>
                    <a:pt x="8791" y="7010"/>
                    <a:pt x="8888" y="6945"/>
                  </a:cubicBezTo>
                  <a:cubicBezTo>
                    <a:pt x="8840" y="6783"/>
                    <a:pt x="8791" y="7059"/>
                    <a:pt x="8710" y="6897"/>
                  </a:cubicBezTo>
                  <a:cubicBezTo>
                    <a:pt x="8710" y="6686"/>
                    <a:pt x="8888" y="6735"/>
                    <a:pt x="8969" y="6686"/>
                  </a:cubicBezTo>
                  <a:cubicBezTo>
                    <a:pt x="8791" y="6589"/>
                    <a:pt x="8483" y="6816"/>
                    <a:pt x="8273" y="6800"/>
                  </a:cubicBezTo>
                  <a:cubicBezTo>
                    <a:pt x="8127" y="6978"/>
                    <a:pt x="7820" y="6864"/>
                    <a:pt x="7949" y="7334"/>
                  </a:cubicBezTo>
                  <a:cubicBezTo>
                    <a:pt x="8095" y="7382"/>
                    <a:pt x="8160" y="7593"/>
                    <a:pt x="8370" y="7512"/>
                  </a:cubicBezTo>
                  <a:cubicBezTo>
                    <a:pt x="8289" y="7836"/>
                    <a:pt x="7965" y="7415"/>
                    <a:pt x="7868" y="7480"/>
                  </a:cubicBezTo>
                  <a:cubicBezTo>
                    <a:pt x="7852" y="7609"/>
                    <a:pt x="7998" y="7480"/>
                    <a:pt x="7965" y="7658"/>
                  </a:cubicBezTo>
                  <a:cubicBezTo>
                    <a:pt x="8030" y="7593"/>
                    <a:pt x="8111" y="7609"/>
                    <a:pt x="8143" y="7706"/>
                  </a:cubicBezTo>
                  <a:cubicBezTo>
                    <a:pt x="8111" y="7722"/>
                    <a:pt x="7949" y="7803"/>
                    <a:pt x="7949" y="7625"/>
                  </a:cubicBezTo>
                  <a:cubicBezTo>
                    <a:pt x="7868" y="7706"/>
                    <a:pt x="7739" y="7755"/>
                    <a:pt x="7625" y="7722"/>
                  </a:cubicBezTo>
                  <a:cubicBezTo>
                    <a:pt x="7642" y="7820"/>
                    <a:pt x="7723" y="7820"/>
                    <a:pt x="7739" y="7884"/>
                  </a:cubicBezTo>
                  <a:cubicBezTo>
                    <a:pt x="7739" y="7933"/>
                    <a:pt x="7706" y="7965"/>
                    <a:pt x="7658" y="7965"/>
                  </a:cubicBezTo>
                  <a:cubicBezTo>
                    <a:pt x="7755" y="7998"/>
                    <a:pt x="7771" y="8176"/>
                    <a:pt x="7852" y="8240"/>
                  </a:cubicBezTo>
                  <a:cubicBezTo>
                    <a:pt x="7771" y="8305"/>
                    <a:pt x="7755" y="8418"/>
                    <a:pt x="7803" y="8499"/>
                  </a:cubicBezTo>
                  <a:cubicBezTo>
                    <a:pt x="7884" y="8467"/>
                    <a:pt x="7803" y="8386"/>
                    <a:pt x="7933" y="8451"/>
                  </a:cubicBezTo>
                  <a:cubicBezTo>
                    <a:pt x="7965" y="8629"/>
                    <a:pt x="7771" y="8564"/>
                    <a:pt x="7706" y="8548"/>
                  </a:cubicBezTo>
                  <a:cubicBezTo>
                    <a:pt x="7755" y="8580"/>
                    <a:pt x="7723" y="8597"/>
                    <a:pt x="7723" y="8645"/>
                  </a:cubicBezTo>
                  <a:cubicBezTo>
                    <a:pt x="7496" y="8645"/>
                    <a:pt x="7350" y="8823"/>
                    <a:pt x="7172" y="8597"/>
                  </a:cubicBezTo>
                  <a:cubicBezTo>
                    <a:pt x="7156" y="8483"/>
                    <a:pt x="7237" y="8483"/>
                    <a:pt x="7237" y="8370"/>
                  </a:cubicBezTo>
                  <a:cubicBezTo>
                    <a:pt x="7237" y="8257"/>
                    <a:pt x="7156" y="8338"/>
                    <a:pt x="7156" y="8240"/>
                  </a:cubicBezTo>
                  <a:cubicBezTo>
                    <a:pt x="6978" y="8208"/>
                    <a:pt x="6816" y="8564"/>
                    <a:pt x="6719" y="8240"/>
                  </a:cubicBezTo>
                  <a:cubicBezTo>
                    <a:pt x="6622" y="8224"/>
                    <a:pt x="6541" y="8370"/>
                    <a:pt x="6508" y="8338"/>
                  </a:cubicBezTo>
                  <a:cubicBezTo>
                    <a:pt x="6589" y="8597"/>
                    <a:pt x="6168" y="8111"/>
                    <a:pt x="5909" y="8208"/>
                  </a:cubicBezTo>
                  <a:cubicBezTo>
                    <a:pt x="5909" y="8159"/>
                    <a:pt x="5958" y="8159"/>
                    <a:pt x="5958" y="8095"/>
                  </a:cubicBezTo>
                  <a:cubicBezTo>
                    <a:pt x="6379" y="8062"/>
                    <a:pt x="6735" y="7949"/>
                    <a:pt x="7172" y="7868"/>
                  </a:cubicBezTo>
                  <a:cubicBezTo>
                    <a:pt x="7026" y="7771"/>
                    <a:pt x="6751" y="7917"/>
                    <a:pt x="6605" y="7755"/>
                  </a:cubicBezTo>
                  <a:cubicBezTo>
                    <a:pt x="6492" y="7755"/>
                    <a:pt x="6605" y="7803"/>
                    <a:pt x="6589" y="7900"/>
                  </a:cubicBezTo>
                  <a:cubicBezTo>
                    <a:pt x="6136" y="7917"/>
                    <a:pt x="5764" y="7852"/>
                    <a:pt x="5408" y="7900"/>
                  </a:cubicBezTo>
                  <a:cubicBezTo>
                    <a:pt x="5327" y="7722"/>
                    <a:pt x="5116" y="7641"/>
                    <a:pt x="4938" y="7722"/>
                  </a:cubicBezTo>
                  <a:cubicBezTo>
                    <a:pt x="4647" y="7836"/>
                    <a:pt x="4226" y="7528"/>
                    <a:pt x="4080" y="7771"/>
                  </a:cubicBezTo>
                  <a:cubicBezTo>
                    <a:pt x="3772" y="7577"/>
                    <a:pt x="3465" y="7900"/>
                    <a:pt x="3190" y="7900"/>
                  </a:cubicBezTo>
                  <a:cubicBezTo>
                    <a:pt x="3190" y="8030"/>
                    <a:pt x="3238" y="8143"/>
                    <a:pt x="3303" y="8257"/>
                  </a:cubicBezTo>
                  <a:cubicBezTo>
                    <a:pt x="3562" y="8289"/>
                    <a:pt x="3772" y="8159"/>
                    <a:pt x="3886" y="8338"/>
                  </a:cubicBezTo>
                  <a:cubicBezTo>
                    <a:pt x="3513" y="8451"/>
                    <a:pt x="3432" y="8823"/>
                    <a:pt x="3125" y="8920"/>
                  </a:cubicBezTo>
                  <a:cubicBezTo>
                    <a:pt x="3092" y="8953"/>
                    <a:pt x="3125" y="9050"/>
                    <a:pt x="3060" y="9034"/>
                  </a:cubicBezTo>
                  <a:cubicBezTo>
                    <a:pt x="3060" y="9147"/>
                    <a:pt x="3141" y="9260"/>
                    <a:pt x="3238" y="9309"/>
                  </a:cubicBezTo>
                  <a:cubicBezTo>
                    <a:pt x="3109" y="9309"/>
                    <a:pt x="3060" y="9406"/>
                    <a:pt x="2866" y="9487"/>
                  </a:cubicBezTo>
                  <a:cubicBezTo>
                    <a:pt x="2979" y="9519"/>
                    <a:pt x="2801" y="9649"/>
                    <a:pt x="2947" y="9616"/>
                  </a:cubicBezTo>
                  <a:cubicBezTo>
                    <a:pt x="2931" y="9714"/>
                    <a:pt x="2785" y="9665"/>
                    <a:pt x="2769" y="9600"/>
                  </a:cubicBezTo>
                  <a:cubicBezTo>
                    <a:pt x="2672" y="9665"/>
                    <a:pt x="2688" y="9730"/>
                    <a:pt x="2591" y="9730"/>
                  </a:cubicBezTo>
                  <a:cubicBezTo>
                    <a:pt x="2591" y="9827"/>
                    <a:pt x="2493" y="9876"/>
                    <a:pt x="2558" y="9940"/>
                  </a:cubicBezTo>
                  <a:cubicBezTo>
                    <a:pt x="2510" y="9940"/>
                    <a:pt x="2493" y="9908"/>
                    <a:pt x="2461" y="9924"/>
                  </a:cubicBezTo>
                  <a:cubicBezTo>
                    <a:pt x="2461" y="10005"/>
                    <a:pt x="2510" y="9989"/>
                    <a:pt x="2493" y="10102"/>
                  </a:cubicBezTo>
                  <a:cubicBezTo>
                    <a:pt x="2655" y="10005"/>
                    <a:pt x="2639" y="9746"/>
                    <a:pt x="2801" y="9665"/>
                  </a:cubicBezTo>
                  <a:cubicBezTo>
                    <a:pt x="2817" y="9795"/>
                    <a:pt x="2655" y="9730"/>
                    <a:pt x="2704" y="9892"/>
                  </a:cubicBezTo>
                  <a:cubicBezTo>
                    <a:pt x="2753" y="9876"/>
                    <a:pt x="2753" y="9956"/>
                    <a:pt x="2785" y="9956"/>
                  </a:cubicBezTo>
                  <a:cubicBezTo>
                    <a:pt x="2720" y="10280"/>
                    <a:pt x="2510" y="10458"/>
                    <a:pt x="2251" y="10361"/>
                  </a:cubicBezTo>
                  <a:cubicBezTo>
                    <a:pt x="2154" y="10491"/>
                    <a:pt x="2251" y="10491"/>
                    <a:pt x="2267" y="10717"/>
                  </a:cubicBezTo>
                  <a:lnTo>
                    <a:pt x="2364" y="10717"/>
                  </a:lnTo>
                  <a:cubicBezTo>
                    <a:pt x="2315" y="10766"/>
                    <a:pt x="2315" y="10831"/>
                    <a:pt x="2396" y="10831"/>
                  </a:cubicBezTo>
                  <a:cubicBezTo>
                    <a:pt x="2380" y="10993"/>
                    <a:pt x="2315" y="11138"/>
                    <a:pt x="2218" y="11268"/>
                  </a:cubicBezTo>
                  <a:cubicBezTo>
                    <a:pt x="2315" y="11478"/>
                    <a:pt x="1992" y="12191"/>
                    <a:pt x="2396" y="12158"/>
                  </a:cubicBezTo>
                  <a:cubicBezTo>
                    <a:pt x="2429" y="12255"/>
                    <a:pt x="2607" y="12304"/>
                    <a:pt x="2607" y="12352"/>
                  </a:cubicBezTo>
                  <a:cubicBezTo>
                    <a:pt x="2833" y="12433"/>
                    <a:pt x="3028" y="12563"/>
                    <a:pt x="3173" y="12757"/>
                  </a:cubicBezTo>
                  <a:cubicBezTo>
                    <a:pt x="3416" y="12676"/>
                    <a:pt x="3481" y="13259"/>
                    <a:pt x="3772" y="13097"/>
                  </a:cubicBezTo>
                  <a:cubicBezTo>
                    <a:pt x="3772" y="13049"/>
                    <a:pt x="3756" y="13000"/>
                    <a:pt x="3756" y="12951"/>
                  </a:cubicBezTo>
                  <a:cubicBezTo>
                    <a:pt x="4080" y="13032"/>
                    <a:pt x="4210" y="12498"/>
                    <a:pt x="4630" y="12660"/>
                  </a:cubicBezTo>
                  <a:cubicBezTo>
                    <a:pt x="4549" y="12919"/>
                    <a:pt x="4258" y="12919"/>
                    <a:pt x="4290" y="13291"/>
                  </a:cubicBezTo>
                  <a:cubicBezTo>
                    <a:pt x="4339" y="13291"/>
                    <a:pt x="4388" y="13275"/>
                    <a:pt x="4404" y="13324"/>
                  </a:cubicBezTo>
                  <a:cubicBezTo>
                    <a:pt x="4436" y="13437"/>
                    <a:pt x="4323" y="13389"/>
                    <a:pt x="4307" y="13437"/>
                  </a:cubicBezTo>
                  <a:cubicBezTo>
                    <a:pt x="4290" y="13502"/>
                    <a:pt x="4388" y="13518"/>
                    <a:pt x="4420" y="13469"/>
                  </a:cubicBezTo>
                  <a:cubicBezTo>
                    <a:pt x="4355" y="13745"/>
                    <a:pt x="4630" y="13761"/>
                    <a:pt x="4614" y="14101"/>
                  </a:cubicBezTo>
                  <a:cubicBezTo>
                    <a:pt x="4711" y="14052"/>
                    <a:pt x="4776" y="14004"/>
                    <a:pt x="4809" y="14182"/>
                  </a:cubicBezTo>
                  <a:cubicBezTo>
                    <a:pt x="4906" y="14117"/>
                    <a:pt x="5035" y="14117"/>
                    <a:pt x="5068" y="14311"/>
                  </a:cubicBezTo>
                  <a:cubicBezTo>
                    <a:pt x="5359" y="14230"/>
                    <a:pt x="5327" y="13648"/>
                    <a:pt x="5602" y="13680"/>
                  </a:cubicBezTo>
                  <a:cubicBezTo>
                    <a:pt x="5634" y="13615"/>
                    <a:pt x="5634" y="13518"/>
                    <a:pt x="5683" y="13486"/>
                  </a:cubicBezTo>
                  <a:cubicBezTo>
                    <a:pt x="5667" y="13453"/>
                    <a:pt x="5634" y="13437"/>
                    <a:pt x="5602" y="13421"/>
                  </a:cubicBezTo>
                  <a:cubicBezTo>
                    <a:pt x="5634" y="13178"/>
                    <a:pt x="5942" y="13243"/>
                    <a:pt x="5974" y="12984"/>
                  </a:cubicBezTo>
                  <a:cubicBezTo>
                    <a:pt x="6152" y="13049"/>
                    <a:pt x="6298" y="13097"/>
                    <a:pt x="6460" y="12984"/>
                  </a:cubicBezTo>
                  <a:cubicBezTo>
                    <a:pt x="6525" y="13162"/>
                    <a:pt x="6298" y="13049"/>
                    <a:pt x="6395" y="13162"/>
                  </a:cubicBezTo>
                  <a:cubicBezTo>
                    <a:pt x="6379" y="13129"/>
                    <a:pt x="6330" y="13129"/>
                    <a:pt x="6298" y="13146"/>
                  </a:cubicBezTo>
                  <a:cubicBezTo>
                    <a:pt x="6266" y="13194"/>
                    <a:pt x="6298" y="13308"/>
                    <a:pt x="6249" y="13324"/>
                  </a:cubicBezTo>
                  <a:cubicBezTo>
                    <a:pt x="6249" y="13405"/>
                    <a:pt x="6330" y="13324"/>
                    <a:pt x="6346" y="13324"/>
                  </a:cubicBezTo>
                  <a:cubicBezTo>
                    <a:pt x="6363" y="13437"/>
                    <a:pt x="6298" y="13502"/>
                    <a:pt x="6363" y="13567"/>
                  </a:cubicBezTo>
                  <a:cubicBezTo>
                    <a:pt x="6233" y="13631"/>
                    <a:pt x="6249" y="13421"/>
                    <a:pt x="6152" y="13421"/>
                  </a:cubicBezTo>
                  <a:cubicBezTo>
                    <a:pt x="6087" y="13518"/>
                    <a:pt x="6249" y="13680"/>
                    <a:pt x="6071" y="13680"/>
                  </a:cubicBezTo>
                  <a:cubicBezTo>
                    <a:pt x="6071" y="13745"/>
                    <a:pt x="6120" y="13745"/>
                    <a:pt x="6168" y="13745"/>
                  </a:cubicBezTo>
                  <a:cubicBezTo>
                    <a:pt x="6152" y="13777"/>
                    <a:pt x="6136" y="13809"/>
                    <a:pt x="6152" y="13842"/>
                  </a:cubicBezTo>
                  <a:cubicBezTo>
                    <a:pt x="6087" y="13777"/>
                    <a:pt x="6120" y="13777"/>
                    <a:pt x="6039" y="13826"/>
                  </a:cubicBezTo>
                  <a:cubicBezTo>
                    <a:pt x="6055" y="13890"/>
                    <a:pt x="6039" y="13923"/>
                    <a:pt x="6039" y="13971"/>
                  </a:cubicBezTo>
                  <a:cubicBezTo>
                    <a:pt x="6120" y="14085"/>
                    <a:pt x="6055" y="14295"/>
                    <a:pt x="5926" y="14263"/>
                  </a:cubicBezTo>
                  <a:cubicBezTo>
                    <a:pt x="6023" y="14408"/>
                    <a:pt x="5909" y="14538"/>
                    <a:pt x="5828" y="14603"/>
                  </a:cubicBezTo>
                  <a:cubicBezTo>
                    <a:pt x="5861" y="14667"/>
                    <a:pt x="5877" y="14667"/>
                    <a:pt x="5909" y="14619"/>
                  </a:cubicBezTo>
                  <a:cubicBezTo>
                    <a:pt x="5893" y="15153"/>
                    <a:pt x="5359" y="15024"/>
                    <a:pt x="4987" y="15121"/>
                  </a:cubicBezTo>
                  <a:cubicBezTo>
                    <a:pt x="4970" y="15072"/>
                    <a:pt x="4987" y="15056"/>
                    <a:pt x="5003" y="15040"/>
                  </a:cubicBezTo>
                  <a:cubicBezTo>
                    <a:pt x="4906" y="15056"/>
                    <a:pt x="4809" y="15088"/>
                    <a:pt x="4711" y="15137"/>
                  </a:cubicBezTo>
                  <a:cubicBezTo>
                    <a:pt x="4679" y="15137"/>
                    <a:pt x="4679" y="15072"/>
                    <a:pt x="4679" y="15040"/>
                  </a:cubicBezTo>
                  <a:cubicBezTo>
                    <a:pt x="4177" y="15007"/>
                    <a:pt x="3805" y="14878"/>
                    <a:pt x="3287" y="14959"/>
                  </a:cubicBezTo>
                  <a:cubicBezTo>
                    <a:pt x="3254" y="14959"/>
                    <a:pt x="3254" y="14894"/>
                    <a:pt x="3238" y="14862"/>
                  </a:cubicBezTo>
                  <a:cubicBezTo>
                    <a:pt x="2833" y="14862"/>
                    <a:pt x="2607" y="14651"/>
                    <a:pt x="2218" y="14700"/>
                  </a:cubicBezTo>
                  <a:cubicBezTo>
                    <a:pt x="2202" y="14651"/>
                    <a:pt x="2234" y="14586"/>
                    <a:pt x="2283" y="14554"/>
                  </a:cubicBezTo>
                  <a:cubicBezTo>
                    <a:pt x="2251" y="14473"/>
                    <a:pt x="2105" y="14570"/>
                    <a:pt x="2121" y="14425"/>
                  </a:cubicBezTo>
                  <a:cubicBezTo>
                    <a:pt x="2040" y="14473"/>
                    <a:pt x="1992" y="14538"/>
                    <a:pt x="1878" y="14522"/>
                  </a:cubicBezTo>
                  <a:cubicBezTo>
                    <a:pt x="1878" y="14457"/>
                    <a:pt x="1878" y="14425"/>
                    <a:pt x="1911" y="14408"/>
                  </a:cubicBezTo>
                  <a:cubicBezTo>
                    <a:pt x="1700" y="14554"/>
                    <a:pt x="956" y="14538"/>
                    <a:pt x="858" y="15137"/>
                  </a:cubicBezTo>
                  <a:cubicBezTo>
                    <a:pt x="551" y="14991"/>
                    <a:pt x="518" y="14586"/>
                    <a:pt x="243" y="14441"/>
                  </a:cubicBezTo>
                  <a:cubicBezTo>
                    <a:pt x="114" y="14554"/>
                    <a:pt x="130" y="14846"/>
                    <a:pt x="0" y="14959"/>
                  </a:cubicBezTo>
                  <a:cubicBezTo>
                    <a:pt x="98" y="15040"/>
                    <a:pt x="98" y="15283"/>
                    <a:pt x="0" y="15331"/>
                  </a:cubicBezTo>
                  <a:cubicBezTo>
                    <a:pt x="178" y="15477"/>
                    <a:pt x="502" y="15396"/>
                    <a:pt x="729" y="15461"/>
                  </a:cubicBezTo>
                  <a:cubicBezTo>
                    <a:pt x="761" y="15817"/>
                    <a:pt x="421" y="15736"/>
                    <a:pt x="551" y="16205"/>
                  </a:cubicBezTo>
                  <a:cubicBezTo>
                    <a:pt x="616" y="16254"/>
                    <a:pt x="680" y="16270"/>
                    <a:pt x="697" y="16367"/>
                  </a:cubicBezTo>
                  <a:cubicBezTo>
                    <a:pt x="680" y="16416"/>
                    <a:pt x="648" y="16448"/>
                    <a:pt x="648" y="16513"/>
                  </a:cubicBezTo>
                  <a:cubicBezTo>
                    <a:pt x="680" y="16642"/>
                    <a:pt x="777" y="16675"/>
                    <a:pt x="810" y="16821"/>
                  </a:cubicBezTo>
                  <a:cubicBezTo>
                    <a:pt x="1117" y="16756"/>
                    <a:pt x="1166" y="17177"/>
                    <a:pt x="1474" y="17112"/>
                  </a:cubicBezTo>
                  <a:cubicBezTo>
                    <a:pt x="1571" y="17549"/>
                    <a:pt x="1376" y="17840"/>
                    <a:pt x="1328" y="18213"/>
                  </a:cubicBezTo>
                  <a:cubicBezTo>
                    <a:pt x="1263" y="18261"/>
                    <a:pt x="1312" y="18099"/>
                    <a:pt x="1231" y="18148"/>
                  </a:cubicBezTo>
                  <a:cubicBezTo>
                    <a:pt x="1117" y="18391"/>
                    <a:pt x="1020" y="18504"/>
                    <a:pt x="1101" y="18812"/>
                  </a:cubicBezTo>
                  <a:cubicBezTo>
                    <a:pt x="939" y="18974"/>
                    <a:pt x="697" y="19038"/>
                    <a:pt x="632" y="19297"/>
                  </a:cubicBezTo>
                  <a:cubicBezTo>
                    <a:pt x="891" y="19233"/>
                    <a:pt x="1134" y="19136"/>
                    <a:pt x="1376" y="19006"/>
                  </a:cubicBezTo>
                  <a:cubicBezTo>
                    <a:pt x="1441" y="18974"/>
                    <a:pt x="1425" y="19071"/>
                    <a:pt x="1474" y="19055"/>
                  </a:cubicBezTo>
                  <a:cubicBezTo>
                    <a:pt x="1474" y="19200"/>
                    <a:pt x="1474" y="19233"/>
                    <a:pt x="1555" y="19265"/>
                  </a:cubicBezTo>
                  <a:cubicBezTo>
                    <a:pt x="1571" y="19395"/>
                    <a:pt x="1393" y="19411"/>
                    <a:pt x="1506" y="19557"/>
                  </a:cubicBezTo>
                  <a:cubicBezTo>
                    <a:pt x="1409" y="19540"/>
                    <a:pt x="1376" y="19605"/>
                    <a:pt x="1344" y="19686"/>
                  </a:cubicBezTo>
                  <a:cubicBezTo>
                    <a:pt x="1263" y="19686"/>
                    <a:pt x="1198" y="19605"/>
                    <a:pt x="1117" y="19589"/>
                  </a:cubicBezTo>
                  <a:cubicBezTo>
                    <a:pt x="1117" y="19670"/>
                    <a:pt x="1134" y="19686"/>
                    <a:pt x="1150" y="19735"/>
                  </a:cubicBezTo>
                  <a:cubicBezTo>
                    <a:pt x="939" y="19977"/>
                    <a:pt x="761" y="20253"/>
                    <a:pt x="632" y="20544"/>
                  </a:cubicBezTo>
                  <a:cubicBezTo>
                    <a:pt x="567" y="20544"/>
                    <a:pt x="486" y="20544"/>
                    <a:pt x="470" y="20593"/>
                  </a:cubicBezTo>
                  <a:cubicBezTo>
                    <a:pt x="713" y="20916"/>
                    <a:pt x="875" y="20204"/>
                    <a:pt x="1182" y="20188"/>
                  </a:cubicBezTo>
                  <a:cubicBezTo>
                    <a:pt x="1247" y="20301"/>
                    <a:pt x="1182" y="20398"/>
                    <a:pt x="1263" y="20479"/>
                  </a:cubicBezTo>
                  <a:cubicBezTo>
                    <a:pt x="1312" y="20463"/>
                    <a:pt x="1376" y="20220"/>
                    <a:pt x="1409" y="20463"/>
                  </a:cubicBezTo>
                  <a:cubicBezTo>
                    <a:pt x="1490" y="20447"/>
                    <a:pt x="1457" y="20317"/>
                    <a:pt x="1538" y="20301"/>
                  </a:cubicBezTo>
                  <a:cubicBezTo>
                    <a:pt x="1506" y="20204"/>
                    <a:pt x="1474" y="20334"/>
                    <a:pt x="1425" y="20317"/>
                  </a:cubicBezTo>
                  <a:cubicBezTo>
                    <a:pt x="1425" y="20139"/>
                    <a:pt x="1555" y="20188"/>
                    <a:pt x="1635" y="20188"/>
                  </a:cubicBezTo>
                  <a:cubicBezTo>
                    <a:pt x="1652" y="19977"/>
                    <a:pt x="1668" y="19767"/>
                    <a:pt x="1716" y="19573"/>
                  </a:cubicBezTo>
                  <a:cubicBezTo>
                    <a:pt x="1684" y="19508"/>
                    <a:pt x="1619" y="19508"/>
                    <a:pt x="1603" y="19427"/>
                  </a:cubicBezTo>
                  <a:cubicBezTo>
                    <a:pt x="1684" y="19314"/>
                    <a:pt x="1846" y="19411"/>
                    <a:pt x="1862" y="19557"/>
                  </a:cubicBezTo>
                  <a:cubicBezTo>
                    <a:pt x="1943" y="19395"/>
                    <a:pt x="2154" y="19395"/>
                    <a:pt x="2202" y="19184"/>
                  </a:cubicBezTo>
                  <a:cubicBezTo>
                    <a:pt x="2186" y="19006"/>
                    <a:pt x="2121" y="18828"/>
                    <a:pt x="2040" y="18666"/>
                  </a:cubicBezTo>
                  <a:cubicBezTo>
                    <a:pt x="2073" y="18520"/>
                    <a:pt x="2202" y="18488"/>
                    <a:pt x="2315" y="18423"/>
                  </a:cubicBezTo>
                  <a:cubicBezTo>
                    <a:pt x="2283" y="18002"/>
                    <a:pt x="2850" y="18035"/>
                    <a:pt x="2914" y="17614"/>
                  </a:cubicBezTo>
                  <a:cubicBezTo>
                    <a:pt x="3157" y="17452"/>
                    <a:pt x="3465" y="17387"/>
                    <a:pt x="3756" y="17387"/>
                  </a:cubicBezTo>
                  <a:cubicBezTo>
                    <a:pt x="3756" y="17290"/>
                    <a:pt x="3708" y="17322"/>
                    <a:pt x="3691" y="17258"/>
                  </a:cubicBezTo>
                  <a:cubicBezTo>
                    <a:pt x="3870" y="17128"/>
                    <a:pt x="4210" y="17193"/>
                    <a:pt x="4210" y="16869"/>
                  </a:cubicBezTo>
                  <a:cubicBezTo>
                    <a:pt x="4436" y="16821"/>
                    <a:pt x="4630" y="16707"/>
                    <a:pt x="4776" y="16529"/>
                  </a:cubicBezTo>
                  <a:cubicBezTo>
                    <a:pt x="4760" y="16416"/>
                    <a:pt x="4695" y="16400"/>
                    <a:pt x="4614" y="16400"/>
                  </a:cubicBezTo>
                  <a:cubicBezTo>
                    <a:pt x="4614" y="16205"/>
                    <a:pt x="4744" y="16173"/>
                    <a:pt x="4825" y="16060"/>
                  </a:cubicBezTo>
                  <a:cubicBezTo>
                    <a:pt x="5068" y="16222"/>
                    <a:pt x="5278" y="15736"/>
                    <a:pt x="5553" y="15849"/>
                  </a:cubicBezTo>
                  <a:cubicBezTo>
                    <a:pt x="5537" y="16173"/>
                    <a:pt x="5359" y="16416"/>
                    <a:pt x="5327" y="16691"/>
                  </a:cubicBezTo>
                  <a:cubicBezTo>
                    <a:pt x="5327" y="16707"/>
                    <a:pt x="5424" y="16902"/>
                    <a:pt x="5294" y="16869"/>
                  </a:cubicBezTo>
                  <a:cubicBezTo>
                    <a:pt x="5310" y="16934"/>
                    <a:pt x="5343" y="16950"/>
                    <a:pt x="5408" y="16934"/>
                  </a:cubicBezTo>
                  <a:cubicBezTo>
                    <a:pt x="5408" y="16999"/>
                    <a:pt x="5375" y="17015"/>
                    <a:pt x="5310" y="17015"/>
                  </a:cubicBezTo>
                  <a:cubicBezTo>
                    <a:pt x="5391" y="17177"/>
                    <a:pt x="5229" y="17355"/>
                    <a:pt x="5310" y="17484"/>
                  </a:cubicBezTo>
                  <a:cubicBezTo>
                    <a:pt x="5132" y="17695"/>
                    <a:pt x="5084" y="18019"/>
                    <a:pt x="4906" y="18213"/>
                  </a:cubicBezTo>
                  <a:cubicBezTo>
                    <a:pt x="4776" y="19071"/>
                    <a:pt x="4679" y="19492"/>
                    <a:pt x="4663" y="20285"/>
                  </a:cubicBezTo>
                  <a:cubicBezTo>
                    <a:pt x="4663" y="20350"/>
                    <a:pt x="4582" y="20317"/>
                    <a:pt x="4566" y="20366"/>
                  </a:cubicBezTo>
                  <a:cubicBezTo>
                    <a:pt x="4598" y="20431"/>
                    <a:pt x="4598" y="20560"/>
                    <a:pt x="4695" y="20560"/>
                  </a:cubicBezTo>
                  <a:cubicBezTo>
                    <a:pt x="4695" y="20625"/>
                    <a:pt x="4614" y="20593"/>
                    <a:pt x="4614" y="20641"/>
                  </a:cubicBezTo>
                  <a:cubicBezTo>
                    <a:pt x="4760" y="20819"/>
                    <a:pt x="4744" y="21030"/>
                    <a:pt x="4744" y="21321"/>
                  </a:cubicBezTo>
                  <a:cubicBezTo>
                    <a:pt x="4776" y="21337"/>
                    <a:pt x="4809" y="21353"/>
                    <a:pt x="4857" y="21337"/>
                  </a:cubicBezTo>
                  <a:cubicBezTo>
                    <a:pt x="4760" y="21661"/>
                    <a:pt x="5003" y="21774"/>
                    <a:pt x="4954" y="22114"/>
                  </a:cubicBezTo>
                  <a:cubicBezTo>
                    <a:pt x="5521" y="22033"/>
                    <a:pt x="5828" y="22875"/>
                    <a:pt x="6379" y="22810"/>
                  </a:cubicBezTo>
                  <a:cubicBezTo>
                    <a:pt x="6363" y="22616"/>
                    <a:pt x="6460" y="22568"/>
                    <a:pt x="6525" y="22471"/>
                  </a:cubicBezTo>
                  <a:cubicBezTo>
                    <a:pt x="6217" y="22211"/>
                    <a:pt x="5861" y="22066"/>
                    <a:pt x="5586" y="21774"/>
                  </a:cubicBezTo>
                  <a:cubicBezTo>
                    <a:pt x="5553" y="21710"/>
                    <a:pt x="5586" y="21629"/>
                    <a:pt x="5634" y="21580"/>
                  </a:cubicBezTo>
                  <a:cubicBezTo>
                    <a:pt x="5699" y="21564"/>
                    <a:pt x="5634" y="21758"/>
                    <a:pt x="5731" y="21693"/>
                  </a:cubicBezTo>
                  <a:cubicBezTo>
                    <a:pt x="5667" y="21273"/>
                    <a:pt x="6136" y="21564"/>
                    <a:pt x="6314" y="21548"/>
                  </a:cubicBezTo>
                  <a:cubicBezTo>
                    <a:pt x="6363" y="21532"/>
                    <a:pt x="6363" y="21434"/>
                    <a:pt x="6427" y="21402"/>
                  </a:cubicBezTo>
                  <a:cubicBezTo>
                    <a:pt x="6557" y="21499"/>
                    <a:pt x="6751" y="21515"/>
                    <a:pt x="6897" y="21418"/>
                  </a:cubicBezTo>
                  <a:cubicBezTo>
                    <a:pt x="7172" y="21548"/>
                    <a:pt x="7528" y="21677"/>
                    <a:pt x="7690" y="21451"/>
                  </a:cubicBezTo>
                  <a:cubicBezTo>
                    <a:pt x="7383" y="21548"/>
                    <a:pt x="7059" y="21467"/>
                    <a:pt x="6832" y="21256"/>
                  </a:cubicBezTo>
                  <a:cubicBezTo>
                    <a:pt x="6881" y="21046"/>
                    <a:pt x="7043" y="21273"/>
                    <a:pt x="7140" y="21256"/>
                  </a:cubicBezTo>
                  <a:cubicBezTo>
                    <a:pt x="7107" y="21175"/>
                    <a:pt x="7043" y="21111"/>
                    <a:pt x="6962" y="21094"/>
                  </a:cubicBezTo>
                  <a:cubicBezTo>
                    <a:pt x="7026" y="20835"/>
                    <a:pt x="7172" y="21127"/>
                    <a:pt x="7285" y="21159"/>
                  </a:cubicBezTo>
                  <a:cubicBezTo>
                    <a:pt x="7383" y="20900"/>
                    <a:pt x="7690" y="20981"/>
                    <a:pt x="7803" y="21078"/>
                  </a:cubicBezTo>
                  <a:cubicBezTo>
                    <a:pt x="7771" y="21143"/>
                    <a:pt x="7739" y="21192"/>
                    <a:pt x="7723" y="21273"/>
                  </a:cubicBezTo>
                  <a:cubicBezTo>
                    <a:pt x="7755" y="21305"/>
                    <a:pt x="7803" y="21353"/>
                    <a:pt x="7836" y="21402"/>
                  </a:cubicBezTo>
                  <a:cubicBezTo>
                    <a:pt x="7820" y="21483"/>
                    <a:pt x="7787" y="21532"/>
                    <a:pt x="7690" y="21515"/>
                  </a:cubicBezTo>
                  <a:cubicBezTo>
                    <a:pt x="7787" y="21710"/>
                    <a:pt x="7642" y="21774"/>
                    <a:pt x="7561" y="21855"/>
                  </a:cubicBezTo>
                  <a:cubicBezTo>
                    <a:pt x="7593" y="22017"/>
                    <a:pt x="7755" y="21791"/>
                    <a:pt x="7690" y="21742"/>
                  </a:cubicBezTo>
                  <a:cubicBezTo>
                    <a:pt x="7739" y="21710"/>
                    <a:pt x="7787" y="21758"/>
                    <a:pt x="7755" y="21758"/>
                  </a:cubicBezTo>
                  <a:cubicBezTo>
                    <a:pt x="7755" y="21807"/>
                    <a:pt x="7836" y="21807"/>
                    <a:pt x="7820" y="21758"/>
                  </a:cubicBezTo>
                  <a:cubicBezTo>
                    <a:pt x="7884" y="21888"/>
                    <a:pt x="7917" y="22017"/>
                    <a:pt x="7884" y="22147"/>
                  </a:cubicBezTo>
                  <a:cubicBezTo>
                    <a:pt x="8046" y="22066"/>
                    <a:pt x="8127" y="22390"/>
                    <a:pt x="8289" y="22406"/>
                  </a:cubicBezTo>
                  <a:cubicBezTo>
                    <a:pt x="8354" y="22503"/>
                    <a:pt x="8224" y="22551"/>
                    <a:pt x="8289" y="22584"/>
                  </a:cubicBezTo>
                  <a:cubicBezTo>
                    <a:pt x="8370" y="22600"/>
                    <a:pt x="8338" y="22551"/>
                    <a:pt x="8338" y="22503"/>
                  </a:cubicBezTo>
                  <a:cubicBezTo>
                    <a:pt x="8467" y="22503"/>
                    <a:pt x="8597" y="22519"/>
                    <a:pt x="8726" y="22535"/>
                  </a:cubicBezTo>
                  <a:cubicBezTo>
                    <a:pt x="8823" y="22665"/>
                    <a:pt x="8888" y="22843"/>
                    <a:pt x="9082" y="22794"/>
                  </a:cubicBezTo>
                  <a:cubicBezTo>
                    <a:pt x="9099" y="22989"/>
                    <a:pt x="9034" y="23021"/>
                    <a:pt x="9099" y="23215"/>
                  </a:cubicBezTo>
                  <a:cubicBezTo>
                    <a:pt x="9455" y="23474"/>
                    <a:pt x="9843" y="22649"/>
                    <a:pt x="10070" y="23296"/>
                  </a:cubicBezTo>
                  <a:cubicBezTo>
                    <a:pt x="10118" y="23199"/>
                    <a:pt x="10118" y="23070"/>
                    <a:pt x="10054" y="22989"/>
                  </a:cubicBezTo>
                  <a:cubicBezTo>
                    <a:pt x="10361" y="22681"/>
                    <a:pt x="10750" y="22503"/>
                    <a:pt x="11187" y="22471"/>
                  </a:cubicBezTo>
                  <a:cubicBezTo>
                    <a:pt x="11155" y="22568"/>
                    <a:pt x="11187" y="22713"/>
                    <a:pt x="11106" y="22730"/>
                  </a:cubicBezTo>
                  <a:cubicBezTo>
                    <a:pt x="11187" y="22859"/>
                    <a:pt x="11138" y="22956"/>
                    <a:pt x="11155" y="23118"/>
                  </a:cubicBezTo>
                  <a:cubicBezTo>
                    <a:pt x="11187" y="23053"/>
                    <a:pt x="11252" y="22989"/>
                    <a:pt x="11333" y="22956"/>
                  </a:cubicBezTo>
                  <a:cubicBezTo>
                    <a:pt x="11316" y="22924"/>
                    <a:pt x="11268" y="22843"/>
                    <a:pt x="11349" y="22859"/>
                  </a:cubicBezTo>
                  <a:cubicBezTo>
                    <a:pt x="11333" y="22810"/>
                    <a:pt x="11300" y="22778"/>
                    <a:pt x="11268" y="22746"/>
                  </a:cubicBezTo>
                  <a:cubicBezTo>
                    <a:pt x="11316" y="22713"/>
                    <a:pt x="11333" y="22730"/>
                    <a:pt x="11397" y="22665"/>
                  </a:cubicBezTo>
                  <a:cubicBezTo>
                    <a:pt x="11446" y="22665"/>
                    <a:pt x="11430" y="22778"/>
                    <a:pt x="11462" y="22810"/>
                  </a:cubicBezTo>
                  <a:cubicBezTo>
                    <a:pt x="11527" y="22778"/>
                    <a:pt x="11543" y="22713"/>
                    <a:pt x="11527" y="22584"/>
                  </a:cubicBezTo>
                  <a:cubicBezTo>
                    <a:pt x="11624" y="22632"/>
                    <a:pt x="11575" y="22568"/>
                    <a:pt x="11608" y="22503"/>
                  </a:cubicBezTo>
                  <a:cubicBezTo>
                    <a:pt x="11656" y="22471"/>
                    <a:pt x="11673" y="22665"/>
                    <a:pt x="11624" y="22649"/>
                  </a:cubicBezTo>
                  <a:cubicBezTo>
                    <a:pt x="11689" y="22584"/>
                    <a:pt x="11899" y="22616"/>
                    <a:pt x="12013" y="22681"/>
                  </a:cubicBezTo>
                  <a:cubicBezTo>
                    <a:pt x="11899" y="22600"/>
                    <a:pt x="12207" y="22568"/>
                    <a:pt x="12045" y="22535"/>
                  </a:cubicBezTo>
                  <a:cubicBezTo>
                    <a:pt x="12369" y="22406"/>
                    <a:pt x="12531" y="22406"/>
                    <a:pt x="12757" y="22211"/>
                  </a:cubicBezTo>
                  <a:cubicBezTo>
                    <a:pt x="12822" y="22228"/>
                    <a:pt x="12741" y="22260"/>
                    <a:pt x="12806" y="22309"/>
                  </a:cubicBezTo>
                  <a:cubicBezTo>
                    <a:pt x="12887" y="22179"/>
                    <a:pt x="13097" y="22179"/>
                    <a:pt x="13081" y="21920"/>
                  </a:cubicBezTo>
                  <a:cubicBezTo>
                    <a:pt x="13194" y="21904"/>
                    <a:pt x="13324" y="21904"/>
                    <a:pt x="13437" y="21920"/>
                  </a:cubicBezTo>
                  <a:cubicBezTo>
                    <a:pt x="13453" y="21985"/>
                    <a:pt x="13421" y="21985"/>
                    <a:pt x="13389" y="22001"/>
                  </a:cubicBezTo>
                  <a:cubicBezTo>
                    <a:pt x="13470" y="22114"/>
                    <a:pt x="13486" y="21904"/>
                    <a:pt x="13502" y="21839"/>
                  </a:cubicBezTo>
                  <a:cubicBezTo>
                    <a:pt x="13696" y="21872"/>
                    <a:pt x="13826" y="21758"/>
                    <a:pt x="13988" y="21872"/>
                  </a:cubicBezTo>
                  <a:cubicBezTo>
                    <a:pt x="13955" y="21726"/>
                    <a:pt x="14036" y="21742"/>
                    <a:pt x="14036" y="21645"/>
                  </a:cubicBezTo>
                  <a:cubicBezTo>
                    <a:pt x="14069" y="21677"/>
                    <a:pt x="14101" y="21661"/>
                    <a:pt x="14117" y="21710"/>
                  </a:cubicBezTo>
                  <a:cubicBezTo>
                    <a:pt x="14101" y="21807"/>
                    <a:pt x="14052" y="21661"/>
                    <a:pt x="14020" y="21758"/>
                  </a:cubicBezTo>
                  <a:cubicBezTo>
                    <a:pt x="14230" y="21774"/>
                    <a:pt x="14538" y="21661"/>
                    <a:pt x="14716" y="21872"/>
                  </a:cubicBezTo>
                  <a:cubicBezTo>
                    <a:pt x="14781" y="21823"/>
                    <a:pt x="14732" y="21807"/>
                    <a:pt x="14716" y="21726"/>
                  </a:cubicBezTo>
                  <a:cubicBezTo>
                    <a:pt x="14846" y="21726"/>
                    <a:pt x="14862" y="21872"/>
                    <a:pt x="15008" y="21839"/>
                  </a:cubicBezTo>
                  <a:cubicBezTo>
                    <a:pt x="14959" y="21758"/>
                    <a:pt x="14846" y="21758"/>
                    <a:pt x="14813" y="21629"/>
                  </a:cubicBezTo>
                  <a:cubicBezTo>
                    <a:pt x="14910" y="21613"/>
                    <a:pt x="14910" y="21467"/>
                    <a:pt x="15040" y="21467"/>
                  </a:cubicBezTo>
                  <a:cubicBezTo>
                    <a:pt x="15089" y="21467"/>
                    <a:pt x="15008" y="21564"/>
                    <a:pt x="15121" y="21532"/>
                  </a:cubicBezTo>
                  <a:cubicBezTo>
                    <a:pt x="15137" y="21645"/>
                    <a:pt x="15072" y="21661"/>
                    <a:pt x="15105" y="21791"/>
                  </a:cubicBezTo>
                  <a:cubicBezTo>
                    <a:pt x="15137" y="21726"/>
                    <a:pt x="15218" y="21613"/>
                    <a:pt x="15153" y="21532"/>
                  </a:cubicBezTo>
                  <a:cubicBezTo>
                    <a:pt x="15202" y="21532"/>
                    <a:pt x="15218" y="21515"/>
                    <a:pt x="15218" y="21451"/>
                  </a:cubicBezTo>
                  <a:cubicBezTo>
                    <a:pt x="15267" y="21499"/>
                    <a:pt x="15348" y="21548"/>
                    <a:pt x="15428" y="21564"/>
                  </a:cubicBezTo>
                  <a:cubicBezTo>
                    <a:pt x="15428" y="21677"/>
                    <a:pt x="15348" y="21564"/>
                    <a:pt x="15299" y="21580"/>
                  </a:cubicBezTo>
                  <a:cubicBezTo>
                    <a:pt x="15364" y="21742"/>
                    <a:pt x="15526" y="21677"/>
                    <a:pt x="15655" y="21726"/>
                  </a:cubicBezTo>
                  <a:cubicBezTo>
                    <a:pt x="15590" y="21661"/>
                    <a:pt x="15526" y="21596"/>
                    <a:pt x="15445" y="21564"/>
                  </a:cubicBezTo>
                  <a:cubicBezTo>
                    <a:pt x="15477" y="21483"/>
                    <a:pt x="15542" y="21483"/>
                    <a:pt x="15623" y="21515"/>
                  </a:cubicBezTo>
                  <a:cubicBezTo>
                    <a:pt x="15590" y="21483"/>
                    <a:pt x="15574" y="21451"/>
                    <a:pt x="15574" y="21418"/>
                  </a:cubicBezTo>
                  <a:cubicBezTo>
                    <a:pt x="15704" y="21402"/>
                    <a:pt x="15833" y="21418"/>
                    <a:pt x="15963" y="21451"/>
                  </a:cubicBezTo>
                  <a:cubicBezTo>
                    <a:pt x="15979" y="21402"/>
                    <a:pt x="15995" y="21370"/>
                    <a:pt x="16027" y="21337"/>
                  </a:cubicBezTo>
                  <a:cubicBezTo>
                    <a:pt x="16108" y="21370"/>
                    <a:pt x="16125" y="21418"/>
                    <a:pt x="16173" y="21321"/>
                  </a:cubicBezTo>
                  <a:cubicBezTo>
                    <a:pt x="16206" y="21321"/>
                    <a:pt x="16222" y="21353"/>
                    <a:pt x="16238" y="21386"/>
                  </a:cubicBezTo>
                  <a:cubicBezTo>
                    <a:pt x="16238" y="21451"/>
                    <a:pt x="16125" y="21402"/>
                    <a:pt x="16108" y="21467"/>
                  </a:cubicBezTo>
                  <a:cubicBezTo>
                    <a:pt x="16108" y="21532"/>
                    <a:pt x="16254" y="21451"/>
                    <a:pt x="16286" y="21418"/>
                  </a:cubicBezTo>
                  <a:cubicBezTo>
                    <a:pt x="16286" y="21515"/>
                    <a:pt x="16432" y="21386"/>
                    <a:pt x="16497" y="21532"/>
                  </a:cubicBezTo>
                  <a:cubicBezTo>
                    <a:pt x="16497" y="21499"/>
                    <a:pt x="16481" y="21499"/>
                    <a:pt x="16465" y="21499"/>
                  </a:cubicBezTo>
                  <a:cubicBezTo>
                    <a:pt x="16756" y="21353"/>
                    <a:pt x="17258" y="21710"/>
                    <a:pt x="17549" y="21467"/>
                  </a:cubicBezTo>
                  <a:cubicBezTo>
                    <a:pt x="17614" y="21483"/>
                    <a:pt x="17663" y="21532"/>
                    <a:pt x="17727" y="21515"/>
                  </a:cubicBezTo>
                  <a:cubicBezTo>
                    <a:pt x="17743" y="21467"/>
                    <a:pt x="17743" y="21418"/>
                    <a:pt x="17727" y="21370"/>
                  </a:cubicBezTo>
                  <a:cubicBezTo>
                    <a:pt x="17776" y="21370"/>
                    <a:pt x="17824" y="21370"/>
                    <a:pt x="17824" y="21337"/>
                  </a:cubicBezTo>
                  <a:cubicBezTo>
                    <a:pt x="17857" y="21337"/>
                    <a:pt x="17954" y="21434"/>
                    <a:pt x="17889" y="21467"/>
                  </a:cubicBezTo>
                  <a:cubicBezTo>
                    <a:pt x="17922" y="21548"/>
                    <a:pt x="18019" y="21402"/>
                    <a:pt x="17938" y="21353"/>
                  </a:cubicBezTo>
                  <a:cubicBezTo>
                    <a:pt x="17938" y="21240"/>
                    <a:pt x="18051" y="21289"/>
                    <a:pt x="18132" y="21273"/>
                  </a:cubicBezTo>
                  <a:cubicBezTo>
                    <a:pt x="18164" y="21370"/>
                    <a:pt x="18051" y="21321"/>
                    <a:pt x="18051" y="21386"/>
                  </a:cubicBezTo>
                  <a:cubicBezTo>
                    <a:pt x="18197" y="21353"/>
                    <a:pt x="18342" y="21370"/>
                    <a:pt x="18488" y="21451"/>
                  </a:cubicBezTo>
                  <a:cubicBezTo>
                    <a:pt x="18553" y="21386"/>
                    <a:pt x="18375" y="21434"/>
                    <a:pt x="18375" y="21386"/>
                  </a:cubicBezTo>
                  <a:cubicBezTo>
                    <a:pt x="18407" y="21240"/>
                    <a:pt x="18504" y="21111"/>
                    <a:pt x="18634" y="21030"/>
                  </a:cubicBezTo>
                  <a:cubicBezTo>
                    <a:pt x="18521" y="20965"/>
                    <a:pt x="18456" y="21208"/>
                    <a:pt x="18326" y="21240"/>
                  </a:cubicBezTo>
                  <a:cubicBezTo>
                    <a:pt x="18294" y="21046"/>
                    <a:pt x="18035" y="21208"/>
                    <a:pt x="17889" y="21240"/>
                  </a:cubicBezTo>
                  <a:cubicBezTo>
                    <a:pt x="17857" y="21240"/>
                    <a:pt x="17857" y="21208"/>
                    <a:pt x="17824" y="21208"/>
                  </a:cubicBezTo>
                  <a:cubicBezTo>
                    <a:pt x="17808" y="21143"/>
                    <a:pt x="17841" y="21143"/>
                    <a:pt x="17873" y="21127"/>
                  </a:cubicBezTo>
                  <a:cubicBezTo>
                    <a:pt x="17760" y="21046"/>
                    <a:pt x="17582" y="21386"/>
                    <a:pt x="17484" y="21094"/>
                  </a:cubicBezTo>
                  <a:cubicBezTo>
                    <a:pt x="17533" y="20997"/>
                    <a:pt x="17630" y="21208"/>
                    <a:pt x="17630" y="20981"/>
                  </a:cubicBezTo>
                  <a:cubicBezTo>
                    <a:pt x="17663" y="20981"/>
                    <a:pt x="17760" y="21078"/>
                    <a:pt x="17776" y="20997"/>
                  </a:cubicBezTo>
                  <a:cubicBezTo>
                    <a:pt x="17420" y="20754"/>
                    <a:pt x="16999" y="21094"/>
                    <a:pt x="16740" y="20949"/>
                  </a:cubicBezTo>
                  <a:cubicBezTo>
                    <a:pt x="16869" y="20916"/>
                    <a:pt x="16966" y="20835"/>
                    <a:pt x="17064" y="20754"/>
                  </a:cubicBezTo>
                  <a:cubicBezTo>
                    <a:pt x="17064" y="20674"/>
                    <a:pt x="16966" y="20787"/>
                    <a:pt x="16983" y="20657"/>
                  </a:cubicBezTo>
                  <a:cubicBezTo>
                    <a:pt x="16999" y="20576"/>
                    <a:pt x="17193" y="20674"/>
                    <a:pt x="17193" y="20528"/>
                  </a:cubicBezTo>
                  <a:cubicBezTo>
                    <a:pt x="17274" y="20544"/>
                    <a:pt x="17144" y="20576"/>
                    <a:pt x="17193" y="20674"/>
                  </a:cubicBezTo>
                  <a:cubicBezTo>
                    <a:pt x="17209" y="20593"/>
                    <a:pt x="17371" y="20641"/>
                    <a:pt x="17306" y="20690"/>
                  </a:cubicBezTo>
                  <a:cubicBezTo>
                    <a:pt x="17436" y="20641"/>
                    <a:pt x="17824" y="20350"/>
                    <a:pt x="18003" y="20512"/>
                  </a:cubicBezTo>
                  <a:cubicBezTo>
                    <a:pt x="18083" y="20447"/>
                    <a:pt x="17938" y="20415"/>
                    <a:pt x="17938" y="20350"/>
                  </a:cubicBezTo>
                  <a:cubicBezTo>
                    <a:pt x="18067" y="20398"/>
                    <a:pt x="18197" y="20431"/>
                    <a:pt x="18326" y="20447"/>
                  </a:cubicBezTo>
                  <a:cubicBezTo>
                    <a:pt x="18391" y="20431"/>
                    <a:pt x="18294" y="20398"/>
                    <a:pt x="18342" y="20334"/>
                  </a:cubicBezTo>
                  <a:cubicBezTo>
                    <a:pt x="18391" y="20334"/>
                    <a:pt x="18423" y="20366"/>
                    <a:pt x="18423" y="20431"/>
                  </a:cubicBezTo>
                  <a:cubicBezTo>
                    <a:pt x="18423" y="20350"/>
                    <a:pt x="18569" y="20301"/>
                    <a:pt x="18504" y="20220"/>
                  </a:cubicBezTo>
                  <a:cubicBezTo>
                    <a:pt x="18602" y="20269"/>
                    <a:pt x="18699" y="20301"/>
                    <a:pt x="18796" y="20334"/>
                  </a:cubicBezTo>
                  <a:cubicBezTo>
                    <a:pt x="18780" y="20285"/>
                    <a:pt x="18747" y="20285"/>
                    <a:pt x="18731" y="20220"/>
                  </a:cubicBezTo>
                  <a:cubicBezTo>
                    <a:pt x="18941" y="20366"/>
                    <a:pt x="19103" y="20220"/>
                    <a:pt x="19265" y="20285"/>
                  </a:cubicBezTo>
                  <a:cubicBezTo>
                    <a:pt x="19265" y="20253"/>
                    <a:pt x="19233" y="20253"/>
                    <a:pt x="19233" y="20220"/>
                  </a:cubicBezTo>
                  <a:cubicBezTo>
                    <a:pt x="19719" y="20188"/>
                    <a:pt x="19961" y="20058"/>
                    <a:pt x="20382" y="20107"/>
                  </a:cubicBezTo>
                  <a:cubicBezTo>
                    <a:pt x="20350" y="20026"/>
                    <a:pt x="20301" y="19977"/>
                    <a:pt x="20220" y="20010"/>
                  </a:cubicBezTo>
                  <a:cubicBezTo>
                    <a:pt x="20285" y="19783"/>
                    <a:pt x="20544" y="19945"/>
                    <a:pt x="20706" y="19880"/>
                  </a:cubicBezTo>
                  <a:cubicBezTo>
                    <a:pt x="20738" y="19880"/>
                    <a:pt x="20771" y="19783"/>
                    <a:pt x="20803" y="19767"/>
                  </a:cubicBezTo>
                  <a:cubicBezTo>
                    <a:pt x="20836" y="19751"/>
                    <a:pt x="20852" y="19880"/>
                    <a:pt x="20852" y="19880"/>
                  </a:cubicBezTo>
                  <a:cubicBezTo>
                    <a:pt x="20933" y="19880"/>
                    <a:pt x="21143" y="19848"/>
                    <a:pt x="21176" y="19735"/>
                  </a:cubicBezTo>
                  <a:cubicBezTo>
                    <a:pt x="21078" y="19735"/>
                    <a:pt x="20949" y="19783"/>
                    <a:pt x="20884" y="19735"/>
                  </a:cubicBezTo>
                  <a:cubicBezTo>
                    <a:pt x="20949" y="19573"/>
                    <a:pt x="21143" y="19589"/>
                    <a:pt x="21159" y="19378"/>
                  </a:cubicBezTo>
                  <a:cubicBezTo>
                    <a:pt x="20981" y="19459"/>
                    <a:pt x="20997" y="19476"/>
                    <a:pt x="20868" y="19476"/>
                  </a:cubicBezTo>
                  <a:cubicBezTo>
                    <a:pt x="20868" y="19573"/>
                    <a:pt x="20884" y="19605"/>
                    <a:pt x="20949" y="19589"/>
                  </a:cubicBezTo>
                  <a:cubicBezTo>
                    <a:pt x="20949" y="19621"/>
                    <a:pt x="20900" y="19605"/>
                    <a:pt x="20917" y="19654"/>
                  </a:cubicBezTo>
                  <a:cubicBezTo>
                    <a:pt x="20609" y="19281"/>
                    <a:pt x="20172" y="20107"/>
                    <a:pt x="19799" y="19589"/>
                  </a:cubicBezTo>
                  <a:cubicBezTo>
                    <a:pt x="19686" y="19799"/>
                    <a:pt x="19330" y="19686"/>
                    <a:pt x="19136" y="19735"/>
                  </a:cubicBezTo>
                  <a:cubicBezTo>
                    <a:pt x="19136" y="19799"/>
                    <a:pt x="19200" y="19783"/>
                    <a:pt x="19217" y="19864"/>
                  </a:cubicBezTo>
                  <a:cubicBezTo>
                    <a:pt x="19087" y="19896"/>
                    <a:pt x="19103" y="19816"/>
                    <a:pt x="19071" y="19735"/>
                  </a:cubicBezTo>
                  <a:cubicBezTo>
                    <a:pt x="19006" y="19816"/>
                    <a:pt x="19006" y="19783"/>
                    <a:pt x="18877" y="19783"/>
                  </a:cubicBezTo>
                  <a:cubicBezTo>
                    <a:pt x="18877" y="19994"/>
                    <a:pt x="18666" y="19832"/>
                    <a:pt x="18618" y="19994"/>
                  </a:cubicBezTo>
                  <a:cubicBezTo>
                    <a:pt x="18602" y="19994"/>
                    <a:pt x="18585" y="19961"/>
                    <a:pt x="18569" y="19961"/>
                  </a:cubicBezTo>
                  <a:cubicBezTo>
                    <a:pt x="18537" y="19848"/>
                    <a:pt x="18618" y="19848"/>
                    <a:pt x="18650" y="19816"/>
                  </a:cubicBezTo>
                  <a:cubicBezTo>
                    <a:pt x="18456" y="19880"/>
                    <a:pt x="18067" y="19896"/>
                    <a:pt x="17905" y="20139"/>
                  </a:cubicBezTo>
                  <a:cubicBezTo>
                    <a:pt x="17857" y="20123"/>
                    <a:pt x="17841" y="20026"/>
                    <a:pt x="17792" y="20010"/>
                  </a:cubicBezTo>
                  <a:cubicBezTo>
                    <a:pt x="17776" y="20204"/>
                    <a:pt x="17582" y="19977"/>
                    <a:pt x="17646" y="20123"/>
                  </a:cubicBezTo>
                  <a:cubicBezTo>
                    <a:pt x="17565" y="20075"/>
                    <a:pt x="17468" y="20075"/>
                    <a:pt x="17387" y="19929"/>
                  </a:cubicBezTo>
                  <a:cubicBezTo>
                    <a:pt x="17242" y="19929"/>
                    <a:pt x="17484" y="20058"/>
                    <a:pt x="17339" y="20042"/>
                  </a:cubicBezTo>
                  <a:cubicBezTo>
                    <a:pt x="17339" y="20123"/>
                    <a:pt x="17436" y="20042"/>
                    <a:pt x="17468" y="20075"/>
                  </a:cubicBezTo>
                  <a:cubicBezTo>
                    <a:pt x="17371" y="20236"/>
                    <a:pt x="17274" y="20269"/>
                    <a:pt x="17047" y="20188"/>
                  </a:cubicBezTo>
                  <a:cubicBezTo>
                    <a:pt x="17080" y="20091"/>
                    <a:pt x="17193" y="20091"/>
                    <a:pt x="17242" y="20026"/>
                  </a:cubicBezTo>
                  <a:cubicBezTo>
                    <a:pt x="17225" y="19913"/>
                    <a:pt x="17128" y="19945"/>
                    <a:pt x="17144" y="19816"/>
                  </a:cubicBezTo>
                  <a:cubicBezTo>
                    <a:pt x="16934" y="19913"/>
                    <a:pt x="17015" y="19670"/>
                    <a:pt x="16902" y="19767"/>
                  </a:cubicBezTo>
                  <a:cubicBezTo>
                    <a:pt x="16918" y="19735"/>
                    <a:pt x="16950" y="19702"/>
                    <a:pt x="16999" y="19686"/>
                  </a:cubicBezTo>
                  <a:cubicBezTo>
                    <a:pt x="16934" y="19605"/>
                    <a:pt x="16805" y="19637"/>
                    <a:pt x="16675" y="19654"/>
                  </a:cubicBezTo>
                  <a:cubicBezTo>
                    <a:pt x="16659" y="19427"/>
                    <a:pt x="16772" y="19686"/>
                    <a:pt x="16885" y="19589"/>
                  </a:cubicBezTo>
                  <a:cubicBezTo>
                    <a:pt x="16869" y="19540"/>
                    <a:pt x="16837" y="19540"/>
                    <a:pt x="16821" y="19492"/>
                  </a:cubicBezTo>
                  <a:cubicBezTo>
                    <a:pt x="17031" y="19346"/>
                    <a:pt x="17242" y="19200"/>
                    <a:pt x="17452" y="19071"/>
                  </a:cubicBezTo>
                  <a:cubicBezTo>
                    <a:pt x="17549" y="19314"/>
                    <a:pt x="17614" y="18925"/>
                    <a:pt x="17776" y="18893"/>
                  </a:cubicBezTo>
                  <a:cubicBezTo>
                    <a:pt x="17695" y="18893"/>
                    <a:pt x="17565" y="18893"/>
                    <a:pt x="17565" y="18731"/>
                  </a:cubicBezTo>
                  <a:cubicBezTo>
                    <a:pt x="17484" y="18715"/>
                    <a:pt x="17533" y="18828"/>
                    <a:pt x="17484" y="18844"/>
                  </a:cubicBezTo>
                  <a:cubicBezTo>
                    <a:pt x="17452" y="18731"/>
                    <a:pt x="17501" y="18731"/>
                    <a:pt x="17533" y="18698"/>
                  </a:cubicBezTo>
                  <a:cubicBezTo>
                    <a:pt x="17695" y="18925"/>
                    <a:pt x="17760" y="18682"/>
                    <a:pt x="17922" y="18731"/>
                  </a:cubicBezTo>
                  <a:cubicBezTo>
                    <a:pt x="17905" y="18844"/>
                    <a:pt x="17857" y="18698"/>
                    <a:pt x="17792" y="18747"/>
                  </a:cubicBezTo>
                  <a:cubicBezTo>
                    <a:pt x="17824" y="18796"/>
                    <a:pt x="17841" y="18844"/>
                    <a:pt x="17841" y="18893"/>
                  </a:cubicBezTo>
                  <a:cubicBezTo>
                    <a:pt x="17986" y="18893"/>
                    <a:pt x="17954" y="18779"/>
                    <a:pt x="17970" y="18650"/>
                  </a:cubicBezTo>
                  <a:cubicBezTo>
                    <a:pt x="18132" y="18747"/>
                    <a:pt x="18213" y="18715"/>
                    <a:pt x="18407" y="18650"/>
                  </a:cubicBezTo>
                  <a:cubicBezTo>
                    <a:pt x="18488" y="18666"/>
                    <a:pt x="18407" y="18731"/>
                    <a:pt x="18423" y="18796"/>
                  </a:cubicBezTo>
                  <a:cubicBezTo>
                    <a:pt x="18488" y="18747"/>
                    <a:pt x="18585" y="18747"/>
                    <a:pt x="18553" y="18601"/>
                  </a:cubicBezTo>
                  <a:cubicBezTo>
                    <a:pt x="18634" y="18569"/>
                    <a:pt x="18634" y="18650"/>
                    <a:pt x="18715" y="18618"/>
                  </a:cubicBezTo>
                  <a:cubicBezTo>
                    <a:pt x="18715" y="18666"/>
                    <a:pt x="18682" y="18698"/>
                    <a:pt x="18650" y="18731"/>
                  </a:cubicBezTo>
                  <a:cubicBezTo>
                    <a:pt x="18747" y="18812"/>
                    <a:pt x="18909" y="18439"/>
                    <a:pt x="19006" y="18698"/>
                  </a:cubicBezTo>
                  <a:cubicBezTo>
                    <a:pt x="19168" y="18520"/>
                    <a:pt x="19443" y="18472"/>
                    <a:pt x="19670" y="18585"/>
                  </a:cubicBezTo>
                  <a:cubicBezTo>
                    <a:pt x="19605" y="18520"/>
                    <a:pt x="19605" y="18504"/>
                    <a:pt x="19654" y="18423"/>
                  </a:cubicBezTo>
                  <a:cubicBezTo>
                    <a:pt x="19767" y="18488"/>
                    <a:pt x="19961" y="18472"/>
                    <a:pt x="19978" y="18278"/>
                  </a:cubicBezTo>
                  <a:cubicBezTo>
                    <a:pt x="20091" y="18326"/>
                    <a:pt x="20188" y="18359"/>
                    <a:pt x="20301" y="18391"/>
                  </a:cubicBezTo>
                  <a:cubicBezTo>
                    <a:pt x="20285" y="18472"/>
                    <a:pt x="20139" y="18391"/>
                    <a:pt x="20188" y="18537"/>
                  </a:cubicBezTo>
                  <a:cubicBezTo>
                    <a:pt x="20220" y="18439"/>
                    <a:pt x="20350" y="18423"/>
                    <a:pt x="20398" y="18520"/>
                  </a:cubicBezTo>
                  <a:cubicBezTo>
                    <a:pt x="20431" y="18439"/>
                    <a:pt x="20463" y="18407"/>
                    <a:pt x="20415" y="18310"/>
                  </a:cubicBezTo>
                  <a:cubicBezTo>
                    <a:pt x="20512" y="18326"/>
                    <a:pt x="20593" y="18342"/>
                    <a:pt x="20674" y="18342"/>
                  </a:cubicBezTo>
                  <a:cubicBezTo>
                    <a:pt x="20657" y="18488"/>
                    <a:pt x="20544" y="18375"/>
                    <a:pt x="20577" y="18537"/>
                  </a:cubicBezTo>
                  <a:cubicBezTo>
                    <a:pt x="20301" y="18520"/>
                    <a:pt x="20091" y="18844"/>
                    <a:pt x="19897" y="18650"/>
                  </a:cubicBezTo>
                  <a:cubicBezTo>
                    <a:pt x="19864" y="18731"/>
                    <a:pt x="19670" y="18763"/>
                    <a:pt x="19621" y="18666"/>
                  </a:cubicBezTo>
                  <a:cubicBezTo>
                    <a:pt x="19605" y="18893"/>
                    <a:pt x="19508" y="18877"/>
                    <a:pt x="19362" y="18796"/>
                  </a:cubicBezTo>
                  <a:cubicBezTo>
                    <a:pt x="19379" y="19071"/>
                    <a:pt x="19443" y="19103"/>
                    <a:pt x="19460" y="19443"/>
                  </a:cubicBezTo>
                  <a:cubicBezTo>
                    <a:pt x="19524" y="19492"/>
                    <a:pt x="19589" y="19540"/>
                    <a:pt x="19638" y="19605"/>
                  </a:cubicBezTo>
                  <a:cubicBezTo>
                    <a:pt x="19719" y="19395"/>
                    <a:pt x="19816" y="19508"/>
                    <a:pt x="19978" y="19459"/>
                  </a:cubicBezTo>
                  <a:cubicBezTo>
                    <a:pt x="19832" y="19233"/>
                    <a:pt x="20253" y="19265"/>
                    <a:pt x="20188" y="19411"/>
                  </a:cubicBezTo>
                  <a:cubicBezTo>
                    <a:pt x="20269" y="19330"/>
                    <a:pt x="20285" y="19184"/>
                    <a:pt x="20366" y="19103"/>
                  </a:cubicBezTo>
                  <a:cubicBezTo>
                    <a:pt x="20431" y="19087"/>
                    <a:pt x="20415" y="19233"/>
                    <a:pt x="20479" y="19233"/>
                  </a:cubicBezTo>
                  <a:cubicBezTo>
                    <a:pt x="20479" y="19087"/>
                    <a:pt x="20609" y="19103"/>
                    <a:pt x="20706" y="19103"/>
                  </a:cubicBezTo>
                  <a:cubicBezTo>
                    <a:pt x="20722" y="19168"/>
                    <a:pt x="20706" y="19168"/>
                    <a:pt x="20674" y="19184"/>
                  </a:cubicBezTo>
                  <a:cubicBezTo>
                    <a:pt x="20836" y="19184"/>
                    <a:pt x="21143" y="19200"/>
                    <a:pt x="21273" y="19038"/>
                  </a:cubicBezTo>
                  <a:cubicBezTo>
                    <a:pt x="21305" y="19038"/>
                    <a:pt x="21305" y="19103"/>
                    <a:pt x="21305" y="19152"/>
                  </a:cubicBezTo>
                  <a:cubicBezTo>
                    <a:pt x="21548" y="18893"/>
                    <a:pt x="21807" y="18909"/>
                    <a:pt x="22163" y="18844"/>
                  </a:cubicBezTo>
                  <a:cubicBezTo>
                    <a:pt x="22147" y="18812"/>
                    <a:pt x="22131" y="18779"/>
                    <a:pt x="22115" y="18747"/>
                  </a:cubicBezTo>
                  <a:cubicBezTo>
                    <a:pt x="22228" y="18715"/>
                    <a:pt x="22309" y="18779"/>
                    <a:pt x="22406" y="18650"/>
                  </a:cubicBezTo>
                  <a:cubicBezTo>
                    <a:pt x="22212" y="18650"/>
                    <a:pt x="22098" y="18504"/>
                    <a:pt x="21823" y="18553"/>
                  </a:cubicBezTo>
                  <a:cubicBezTo>
                    <a:pt x="21888" y="18375"/>
                    <a:pt x="22115" y="18520"/>
                    <a:pt x="22179" y="18310"/>
                  </a:cubicBezTo>
                  <a:cubicBezTo>
                    <a:pt x="22082" y="18537"/>
                    <a:pt x="22276" y="18407"/>
                    <a:pt x="22325" y="18294"/>
                  </a:cubicBezTo>
                  <a:cubicBezTo>
                    <a:pt x="22438" y="18391"/>
                    <a:pt x="22519" y="18278"/>
                    <a:pt x="22633" y="18375"/>
                  </a:cubicBezTo>
                  <a:cubicBezTo>
                    <a:pt x="22665" y="18278"/>
                    <a:pt x="22552" y="18245"/>
                    <a:pt x="22616" y="18229"/>
                  </a:cubicBezTo>
                  <a:cubicBezTo>
                    <a:pt x="22535" y="18148"/>
                    <a:pt x="22244" y="18342"/>
                    <a:pt x="22179" y="18083"/>
                  </a:cubicBezTo>
                  <a:cubicBezTo>
                    <a:pt x="22066" y="18083"/>
                    <a:pt x="22179" y="18132"/>
                    <a:pt x="22179" y="18229"/>
                  </a:cubicBezTo>
                  <a:cubicBezTo>
                    <a:pt x="22098" y="18229"/>
                    <a:pt x="22098" y="18083"/>
                    <a:pt x="22034" y="18035"/>
                  </a:cubicBezTo>
                  <a:cubicBezTo>
                    <a:pt x="22163" y="18116"/>
                    <a:pt x="22325" y="17921"/>
                    <a:pt x="22406" y="18067"/>
                  </a:cubicBezTo>
                  <a:cubicBezTo>
                    <a:pt x="22697" y="17921"/>
                    <a:pt x="23070" y="17824"/>
                    <a:pt x="23280" y="18019"/>
                  </a:cubicBezTo>
                  <a:cubicBezTo>
                    <a:pt x="23248" y="17905"/>
                    <a:pt x="23312" y="17921"/>
                    <a:pt x="23312" y="17873"/>
                  </a:cubicBezTo>
                  <a:cubicBezTo>
                    <a:pt x="23539" y="17970"/>
                    <a:pt x="23831" y="17743"/>
                    <a:pt x="23944" y="18067"/>
                  </a:cubicBezTo>
                  <a:cubicBezTo>
                    <a:pt x="23992" y="18067"/>
                    <a:pt x="23944" y="17938"/>
                    <a:pt x="23944" y="17873"/>
                  </a:cubicBezTo>
                  <a:cubicBezTo>
                    <a:pt x="23636" y="17711"/>
                    <a:pt x="23426" y="17954"/>
                    <a:pt x="23167" y="17743"/>
                  </a:cubicBezTo>
                  <a:cubicBezTo>
                    <a:pt x="23167" y="17646"/>
                    <a:pt x="23345" y="17695"/>
                    <a:pt x="23264" y="17581"/>
                  </a:cubicBezTo>
                  <a:cubicBezTo>
                    <a:pt x="23588" y="17646"/>
                    <a:pt x="24073" y="17484"/>
                    <a:pt x="24332" y="17549"/>
                  </a:cubicBezTo>
                  <a:cubicBezTo>
                    <a:pt x="24365" y="17403"/>
                    <a:pt x="24235" y="17549"/>
                    <a:pt x="24219" y="17452"/>
                  </a:cubicBezTo>
                  <a:cubicBezTo>
                    <a:pt x="24591" y="17517"/>
                    <a:pt x="24996" y="17225"/>
                    <a:pt x="25288" y="17501"/>
                  </a:cubicBezTo>
                  <a:cubicBezTo>
                    <a:pt x="25288" y="17371"/>
                    <a:pt x="25207" y="17452"/>
                    <a:pt x="25190" y="17355"/>
                  </a:cubicBezTo>
                  <a:cubicBezTo>
                    <a:pt x="25401" y="17436"/>
                    <a:pt x="25482" y="17047"/>
                    <a:pt x="25692" y="17274"/>
                  </a:cubicBezTo>
                  <a:cubicBezTo>
                    <a:pt x="25725" y="17225"/>
                    <a:pt x="25741" y="17177"/>
                    <a:pt x="25757" y="17128"/>
                  </a:cubicBezTo>
                  <a:cubicBezTo>
                    <a:pt x="25854" y="17128"/>
                    <a:pt x="26016" y="17225"/>
                    <a:pt x="26081" y="17161"/>
                  </a:cubicBezTo>
                  <a:cubicBezTo>
                    <a:pt x="26081" y="17128"/>
                    <a:pt x="26032" y="17144"/>
                    <a:pt x="26000" y="17128"/>
                  </a:cubicBezTo>
                  <a:cubicBezTo>
                    <a:pt x="25967" y="17128"/>
                    <a:pt x="26032" y="17096"/>
                    <a:pt x="26048" y="17096"/>
                  </a:cubicBezTo>
                  <a:cubicBezTo>
                    <a:pt x="25854" y="16691"/>
                    <a:pt x="26745" y="16999"/>
                    <a:pt x="26923" y="16999"/>
                  </a:cubicBezTo>
                  <a:cubicBezTo>
                    <a:pt x="26955" y="16982"/>
                    <a:pt x="26923" y="16982"/>
                    <a:pt x="26923" y="16934"/>
                  </a:cubicBezTo>
                  <a:cubicBezTo>
                    <a:pt x="27295" y="16885"/>
                    <a:pt x="27651" y="16934"/>
                    <a:pt x="28040" y="16821"/>
                  </a:cubicBezTo>
                  <a:cubicBezTo>
                    <a:pt x="28072" y="16821"/>
                    <a:pt x="28056" y="16885"/>
                    <a:pt x="28023" y="16902"/>
                  </a:cubicBezTo>
                  <a:cubicBezTo>
                    <a:pt x="28104" y="16885"/>
                    <a:pt x="28363" y="16562"/>
                    <a:pt x="28525" y="16821"/>
                  </a:cubicBezTo>
                  <a:cubicBezTo>
                    <a:pt x="28509" y="16772"/>
                    <a:pt x="28477" y="16756"/>
                    <a:pt x="28461" y="16707"/>
                  </a:cubicBezTo>
                  <a:cubicBezTo>
                    <a:pt x="28542" y="16707"/>
                    <a:pt x="28558" y="16869"/>
                    <a:pt x="28655" y="16869"/>
                  </a:cubicBezTo>
                  <a:cubicBezTo>
                    <a:pt x="28655" y="16788"/>
                    <a:pt x="28639" y="16772"/>
                    <a:pt x="28622" y="16740"/>
                  </a:cubicBezTo>
                  <a:cubicBezTo>
                    <a:pt x="28784" y="16578"/>
                    <a:pt x="28962" y="16788"/>
                    <a:pt x="29043" y="16659"/>
                  </a:cubicBezTo>
                  <a:cubicBezTo>
                    <a:pt x="29092" y="16659"/>
                    <a:pt x="29108" y="16723"/>
                    <a:pt x="29173" y="16707"/>
                  </a:cubicBezTo>
                  <a:cubicBezTo>
                    <a:pt x="29221" y="16837"/>
                    <a:pt x="29108" y="16788"/>
                    <a:pt x="29141" y="16902"/>
                  </a:cubicBezTo>
                  <a:cubicBezTo>
                    <a:pt x="29173" y="16853"/>
                    <a:pt x="29221" y="16837"/>
                    <a:pt x="29270" y="16853"/>
                  </a:cubicBezTo>
                  <a:cubicBezTo>
                    <a:pt x="29238" y="16821"/>
                    <a:pt x="29238" y="16756"/>
                    <a:pt x="29205" y="16740"/>
                  </a:cubicBezTo>
                  <a:cubicBezTo>
                    <a:pt x="29205" y="16675"/>
                    <a:pt x="29270" y="16788"/>
                    <a:pt x="29270" y="16675"/>
                  </a:cubicBezTo>
                  <a:cubicBezTo>
                    <a:pt x="29319" y="16723"/>
                    <a:pt x="29383" y="16723"/>
                    <a:pt x="29416" y="16804"/>
                  </a:cubicBezTo>
                  <a:cubicBezTo>
                    <a:pt x="29448" y="16788"/>
                    <a:pt x="29416" y="16707"/>
                    <a:pt x="29416" y="16659"/>
                  </a:cubicBezTo>
                  <a:cubicBezTo>
                    <a:pt x="29707" y="16545"/>
                    <a:pt x="29950" y="16626"/>
                    <a:pt x="30274" y="16675"/>
                  </a:cubicBezTo>
                  <a:cubicBezTo>
                    <a:pt x="30322" y="16464"/>
                    <a:pt x="30581" y="16400"/>
                    <a:pt x="30776" y="16448"/>
                  </a:cubicBezTo>
                  <a:cubicBezTo>
                    <a:pt x="30678" y="16319"/>
                    <a:pt x="30937" y="16351"/>
                    <a:pt x="30954" y="16238"/>
                  </a:cubicBezTo>
                  <a:cubicBezTo>
                    <a:pt x="30970" y="16238"/>
                    <a:pt x="30986" y="16270"/>
                    <a:pt x="31002" y="16270"/>
                  </a:cubicBezTo>
                  <a:cubicBezTo>
                    <a:pt x="31051" y="16400"/>
                    <a:pt x="30954" y="16351"/>
                    <a:pt x="30970" y="16448"/>
                  </a:cubicBezTo>
                  <a:cubicBezTo>
                    <a:pt x="31067" y="16383"/>
                    <a:pt x="31132" y="16286"/>
                    <a:pt x="31148" y="16189"/>
                  </a:cubicBezTo>
                  <a:cubicBezTo>
                    <a:pt x="31083" y="16319"/>
                    <a:pt x="31099" y="16157"/>
                    <a:pt x="30970" y="16205"/>
                  </a:cubicBezTo>
                  <a:cubicBezTo>
                    <a:pt x="31018" y="16108"/>
                    <a:pt x="31180" y="16173"/>
                    <a:pt x="31245" y="16173"/>
                  </a:cubicBezTo>
                  <a:cubicBezTo>
                    <a:pt x="31261" y="16270"/>
                    <a:pt x="31213" y="16270"/>
                    <a:pt x="31164" y="16286"/>
                  </a:cubicBezTo>
                  <a:cubicBezTo>
                    <a:pt x="31261" y="16238"/>
                    <a:pt x="31666" y="16335"/>
                    <a:pt x="31715" y="16124"/>
                  </a:cubicBezTo>
                  <a:cubicBezTo>
                    <a:pt x="31828" y="16205"/>
                    <a:pt x="31698" y="16254"/>
                    <a:pt x="31795" y="16367"/>
                  </a:cubicBezTo>
                  <a:cubicBezTo>
                    <a:pt x="31634" y="16351"/>
                    <a:pt x="31391" y="16303"/>
                    <a:pt x="31294" y="16578"/>
                  </a:cubicBezTo>
                  <a:cubicBezTo>
                    <a:pt x="31407" y="16529"/>
                    <a:pt x="31456" y="16594"/>
                    <a:pt x="31488" y="16707"/>
                  </a:cubicBezTo>
                  <a:cubicBezTo>
                    <a:pt x="31601" y="16691"/>
                    <a:pt x="31731" y="16707"/>
                    <a:pt x="31779" y="16594"/>
                  </a:cubicBezTo>
                  <a:cubicBezTo>
                    <a:pt x="31828" y="16626"/>
                    <a:pt x="31893" y="16642"/>
                    <a:pt x="31941" y="16691"/>
                  </a:cubicBezTo>
                  <a:cubicBezTo>
                    <a:pt x="32184" y="16578"/>
                    <a:pt x="32492" y="16756"/>
                    <a:pt x="32637" y="16481"/>
                  </a:cubicBezTo>
                  <a:cubicBezTo>
                    <a:pt x="32556" y="16481"/>
                    <a:pt x="32589" y="16610"/>
                    <a:pt x="32524" y="16529"/>
                  </a:cubicBezTo>
                  <a:cubicBezTo>
                    <a:pt x="32573" y="16432"/>
                    <a:pt x="32621" y="16464"/>
                    <a:pt x="32718" y="16464"/>
                  </a:cubicBezTo>
                  <a:cubicBezTo>
                    <a:pt x="32718" y="16513"/>
                    <a:pt x="32718" y="16529"/>
                    <a:pt x="32702" y="16545"/>
                  </a:cubicBezTo>
                  <a:cubicBezTo>
                    <a:pt x="32880" y="16497"/>
                    <a:pt x="33253" y="16707"/>
                    <a:pt x="33382" y="16481"/>
                  </a:cubicBezTo>
                  <a:cubicBezTo>
                    <a:pt x="33544" y="16626"/>
                    <a:pt x="33819" y="16335"/>
                    <a:pt x="33949" y="16562"/>
                  </a:cubicBezTo>
                  <a:cubicBezTo>
                    <a:pt x="33981" y="16481"/>
                    <a:pt x="33981" y="16400"/>
                    <a:pt x="34094" y="16335"/>
                  </a:cubicBezTo>
                  <a:cubicBezTo>
                    <a:pt x="34094" y="16416"/>
                    <a:pt x="34191" y="16513"/>
                    <a:pt x="34191" y="16319"/>
                  </a:cubicBezTo>
                  <a:cubicBezTo>
                    <a:pt x="34629" y="16464"/>
                    <a:pt x="35130" y="16076"/>
                    <a:pt x="35519" y="16416"/>
                  </a:cubicBezTo>
                  <a:cubicBezTo>
                    <a:pt x="35568" y="16400"/>
                    <a:pt x="35551" y="16303"/>
                    <a:pt x="35600" y="16286"/>
                  </a:cubicBezTo>
                  <a:cubicBezTo>
                    <a:pt x="35600" y="16351"/>
                    <a:pt x="35584" y="16367"/>
                    <a:pt x="35600" y="16432"/>
                  </a:cubicBezTo>
                  <a:cubicBezTo>
                    <a:pt x="35665" y="16286"/>
                    <a:pt x="35746" y="16367"/>
                    <a:pt x="35794" y="16303"/>
                  </a:cubicBezTo>
                  <a:cubicBezTo>
                    <a:pt x="35794" y="16303"/>
                    <a:pt x="35632" y="16205"/>
                    <a:pt x="35762" y="16173"/>
                  </a:cubicBezTo>
                  <a:cubicBezTo>
                    <a:pt x="35713" y="16108"/>
                    <a:pt x="35648" y="16319"/>
                    <a:pt x="35503" y="16270"/>
                  </a:cubicBezTo>
                  <a:cubicBezTo>
                    <a:pt x="35519" y="16205"/>
                    <a:pt x="35600" y="16222"/>
                    <a:pt x="35648" y="16173"/>
                  </a:cubicBezTo>
                  <a:cubicBezTo>
                    <a:pt x="35616" y="16076"/>
                    <a:pt x="35535" y="16205"/>
                    <a:pt x="35503" y="16189"/>
                  </a:cubicBezTo>
                  <a:cubicBezTo>
                    <a:pt x="35551" y="16060"/>
                    <a:pt x="35697" y="16060"/>
                    <a:pt x="35827" y="16011"/>
                  </a:cubicBezTo>
                  <a:cubicBezTo>
                    <a:pt x="35260" y="15995"/>
                    <a:pt x="34661" y="16367"/>
                    <a:pt x="34062" y="16157"/>
                  </a:cubicBezTo>
                  <a:cubicBezTo>
                    <a:pt x="33981" y="16189"/>
                    <a:pt x="33965" y="16270"/>
                    <a:pt x="33900" y="16319"/>
                  </a:cubicBezTo>
                  <a:cubicBezTo>
                    <a:pt x="33851" y="16303"/>
                    <a:pt x="33868" y="16189"/>
                    <a:pt x="33787" y="16222"/>
                  </a:cubicBezTo>
                  <a:cubicBezTo>
                    <a:pt x="33787" y="16448"/>
                    <a:pt x="33592" y="16092"/>
                    <a:pt x="33625" y="16351"/>
                  </a:cubicBezTo>
                  <a:cubicBezTo>
                    <a:pt x="33560" y="16270"/>
                    <a:pt x="33495" y="16205"/>
                    <a:pt x="33431" y="16141"/>
                  </a:cubicBezTo>
                  <a:cubicBezTo>
                    <a:pt x="33366" y="16141"/>
                    <a:pt x="33350" y="16205"/>
                    <a:pt x="33333" y="16254"/>
                  </a:cubicBezTo>
                  <a:cubicBezTo>
                    <a:pt x="33350" y="16044"/>
                    <a:pt x="32880" y="16286"/>
                    <a:pt x="32848" y="16157"/>
                  </a:cubicBezTo>
                  <a:cubicBezTo>
                    <a:pt x="32751" y="16254"/>
                    <a:pt x="32605" y="16222"/>
                    <a:pt x="32427" y="16205"/>
                  </a:cubicBezTo>
                  <a:cubicBezTo>
                    <a:pt x="32427" y="15979"/>
                    <a:pt x="32734" y="16027"/>
                    <a:pt x="32815" y="16092"/>
                  </a:cubicBezTo>
                  <a:cubicBezTo>
                    <a:pt x="32945" y="15930"/>
                    <a:pt x="33172" y="15963"/>
                    <a:pt x="33269" y="15946"/>
                  </a:cubicBezTo>
                  <a:cubicBezTo>
                    <a:pt x="33269" y="15833"/>
                    <a:pt x="33188" y="15898"/>
                    <a:pt x="33188" y="15801"/>
                  </a:cubicBezTo>
                  <a:cubicBezTo>
                    <a:pt x="33204" y="15768"/>
                    <a:pt x="33204" y="15736"/>
                    <a:pt x="33188" y="15704"/>
                  </a:cubicBezTo>
                  <a:cubicBezTo>
                    <a:pt x="33317" y="15704"/>
                    <a:pt x="33463" y="15655"/>
                    <a:pt x="33512" y="15768"/>
                  </a:cubicBezTo>
                  <a:cubicBezTo>
                    <a:pt x="33754" y="15671"/>
                    <a:pt x="33949" y="15736"/>
                    <a:pt x="34175" y="15461"/>
                  </a:cubicBezTo>
                  <a:cubicBezTo>
                    <a:pt x="34256" y="15477"/>
                    <a:pt x="34289" y="15558"/>
                    <a:pt x="34402" y="15509"/>
                  </a:cubicBezTo>
                  <a:cubicBezTo>
                    <a:pt x="34483" y="15461"/>
                    <a:pt x="34337" y="15477"/>
                    <a:pt x="34305" y="15477"/>
                  </a:cubicBezTo>
                  <a:cubicBezTo>
                    <a:pt x="34418" y="15364"/>
                    <a:pt x="34580" y="15315"/>
                    <a:pt x="34726" y="15364"/>
                  </a:cubicBezTo>
                  <a:cubicBezTo>
                    <a:pt x="34726" y="15445"/>
                    <a:pt x="34596" y="15396"/>
                    <a:pt x="34548" y="15412"/>
                  </a:cubicBezTo>
                  <a:cubicBezTo>
                    <a:pt x="34596" y="15623"/>
                    <a:pt x="34742" y="15412"/>
                    <a:pt x="34888" y="15461"/>
                  </a:cubicBezTo>
                  <a:cubicBezTo>
                    <a:pt x="34855" y="15412"/>
                    <a:pt x="34823" y="15396"/>
                    <a:pt x="34774" y="15396"/>
                  </a:cubicBezTo>
                  <a:cubicBezTo>
                    <a:pt x="34904" y="15266"/>
                    <a:pt x="35098" y="15202"/>
                    <a:pt x="35292" y="15234"/>
                  </a:cubicBezTo>
                  <a:cubicBezTo>
                    <a:pt x="35325" y="15347"/>
                    <a:pt x="35211" y="15266"/>
                    <a:pt x="35244" y="15380"/>
                  </a:cubicBezTo>
                  <a:cubicBezTo>
                    <a:pt x="35276" y="15364"/>
                    <a:pt x="35357" y="15218"/>
                    <a:pt x="35373" y="15380"/>
                  </a:cubicBezTo>
                  <a:cubicBezTo>
                    <a:pt x="35454" y="15250"/>
                    <a:pt x="35616" y="15234"/>
                    <a:pt x="35697" y="15347"/>
                  </a:cubicBezTo>
                  <a:cubicBezTo>
                    <a:pt x="35713" y="15266"/>
                    <a:pt x="35778" y="15250"/>
                    <a:pt x="35859" y="15250"/>
                  </a:cubicBezTo>
                  <a:cubicBezTo>
                    <a:pt x="35729" y="15185"/>
                    <a:pt x="35584" y="15266"/>
                    <a:pt x="35357" y="15202"/>
                  </a:cubicBezTo>
                  <a:cubicBezTo>
                    <a:pt x="35406" y="15056"/>
                    <a:pt x="35568" y="15007"/>
                    <a:pt x="35665" y="15088"/>
                  </a:cubicBezTo>
                  <a:cubicBezTo>
                    <a:pt x="35616" y="14910"/>
                    <a:pt x="36118" y="15137"/>
                    <a:pt x="36150" y="14797"/>
                  </a:cubicBezTo>
                  <a:cubicBezTo>
                    <a:pt x="36490" y="14862"/>
                    <a:pt x="36587" y="14586"/>
                    <a:pt x="36992" y="14667"/>
                  </a:cubicBezTo>
                  <a:cubicBezTo>
                    <a:pt x="36766" y="14554"/>
                    <a:pt x="37170" y="14554"/>
                    <a:pt x="37300" y="14538"/>
                  </a:cubicBezTo>
                  <a:cubicBezTo>
                    <a:pt x="37348" y="14667"/>
                    <a:pt x="37235" y="14635"/>
                    <a:pt x="37219" y="14684"/>
                  </a:cubicBezTo>
                  <a:cubicBezTo>
                    <a:pt x="37186" y="14619"/>
                    <a:pt x="37122" y="14603"/>
                    <a:pt x="37057" y="14635"/>
                  </a:cubicBezTo>
                  <a:cubicBezTo>
                    <a:pt x="37073" y="14797"/>
                    <a:pt x="37348" y="14765"/>
                    <a:pt x="37348" y="14603"/>
                  </a:cubicBezTo>
                  <a:cubicBezTo>
                    <a:pt x="37737" y="14570"/>
                    <a:pt x="37963" y="14554"/>
                    <a:pt x="38206" y="14295"/>
                  </a:cubicBezTo>
                  <a:cubicBezTo>
                    <a:pt x="38271" y="14327"/>
                    <a:pt x="38158" y="14392"/>
                    <a:pt x="38142" y="14408"/>
                  </a:cubicBezTo>
                  <a:cubicBezTo>
                    <a:pt x="38433" y="14392"/>
                    <a:pt x="38708" y="14360"/>
                    <a:pt x="38983" y="14295"/>
                  </a:cubicBezTo>
                  <a:cubicBezTo>
                    <a:pt x="39275" y="14344"/>
                    <a:pt x="39388" y="14230"/>
                    <a:pt x="39728" y="14149"/>
                  </a:cubicBezTo>
                  <a:cubicBezTo>
                    <a:pt x="39728" y="14182"/>
                    <a:pt x="39696" y="14182"/>
                    <a:pt x="39680" y="14182"/>
                  </a:cubicBezTo>
                  <a:cubicBezTo>
                    <a:pt x="40392" y="14133"/>
                    <a:pt x="41039" y="13988"/>
                    <a:pt x="41638" y="13988"/>
                  </a:cubicBezTo>
                  <a:cubicBezTo>
                    <a:pt x="41638" y="13923"/>
                    <a:pt x="41574" y="13955"/>
                    <a:pt x="41574" y="13842"/>
                  </a:cubicBezTo>
                  <a:cubicBezTo>
                    <a:pt x="41655" y="13712"/>
                    <a:pt x="41833" y="13842"/>
                    <a:pt x="41784" y="13939"/>
                  </a:cubicBezTo>
                  <a:cubicBezTo>
                    <a:pt x="41930" y="13712"/>
                    <a:pt x="42739" y="13971"/>
                    <a:pt x="43095" y="13761"/>
                  </a:cubicBezTo>
                  <a:cubicBezTo>
                    <a:pt x="43095" y="13761"/>
                    <a:pt x="43095" y="13696"/>
                    <a:pt x="43095" y="13696"/>
                  </a:cubicBezTo>
                  <a:cubicBezTo>
                    <a:pt x="43112" y="13696"/>
                    <a:pt x="43257" y="13777"/>
                    <a:pt x="43176" y="13648"/>
                  </a:cubicBezTo>
                  <a:cubicBezTo>
                    <a:pt x="43371" y="13777"/>
                    <a:pt x="43630" y="13648"/>
                    <a:pt x="43856" y="13696"/>
                  </a:cubicBezTo>
                  <a:cubicBezTo>
                    <a:pt x="43905" y="13680"/>
                    <a:pt x="43905" y="13599"/>
                    <a:pt x="43856" y="13550"/>
                  </a:cubicBezTo>
                  <a:lnTo>
                    <a:pt x="44002" y="13534"/>
                  </a:lnTo>
                  <a:cubicBezTo>
                    <a:pt x="44067" y="13534"/>
                    <a:pt x="43970" y="13599"/>
                    <a:pt x="44018" y="13680"/>
                  </a:cubicBezTo>
                  <a:cubicBezTo>
                    <a:pt x="44229" y="13583"/>
                    <a:pt x="44358" y="13421"/>
                    <a:pt x="44552" y="13469"/>
                  </a:cubicBezTo>
                  <a:cubicBezTo>
                    <a:pt x="44536" y="13405"/>
                    <a:pt x="44552" y="13372"/>
                    <a:pt x="44552" y="13324"/>
                  </a:cubicBezTo>
                  <a:cubicBezTo>
                    <a:pt x="44666" y="13372"/>
                    <a:pt x="44828" y="13291"/>
                    <a:pt x="44909" y="13291"/>
                  </a:cubicBezTo>
                  <a:cubicBezTo>
                    <a:pt x="44909" y="13194"/>
                    <a:pt x="44811" y="13243"/>
                    <a:pt x="44779" y="13162"/>
                  </a:cubicBezTo>
                  <a:cubicBezTo>
                    <a:pt x="45070" y="13146"/>
                    <a:pt x="45313" y="12822"/>
                    <a:pt x="45686" y="12935"/>
                  </a:cubicBezTo>
                  <a:cubicBezTo>
                    <a:pt x="45750" y="12741"/>
                    <a:pt x="45540" y="12951"/>
                    <a:pt x="45508" y="12806"/>
                  </a:cubicBezTo>
                  <a:cubicBezTo>
                    <a:pt x="45734" y="12692"/>
                    <a:pt x="46074" y="12968"/>
                    <a:pt x="46252" y="12725"/>
                  </a:cubicBezTo>
                  <a:cubicBezTo>
                    <a:pt x="46301" y="12709"/>
                    <a:pt x="46285" y="12838"/>
                    <a:pt x="46333" y="12822"/>
                  </a:cubicBezTo>
                  <a:cubicBezTo>
                    <a:pt x="46495" y="12676"/>
                    <a:pt x="46722" y="12611"/>
                    <a:pt x="46932" y="12692"/>
                  </a:cubicBezTo>
                  <a:cubicBezTo>
                    <a:pt x="46916" y="12223"/>
                    <a:pt x="47434" y="12547"/>
                    <a:pt x="47628" y="12239"/>
                  </a:cubicBezTo>
                  <a:cubicBezTo>
                    <a:pt x="47823" y="12288"/>
                    <a:pt x="48049" y="12239"/>
                    <a:pt x="48195" y="12110"/>
                  </a:cubicBezTo>
                  <a:cubicBezTo>
                    <a:pt x="48243" y="12110"/>
                    <a:pt x="48276" y="12174"/>
                    <a:pt x="48308" y="12207"/>
                  </a:cubicBezTo>
                  <a:cubicBezTo>
                    <a:pt x="48405" y="12207"/>
                    <a:pt x="48308" y="12174"/>
                    <a:pt x="48324" y="12093"/>
                  </a:cubicBezTo>
                  <a:cubicBezTo>
                    <a:pt x="48389" y="12077"/>
                    <a:pt x="48405" y="12158"/>
                    <a:pt x="48470" y="12142"/>
                  </a:cubicBezTo>
                  <a:cubicBezTo>
                    <a:pt x="48470" y="12191"/>
                    <a:pt x="48438" y="12191"/>
                    <a:pt x="48405" y="12191"/>
                  </a:cubicBezTo>
                  <a:cubicBezTo>
                    <a:pt x="48583" y="12255"/>
                    <a:pt x="48794" y="12158"/>
                    <a:pt x="48972" y="12142"/>
                  </a:cubicBezTo>
                  <a:cubicBezTo>
                    <a:pt x="48875" y="12061"/>
                    <a:pt x="48616" y="12061"/>
                    <a:pt x="48535" y="12174"/>
                  </a:cubicBezTo>
                  <a:cubicBezTo>
                    <a:pt x="48502" y="12174"/>
                    <a:pt x="48502" y="12110"/>
                    <a:pt x="48470" y="12110"/>
                  </a:cubicBezTo>
                  <a:cubicBezTo>
                    <a:pt x="48486" y="11980"/>
                    <a:pt x="48632" y="11915"/>
                    <a:pt x="48713" y="12012"/>
                  </a:cubicBezTo>
                  <a:cubicBezTo>
                    <a:pt x="48794" y="11948"/>
                    <a:pt x="48859" y="11883"/>
                    <a:pt x="48923" y="11818"/>
                  </a:cubicBezTo>
                  <a:cubicBezTo>
                    <a:pt x="49021" y="11770"/>
                    <a:pt x="48988" y="11996"/>
                    <a:pt x="49085" y="11980"/>
                  </a:cubicBezTo>
                  <a:cubicBezTo>
                    <a:pt x="49085" y="11575"/>
                    <a:pt x="49539" y="11883"/>
                    <a:pt x="49603" y="11608"/>
                  </a:cubicBezTo>
                  <a:cubicBezTo>
                    <a:pt x="49814" y="11624"/>
                    <a:pt x="50040" y="11575"/>
                    <a:pt x="50251" y="11494"/>
                  </a:cubicBezTo>
                  <a:cubicBezTo>
                    <a:pt x="50170" y="11397"/>
                    <a:pt x="50202" y="11333"/>
                    <a:pt x="50283" y="11300"/>
                  </a:cubicBezTo>
                  <a:close/>
                  <a:moveTo>
                    <a:pt x="35810" y="308"/>
                  </a:moveTo>
                  <a:cubicBezTo>
                    <a:pt x="35843" y="259"/>
                    <a:pt x="35907" y="162"/>
                    <a:pt x="35940" y="292"/>
                  </a:cubicBezTo>
                  <a:cubicBezTo>
                    <a:pt x="35924" y="308"/>
                    <a:pt x="35827" y="389"/>
                    <a:pt x="35810" y="308"/>
                  </a:cubicBezTo>
                  <a:close/>
                  <a:moveTo>
                    <a:pt x="31957" y="534"/>
                  </a:moveTo>
                  <a:cubicBezTo>
                    <a:pt x="31941" y="486"/>
                    <a:pt x="31876" y="470"/>
                    <a:pt x="31812" y="486"/>
                  </a:cubicBezTo>
                  <a:cubicBezTo>
                    <a:pt x="31812" y="454"/>
                    <a:pt x="31795" y="405"/>
                    <a:pt x="31779" y="389"/>
                  </a:cubicBezTo>
                  <a:cubicBezTo>
                    <a:pt x="31860" y="421"/>
                    <a:pt x="31974" y="454"/>
                    <a:pt x="32006" y="470"/>
                  </a:cubicBezTo>
                  <a:cubicBezTo>
                    <a:pt x="31957" y="470"/>
                    <a:pt x="31990" y="534"/>
                    <a:pt x="31957" y="534"/>
                  </a:cubicBezTo>
                  <a:close/>
                  <a:moveTo>
                    <a:pt x="22471" y="308"/>
                  </a:moveTo>
                  <a:cubicBezTo>
                    <a:pt x="22503" y="421"/>
                    <a:pt x="22390" y="356"/>
                    <a:pt x="22341" y="389"/>
                  </a:cubicBezTo>
                  <a:cubicBezTo>
                    <a:pt x="22406" y="454"/>
                    <a:pt x="22341" y="454"/>
                    <a:pt x="22390" y="518"/>
                  </a:cubicBezTo>
                  <a:cubicBezTo>
                    <a:pt x="22325" y="534"/>
                    <a:pt x="22276" y="551"/>
                    <a:pt x="22260" y="470"/>
                  </a:cubicBezTo>
                  <a:cubicBezTo>
                    <a:pt x="22293" y="437"/>
                    <a:pt x="22309" y="389"/>
                    <a:pt x="22293" y="356"/>
                  </a:cubicBezTo>
                  <a:cubicBezTo>
                    <a:pt x="22357" y="340"/>
                    <a:pt x="22438" y="356"/>
                    <a:pt x="22454" y="308"/>
                  </a:cubicBezTo>
                  <a:close/>
                  <a:moveTo>
                    <a:pt x="8079" y="7026"/>
                  </a:moveTo>
                  <a:cubicBezTo>
                    <a:pt x="8046" y="7042"/>
                    <a:pt x="8030" y="7075"/>
                    <a:pt x="7982" y="7075"/>
                  </a:cubicBezTo>
                  <a:lnTo>
                    <a:pt x="7965" y="6961"/>
                  </a:lnTo>
                  <a:cubicBezTo>
                    <a:pt x="8030" y="7010"/>
                    <a:pt x="8046" y="6864"/>
                    <a:pt x="8062" y="6961"/>
                  </a:cubicBezTo>
                  <a:cubicBezTo>
                    <a:pt x="8030" y="6961"/>
                    <a:pt x="8046" y="6994"/>
                    <a:pt x="8062" y="7026"/>
                  </a:cubicBezTo>
                  <a:close/>
                  <a:moveTo>
                    <a:pt x="6994" y="20933"/>
                  </a:moveTo>
                  <a:cubicBezTo>
                    <a:pt x="7010" y="20771"/>
                    <a:pt x="7188" y="20949"/>
                    <a:pt x="7302" y="20868"/>
                  </a:cubicBezTo>
                  <a:cubicBezTo>
                    <a:pt x="7285" y="21062"/>
                    <a:pt x="7059" y="20997"/>
                    <a:pt x="6994" y="20933"/>
                  </a:cubicBezTo>
                  <a:close/>
                  <a:moveTo>
                    <a:pt x="30517" y="16286"/>
                  </a:moveTo>
                  <a:cubicBezTo>
                    <a:pt x="30646" y="16222"/>
                    <a:pt x="30792" y="16205"/>
                    <a:pt x="30921" y="16238"/>
                  </a:cubicBezTo>
                  <a:cubicBezTo>
                    <a:pt x="30808" y="16335"/>
                    <a:pt x="30646" y="16351"/>
                    <a:pt x="30517" y="16303"/>
                  </a:cubicBezTo>
                  <a:close/>
                  <a:moveTo>
                    <a:pt x="49798" y="11300"/>
                  </a:moveTo>
                  <a:cubicBezTo>
                    <a:pt x="49814" y="11300"/>
                    <a:pt x="49814" y="11268"/>
                    <a:pt x="49814" y="11235"/>
                  </a:cubicBezTo>
                  <a:cubicBezTo>
                    <a:pt x="49781" y="11235"/>
                    <a:pt x="49733" y="11252"/>
                    <a:pt x="49733" y="11203"/>
                  </a:cubicBezTo>
                  <a:cubicBezTo>
                    <a:pt x="49814" y="11219"/>
                    <a:pt x="49814" y="11138"/>
                    <a:pt x="49895" y="11154"/>
                  </a:cubicBezTo>
                  <a:cubicBezTo>
                    <a:pt x="49895" y="11252"/>
                    <a:pt x="49959" y="11219"/>
                    <a:pt x="49959" y="11284"/>
                  </a:cubicBezTo>
                  <a:cubicBezTo>
                    <a:pt x="49943" y="11333"/>
                    <a:pt x="49814" y="11397"/>
                    <a:pt x="49781" y="11316"/>
                  </a:cubicBezTo>
                  <a:close/>
                  <a:moveTo>
                    <a:pt x="48729" y="10280"/>
                  </a:moveTo>
                  <a:cubicBezTo>
                    <a:pt x="48681" y="10248"/>
                    <a:pt x="48600" y="10248"/>
                    <a:pt x="48567" y="10151"/>
                  </a:cubicBezTo>
                  <a:cubicBezTo>
                    <a:pt x="48648" y="10135"/>
                    <a:pt x="48713" y="10135"/>
                    <a:pt x="48745" y="10199"/>
                  </a:cubicBezTo>
                  <a:cubicBezTo>
                    <a:pt x="48729" y="10199"/>
                    <a:pt x="48729" y="10232"/>
                    <a:pt x="48729" y="10280"/>
                  </a:cubicBezTo>
                  <a:close/>
                  <a:moveTo>
                    <a:pt x="47110" y="9293"/>
                  </a:moveTo>
                  <a:cubicBezTo>
                    <a:pt x="47078" y="9115"/>
                    <a:pt x="47305" y="9196"/>
                    <a:pt x="47337" y="9260"/>
                  </a:cubicBezTo>
                  <a:cubicBezTo>
                    <a:pt x="47207" y="9260"/>
                    <a:pt x="47207" y="9228"/>
                    <a:pt x="47110" y="9277"/>
                  </a:cubicBezTo>
                  <a:close/>
                  <a:moveTo>
                    <a:pt x="44714" y="13113"/>
                  </a:moveTo>
                  <a:cubicBezTo>
                    <a:pt x="44666" y="12968"/>
                    <a:pt x="44973" y="13032"/>
                    <a:pt x="44892" y="13097"/>
                  </a:cubicBezTo>
                  <a:cubicBezTo>
                    <a:pt x="44844" y="13065"/>
                    <a:pt x="44763" y="13113"/>
                    <a:pt x="44714" y="13113"/>
                  </a:cubicBezTo>
                  <a:close/>
                  <a:moveTo>
                    <a:pt x="43986" y="13291"/>
                  </a:moveTo>
                  <a:cubicBezTo>
                    <a:pt x="43953" y="13162"/>
                    <a:pt x="44180" y="13194"/>
                    <a:pt x="44196" y="13227"/>
                  </a:cubicBezTo>
                  <a:cubicBezTo>
                    <a:pt x="44131" y="13275"/>
                    <a:pt x="44277" y="13259"/>
                    <a:pt x="44261" y="13340"/>
                  </a:cubicBezTo>
                  <a:cubicBezTo>
                    <a:pt x="44180" y="13308"/>
                    <a:pt x="44099" y="13259"/>
                    <a:pt x="43970" y="13291"/>
                  </a:cubicBezTo>
                  <a:close/>
                  <a:moveTo>
                    <a:pt x="37753" y="2153"/>
                  </a:moveTo>
                  <a:cubicBezTo>
                    <a:pt x="37785" y="2105"/>
                    <a:pt x="37947" y="2072"/>
                    <a:pt x="37963" y="2170"/>
                  </a:cubicBezTo>
                  <a:cubicBezTo>
                    <a:pt x="37915" y="2186"/>
                    <a:pt x="37802" y="2283"/>
                    <a:pt x="37753" y="2153"/>
                  </a:cubicBezTo>
                  <a:close/>
                  <a:moveTo>
                    <a:pt x="37494" y="8694"/>
                  </a:moveTo>
                  <a:cubicBezTo>
                    <a:pt x="37543" y="8694"/>
                    <a:pt x="37640" y="8564"/>
                    <a:pt x="37656" y="8710"/>
                  </a:cubicBezTo>
                  <a:cubicBezTo>
                    <a:pt x="37624" y="8758"/>
                    <a:pt x="37510" y="8791"/>
                    <a:pt x="37494" y="8694"/>
                  </a:cubicBezTo>
                  <a:close/>
                  <a:moveTo>
                    <a:pt x="35163" y="8969"/>
                  </a:moveTo>
                  <a:cubicBezTo>
                    <a:pt x="35438" y="8969"/>
                    <a:pt x="35713" y="8742"/>
                    <a:pt x="35924" y="9001"/>
                  </a:cubicBezTo>
                  <a:cubicBezTo>
                    <a:pt x="35681" y="9001"/>
                    <a:pt x="35470" y="9098"/>
                    <a:pt x="35211" y="9001"/>
                  </a:cubicBezTo>
                  <a:lnTo>
                    <a:pt x="35228" y="9098"/>
                  </a:lnTo>
                  <a:cubicBezTo>
                    <a:pt x="34871" y="9115"/>
                    <a:pt x="34531" y="9212"/>
                    <a:pt x="34224" y="9374"/>
                  </a:cubicBezTo>
                  <a:cubicBezTo>
                    <a:pt x="34159" y="9244"/>
                    <a:pt x="34078" y="9357"/>
                    <a:pt x="34046" y="9438"/>
                  </a:cubicBezTo>
                  <a:cubicBezTo>
                    <a:pt x="34030" y="9357"/>
                    <a:pt x="33916" y="9438"/>
                    <a:pt x="33884" y="9341"/>
                  </a:cubicBezTo>
                  <a:cubicBezTo>
                    <a:pt x="33916" y="9341"/>
                    <a:pt x="33932" y="9341"/>
                    <a:pt x="33932" y="9293"/>
                  </a:cubicBezTo>
                  <a:cubicBezTo>
                    <a:pt x="33884" y="9277"/>
                    <a:pt x="33868" y="9406"/>
                    <a:pt x="33835" y="9309"/>
                  </a:cubicBezTo>
                  <a:cubicBezTo>
                    <a:pt x="33868" y="9293"/>
                    <a:pt x="33884" y="9260"/>
                    <a:pt x="33900" y="9228"/>
                  </a:cubicBezTo>
                  <a:cubicBezTo>
                    <a:pt x="33819" y="9212"/>
                    <a:pt x="33787" y="9406"/>
                    <a:pt x="33738" y="9325"/>
                  </a:cubicBezTo>
                  <a:cubicBezTo>
                    <a:pt x="33771" y="9325"/>
                    <a:pt x="33787" y="9260"/>
                    <a:pt x="33754" y="9244"/>
                  </a:cubicBezTo>
                  <a:cubicBezTo>
                    <a:pt x="33657" y="9390"/>
                    <a:pt x="33463" y="9244"/>
                    <a:pt x="33431" y="9341"/>
                  </a:cubicBezTo>
                  <a:cubicBezTo>
                    <a:pt x="33350" y="9309"/>
                    <a:pt x="33479" y="9131"/>
                    <a:pt x="33382" y="9098"/>
                  </a:cubicBezTo>
                  <a:cubicBezTo>
                    <a:pt x="33366" y="9196"/>
                    <a:pt x="33333" y="9179"/>
                    <a:pt x="33382" y="9277"/>
                  </a:cubicBezTo>
                  <a:cubicBezTo>
                    <a:pt x="33204" y="9309"/>
                    <a:pt x="33074" y="9471"/>
                    <a:pt x="32848" y="9487"/>
                  </a:cubicBezTo>
                  <a:cubicBezTo>
                    <a:pt x="33042" y="9649"/>
                    <a:pt x="33204" y="9487"/>
                    <a:pt x="33333" y="9438"/>
                  </a:cubicBezTo>
                  <a:cubicBezTo>
                    <a:pt x="33317" y="9390"/>
                    <a:pt x="33285" y="9374"/>
                    <a:pt x="33285" y="9293"/>
                  </a:cubicBezTo>
                  <a:cubicBezTo>
                    <a:pt x="33382" y="9374"/>
                    <a:pt x="33495" y="9422"/>
                    <a:pt x="33479" y="9600"/>
                  </a:cubicBezTo>
                  <a:cubicBezTo>
                    <a:pt x="33366" y="9536"/>
                    <a:pt x="33414" y="9568"/>
                    <a:pt x="33350" y="9649"/>
                  </a:cubicBezTo>
                  <a:cubicBezTo>
                    <a:pt x="33107" y="9455"/>
                    <a:pt x="32751" y="9908"/>
                    <a:pt x="32443" y="9633"/>
                  </a:cubicBezTo>
                  <a:cubicBezTo>
                    <a:pt x="32492" y="9633"/>
                    <a:pt x="32508" y="9600"/>
                    <a:pt x="32508" y="9552"/>
                  </a:cubicBezTo>
                  <a:cubicBezTo>
                    <a:pt x="32346" y="9600"/>
                    <a:pt x="32394" y="9357"/>
                    <a:pt x="32216" y="9260"/>
                  </a:cubicBezTo>
                  <a:cubicBezTo>
                    <a:pt x="32216" y="9357"/>
                    <a:pt x="32265" y="9325"/>
                    <a:pt x="32249" y="9406"/>
                  </a:cubicBezTo>
                  <a:cubicBezTo>
                    <a:pt x="32152" y="9390"/>
                    <a:pt x="32135" y="9438"/>
                    <a:pt x="32071" y="9455"/>
                  </a:cubicBezTo>
                  <a:cubicBezTo>
                    <a:pt x="32006" y="9406"/>
                    <a:pt x="32087" y="9374"/>
                    <a:pt x="32038" y="9357"/>
                  </a:cubicBezTo>
                  <a:cubicBezTo>
                    <a:pt x="32038" y="9406"/>
                    <a:pt x="31957" y="9536"/>
                    <a:pt x="32006" y="9536"/>
                  </a:cubicBezTo>
                  <a:cubicBezTo>
                    <a:pt x="32055" y="9536"/>
                    <a:pt x="32152" y="9503"/>
                    <a:pt x="32168" y="9584"/>
                  </a:cubicBezTo>
                  <a:cubicBezTo>
                    <a:pt x="32087" y="9665"/>
                    <a:pt x="32006" y="9697"/>
                    <a:pt x="31925" y="9762"/>
                  </a:cubicBezTo>
                  <a:cubicBezTo>
                    <a:pt x="31990" y="9616"/>
                    <a:pt x="31909" y="9519"/>
                    <a:pt x="31893" y="9438"/>
                  </a:cubicBezTo>
                  <a:cubicBezTo>
                    <a:pt x="31779" y="9503"/>
                    <a:pt x="31779" y="9584"/>
                    <a:pt x="31650" y="9503"/>
                  </a:cubicBezTo>
                  <a:cubicBezTo>
                    <a:pt x="31698" y="9568"/>
                    <a:pt x="31650" y="9584"/>
                    <a:pt x="31666" y="9681"/>
                  </a:cubicBezTo>
                  <a:cubicBezTo>
                    <a:pt x="31715" y="9633"/>
                    <a:pt x="31715" y="9568"/>
                    <a:pt x="31812" y="9584"/>
                  </a:cubicBezTo>
                  <a:cubicBezTo>
                    <a:pt x="31763" y="9859"/>
                    <a:pt x="31569" y="9633"/>
                    <a:pt x="31585" y="9471"/>
                  </a:cubicBezTo>
                  <a:cubicBezTo>
                    <a:pt x="31520" y="9487"/>
                    <a:pt x="31536" y="9616"/>
                    <a:pt x="31423" y="9584"/>
                  </a:cubicBezTo>
                  <a:cubicBezTo>
                    <a:pt x="31407" y="9536"/>
                    <a:pt x="31423" y="9374"/>
                    <a:pt x="31375" y="9390"/>
                  </a:cubicBezTo>
                  <a:cubicBezTo>
                    <a:pt x="31391" y="9503"/>
                    <a:pt x="31407" y="9600"/>
                    <a:pt x="31439" y="9714"/>
                  </a:cubicBezTo>
                  <a:cubicBezTo>
                    <a:pt x="31326" y="9762"/>
                    <a:pt x="31326" y="9600"/>
                    <a:pt x="31245" y="9616"/>
                  </a:cubicBezTo>
                  <a:cubicBezTo>
                    <a:pt x="31245" y="9665"/>
                    <a:pt x="31294" y="9681"/>
                    <a:pt x="31229" y="9697"/>
                  </a:cubicBezTo>
                  <a:cubicBezTo>
                    <a:pt x="31148" y="9697"/>
                    <a:pt x="31277" y="9584"/>
                    <a:pt x="31180" y="9584"/>
                  </a:cubicBezTo>
                  <a:cubicBezTo>
                    <a:pt x="31067" y="9665"/>
                    <a:pt x="30937" y="9827"/>
                    <a:pt x="30808" y="9665"/>
                  </a:cubicBezTo>
                  <a:cubicBezTo>
                    <a:pt x="30808" y="9762"/>
                    <a:pt x="30776" y="9795"/>
                    <a:pt x="30678" y="9778"/>
                  </a:cubicBezTo>
                  <a:cubicBezTo>
                    <a:pt x="30695" y="9681"/>
                    <a:pt x="30678" y="9649"/>
                    <a:pt x="30614" y="9616"/>
                  </a:cubicBezTo>
                  <a:cubicBezTo>
                    <a:pt x="30500" y="9746"/>
                    <a:pt x="29966" y="9778"/>
                    <a:pt x="29869" y="9714"/>
                  </a:cubicBezTo>
                  <a:cubicBezTo>
                    <a:pt x="29804" y="9714"/>
                    <a:pt x="29901" y="9876"/>
                    <a:pt x="29804" y="9827"/>
                  </a:cubicBezTo>
                  <a:cubicBezTo>
                    <a:pt x="29675" y="9778"/>
                    <a:pt x="29480" y="9600"/>
                    <a:pt x="29416" y="9762"/>
                  </a:cubicBezTo>
                  <a:cubicBezTo>
                    <a:pt x="29480" y="9746"/>
                    <a:pt x="29529" y="9746"/>
                    <a:pt x="29545" y="9827"/>
                  </a:cubicBezTo>
                  <a:cubicBezTo>
                    <a:pt x="29448" y="9859"/>
                    <a:pt x="29400" y="9811"/>
                    <a:pt x="29319" y="9811"/>
                  </a:cubicBezTo>
                  <a:cubicBezTo>
                    <a:pt x="29335" y="9681"/>
                    <a:pt x="29238" y="9568"/>
                    <a:pt x="29205" y="9681"/>
                  </a:cubicBezTo>
                  <a:cubicBezTo>
                    <a:pt x="29238" y="9681"/>
                    <a:pt x="29286" y="9665"/>
                    <a:pt x="29286" y="9746"/>
                  </a:cubicBezTo>
                  <a:lnTo>
                    <a:pt x="29286" y="9811"/>
                  </a:lnTo>
                  <a:cubicBezTo>
                    <a:pt x="29124" y="9908"/>
                    <a:pt x="28914" y="9697"/>
                    <a:pt x="28655" y="9811"/>
                  </a:cubicBezTo>
                  <a:cubicBezTo>
                    <a:pt x="28655" y="9681"/>
                    <a:pt x="28817" y="9714"/>
                    <a:pt x="28801" y="9552"/>
                  </a:cubicBezTo>
                  <a:cubicBezTo>
                    <a:pt x="28477" y="9665"/>
                    <a:pt x="28104" y="9649"/>
                    <a:pt x="27797" y="9503"/>
                  </a:cubicBezTo>
                  <a:cubicBezTo>
                    <a:pt x="27959" y="9487"/>
                    <a:pt x="28056" y="9438"/>
                    <a:pt x="28104" y="9374"/>
                  </a:cubicBezTo>
                  <a:cubicBezTo>
                    <a:pt x="27943" y="9374"/>
                    <a:pt x="27845" y="9471"/>
                    <a:pt x="27700" y="9487"/>
                  </a:cubicBezTo>
                  <a:cubicBezTo>
                    <a:pt x="27651" y="9357"/>
                    <a:pt x="27781" y="9455"/>
                    <a:pt x="27764" y="9357"/>
                  </a:cubicBezTo>
                  <a:cubicBezTo>
                    <a:pt x="27684" y="9406"/>
                    <a:pt x="27667" y="9309"/>
                    <a:pt x="27651" y="9228"/>
                  </a:cubicBezTo>
                  <a:cubicBezTo>
                    <a:pt x="27635" y="9147"/>
                    <a:pt x="27684" y="9098"/>
                    <a:pt x="27764" y="9115"/>
                  </a:cubicBezTo>
                  <a:cubicBezTo>
                    <a:pt x="27813" y="9325"/>
                    <a:pt x="28072" y="9131"/>
                    <a:pt x="28137" y="9179"/>
                  </a:cubicBezTo>
                  <a:cubicBezTo>
                    <a:pt x="28072" y="9131"/>
                    <a:pt x="27975" y="9115"/>
                    <a:pt x="27878" y="9131"/>
                  </a:cubicBezTo>
                  <a:cubicBezTo>
                    <a:pt x="28121" y="8661"/>
                    <a:pt x="28671" y="9017"/>
                    <a:pt x="28914" y="8937"/>
                  </a:cubicBezTo>
                  <a:cubicBezTo>
                    <a:pt x="28898" y="8937"/>
                    <a:pt x="28865" y="8904"/>
                    <a:pt x="28865" y="8904"/>
                  </a:cubicBezTo>
                  <a:cubicBezTo>
                    <a:pt x="29043" y="8888"/>
                    <a:pt x="29157" y="8856"/>
                    <a:pt x="29173" y="8985"/>
                  </a:cubicBezTo>
                  <a:cubicBezTo>
                    <a:pt x="29157" y="8920"/>
                    <a:pt x="29060" y="9050"/>
                    <a:pt x="29011" y="9066"/>
                  </a:cubicBezTo>
                  <a:cubicBezTo>
                    <a:pt x="29189" y="9050"/>
                    <a:pt x="29173" y="9147"/>
                    <a:pt x="29367" y="9147"/>
                  </a:cubicBezTo>
                  <a:cubicBezTo>
                    <a:pt x="29529" y="8969"/>
                    <a:pt x="29982" y="8807"/>
                    <a:pt x="30144" y="9066"/>
                  </a:cubicBezTo>
                  <a:cubicBezTo>
                    <a:pt x="30306" y="8969"/>
                    <a:pt x="30517" y="8969"/>
                    <a:pt x="30678" y="9082"/>
                  </a:cubicBezTo>
                  <a:cubicBezTo>
                    <a:pt x="30824" y="8904"/>
                    <a:pt x="31197" y="9196"/>
                    <a:pt x="31342" y="8953"/>
                  </a:cubicBezTo>
                  <a:cubicBezTo>
                    <a:pt x="31391" y="8937"/>
                    <a:pt x="31375" y="9050"/>
                    <a:pt x="31423" y="9050"/>
                  </a:cubicBezTo>
                  <a:cubicBezTo>
                    <a:pt x="31439" y="8904"/>
                    <a:pt x="31601" y="9050"/>
                    <a:pt x="31682" y="9050"/>
                  </a:cubicBezTo>
                  <a:cubicBezTo>
                    <a:pt x="31682" y="8985"/>
                    <a:pt x="31731" y="8985"/>
                    <a:pt x="31763" y="8937"/>
                  </a:cubicBezTo>
                  <a:cubicBezTo>
                    <a:pt x="31909" y="9098"/>
                    <a:pt x="32071" y="8872"/>
                    <a:pt x="32281" y="9034"/>
                  </a:cubicBezTo>
                  <a:cubicBezTo>
                    <a:pt x="32233" y="9066"/>
                    <a:pt x="32152" y="9066"/>
                    <a:pt x="32135" y="9147"/>
                  </a:cubicBezTo>
                  <a:cubicBezTo>
                    <a:pt x="32378" y="9147"/>
                    <a:pt x="32394" y="9503"/>
                    <a:pt x="32621" y="9616"/>
                  </a:cubicBezTo>
                  <a:cubicBezTo>
                    <a:pt x="32702" y="9584"/>
                    <a:pt x="32767" y="9536"/>
                    <a:pt x="32832" y="9487"/>
                  </a:cubicBezTo>
                  <a:cubicBezTo>
                    <a:pt x="32702" y="9487"/>
                    <a:pt x="32686" y="9584"/>
                    <a:pt x="32556" y="9584"/>
                  </a:cubicBezTo>
                  <a:cubicBezTo>
                    <a:pt x="32605" y="9406"/>
                    <a:pt x="32799" y="9487"/>
                    <a:pt x="32832" y="9374"/>
                  </a:cubicBezTo>
                  <a:cubicBezTo>
                    <a:pt x="32783" y="9374"/>
                    <a:pt x="32783" y="9277"/>
                    <a:pt x="32718" y="9277"/>
                  </a:cubicBezTo>
                  <a:cubicBezTo>
                    <a:pt x="32686" y="9325"/>
                    <a:pt x="32686" y="9406"/>
                    <a:pt x="32637" y="9438"/>
                  </a:cubicBezTo>
                  <a:cubicBezTo>
                    <a:pt x="32621" y="9374"/>
                    <a:pt x="32573" y="9309"/>
                    <a:pt x="32524" y="9260"/>
                  </a:cubicBezTo>
                  <a:cubicBezTo>
                    <a:pt x="32492" y="9293"/>
                    <a:pt x="32524" y="9390"/>
                    <a:pt x="32459" y="9374"/>
                  </a:cubicBezTo>
                  <a:cubicBezTo>
                    <a:pt x="32459" y="9293"/>
                    <a:pt x="32492" y="9260"/>
                    <a:pt x="32443" y="9196"/>
                  </a:cubicBezTo>
                  <a:cubicBezTo>
                    <a:pt x="32573" y="9196"/>
                    <a:pt x="32508" y="9244"/>
                    <a:pt x="32524" y="9115"/>
                  </a:cubicBezTo>
                  <a:cubicBezTo>
                    <a:pt x="32654" y="9131"/>
                    <a:pt x="32734" y="9001"/>
                    <a:pt x="32832" y="9082"/>
                  </a:cubicBezTo>
                  <a:cubicBezTo>
                    <a:pt x="32815" y="9017"/>
                    <a:pt x="32848" y="9017"/>
                    <a:pt x="32864" y="8969"/>
                  </a:cubicBezTo>
                  <a:cubicBezTo>
                    <a:pt x="33074" y="8904"/>
                    <a:pt x="33350" y="9050"/>
                    <a:pt x="33657" y="9050"/>
                  </a:cubicBezTo>
                  <a:cubicBezTo>
                    <a:pt x="34030" y="9050"/>
                    <a:pt x="34467" y="8742"/>
                    <a:pt x="34774" y="9082"/>
                  </a:cubicBezTo>
                  <a:cubicBezTo>
                    <a:pt x="34823" y="9017"/>
                    <a:pt x="34871" y="9082"/>
                    <a:pt x="34888" y="9034"/>
                  </a:cubicBezTo>
                  <a:cubicBezTo>
                    <a:pt x="34855" y="8953"/>
                    <a:pt x="34726" y="9082"/>
                    <a:pt x="34726" y="8937"/>
                  </a:cubicBezTo>
                  <a:cubicBezTo>
                    <a:pt x="34871" y="8823"/>
                    <a:pt x="35017" y="8953"/>
                    <a:pt x="35163" y="8969"/>
                  </a:cubicBezTo>
                  <a:close/>
                  <a:moveTo>
                    <a:pt x="35907" y="8888"/>
                  </a:moveTo>
                  <a:cubicBezTo>
                    <a:pt x="36167" y="8937"/>
                    <a:pt x="36474" y="8661"/>
                    <a:pt x="36668" y="8920"/>
                  </a:cubicBezTo>
                  <a:cubicBezTo>
                    <a:pt x="36474" y="8920"/>
                    <a:pt x="36102" y="9082"/>
                    <a:pt x="35907" y="8888"/>
                  </a:cubicBezTo>
                  <a:close/>
                  <a:moveTo>
                    <a:pt x="35632" y="14813"/>
                  </a:moveTo>
                  <a:cubicBezTo>
                    <a:pt x="35794" y="14846"/>
                    <a:pt x="35875" y="14748"/>
                    <a:pt x="35972" y="14894"/>
                  </a:cubicBezTo>
                  <a:cubicBezTo>
                    <a:pt x="35875" y="14975"/>
                    <a:pt x="35713" y="14894"/>
                    <a:pt x="35632" y="14813"/>
                  </a:cubicBezTo>
                  <a:close/>
                  <a:moveTo>
                    <a:pt x="32475" y="9017"/>
                  </a:moveTo>
                  <a:lnTo>
                    <a:pt x="32475" y="8904"/>
                  </a:lnTo>
                  <a:cubicBezTo>
                    <a:pt x="32540" y="8888"/>
                    <a:pt x="32573" y="8904"/>
                    <a:pt x="32589" y="9001"/>
                  </a:cubicBezTo>
                  <a:close/>
                  <a:moveTo>
                    <a:pt x="32961" y="16367"/>
                  </a:moveTo>
                  <a:cubicBezTo>
                    <a:pt x="33042" y="16367"/>
                    <a:pt x="33139" y="16254"/>
                    <a:pt x="33204" y="16351"/>
                  </a:cubicBezTo>
                  <a:cubicBezTo>
                    <a:pt x="33155" y="16367"/>
                    <a:pt x="33010" y="16448"/>
                    <a:pt x="32961" y="16367"/>
                  </a:cubicBezTo>
                  <a:close/>
                  <a:moveTo>
                    <a:pt x="32362" y="9746"/>
                  </a:moveTo>
                  <a:cubicBezTo>
                    <a:pt x="32314" y="9697"/>
                    <a:pt x="32281" y="9503"/>
                    <a:pt x="32362" y="9487"/>
                  </a:cubicBezTo>
                  <a:cubicBezTo>
                    <a:pt x="32346" y="9600"/>
                    <a:pt x="32443" y="9697"/>
                    <a:pt x="32346" y="9746"/>
                  </a:cubicBezTo>
                  <a:close/>
                  <a:moveTo>
                    <a:pt x="32200" y="9681"/>
                  </a:moveTo>
                  <a:cubicBezTo>
                    <a:pt x="32184" y="9600"/>
                    <a:pt x="32233" y="9600"/>
                    <a:pt x="32200" y="9503"/>
                  </a:cubicBezTo>
                  <a:cubicBezTo>
                    <a:pt x="32233" y="9503"/>
                    <a:pt x="32265" y="9503"/>
                    <a:pt x="32281" y="9536"/>
                  </a:cubicBezTo>
                  <a:cubicBezTo>
                    <a:pt x="32233" y="9584"/>
                    <a:pt x="32265" y="9681"/>
                    <a:pt x="32200" y="9681"/>
                  </a:cubicBezTo>
                  <a:close/>
                  <a:moveTo>
                    <a:pt x="32799" y="15784"/>
                  </a:moveTo>
                  <a:cubicBezTo>
                    <a:pt x="32767" y="15623"/>
                    <a:pt x="32929" y="15655"/>
                    <a:pt x="32945" y="15736"/>
                  </a:cubicBezTo>
                  <a:cubicBezTo>
                    <a:pt x="32880" y="15736"/>
                    <a:pt x="32864" y="15801"/>
                    <a:pt x="32799" y="15784"/>
                  </a:cubicBezTo>
                  <a:close/>
                  <a:moveTo>
                    <a:pt x="32038" y="16222"/>
                  </a:moveTo>
                  <a:cubicBezTo>
                    <a:pt x="32087" y="16286"/>
                    <a:pt x="32152" y="16222"/>
                    <a:pt x="32216" y="16189"/>
                  </a:cubicBezTo>
                  <a:cubicBezTo>
                    <a:pt x="32249" y="16416"/>
                    <a:pt x="31974" y="16254"/>
                    <a:pt x="32038" y="16222"/>
                  </a:cubicBezTo>
                  <a:close/>
                  <a:moveTo>
                    <a:pt x="31116" y="8435"/>
                  </a:moveTo>
                  <a:cubicBezTo>
                    <a:pt x="31164" y="8402"/>
                    <a:pt x="31277" y="8321"/>
                    <a:pt x="31294" y="8451"/>
                  </a:cubicBezTo>
                  <a:cubicBezTo>
                    <a:pt x="31229" y="8451"/>
                    <a:pt x="31164" y="8564"/>
                    <a:pt x="31116" y="8435"/>
                  </a:cubicBezTo>
                  <a:close/>
                  <a:moveTo>
                    <a:pt x="31893" y="16594"/>
                  </a:moveTo>
                  <a:cubicBezTo>
                    <a:pt x="31974" y="16594"/>
                    <a:pt x="31828" y="16464"/>
                    <a:pt x="31893" y="16448"/>
                  </a:cubicBezTo>
                  <a:cubicBezTo>
                    <a:pt x="31941" y="16545"/>
                    <a:pt x="32119" y="16383"/>
                    <a:pt x="32135" y="16529"/>
                  </a:cubicBezTo>
                  <a:cubicBezTo>
                    <a:pt x="32055" y="16545"/>
                    <a:pt x="31957" y="16610"/>
                    <a:pt x="31909" y="16594"/>
                  </a:cubicBezTo>
                  <a:close/>
                  <a:moveTo>
                    <a:pt x="29869" y="1749"/>
                  </a:moveTo>
                  <a:cubicBezTo>
                    <a:pt x="29966" y="1781"/>
                    <a:pt x="29934" y="1700"/>
                    <a:pt x="29966" y="1668"/>
                  </a:cubicBezTo>
                  <a:cubicBezTo>
                    <a:pt x="29982" y="1749"/>
                    <a:pt x="30047" y="1732"/>
                    <a:pt x="30063" y="1813"/>
                  </a:cubicBezTo>
                  <a:cubicBezTo>
                    <a:pt x="29982" y="1813"/>
                    <a:pt x="29885" y="1862"/>
                    <a:pt x="29869" y="1749"/>
                  </a:cubicBezTo>
                  <a:close/>
                  <a:moveTo>
                    <a:pt x="29497" y="1894"/>
                  </a:moveTo>
                  <a:cubicBezTo>
                    <a:pt x="29610" y="1846"/>
                    <a:pt x="29707" y="1894"/>
                    <a:pt x="29820" y="1894"/>
                  </a:cubicBezTo>
                  <a:cubicBezTo>
                    <a:pt x="29740" y="1927"/>
                    <a:pt x="29545" y="2040"/>
                    <a:pt x="29497" y="1894"/>
                  </a:cubicBezTo>
                  <a:close/>
                  <a:moveTo>
                    <a:pt x="29480" y="1069"/>
                  </a:moveTo>
                  <a:cubicBezTo>
                    <a:pt x="29497" y="1004"/>
                    <a:pt x="29594" y="1101"/>
                    <a:pt x="29642" y="1020"/>
                  </a:cubicBezTo>
                  <a:cubicBezTo>
                    <a:pt x="29691" y="1150"/>
                    <a:pt x="29480" y="1214"/>
                    <a:pt x="29480" y="1069"/>
                  </a:cubicBezTo>
                  <a:close/>
                  <a:moveTo>
                    <a:pt x="29545" y="1749"/>
                  </a:moveTo>
                  <a:cubicBezTo>
                    <a:pt x="29594" y="1668"/>
                    <a:pt x="29675" y="1732"/>
                    <a:pt x="29707" y="1813"/>
                  </a:cubicBezTo>
                  <a:cubicBezTo>
                    <a:pt x="29675" y="1878"/>
                    <a:pt x="29594" y="1797"/>
                    <a:pt x="29545" y="1749"/>
                  </a:cubicBezTo>
                  <a:close/>
                  <a:moveTo>
                    <a:pt x="29108" y="1911"/>
                  </a:moveTo>
                  <a:cubicBezTo>
                    <a:pt x="29141" y="1878"/>
                    <a:pt x="29238" y="1927"/>
                    <a:pt x="29238" y="1862"/>
                  </a:cubicBezTo>
                  <a:cubicBezTo>
                    <a:pt x="29189" y="1846"/>
                    <a:pt x="29108" y="1911"/>
                    <a:pt x="29108" y="1830"/>
                  </a:cubicBezTo>
                  <a:cubicBezTo>
                    <a:pt x="29173" y="1765"/>
                    <a:pt x="29254" y="1813"/>
                    <a:pt x="29302" y="1878"/>
                  </a:cubicBezTo>
                  <a:cubicBezTo>
                    <a:pt x="29221" y="1927"/>
                    <a:pt x="29205" y="2008"/>
                    <a:pt x="29108" y="1911"/>
                  </a:cubicBezTo>
                  <a:close/>
                  <a:moveTo>
                    <a:pt x="28202" y="1700"/>
                  </a:moveTo>
                  <a:cubicBezTo>
                    <a:pt x="28266" y="1781"/>
                    <a:pt x="28412" y="1571"/>
                    <a:pt x="28461" y="1749"/>
                  </a:cubicBezTo>
                  <a:cubicBezTo>
                    <a:pt x="28347" y="1716"/>
                    <a:pt x="28282" y="1846"/>
                    <a:pt x="28202" y="1700"/>
                  </a:cubicBezTo>
                  <a:close/>
                  <a:moveTo>
                    <a:pt x="28250" y="2024"/>
                  </a:moveTo>
                  <a:cubicBezTo>
                    <a:pt x="28266" y="1894"/>
                    <a:pt x="28153" y="2008"/>
                    <a:pt x="28153" y="1927"/>
                  </a:cubicBezTo>
                  <a:cubicBezTo>
                    <a:pt x="28185" y="1878"/>
                    <a:pt x="28347" y="1830"/>
                    <a:pt x="28380" y="1894"/>
                  </a:cubicBezTo>
                  <a:cubicBezTo>
                    <a:pt x="28331" y="1927"/>
                    <a:pt x="28282" y="1975"/>
                    <a:pt x="28250" y="2024"/>
                  </a:cubicBezTo>
                  <a:close/>
                  <a:moveTo>
                    <a:pt x="28606" y="8742"/>
                  </a:moveTo>
                  <a:cubicBezTo>
                    <a:pt x="28639" y="8597"/>
                    <a:pt x="28542" y="8678"/>
                    <a:pt x="28525" y="8613"/>
                  </a:cubicBezTo>
                  <a:cubicBezTo>
                    <a:pt x="28720" y="8613"/>
                    <a:pt x="28898" y="8678"/>
                    <a:pt x="29076" y="8775"/>
                  </a:cubicBezTo>
                  <a:cubicBezTo>
                    <a:pt x="28914" y="8791"/>
                    <a:pt x="28801" y="8710"/>
                    <a:pt x="28606" y="8758"/>
                  </a:cubicBezTo>
                  <a:close/>
                  <a:moveTo>
                    <a:pt x="27862" y="1813"/>
                  </a:moveTo>
                  <a:cubicBezTo>
                    <a:pt x="27910" y="1587"/>
                    <a:pt x="28137" y="1732"/>
                    <a:pt x="28185" y="1781"/>
                  </a:cubicBezTo>
                  <a:cubicBezTo>
                    <a:pt x="28088" y="1797"/>
                    <a:pt x="27943" y="1716"/>
                    <a:pt x="27862" y="1813"/>
                  </a:cubicBezTo>
                  <a:close/>
                  <a:moveTo>
                    <a:pt x="27959" y="1975"/>
                  </a:moveTo>
                  <a:cubicBezTo>
                    <a:pt x="27991" y="1911"/>
                    <a:pt x="28072" y="1975"/>
                    <a:pt x="28104" y="2072"/>
                  </a:cubicBezTo>
                  <a:cubicBezTo>
                    <a:pt x="28023" y="2105"/>
                    <a:pt x="27991" y="2040"/>
                    <a:pt x="27959" y="1975"/>
                  </a:cubicBezTo>
                  <a:close/>
                  <a:moveTo>
                    <a:pt x="27943" y="2056"/>
                  </a:moveTo>
                  <a:cubicBezTo>
                    <a:pt x="27910" y="2072"/>
                    <a:pt x="27910" y="2105"/>
                    <a:pt x="27845" y="2105"/>
                  </a:cubicBezTo>
                  <a:cubicBezTo>
                    <a:pt x="27829" y="1878"/>
                    <a:pt x="27651" y="2121"/>
                    <a:pt x="27570" y="1943"/>
                  </a:cubicBezTo>
                  <a:cubicBezTo>
                    <a:pt x="27716" y="1943"/>
                    <a:pt x="27862" y="1894"/>
                    <a:pt x="27959" y="1943"/>
                  </a:cubicBezTo>
                  <a:cubicBezTo>
                    <a:pt x="27845" y="1927"/>
                    <a:pt x="27894" y="2024"/>
                    <a:pt x="27943" y="2056"/>
                  </a:cubicBezTo>
                  <a:close/>
                  <a:moveTo>
                    <a:pt x="28898" y="16529"/>
                  </a:moveTo>
                  <a:cubicBezTo>
                    <a:pt x="28946" y="16529"/>
                    <a:pt x="29043" y="16464"/>
                    <a:pt x="29027" y="16578"/>
                  </a:cubicBezTo>
                  <a:cubicBezTo>
                    <a:pt x="28995" y="16642"/>
                    <a:pt x="28898" y="16659"/>
                    <a:pt x="28898" y="16529"/>
                  </a:cubicBezTo>
                  <a:close/>
                  <a:moveTo>
                    <a:pt x="26550" y="2186"/>
                  </a:moveTo>
                  <a:cubicBezTo>
                    <a:pt x="26566" y="2040"/>
                    <a:pt x="26486" y="2008"/>
                    <a:pt x="26518" y="1878"/>
                  </a:cubicBezTo>
                  <a:cubicBezTo>
                    <a:pt x="26599" y="1878"/>
                    <a:pt x="26712" y="1797"/>
                    <a:pt x="26745" y="1927"/>
                  </a:cubicBezTo>
                  <a:cubicBezTo>
                    <a:pt x="26696" y="2024"/>
                    <a:pt x="26583" y="1862"/>
                    <a:pt x="26583" y="2008"/>
                  </a:cubicBezTo>
                  <a:cubicBezTo>
                    <a:pt x="26890" y="2072"/>
                    <a:pt x="27133" y="1991"/>
                    <a:pt x="27344" y="2040"/>
                  </a:cubicBezTo>
                  <a:cubicBezTo>
                    <a:pt x="27068" y="2218"/>
                    <a:pt x="26858" y="2153"/>
                    <a:pt x="26550" y="2202"/>
                  </a:cubicBezTo>
                  <a:close/>
                  <a:moveTo>
                    <a:pt x="27360" y="9309"/>
                  </a:moveTo>
                  <a:cubicBezTo>
                    <a:pt x="27489" y="9293"/>
                    <a:pt x="27619" y="9244"/>
                    <a:pt x="27651" y="9422"/>
                  </a:cubicBezTo>
                  <a:cubicBezTo>
                    <a:pt x="27554" y="9438"/>
                    <a:pt x="27408" y="9487"/>
                    <a:pt x="27360" y="9309"/>
                  </a:cubicBezTo>
                  <a:close/>
                  <a:moveTo>
                    <a:pt x="27182" y="9147"/>
                  </a:moveTo>
                  <a:cubicBezTo>
                    <a:pt x="26906" y="9196"/>
                    <a:pt x="27263" y="8985"/>
                    <a:pt x="27295" y="9163"/>
                  </a:cubicBezTo>
                  <a:cubicBezTo>
                    <a:pt x="27263" y="9179"/>
                    <a:pt x="27214" y="9163"/>
                    <a:pt x="27198" y="9147"/>
                  </a:cubicBezTo>
                  <a:close/>
                  <a:moveTo>
                    <a:pt x="26000" y="1927"/>
                  </a:moveTo>
                  <a:cubicBezTo>
                    <a:pt x="26065" y="1943"/>
                    <a:pt x="26194" y="1830"/>
                    <a:pt x="26194" y="1975"/>
                  </a:cubicBezTo>
                  <a:cubicBezTo>
                    <a:pt x="26081" y="1959"/>
                    <a:pt x="26065" y="2024"/>
                    <a:pt x="26016" y="1927"/>
                  </a:cubicBezTo>
                  <a:close/>
                  <a:moveTo>
                    <a:pt x="25903" y="2105"/>
                  </a:moveTo>
                  <a:cubicBezTo>
                    <a:pt x="25903" y="2056"/>
                    <a:pt x="25887" y="2008"/>
                    <a:pt x="25854" y="1975"/>
                  </a:cubicBezTo>
                  <a:cubicBezTo>
                    <a:pt x="25919" y="1991"/>
                    <a:pt x="25984" y="2008"/>
                    <a:pt x="26000" y="2105"/>
                  </a:cubicBezTo>
                  <a:close/>
                  <a:moveTo>
                    <a:pt x="25223" y="1813"/>
                  </a:moveTo>
                  <a:cubicBezTo>
                    <a:pt x="25207" y="1732"/>
                    <a:pt x="25158" y="1716"/>
                    <a:pt x="25223" y="1668"/>
                  </a:cubicBezTo>
                  <a:cubicBezTo>
                    <a:pt x="25223" y="1700"/>
                    <a:pt x="25223" y="1749"/>
                    <a:pt x="25255" y="1749"/>
                  </a:cubicBezTo>
                  <a:cubicBezTo>
                    <a:pt x="25255" y="1652"/>
                    <a:pt x="25336" y="1749"/>
                    <a:pt x="25352" y="1765"/>
                  </a:cubicBezTo>
                  <a:cubicBezTo>
                    <a:pt x="25288" y="1749"/>
                    <a:pt x="25304" y="1846"/>
                    <a:pt x="25223" y="1830"/>
                  </a:cubicBezTo>
                  <a:close/>
                  <a:moveTo>
                    <a:pt x="24980" y="1732"/>
                  </a:moveTo>
                  <a:cubicBezTo>
                    <a:pt x="25012" y="1749"/>
                    <a:pt x="25109" y="1684"/>
                    <a:pt x="25109" y="1765"/>
                  </a:cubicBezTo>
                  <a:cubicBezTo>
                    <a:pt x="25077" y="1765"/>
                    <a:pt x="25093" y="1797"/>
                    <a:pt x="25109" y="1830"/>
                  </a:cubicBezTo>
                  <a:cubicBezTo>
                    <a:pt x="25045" y="1862"/>
                    <a:pt x="25012" y="1797"/>
                    <a:pt x="24980" y="1732"/>
                  </a:cubicBezTo>
                  <a:close/>
                  <a:moveTo>
                    <a:pt x="24300" y="1522"/>
                  </a:moveTo>
                  <a:cubicBezTo>
                    <a:pt x="24381" y="1587"/>
                    <a:pt x="24446" y="1441"/>
                    <a:pt x="24478" y="1571"/>
                  </a:cubicBezTo>
                  <a:cubicBezTo>
                    <a:pt x="24430" y="1554"/>
                    <a:pt x="24300" y="1652"/>
                    <a:pt x="24300" y="1522"/>
                  </a:cubicBezTo>
                  <a:close/>
                  <a:moveTo>
                    <a:pt x="24138" y="664"/>
                  </a:moveTo>
                  <a:cubicBezTo>
                    <a:pt x="24090" y="551"/>
                    <a:pt x="24154" y="405"/>
                    <a:pt x="24268" y="373"/>
                  </a:cubicBezTo>
                  <a:cubicBezTo>
                    <a:pt x="24284" y="534"/>
                    <a:pt x="24171" y="567"/>
                    <a:pt x="24138" y="680"/>
                  </a:cubicBezTo>
                  <a:close/>
                  <a:moveTo>
                    <a:pt x="24041" y="1247"/>
                  </a:moveTo>
                  <a:cubicBezTo>
                    <a:pt x="24138" y="1263"/>
                    <a:pt x="24251" y="1117"/>
                    <a:pt x="24300" y="1263"/>
                  </a:cubicBezTo>
                  <a:cubicBezTo>
                    <a:pt x="24154" y="1312"/>
                    <a:pt x="24300" y="1344"/>
                    <a:pt x="24332" y="1409"/>
                  </a:cubicBezTo>
                  <a:cubicBezTo>
                    <a:pt x="24203" y="1360"/>
                    <a:pt x="24138" y="1376"/>
                    <a:pt x="24057" y="1263"/>
                  </a:cubicBezTo>
                  <a:close/>
                  <a:moveTo>
                    <a:pt x="25579" y="17031"/>
                  </a:moveTo>
                  <a:cubicBezTo>
                    <a:pt x="25692" y="17047"/>
                    <a:pt x="25806" y="16999"/>
                    <a:pt x="25919" y="16934"/>
                  </a:cubicBezTo>
                  <a:cubicBezTo>
                    <a:pt x="25967" y="16999"/>
                    <a:pt x="25919" y="16999"/>
                    <a:pt x="25951" y="17080"/>
                  </a:cubicBezTo>
                  <a:cubicBezTo>
                    <a:pt x="25838" y="17063"/>
                    <a:pt x="25644" y="17161"/>
                    <a:pt x="25579" y="17031"/>
                  </a:cubicBezTo>
                  <a:close/>
                  <a:moveTo>
                    <a:pt x="23911" y="664"/>
                  </a:moveTo>
                  <a:cubicBezTo>
                    <a:pt x="23863" y="551"/>
                    <a:pt x="24090" y="534"/>
                    <a:pt x="24073" y="648"/>
                  </a:cubicBezTo>
                  <a:cubicBezTo>
                    <a:pt x="24041" y="729"/>
                    <a:pt x="23992" y="615"/>
                    <a:pt x="23911" y="664"/>
                  </a:cubicBezTo>
                  <a:close/>
                  <a:moveTo>
                    <a:pt x="23911" y="1490"/>
                  </a:moveTo>
                  <a:cubicBezTo>
                    <a:pt x="23944" y="1441"/>
                    <a:pt x="24106" y="1392"/>
                    <a:pt x="24122" y="1506"/>
                  </a:cubicBezTo>
                  <a:cubicBezTo>
                    <a:pt x="24025" y="1473"/>
                    <a:pt x="23992" y="1538"/>
                    <a:pt x="23928" y="1490"/>
                  </a:cubicBezTo>
                  <a:close/>
                  <a:moveTo>
                    <a:pt x="25368" y="17063"/>
                  </a:moveTo>
                  <a:cubicBezTo>
                    <a:pt x="25385" y="17031"/>
                    <a:pt x="25530" y="16950"/>
                    <a:pt x="25530" y="17080"/>
                  </a:cubicBezTo>
                  <a:cubicBezTo>
                    <a:pt x="25482" y="17128"/>
                    <a:pt x="25401" y="17128"/>
                    <a:pt x="25385" y="17063"/>
                  </a:cubicBezTo>
                  <a:close/>
                  <a:moveTo>
                    <a:pt x="23555" y="1133"/>
                  </a:moveTo>
                  <a:cubicBezTo>
                    <a:pt x="23588" y="1085"/>
                    <a:pt x="23669" y="1085"/>
                    <a:pt x="23685" y="1198"/>
                  </a:cubicBezTo>
                  <a:cubicBezTo>
                    <a:pt x="23636" y="1198"/>
                    <a:pt x="23572" y="1182"/>
                    <a:pt x="23555" y="1133"/>
                  </a:cubicBezTo>
                  <a:close/>
                  <a:moveTo>
                    <a:pt x="22908" y="988"/>
                  </a:moveTo>
                  <a:cubicBezTo>
                    <a:pt x="22940" y="1133"/>
                    <a:pt x="22811" y="1069"/>
                    <a:pt x="22778" y="1133"/>
                  </a:cubicBezTo>
                  <a:cubicBezTo>
                    <a:pt x="22778" y="1036"/>
                    <a:pt x="22713" y="1036"/>
                    <a:pt x="22730" y="939"/>
                  </a:cubicBezTo>
                  <a:cubicBezTo>
                    <a:pt x="22843" y="874"/>
                    <a:pt x="22989" y="1004"/>
                    <a:pt x="23151" y="972"/>
                  </a:cubicBezTo>
                  <a:cubicBezTo>
                    <a:pt x="23070" y="972"/>
                    <a:pt x="22956" y="1101"/>
                    <a:pt x="22908" y="972"/>
                  </a:cubicBezTo>
                  <a:close/>
                  <a:moveTo>
                    <a:pt x="23312" y="988"/>
                  </a:moveTo>
                  <a:cubicBezTo>
                    <a:pt x="23312" y="1182"/>
                    <a:pt x="23102" y="972"/>
                    <a:pt x="23199" y="1166"/>
                  </a:cubicBezTo>
                  <a:cubicBezTo>
                    <a:pt x="23118" y="1214"/>
                    <a:pt x="23070" y="1069"/>
                    <a:pt x="23102" y="1004"/>
                  </a:cubicBezTo>
                  <a:cubicBezTo>
                    <a:pt x="23232" y="988"/>
                    <a:pt x="23215" y="1004"/>
                    <a:pt x="23312" y="972"/>
                  </a:cubicBezTo>
                  <a:close/>
                  <a:moveTo>
                    <a:pt x="22584" y="373"/>
                  </a:moveTo>
                  <a:cubicBezTo>
                    <a:pt x="22665" y="340"/>
                    <a:pt x="22681" y="259"/>
                    <a:pt x="22762" y="356"/>
                  </a:cubicBezTo>
                  <a:cubicBezTo>
                    <a:pt x="22697" y="389"/>
                    <a:pt x="22665" y="454"/>
                    <a:pt x="22584" y="356"/>
                  </a:cubicBezTo>
                  <a:close/>
                  <a:moveTo>
                    <a:pt x="22908" y="17743"/>
                  </a:moveTo>
                  <a:cubicBezTo>
                    <a:pt x="23005" y="17776"/>
                    <a:pt x="23021" y="17695"/>
                    <a:pt x="23102" y="17695"/>
                  </a:cubicBezTo>
                  <a:cubicBezTo>
                    <a:pt x="23102" y="17743"/>
                    <a:pt x="23151" y="17743"/>
                    <a:pt x="23151" y="17808"/>
                  </a:cubicBezTo>
                  <a:cubicBezTo>
                    <a:pt x="23102" y="17840"/>
                    <a:pt x="22924" y="17840"/>
                    <a:pt x="22908" y="17727"/>
                  </a:cubicBezTo>
                  <a:close/>
                  <a:moveTo>
                    <a:pt x="20577" y="1312"/>
                  </a:moveTo>
                  <a:cubicBezTo>
                    <a:pt x="20577" y="1263"/>
                    <a:pt x="20577" y="1198"/>
                    <a:pt x="20560" y="1133"/>
                  </a:cubicBezTo>
                  <a:cubicBezTo>
                    <a:pt x="20674" y="1231"/>
                    <a:pt x="20706" y="1133"/>
                    <a:pt x="20836" y="1117"/>
                  </a:cubicBezTo>
                  <a:cubicBezTo>
                    <a:pt x="20900" y="1263"/>
                    <a:pt x="20981" y="1117"/>
                    <a:pt x="21046" y="1231"/>
                  </a:cubicBezTo>
                  <a:cubicBezTo>
                    <a:pt x="20900" y="1328"/>
                    <a:pt x="20706" y="1263"/>
                    <a:pt x="20577" y="1312"/>
                  </a:cubicBezTo>
                  <a:close/>
                  <a:moveTo>
                    <a:pt x="22519" y="17840"/>
                  </a:moveTo>
                  <a:cubicBezTo>
                    <a:pt x="22600" y="17792"/>
                    <a:pt x="22633" y="17857"/>
                    <a:pt x="22730" y="17792"/>
                  </a:cubicBezTo>
                  <a:cubicBezTo>
                    <a:pt x="22746" y="17921"/>
                    <a:pt x="22535" y="17970"/>
                    <a:pt x="22519" y="17840"/>
                  </a:cubicBezTo>
                  <a:close/>
                  <a:moveTo>
                    <a:pt x="20091" y="1328"/>
                  </a:moveTo>
                  <a:cubicBezTo>
                    <a:pt x="20010" y="1053"/>
                    <a:pt x="19864" y="1198"/>
                    <a:pt x="19783" y="1101"/>
                  </a:cubicBezTo>
                  <a:cubicBezTo>
                    <a:pt x="19945" y="939"/>
                    <a:pt x="20059" y="1053"/>
                    <a:pt x="20172" y="1214"/>
                  </a:cubicBezTo>
                  <a:cubicBezTo>
                    <a:pt x="20253" y="1053"/>
                    <a:pt x="20463" y="1053"/>
                    <a:pt x="20544" y="1214"/>
                  </a:cubicBezTo>
                  <a:cubicBezTo>
                    <a:pt x="20463" y="1295"/>
                    <a:pt x="20285" y="1247"/>
                    <a:pt x="20075" y="1328"/>
                  </a:cubicBezTo>
                  <a:close/>
                  <a:moveTo>
                    <a:pt x="20544" y="1781"/>
                  </a:moveTo>
                  <a:cubicBezTo>
                    <a:pt x="20463" y="1797"/>
                    <a:pt x="20382" y="1732"/>
                    <a:pt x="20366" y="1668"/>
                  </a:cubicBezTo>
                  <a:cubicBezTo>
                    <a:pt x="20398" y="1603"/>
                    <a:pt x="20544" y="1571"/>
                    <a:pt x="20544" y="1684"/>
                  </a:cubicBezTo>
                  <a:cubicBezTo>
                    <a:pt x="20512" y="1684"/>
                    <a:pt x="20528" y="1732"/>
                    <a:pt x="20528" y="1781"/>
                  </a:cubicBezTo>
                  <a:close/>
                  <a:moveTo>
                    <a:pt x="20139" y="1894"/>
                  </a:moveTo>
                  <a:cubicBezTo>
                    <a:pt x="20123" y="1830"/>
                    <a:pt x="20156" y="1813"/>
                    <a:pt x="20139" y="1749"/>
                  </a:cubicBezTo>
                  <a:cubicBezTo>
                    <a:pt x="20237" y="1781"/>
                    <a:pt x="20301" y="1652"/>
                    <a:pt x="20334" y="1765"/>
                  </a:cubicBezTo>
                  <a:cubicBezTo>
                    <a:pt x="20269" y="1830"/>
                    <a:pt x="20204" y="1878"/>
                    <a:pt x="20123" y="1894"/>
                  </a:cubicBezTo>
                  <a:close/>
                  <a:moveTo>
                    <a:pt x="21823" y="18666"/>
                  </a:moveTo>
                  <a:cubicBezTo>
                    <a:pt x="21872" y="18634"/>
                    <a:pt x="21953" y="18634"/>
                    <a:pt x="22001" y="18698"/>
                  </a:cubicBezTo>
                  <a:cubicBezTo>
                    <a:pt x="21888" y="18666"/>
                    <a:pt x="21839" y="18812"/>
                    <a:pt x="21807" y="18666"/>
                  </a:cubicBezTo>
                  <a:close/>
                  <a:moveTo>
                    <a:pt x="19767" y="858"/>
                  </a:moveTo>
                  <a:cubicBezTo>
                    <a:pt x="19832" y="858"/>
                    <a:pt x="19897" y="858"/>
                    <a:pt x="19832" y="777"/>
                  </a:cubicBezTo>
                  <a:cubicBezTo>
                    <a:pt x="19880" y="810"/>
                    <a:pt x="19978" y="729"/>
                    <a:pt x="19978" y="810"/>
                  </a:cubicBezTo>
                  <a:cubicBezTo>
                    <a:pt x="19897" y="826"/>
                    <a:pt x="19799" y="1004"/>
                    <a:pt x="19751" y="858"/>
                  </a:cubicBezTo>
                  <a:close/>
                  <a:moveTo>
                    <a:pt x="19783" y="1263"/>
                  </a:moveTo>
                  <a:lnTo>
                    <a:pt x="19913" y="1247"/>
                  </a:lnTo>
                  <a:lnTo>
                    <a:pt x="19913" y="1360"/>
                  </a:lnTo>
                  <a:cubicBezTo>
                    <a:pt x="19864" y="1312"/>
                    <a:pt x="19767" y="1360"/>
                    <a:pt x="19767" y="1247"/>
                  </a:cubicBezTo>
                  <a:close/>
                  <a:moveTo>
                    <a:pt x="21629" y="18731"/>
                  </a:moveTo>
                  <a:cubicBezTo>
                    <a:pt x="21677" y="18715"/>
                    <a:pt x="21742" y="18731"/>
                    <a:pt x="21775" y="18796"/>
                  </a:cubicBezTo>
                  <a:cubicBezTo>
                    <a:pt x="21710" y="18860"/>
                    <a:pt x="21629" y="18812"/>
                    <a:pt x="21613" y="18731"/>
                  </a:cubicBezTo>
                  <a:close/>
                  <a:moveTo>
                    <a:pt x="21532" y="18310"/>
                  </a:moveTo>
                  <a:cubicBezTo>
                    <a:pt x="21564" y="18310"/>
                    <a:pt x="21645" y="18197"/>
                    <a:pt x="21645" y="18261"/>
                  </a:cubicBezTo>
                  <a:cubicBezTo>
                    <a:pt x="21613" y="18326"/>
                    <a:pt x="21564" y="18439"/>
                    <a:pt x="21516" y="18310"/>
                  </a:cubicBezTo>
                  <a:close/>
                  <a:moveTo>
                    <a:pt x="21273" y="18083"/>
                  </a:moveTo>
                  <a:cubicBezTo>
                    <a:pt x="21337" y="18083"/>
                    <a:pt x="21418" y="18051"/>
                    <a:pt x="21435" y="18148"/>
                  </a:cubicBezTo>
                  <a:cubicBezTo>
                    <a:pt x="21386" y="18261"/>
                    <a:pt x="21224" y="18197"/>
                    <a:pt x="21256" y="18083"/>
                  </a:cubicBezTo>
                  <a:close/>
                  <a:moveTo>
                    <a:pt x="21078" y="18132"/>
                  </a:moveTo>
                  <a:cubicBezTo>
                    <a:pt x="21095" y="18132"/>
                    <a:pt x="21111" y="18099"/>
                    <a:pt x="21111" y="18067"/>
                  </a:cubicBezTo>
                  <a:cubicBezTo>
                    <a:pt x="21176" y="18035"/>
                    <a:pt x="21192" y="18116"/>
                    <a:pt x="21240" y="18083"/>
                  </a:cubicBezTo>
                  <a:cubicBezTo>
                    <a:pt x="21273" y="18197"/>
                    <a:pt x="21176" y="18148"/>
                    <a:pt x="21192" y="18245"/>
                  </a:cubicBezTo>
                  <a:cubicBezTo>
                    <a:pt x="21208" y="18245"/>
                    <a:pt x="21208" y="18278"/>
                    <a:pt x="21192" y="18278"/>
                  </a:cubicBezTo>
                  <a:cubicBezTo>
                    <a:pt x="21176" y="18164"/>
                    <a:pt x="21078" y="18229"/>
                    <a:pt x="21062" y="18132"/>
                  </a:cubicBezTo>
                  <a:close/>
                  <a:moveTo>
                    <a:pt x="18990" y="793"/>
                  </a:moveTo>
                  <a:cubicBezTo>
                    <a:pt x="19071" y="729"/>
                    <a:pt x="19055" y="810"/>
                    <a:pt x="19152" y="810"/>
                  </a:cubicBezTo>
                  <a:cubicBezTo>
                    <a:pt x="19136" y="891"/>
                    <a:pt x="19071" y="1069"/>
                    <a:pt x="19039" y="1004"/>
                  </a:cubicBezTo>
                  <a:cubicBezTo>
                    <a:pt x="19120" y="972"/>
                    <a:pt x="19006" y="939"/>
                    <a:pt x="19022" y="858"/>
                  </a:cubicBezTo>
                  <a:cubicBezTo>
                    <a:pt x="19055" y="858"/>
                    <a:pt x="19103" y="858"/>
                    <a:pt x="19103" y="826"/>
                  </a:cubicBezTo>
                  <a:cubicBezTo>
                    <a:pt x="19055" y="810"/>
                    <a:pt x="19006" y="842"/>
                    <a:pt x="18990" y="793"/>
                  </a:cubicBezTo>
                  <a:close/>
                  <a:moveTo>
                    <a:pt x="20949" y="19087"/>
                  </a:moveTo>
                  <a:cubicBezTo>
                    <a:pt x="20917" y="18925"/>
                    <a:pt x="21062" y="18958"/>
                    <a:pt x="21078" y="19071"/>
                  </a:cubicBezTo>
                  <a:cubicBezTo>
                    <a:pt x="21046" y="19136"/>
                    <a:pt x="20965" y="19136"/>
                    <a:pt x="20949" y="19087"/>
                  </a:cubicBezTo>
                  <a:close/>
                  <a:moveTo>
                    <a:pt x="20836" y="18310"/>
                  </a:moveTo>
                  <a:cubicBezTo>
                    <a:pt x="20836" y="18245"/>
                    <a:pt x="20836" y="18180"/>
                    <a:pt x="20868" y="18164"/>
                  </a:cubicBezTo>
                  <a:cubicBezTo>
                    <a:pt x="20884" y="18245"/>
                    <a:pt x="20965" y="18213"/>
                    <a:pt x="20965" y="18326"/>
                  </a:cubicBezTo>
                  <a:cubicBezTo>
                    <a:pt x="20917" y="18342"/>
                    <a:pt x="20868" y="18342"/>
                    <a:pt x="20836" y="18310"/>
                  </a:cubicBezTo>
                  <a:close/>
                  <a:moveTo>
                    <a:pt x="18666" y="1231"/>
                  </a:moveTo>
                  <a:cubicBezTo>
                    <a:pt x="18666" y="1182"/>
                    <a:pt x="18634" y="1198"/>
                    <a:pt x="18618" y="1231"/>
                  </a:cubicBezTo>
                  <a:cubicBezTo>
                    <a:pt x="18602" y="1150"/>
                    <a:pt x="18634" y="1150"/>
                    <a:pt x="18650" y="1117"/>
                  </a:cubicBezTo>
                  <a:cubicBezTo>
                    <a:pt x="18618" y="1117"/>
                    <a:pt x="18650" y="1053"/>
                    <a:pt x="18666" y="1036"/>
                  </a:cubicBezTo>
                  <a:cubicBezTo>
                    <a:pt x="18666" y="1069"/>
                    <a:pt x="18682" y="1117"/>
                    <a:pt x="18715" y="1150"/>
                  </a:cubicBezTo>
                  <a:cubicBezTo>
                    <a:pt x="18666" y="1150"/>
                    <a:pt x="18682" y="1214"/>
                    <a:pt x="18650" y="1214"/>
                  </a:cubicBezTo>
                  <a:close/>
                  <a:moveTo>
                    <a:pt x="18569" y="1263"/>
                  </a:moveTo>
                  <a:cubicBezTo>
                    <a:pt x="18521" y="1198"/>
                    <a:pt x="18504" y="1117"/>
                    <a:pt x="18521" y="1020"/>
                  </a:cubicBezTo>
                  <a:cubicBezTo>
                    <a:pt x="18618" y="1020"/>
                    <a:pt x="18585" y="1182"/>
                    <a:pt x="18553" y="1263"/>
                  </a:cubicBezTo>
                  <a:close/>
                  <a:moveTo>
                    <a:pt x="20188" y="18796"/>
                  </a:moveTo>
                  <a:cubicBezTo>
                    <a:pt x="20220" y="18796"/>
                    <a:pt x="20237" y="18779"/>
                    <a:pt x="20220" y="18731"/>
                  </a:cubicBezTo>
                  <a:cubicBezTo>
                    <a:pt x="20334" y="18796"/>
                    <a:pt x="20318" y="18650"/>
                    <a:pt x="20382" y="18715"/>
                  </a:cubicBezTo>
                  <a:cubicBezTo>
                    <a:pt x="20366" y="18715"/>
                    <a:pt x="20350" y="18747"/>
                    <a:pt x="20366" y="18779"/>
                  </a:cubicBezTo>
                  <a:cubicBezTo>
                    <a:pt x="20269" y="18682"/>
                    <a:pt x="20237" y="18877"/>
                    <a:pt x="20188" y="18796"/>
                  </a:cubicBezTo>
                  <a:close/>
                  <a:moveTo>
                    <a:pt x="17371" y="2186"/>
                  </a:moveTo>
                  <a:cubicBezTo>
                    <a:pt x="17565" y="2234"/>
                    <a:pt x="18019" y="2121"/>
                    <a:pt x="18213" y="2283"/>
                  </a:cubicBezTo>
                  <a:cubicBezTo>
                    <a:pt x="17954" y="2267"/>
                    <a:pt x="17468" y="2380"/>
                    <a:pt x="17371" y="2186"/>
                  </a:cubicBezTo>
                  <a:close/>
                  <a:moveTo>
                    <a:pt x="17760" y="2008"/>
                  </a:moveTo>
                  <a:cubicBezTo>
                    <a:pt x="17792" y="1959"/>
                    <a:pt x="17841" y="1959"/>
                    <a:pt x="17905" y="1943"/>
                  </a:cubicBezTo>
                  <a:cubicBezTo>
                    <a:pt x="17905" y="1991"/>
                    <a:pt x="17905" y="2024"/>
                    <a:pt x="17922" y="2056"/>
                  </a:cubicBezTo>
                  <a:cubicBezTo>
                    <a:pt x="17857" y="2056"/>
                    <a:pt x="17776" y="2089"/>
                    <a:pt x="17760" y="1991"/>
                  </a:cubicBezTo>
                  <a:close/>
                  <a:moveTo>
                    <a:pt x="17630" y="1975"/>
                  </a:moveTo>
                  <a:cubicBezTo>
                    <a:pt x="17614" y="1878"/>
                    <a:pt x="17679" y="1878"/>
                    <a:pt x="17727" y="1862"/>
                  </a:cubicBezTo>
                  <a:lnTo>
                    <a:pt x="17727" y="1975"/>
                  </a:lnTo>
                  <a:close/>
                  <a:moveTo>
                    <a:pt x="17533" y="1522"/>
                  </a:moveTo>
                  <a:cubicBezTo>
                    <a:pt x="17484" y="1522"/>
                    <a:pt x="17436" y="1538"/>
                    <a:pt x="17420" y="1490"/>
                  </a:cubicBezTo>
                  <a:cubicBezTo>
                    <a:pt x="17517" y="1506"/>
                    <a:pt x="17420" y="1263"/>
                    <a:pt x="17517" y="1409"/>
                  </a:cubicBezTo>
                  <a:cubicBezTo>
                    <a:pt x="17517" y="1392"/>
                    <a:pt x="17533" y="1376"/>
                    <a:pt x="17549" y="1409"/>
                  </a:cubicBezTo>
                  <a:cubicBezTo>
                    <a:pt x="17517" y="1409"/>
                    <a:pt x="17517" y="1457"/>
                    <a:pt x="17533" y="1506"/>
                  </a:cubicBezTo>
                  <a:close/>
                  <a:moveTo>
                    <a:pt x="16934" y="2121"/>
                  </a:moveTo>
                  <a:cubicBezTo>
                    <a:pt x="17015" y="2153"/>
                    <a:pt x="17144" y="2089"/>
                    <a:pt x="17161" y="2202"/>
                  </a:cubicBezTo>
                  <a:cubicBezTo>
                    <a:pt x="17064" y="2137"/>
                    <a:pt x="16999" y="2267"/>
                    <a:pt x="16934" y="2105"/>
                  </a:cubicBezTo>
                  <a:close/>
                  <a:moveTo>
                    <a:pt x="18035" y="20285"/>
                  </a:moveTo>
                  <a:cubicBezTo>
                    <a:pt x="18067" y="20204"/>
                    <a:pt x="18164" y="20253"/>
                    <a:pt x="18213" y="20301"/>
                  </a:cubicBezTo>
                  <a:cubicBezTo>
                    <a:pt x="18148" y="20269"/>
                    <a:pt x="18051" y="20350"/>
                    <a:pt x="18035" y="20269"/>
                  </a:cubicBezTo>
                  <a:close/>
                  <a:moveTo>
                    <a:pt x="13891" y="3400"/>
                  </a:moveTo>
                  <a:cubicBezTo>
                    <a:pt x="13874" y="3287"/>
                    <a:pt x="14020" y="3238"/>
                    <a:pt x="14036" y="3351"/>
                  </a:cubicBezTo>
                  <a:cubicBezTo>
                    <a:pt x="14036" y="3400"/>
                    <a:pt x="13939" y="3368"/>
                    <a:pt x="13939" y="3432"/>
                  </a:cubicBezTo>
                  <a:cubicBezTo>
                    <a:pt x="14230" y="3384"/>
                    <a:pt x="14522" y="3319"/>
                    <a:pt x="14797" y="3222"/>
                  </a:cubicBezTo>
                  <a:cubicBezTo>
                    <a:pt x="14991" y="3400"/>
                    <a:pt x="15412" y="3076"/>
                    <a:pt x="15558" y="3335"/>
                  </a:cubicBezTo>
                  <a:cubicBezTo>
                    <a:pt x="15526" y="3416"/>
                    <a:pt x="15509" y="3513"/>
                    <a:pt x="15380" y="3497"/>
                  </a:cubicBezTo>
                  <a:cubicBezTo>
                    <a:pt x="15380" y="3400"/>
                    <a:pt x="15364" y="3335"/>
                    <a:pt x="15299" y="3351"/>
                  </a:cubicBezTo>
                  <a:cubicBezTo>
                    <a:pt x="15315" y="3416"/>
                    <a:pt x="15331" y="3465"/>
                    <a:pt x="15331" y="3529"/>
                  </a:cubicBezTo>
                  <a:cubicBezTo>
                    <a:pt x="15250" y="3465"/>
                    <a:pt x="15121" y="3465"/>
                    <a:pt x="15040" y="3529"/>
                  </a:cubicBezTo>
                  <a:cubicBezTo>
                    <a:pt x="14975" y="3384"/>
                    <a:pt x="15153" y="3513"/>
                    <a:pt x="15153" y="3416"/>
                  </a:cubicBezTo>
                  <a:cubicBezTo>
                    <a:pt x="14943" y="3384"/>
                    <a:pt x="14975" y="3465"/>
                    <a:pt x="14797" y="3513"/>
                  </a:cubicBezTo>
                  <a:cubicBezTo>
                    <a:pt x="14716" y="3465"/>
                    <a:pt x="14862" y="3400"/>
                    <a:pt x="14797" y="3368"/>
                  </a:cubicBezTo>
                  <a:cubicBezTo>
                    <a:pt x="14765" y="3513"/>
                    <a:pt x="14651" y="3400"/>
                    <a:pt x="14635" y="3529"/>
                  </a:cubicBezTo>
                  <a:cubicBezTo>
                    <a:pt x="14457" y="3546"/>
                    <a:pt x="14279" y="3529"/>
                    <a:pt x="14101" y="3513"/>
                  </a:cubicBezTo>
                  <a:cubicBezTo>
                    <a:pt x="14101" y="3562"/>
                    <a:pt x="14117" y="3643"/>
                    <a:pt x="14085" y="3659"/>
                  </a:cubicBezTo>
                  <a:cubicBezTo>
                    <a:pt x="14069" y="3578"/>
                    <a:pt x="13955" y="3675"/>
                    <a:pt x="13955" y="3562"/>
                  </a:cubicBezTo>
                  <a:cubicBezTo>
                    <a:pt x="14004" y="3546"/>
                    <a:pt x="14052" y="3529"/>
                    <a:pt x="14069" y="3481"/>
                  </a:cubicBezTo>
                  <a:cubicBezTo>
                    <a:pt x="13793" y="3562"/>
                    <a:pt x="13631" y="3416"/>
                    <a:pt x="13810" y="3141"/>
                  </a:cubicBezTo>
                  <a:cubicBezTo>
                    <a:pt x="13793" y="3287"/>
                    <a:pt x="13810" y="3319"/>
                    <a:pt x="13891" y="3400"/>
                  </a:cubicBezTo>
                  <a:close/>
                  <a:moveTo>
                    <a:pt x="17242" y="21192"/>
                  </a:moveTo>
                  <a:cubicBezTo>
                    <a:pt x="17274" y="21143"/>
                    <a:pt x="17371" y="21159"/>
                    <a:pt x="17404" y="21240"/>
                  </a:cubicBezTo>
                  <a:cubicBezTo>
                    <a:pt x="17339" y="21240"/>
                    <a:pt x="17274" y="21240"/>
                    <a:pt x="17242" y="21175"/>
                  </a:cubicBezTo>
                  <a:close/>
                  <a:moveTo>
                    <a:pt x="17258" y="21515"/>
                  </a:moveTo>
                  <a:cubicBezTo>
                    <a:pt x="17225" y="21370"/>
                    <a:pt x="17355" y="21353"/>
                    <a:pt x="17355" y="21499"/>
                  </a:cubicBezTo>
                  <a:close/>
                  <a:moveTo>
                    <a:pt x="16853" y="18974"/>
                  </a:moveTo>
                  <a:cubicBezTo>
                    <a:pt x="16788" y="18796"/>
                    <a:pt x="17015" y="18796"/>
                    <a:pt x="17064" y="18844"/>
                  </a:cubicBezTo>
                  <a:cubicBezTo>
                    <a:pt x="16983" y="18893"/>
                    <a:pt x="16918" y="18877"/>
                    <a:pt x="16853" y="18974"/>
                  </a:cubicBezTo>
                  <a:close/>
                  <a:moveTo>
                    <a:pt x="17144" y="21289"/>
                  </a:moveTo>
                  <a:cubicBezTo>
                    <a:pt x="17031" y="21224"/>
                    <a:pt x="16950" y="21370"/>
                    <a:pt x="16821" y="21386"/>
                  </a:cubicBezTo>
                  <a:cubicBezTo>
                    <a:pt x="16821" y="21321"/>
                    <a:pt x="16772" y="21240"/>
                    <a:pt x="16724" y="21192"/>
                  </a:cubicBezTo>
                  <a:cubicBezTo>
                    <a:pt x="16869" y="21224"/>
                    <a:pt x="17064" y="21030"/>
                    <a:pt x="17225" y="21175"/>
                  </a:cubicBezTo>
                  <a:cubicBezTo>
                    <a:pt x="17144" y="21159"/>
                    <a:pt x="17144" y="21240"/>
                    <a:pt x="17128" y="21289"/>
                  </a:cubicBezTo>
                  <a:close/>
                  <a:moveTo>
                    <a:pt x="14943" y="3805"/>
                  </a:moveTo>
                  <a:cubicBezTo>
                    <a:pt x="15008" y="3821"/>
                    <a:pt x="15121" y="3756"/>
                    <a:pt x="15153" y="3821"/>
                  </a:cubicBezTo>
                  <a:cubicBezTo>
                    <a:pt x="15040" y="3853"/>
                    <a:pt x="15008" y="3983"/>
                    <a:pt x="14943" y="3821"/>
                  </a:cubicBezTo>
                  <a:close/>
                  <a:moveTo>
                    <a:pt x="16724" y="19751"/>
                  </a:moveTo>
                  <a:cubicBezTo>
                    <a:pt x="16788" y="19767"/>
                    <a:pt x="16756" y="19654"/>
                    <a:pt x="16837" y="19670"/>
                  </a:cubicBezTo>
                  <a:cubicBezTo>
                    <a:pt x="16837" y="19718"/>
                    <a:pt x="16853" y="19767"/>
                    <a:pt x="16869" y="19799"/>
                  </a:cubicBezTo>
                  <a:cubicBezTo>
                    <a:pt x="16805" y="19816"/>
                    <a:pt x="16724" y="19848"/>
                    <a:pt x="16707" y="19751"/>
                  </a:cubicBezTo>
                  <a:close/>
                  <a:moveTo>
                    <a:pt x="16432" y="19492"/>
                  </a:moveTo>
                  <a:cubicBezTo>
                    <a:pt x="16578" y="19427"/>
                    <a:pt x="16626" y="19314"/>
                    <a:pt x="16756" y="19378"/>
                  </a:cubicBezTo>
                  <a:lnTo>
                    <a:pt x="16756" y="19492"/>
                  </a:lnTo>
                  <a:cubicBezTo>
                    <a:pt x="16626" y="19443"/>
                    <a:pt x="16546" y="19573"/>
                    <a:pt x="16432" y="19492"/>
                  </a:cubicBezTo>
                  <a:close/>
                  <a:moveTo>
                    <a:pt x="16335" y="19637"/>
                  </a:moveTo>
                  <a:cubicBezTo>
                    <a:pt x="16335" y="19557"/>
                    <a:pt x="16367" y="19524"/>
                    <a:pt x="16286" y="19508"/>
                  </a:cubicBezTo>
                  <a:cubicBezTo>
                    <a:pt x="16303" y="19589"/>
                    <a:pt x="16286" y="19637"/>
                    <a:pt x="16254" y="19654"/>
                  </a:cubicBezTo>
                  <a:cubicBezTo>
                    <a:pt x="16189" y="19508"/>
                    <a:pt x="15963" y="19605"/>
                    <a:pt x="15849" y="19718"/>
                  </a:cubicBezTo>
                  <a:cubicBezTo>
                    <a:pt x="15833" y="19654"/>
                    <a:pt x="15817" y="19589"/>
                    <a:pt x="15801" y="19524"/>
                  </a:cubicBezTo>
                  <a:cubicBezTo>
                    <a:pt x="16060" y="19605"/>
                    <a:pt x="16206" y="19378"/>
                    <a:pt x="16416" y="19459"/>
                  </a:cubicBezTo>
                  <a:cubicBezTo>
                    <a:pt x="16367" y="19492"/>
                    <a:pt x="16400" y="19621"/>
                    <a:pt x="16319" y="19654"/>
                  </a:cubicBezTo>
                  <a:close/>
                  <a:moveTo>
                    <a:pt x="14506" y="4177"/>
                  </a:moveTo>
                  <a:cubicBezTo>
                    <a:pt x="14587" y="4226"/>
                    <a:pt x="14651" y="4047"/>
                    <a:pt x="14651" y="4193"/>
                  </a:cubicBezTo>
                  <a:cubicBezTo>
                    <a:pt x="14603" y="4242"/>
                    <a:pt x="14554" y="4274"/>
                    <a:pt x="14506" y="4193"/>
                  </a:cubicBezTo>
                  <a:close/>
                  <a:moveTo>
                    <a:pt x="14506" y="5326"/>
                  </a:moveTo>
                  <a:cubicBezTo>
                    <a:pt x="13988" y="5359"/>
                    <a:pt x="13680" y="5650"/>
                    <a:pt x="13292" y="5343"/>
                  </a:cubicBezTo>
                  <a:cubicBezTo>
                    <a:pt x="13340" y="5310"/>
                    <a:pt x="13453" y="5375"/>
                    <a:pt x="13470" y="5294"/>
                  </a:cubicBezTo>
                  <a:cubicBezTo>
                    <a:pt x="13470" y="5213"/>
                    <a:pt x="13421" y="5213"/>
                    <a:pt x="13421" y="5148"/>
                  </a:cubicBezTo>
                  <a:cubicBezTo>
                    <a:pt x="13470" y="5148"/>
                    <a:pt x="13534" y="5035"/>
                    <a:pt x="13567" y="5132"/>
                  </a:cubicBezTo>
                  <a:cubicBezTo>
                    <a:pt x="13518" y="5132"/>
                    <a:pt x="13437" y="5262"/>
                    <a:pt x="13518" y="5278"/>
                  </a:cubicBezTo>
                  <a:cubicBezTo>
                    <a:pt x="13793" y="5245"/>
                    <a:pt x="14214" y="5084"/>
                    <a:pt x="14506" y="5213"/>
                  </a:cubicBezTo>
                  <a:cubicBezTo>
                    <a:pt x="14490" y="5245"/>
                    <a:pt x="14490" y="5294"/>
                    <a:pt x="14506" y="5343"/>
                  </a:cubicBezTo>
                  <a:close/>
                  <a:moveTo>
                    <a:pt x="14069" y="3254"/>
                  </a:moveTo>
                  <a:cubicBezTo>
                    <a:pt x="14069" y="3189"/>
                    <a:pt x="14101" y="3173"/>
                    <a:pt x="14069" y="3109"/>
                  </a:cubicBezTo>
                  <a:cubicBezTo>
                    <a:pt x="14117" y="3141"/>
                    <a:pt x="14198" y="3109"/>
                    <a:pt x="14230" y="3157"/>
                  </a:cubicBezTo>
                  <a:cubicBezTo>
                    <a:pt x="14133" y="3141"/>
                    <a:pt x="14182" y="3287"/>
                    <a:pt x="14069" y="3254"/>
                  </a:cubicBezTo>
                  <a:close/>
                  <a:moveTo>
                    <a:pt x="15607" y="19718"/>
                  </a:moveTo>
                  <a:cubicBezTo>
                    <a:pt x="15607" y="19654"/>
                    <a:pt x="15558" y="19637"/>
                    <a:pt x="15558" y="19573"/>
                  </a:cubicBezTo>
                  <a:cubicBezTo>
                    <a:pt x="15655" y="19573"/>
                    <a:pt x="15768" y="19557"/>
                    <a:pt x="15768" y="19702"/>
                  </a:cubicBezTo>
                  <a:cubicBezTo>
                    <a:pt x="15704" y="19718"/>
                    <a:pt x="15639" y="19637"/>
                    <a:pt x="15607" y="19718"/>
                  </a:cubicBezTo>
                  <a:close/>
                  <a:moveTo>
                    <a:pt x="13356" y="3578"/>
                  </a:moveTo>
                  <a:cubicBezTo>
                    <a:pt x="13502" y="3481"/>
                    <a:pt x="13551" y="3400"/>
                    <a:pt x="13680" y="3368"/>
                  </a:cubicBezTo>
                  <a:cubicBezTo>
                    <a:pt x="13680" y="3448"/>
                    <a:pt x="13696" y="3546"/>
                    <a:pt x="13729" y="3627"/>
                  </a:cubicBezTo>
                  <a:cubicBezTo>
                    <a:pt x="13583" y="3578"/>
                    <a:pt x="13453" y="3724"/>
                    <a:pt x="13356" y="3578"/>
                  </a:cubicBezTo>
                  <a:close/>
                  <a:moveTo>
                    <a:pt x="12871" y="2898"/>
                  </a:moveTo>
                  <a:cubicBezTo>
                    <a:pt x="13162" y="2930"/>
                    <a:pt x="13372" y="2704"/>
                    <a:pt x="13648" y="2833"/>
                  </a:cubicBezTo>
                  <a:cubicBezTo>
                    <a:pt x="13583" y="3060"/>
                    <a:pt x="13227" y="2963"/>
                    <a:pt x="13033" y="3060"/>
                  </a:cubicBezTo>
                  <a:cubicBezTo>
                    <a:pt x="13113" y="3206"/>
                    <a:pt x="13372" y="2947"/>
                    <a:pt x="13486" y="3060"/>
                  </a:cubicBezTo>
                  <a:cubicBezTo>
                    <a:pt x="13356" y="3092"/>
                    <a:pt x="13486" y="3173"/>
                    <a:pt x="13486" y="3319"/>
                  </a:cubicBezTo>
                  <a:cubicBezTo>
                    <a:pt x="13437" y="3400"/>
                    <a:pt x="13259" y="3465"/>
                    <a:pt x="13162" y="3351"/>
                  </a:cubicBezTo>
                  <a:cubicBezTo>
                    <a:pt x="13211" y="3319"/>
                    <a:pt x="13324" y="3384"/>
                    <a:pt x="13292" y="3270"/>
                  </a:cubicBezTo>
                  <a:cubicBezTo>
                    <a:pt x="13211" y="3303"/>
                    <a:pt x="13113" y="3270"/>
                    <a:pt x="12984" y="3222"/>
                  </a:cubicBezTo>
                  <a:cubicBezTo>
                    <a:pt x="12984" y="3303"/>
                    <a:pt x="13033" y="3335"/>
                    <a:pt x="12968" y="3368"/>
                  </a:cubicBezTo>
                  <a:cubicBezTo>
                    <a:pt x="12919" y="3270"/>
                    <a:pt x="12887" y="3432"/>
                    <a:pt x="12822" y="3416"/>
                  </a:cubicBezTo>
                  <a:cubicBezTo>
                    <a:pt x="12806" y="3351"/>
                    <a:pt x="12887" y="3270"/>
                    <a:pt x="12806" y="3238"/>
                  </a:cubicBezTo>
                  <a:cubicBezTo>
                    <a:pt x="12773" y="3335"/>
                    <a:pt x="12709" y="3400"/>
                    <a:pt x="12628" y="3448"/>
                  </a:cubicBezTo>
                  <a:cubicBezTo>
                    <a:pt x="12239" y="3287"/>
                    <a:pt x="11818" y="3416"/>
                    <a:pt x="11559" y="3368"/>
                  </a:cubicBezTo>
                  <a:cubicBezTo>
                    <a:pt x="11592" y="3368"/>
                    <a:pt x="11575" y="3303"/>
                    <a:pt x="11575" y="3254"/>
                  </a:cubicBezTo>
                  <a:cubicBezTo>
                    <a:pt x="11495" y="3254"/>
                    <a:pt x="11381" y="3319"/>
                    <a:pt x="11365" y="3206"/>
                  </a:cubicBezTo>
                  <a:cubicBezTo>
                    <a:pt x="11414" y="3173"/>
                    <a:pt x="11462" y="3141"/>
                    <a:pt x="11511" y="3125"/>
                  </a:cubicBezTo>
                  <a:cubicBezTo>
                    <a:pt x="11543" y="3125"/>
                    <a:pt x="11543" y="3189"/>
                    <a:pt x="11559" y="3189"/>
                  </a:cubicBezTo>
                  <a:cubicBezTo>
                    <a:pt x="12029" y="3011"/>
                    <a:pt x="12531" y="2963"/>
                    <a:pt x="13016" y="3044"/>
                  </a:cubicBezTo>
                  <a:lnTo>
                    <a:pt x="12887" y="3060"/>
                  </a:lnTo>
                  <a:cubicBezTo>
                    <a:pt x="12887" y="3011"/>
                    <a:pt x="12887" y="2963"/>
                    <a:pt x="12871" y="2914"/>
                  </a:cubicBezTo>
                  <a:close/>
                  <a:moveTo>
                    <a:pt x="13631" y="4226"/>
                  </a:moveTo>
                  <a:cubicBezTo>
                    <a:pt x="13664" y="4161"/>
                    <a:pt x="13729" y="4226"/>
                    <a:pt x="13745" y="4323"/>
                  </a:cubicBezTo>
                  <a:cubicBezTo>
                    <a:pt x="13696" y="4323"/>
                    <a:pt x="13615" y="4339"/>
                    <a:pt x="13615" y="4242"/>
                  </a:cubicBezTo>
                  <a:close/>
                  <a:moveTo>
                    <a:pt x="13518" y="4420"/>
                  </a:moveTo>
                  <a:cubicBezTo>
                    <a:pt x="13372" y="4387"/>
                    <a:pt x="12806" y="4533"/>
                    <a:pt x="12871" y="4161"/>
                  </a:cubicBezTo>
                  <a:cubicBezTo>
                    <a:pt x="13065" y="4209"/>
                    <a:pt x="13292" y="4226"/>
                    <a:pt x="13502" y="4209"/>
                  </a:cubicBezTo>
                  <a:cubicBezTo>
                    <a:pt x="13502" y="4177"/>
                    <a:pt x="13470" y="4161"/>
                    <a:pt x="13470" y="4145"/>
                  </a:cubicBezTo>
                  <a:cubicBezTo>
                    <a:pt x="13615" y="4177"/>
                    <a:pt x="13615" y="4323"/>
                    <a:pt x="13518" y="4436"/>
                  </a:cubicBezTo>
                  <a:close/>
                  <a:moveTo>
                    <a:pt x="12935" y="3610"/>
                  </a:moveTo>
                  <a:cubicBezTo>
                    <a:pt x="12935" y="3465"/>
                    <a:pt x="13113" y="3562"/>
                    <a:pt x="13130" y="3448"/>
                  </a:cubicBezTo>
                  <a:cubicBezTo>
                    <a:pt x="13162" y="3529"/>
                    <a:pt x="13227" y="3529"/>
                    <a:pt x="13259" y="3610"/>
                  </a:cubicBezTo>
                  <a:cubicBezTo>
                    <a:pt x="13130" y="3724"/>
                    <a:pt x="13033" y="3513"/>
                    <a:pt x="12935" y="3627"/>
                  </a:cubicBezTo>
                  <a:close/>
                  <a:moveTo>
                    <a:pt x="12320" y="5326"/>
                  </a:moveTo>
                  <a:cubicBezTo>
                    <a:pt x="12644" y="5035"/>
                    <a:pt x="13065" y="5262"/>
                    <a:pt x="13372" y="5181"/>
                  </a:cubicBezTo>
                  <a:cubicBezTo>
                    <a:pt x="13389" y="5424"/>
                    <a:pt x="13113" y="5165"/>
                    <a:pt x="13049" y="5326"/>
                  </a:cubicBezTo>
                  <a:cubicBezTo>
                    <a:pt x="13130" y="5407"/>
                    <a:pt x="13275" y="5197"/>
                    <a:pt x="13292" y="5440"/>
                  </a:cubicBezTo>
                  <a:cubicBezTo>
                    <a:pt x="13130" y="5440"/>
                    <a:pt x="13227" y="5440"/>
                    <a:pt x="13146" y="5488"/>
                  </a:cubicBezTo>
                  <a:cubicBezTo>
                    <a:pt x="13049" y="5391"/>
                    <a:pt x="13016" y="5440"/>
                    <a:pt x="12822" y="5456"/>
                  </a:cubicBezTo>
                  <a:cubicBezTo>
                    <a:pt x="12773" y="5359"/>
                    <a:pt x="12919" y="5310"/>
                    <a:pt x="12838" y="5278"/>
                  </a:cubicBezTo>
                  <a:cubicBezTo>
                    <a:pt x="12806" y="5343"/>
                    <a:pt x="12757" y="5229"/>
                    <a:pt x="12757" y="5359"/>
                  </a:cubicBezTo>
                  <a:cubicBezTo>
                    <a:pt x="12790" y="5424"/>
                    <a:pt x="12790" y="5488"/>
                    <a:pt x="12773" y="5553"/>
                  </a:cubicBezTo>
                  <a:cubicBezTo>
                    <a:pt x="12676" y="5472"/>
                    <a:pt x="12434" y="5537"/>
                    <a:pt x="12304" y="5391"/>
                  </a:cubicBezTo>
                  <a:cubicBezTo>
                    <a:pt x="12369" y="5359"/>
                    <a:pt x="12514" y="5407"/>
                    <a:pt x="12531" y="5326"/>
                  </a:cubicBezTo>
                  <a:cubicBezTo>
                    <a:pt x="12547" y="5245"/>
                    <a:pt x="12450" y="5310"/>
                    <a:pt x="12450" y="5262"/>
                  </a:cubicBezTo>
                  <a:cubicBezTo>
                    <a:pt x="12466" y="5262"/>
                    <a:pt x="12498" y="5262"/>
                    <a:pt x="12482" y="5229"/>
                  </a:cubicBezTo>
                  <a:cubicBezTo>
                    <a:pt x="12385" y="5245"/>
                    <a:pt x="12369" y="5407"/>
                    <a:pt x="12320" y="5343"/>
                  </a:cubicBezTo>
                  <a:close/>
                  <a:moveTo>
                    <a:pt x="12887" y="3756"/>
                  </a:moveTo>
                  <a:cubicBezTo>
                    <a:pt x="12887" y="3740"/>
                    <a:pt x="12935" y="3610"/>
                    <a:pt x="12968" y="3708"/>
                  </a:cubicBezTo>
                  <a:cubicBezTo>
                    <a:pt x="12887" y="3740"/>
                    <a:pt x="13049" y="3837"/>
                    <a:pt x="12968" y="3853"/>
                  </a:cubicBezTo>
                  <a:cubicBezTo>
                    <a:pt x="12952" y="3805"/>
                    <a:pt x="12871" y="3853"/>
                    <a:pt x="12871" y="3772"/>
                  </a:cubicBezTo>
                  <a:close/>
                  <a:moveTo>
                    <a:pt x="12369" y="3918"/>
                  </a:moveTo>
                  <a:cubicBezTo>
                    <a:pt x="12239" y="3756"/>
                    <a:pt x="12660" y="3659"/>
                    <a:pt x="12854" y="3724"/>
                  </a:cubicBezTo>
                  <a:cubicBezTo>
                    <a:pt x="12660" y="3902"/>
                    <a:pt x="12466" y="3772"/>
                    <a:pt x="12353" y="3934"/>
                  </a:cubicBezTo>
                  <a:close/>
                  <a:moveTo>
                    <a:pt x="12466" y="6573"/>
                  </a:moveTo>
                  <a:cubicBezTo>
                    <a:pt x="12547" y="6557"/>
                    <a:pt x="12693" y="6379"/>
                    <a:pt x="12757" y="6541"/>
                  </a:cubicBezTo>
                  <a:cubicBezTo>
                    <a:pt x="12709" y="6557"/>
                    <a:pt x="12773" y="6605"/>
                    <a:pt x="12741" y="6622"/>
                  </a:cubicBezTo>
                  <a:cubicBezTo>
                    <a:pt x="12676" y="6524"/>
                    <a:pt x="12498" y="6767"/>
                    <a:pt x="12450" y="6589"/>
                  </a:cubicBezTo>
                  <a:close/>
                  <a:moveTo>
                    <a:pt x="12466" y="6783"/>
                  </a:moveTo>
                  <a:cubicBezTo>
                    <a:pt x="12466" y="6735"/>
                    <a:pt x="12385" y="6767"/>
                    <a:pt x="12385" y="6719"/>
                  </a:cubicBezTo>
                  <a:cubicBezTo>
                    <a:pt x="12401" y="6719"/>
                    <a:pt x="12385" y="6686"/>
                    <a:pt x="12385" y="6654"/>
                  </a:cubicBezTo>
                  <a:lnTo>
                    <a:pt x="12498" y="6638"/>
                  </a:lnTo>
                  <a:cubicBezTo>
                    <a:pt x="12498" y="6735"/>
                    <a:pt x="12498" y="6783"/>
                    <a:pt x="12450" y="6800"/>
                  </a:cubicBezTo>
                  <a:close/>
                  <a:moveTo>
                    <a:pt x="12191" y="3869"/>
                  </a:moveTo>
                  <a:cubicBezTo>
                    <a:pt x="11915" y="3821"/>
                    <a:pt x="11656" y="4047"/>
                    <a:pt x="11446" y="3788"/>
                  </a:cubicBezTo>
                  <a:cubicBezTo>
                    <a:pt x="11754" y="3837"/>
                    <a:pt x="12110" y="3708"/>
                    <a:pt x="12272" y="3788"/>
                  </a:cubicBezTo>
                  <a:cubicBezTo>
                    <a:pt x="12223" y="3805"/>
                    <a:pt x="12142" y="3772"/>
                    <a:pt x="12174" y="3886"/>
                  </a:cubicBezTo>
                  <a:close/>
                  <a:moveTo>
                    <a:pt x="11236" y="7059"/>
                  </a:moveTo>
                  <a:cubicBezTo>
                    <a:pt x="11236" y="6994"/>
                    <a:pt x="11203" y="6945"/>
                    <a:pt x="11171" y="6913"/>
                  </a:cubicBezTo>
                  <a:cubicBezTo>
                    <a:pt x="11122" y="7026"/>
                    <a:pt x="11025" y="6897"/>
                    <a:pt x="10960" y="6978"/>
                  </a:cubicBezTo>
                  <a:cubicBezTo>
                    <a:pt x="10944" y="6929"/>
                    <a:pt x="10944" y="6881"/>
                    <a:pt x="10960" y="6832"/>
                  </a:cubicBezTo>
                  <a:cubicBezTo>
                    <a:pt x="10863" y="6848"/>
                    <a:pt x="10831" y="6735"/>
                    <a:pt x="10766" y="6670"/>
                  </a:cubicBezTo>
                  <a:cubicBezTo>
                    <a:pt x="10782" y="6654"/>
                    <a:pt x="10782" y="6638"/>
                    <a:pt x="10782" y="6589"/>
                  </a:cubicBezTo>
                  <a:lnTo>
                    <a:pt x="10896" y="6573"/>
                  </a:lnTo>
                  <a:cubicBezTo>
                    <a:pt x="10960" y="6622"/>
                    <a:pt x="10879" y="6670"/>
                    <a:pt x="10944" y="6686"/>
                  </a:cubicBezTo>
                  <a:cubicBezTo>
                    <a:pt x="10993" y="6702"/>
                    <a:pt x="10993" y="6719"/>
                    <a:pt x="11041" y="6702"/>
                  </a:cubicBezTo>
                  <a:cubicBezTo>
                    <a:pt x="11041" y="6654"/>
                    <a:pt x="11025" y="6622"/>
                    <a:pt x="11025" y="6573"/>
                  </a:cubicBezTo>
                  <a:cubicBezTo>
                    <a:pt x="11106" y="6573"/>
                    <a:pt x="11138" y="6686"/>
                    <a:pt x="11219" y="6686"/>
                  </a:cubicBezTo>
                  <a:cubicBezTo>
                    <a:pt x="11219" y="6622"/>
                    <a:pt x="11187" y="6622"/>
                    <a:pt x="11171" y="6557"/>
                  </a:cubicBezTo>
                  <a:cubicBezTo>
                    <a:pt x="11527" y="6427"/>
                    <a:pt x="12126" y="6622"/>
                    <a:pt x="12369" y="6476"/>
                  </a:cubicBezTo>
                  <a:cubicBezTo>
                    <a:pt x="12369" y="6524"/>
                    <a:pt x="12385" y="6573"/>
                    <a:pt x="12417" y="6605"/>
                  </a:cubicBezTo>
                  <a:cubicBezTo>
                    <a:pt x="12255" y="6622"/>
                    <a:pt x="12142" y="6800"/>
                    <a:pt x="12207" y="6961"/>
                  </a:cubicBezTo>
                  <a:cubicBezTo>
                    <a:pt x="12110" y="6978"/>
                    <a:pt x="12126" y="6864"/>
                    <a:pt x="12126" y="6783"/>
                  </a:cubicBezTo>
                  <a:cubicBezTo>
                    <a:pt x="12094" y="6832"/>
                    <a:pt x="11867" y="6735"/>
                    <a:pt x="11818" y="6848"/>
                  </a:cubicBezTo>
                  <a:cubicBezTo>
                    <a:pt x="11899" y="6913"/>
                    <a:pt x="12013" y="6783"/>
                    <a:pt x="12013" y="6897"/>
                  </a:cubicBezTo>
                  <a:cubicBezTo>
                    <a:pt x="12061" y="6897"/>
                    <a:pt x="11980" y="7010"/>
                    <a:pt x="11980" y="7042"/>
                  </a:cubicBezTo>
                  <a:cubicBezTo>
                    <a:pt x="11915" y="6994"/>
                    <a:pt x="11786" y="6881"/>
                    <a:pt x="11818" y="7107"/>
                  </a:cubicBezTo>
                  <a:cubicBezTo>
                    <a:pt x="11867" y="7010"/>
                    <a:pt x="11932" y="7123"/>
                    <a:pt x="11996" y="7156"/>
                  </a:cubicBezTo>
                  <a:cubicBezTo>
                    <a:pt x="11802" y="7237"/>
                    <a:pt x="11592" y="7269"/>
                    <a:pt x="11397" y="7221"/>
                  </a:cubicBezTo>
                  <a:cubicBezTo>
                    <a:pt x="11462" y="7204"/>
                    <a:pt x="11446" y="7107"/>
                    <a:pt x="11381" y="7107"/>
                  </a:cubicBezTo>
                  <a:cubicBezTo>
                    <a:pt x="11333" y="7107"/>
                    <a:pt x="11381" y="7221"/>
                    <a:pt x="11316" y="7221"/>
                  </a:cubicBezTo>
                  <a:cubicBezTo>
                    <a:pt x="11268" y="7156"/>
                    <a:pt x="11316" y="7107"/>
                    <a:pt x="11316" y="7042"/>
                  </a:cubicBezTo>
                  <a:cubicBezTo>
                    <a:pt x="11414" y="7010"/>
                    <a:pt x="11446" y="7075"/>
                    <a:pt x="11511" y="7091"/>
                  </a:cubicBezTo>
                  <a:cubicBezTo>
                    <a:pt x="11527" y="6929"/>
                    <a:pt x="11689" y="7026"/>
                    <a:pt x="11737" y="6961"/>
                  </a:cubicBezTo>
                  <a:cubicBezTo>
                    <a:pt x="11559" y="6961"/>
                    <a:pt x="11381" y="6994"/>
                    <a:pt x="11219" y="7075"/>
                  </a:cubicBezTo>
                  <a:close/>
                  <a:moveTo>
                    <a:pt x="12029" y="3594"/>
                  </a:moveTo>
                  <a:cubicBezTo>
                    <a:pt x="12013" y="3708"/>
                    <a:pt x="11559" y="3821"/>
                    <a:pt x="11673" y="3627"/>
                  </a:cubicBezTo>
                  <a:cubicBezTo>
                    <a:pt x="11575" y="3643"/>
                    <a:pt x="11462" y="3659"/>
                    <a:pt x="11365" y="3691"/>
                  </a:cubicBezTo>
                  <a:cubicBezTo>
                    <a:pt x="11349" y="3627"/>
                    <a:pt x="11284" y="3643"/>
                    <a:pt x="11284" y="3513"/>
                  </a:cubicBezTo>
                  <a:cubicBezTo>
                    <a:pt x="11462" y="3708"/>
                    <a:pt x="11770" y="3481"/>
                    <a:pt x="12013" y="3594"/>
                  </a:cubicBezTo>
                  <a:close/>
                  <a:moveTo>
                    <a:pt x="11252" y="3384"/>
                  </a:moveTo>
                  <a:cubicBezTo>
                    <a:pt x="11268" y="3368"/>
                    <a:pt x="11365" y="3303"/>
                    <a:pt x="11365" y="3384"/>
                  </a:cubicBezTo>
                  <a:cubicBezTo>
                    <a:pt x="11333" y="3432"/>
                    <a:pt x="11268" y="3513"/>
                    <a:pt x="11236" y="3400"/>
                  </a:cubicBezTo>
                  <a:close/>
                  <a:moveTo>
                    <a:pt x="11090" y="3950"/>
                  </a:moveTo>
                  <a:cubicBezTo>
                    <a:pt x="11155" y="3918"/>
                    <a:pt x="11171" y="3886"/>
                    <a:pt x="11219" y="3967"/>
                  </a:cubicBezTo>
                  <a:cubicBezTo>
                    <a:pt x="11171" y="3983"/>
                    <a:pt x="11155" y="4047"/>
                    <a:pt x="11122" y="4080"/>
                  </a:cubicBezTo>
                  <a:cubicBezTo>
                    <a:pt x="10993" y="4031"/>
                    <a:pt x="10912" y="3950"/>
                    <a:pt x="10734" y="4015"/>
                  </a:cubicBezTo>
                  <a:cubicBezTo>
                    <a:pt x="10782" y="3756"/>
                    <a:pt x="10993" y="3837"/>
                    <a:pt x="11187" y="3724"/>
                  </a:cubicBezTo>
                  <a:cubicBezTo>
                    <a:pt x="11187" y="3643"/>
                    <a:pt x="11106" y="3675"/>
                    <a:pt x="11122" y="3578"/>
                  </a:cubicBezTo>
                  <a:cubicBezTo>
                    <a:pt x="11203" y="3562"/>
                    <a:pt x="11268" y="3578"/>
                    <a:pt x="11268" y="3708"/>
                  </a:cubicBezTo>
                  <a:cubicBezTo>
                    <a:pt x="11138" y="3740"/>
                    <a:pt x="11090" y="3821"/>
                    <a:pt x="11074" y="3950"/>
                  </a:cubicBezTo>
                  <a:close/>
                  <a:moveTo>
                    <a:pt x="10442" y="3869"/>
                  </a:moveTo>
                  <a:cubicBezTo>
                    <a:pt x="10410" y="3869"/>
                    <a:pt x="10378" y="3869"/>
                    <a:pt x="10345" y="3837"/>
                  </a:cubicBezTo>
                  <a:cubicBezTo>
                    <a:pt x="10297" y="3740"/>
                    <a:pt x="10426" y="3675"/>
                    <a:pt x="10458" y="3756"/>
                  </a:cubicBezTo>
                  <a:cubicBezTo>
                    <a:pt x="10426" y="3772"/>
                    <a:pt x="10426" y="3821"/>
                    <a:pt x="10442" y="3869"/>
                  </a:cubicBezTo>
                  <a:close/>
                  <a:moveTo>
                    <a:pt x="11899" y="22535"/>
                  </a:moveTo>
                  <a:cubicBezTo>
                    <a:pt x="11899" y="22438"/>
                    <a:pt x="11754" y="22568"/>
                    <a:pt x="11754" y="22471"/>
                  </a:cubicBezTo>
                  <a:cubicBezTo>
                    <a:pt x="11851" y="22454"/>
                    <a:pt x="11899" y="22276"/>
                    <a:pt x="11980" y="22422"/>
                  </a:cubicBezTo>
                  <a:cubicBezTo>
                    <a:pt x="11883" y="22390"/>
                    <a:pt x="11948" y="22535"/>
                    <a:pt x="11883" y="22535"/>
                  </a:cubicBezTo>
                  <a:close/>
                  <a:moveTo>
                    <a:pt x="10928" y="22228"/>
                  </a:moveTo>
                  <a:cubicBezTo>
                    <a:pt x="10960" y="22292"/>
                    <a:pt x="10977" y="22357"/>
                    <a:pt x="10944" y="22406"/>
                  </a:cubicBezTo>
                  <a:cubicBezTo>
                    <a:pt x="10815" y="22422"/>
                    <a:pt x="10701" y="22406"/>
                    <a:pt x="10588" y="22341"/>
                  </a:cubicBezTo>
                  <a:cubicBezTo>
                    <a:pt x="10653" y="22309"/>
                    <a:pt x="10556" y="22260"/>
                    <a:pt x="10572" y="22195"/>
                  </a:cubicBezTo>
                  <a:cubicBezTo>
                    <a:pt x="10669" y="22211"/>
                    <a:pt x="10620" y="22033"/>
                    <a:pt x="10701" y="22033"/>
                  </a:cubicBezTo>
                  <a:cubicBezTo>
                    <a:pt x="10863" y="22179"/>
                    <a:pt x="10993" y="22033"/>
                    <a:pt x="11138" y="22066"/>
                  </a:cubicBezTo>
                  <a:cubicBezTo>
                    <a:pt x="11090" y="22163"/>
                    <a:pt x="10993" y="22195"/>
                    <a:pt x="10912" y="22244"/>
                  </a:cubicBezTo>
                  <a:close/>
                  <a:moveTo>
                    <a:pt x="8613" y="4776"/>
                  </a:moveTo>
                  <a:cubicBezTo>
                    <a:pt x="8661" y="4792"/>
                    <a:pt x="8742" y="4711"/>
                    <a:pt x="8759" y="4792"/>
                  </a:cubicBezTo>
                  <a:cubicBezTo>
                    <a:pt x="8726" y="4841"/>
                    <a:pt x="8613" y="4873"/>
                    <a:pt x="8597" y="4776"/>
                  </a:cubicBezTo>
                  <a:close/>
                  <a:moveTo>
                    <a:pt x="8402" y="4112"/>
                  </a:moveTo>
                  <a:cubicBezTo>
                    <a:pt x="8467" y="4128"/>
                    <a:pt x="8564" y="4047"/>
                    <a:pt x="8581" y="4128"/>
                  </a:cubicBezTo>
                  <a:cubicBezTo>
                    <a:pt x="8483" y="4112"/>
                    <a:pt x="8435" y="4306"/>
                    <a:pt x="8402" y="4112"/>
                  </a:cubicBezTo>
                  <a:close/>
                  <a:moveTo>
                    <a:pt x="7544" y="4549"/>
                  </a:moveTo>
                  <a:cubicBezTo>
                    <a:pt x="7609" y="4517"/>
                    <a:pt x="7755" y="4582"/>
                    <a:pt x="7690" y="4646"/>
                  </a:cubicBezTo>
                  <a:cubicBezTo>
                    <a:pt x="7674" y="4598"/>
                    <a:pt x="7528" y="4727"/>
                    <a:pt x="7544" y="4566"/>
                  </a:cubicBezTo>
                  <a:close/>
                  <a:moveTo>
                    <a:pt x="8435" y="20754"/>
                  </a:moveTo>
                  <a:cubicBezTo>
                    <a:pt x="8273" y="20625"/>
                    <a:pt x="8289" y="20188"/>
                    <a:pt x="8483" y="20204"/>
                  </a:cubicBezTo>
                  <a:cubicBezTo>
                    <a:pt x="8451" y="20350"/>
                    <a:pt x="8564" y="20334"/>
                    <a:pt x="8645" y="20366"/>
                  </a:cubicBezTo>
                  <a:cubicBezTo>
                    <a:pt x="8678" y="20625"/>
                    <a:pt x="8516" y="20657"/>
                    <a:pt x="8435" y="20754"/>
                  </a:cubicBezTo>
                  <a:close/>
                  <a:moveTo>
                    <a:pt x="6266" y="8597"/>
                  </a:moveTo>
                  <a:cubicBezTo>
                    <a:pt x="6249" y="8532"/>
                    <a:pt x="6282" y="8516"/>
                    <a:pt x="6266" y="8451"/>
                  </a:cubicBezTo>
                  <a:cubicBezTo>
                    <a:pt x="6330" y="8435"/>
                    <a:pt x="6395" y="8435"/>
                    <a:pt x="6395" y="8548"/>
                  </a:cubicBezTo>
                  <a:cubicBezTo>
                    <a:pt x="6379" y="8597"/>
                    <a:pt x="6314" y="8613"/>
                    <a:pt x="6249" y="8613"/>
                  </a:cubicBezTo>
                  <a:close/>
                  <a:moveTo>
                    <a:pt x="5926" y="20398"/>
                  </a:moveTo>
                  <a:cubicBezTo>
                    <a:pt x="5926" y="20236"/>
                    <a:pt x="5812" y="20301"/>
                    <a:pt x="5747" y="20269"/>
                  </a:cubicBezTo>
                  <a:cubicBezTo>
                    <a:pt x="5667" y="20091"/>
                    <a:pt x="5618" y="19896"/>
                    <a:pt x="5634" y="19702"/>
                  </a:cubicBezTo>
                  <a:cubicBezTo>
                    <a:pt x="5683" y="19670"/>
                    <a:pt x="5699" y="19573"/>
                    <a:pt x="5796" y="19589"/>
                  </a:cubicBezTo>
                  <a:cubicBezTo>
                    <a:pt x="5926" y="19751"/>
                    <a:pt x="5828" y="19832"/>
                    <a:pt x="5877" y="20107"/>
                  </a:cubicBezTo>
                  <a:cubicBezTo>
                    <a:pt x="5942" y="20172"/>
                    <a:pt x="6055" y="20139"/>
                    <a:pt x="6055" y="20317"/>
                  </a:cubicBezTo>
                  <a:cubicBezTo>
                    <a:pt x="6007" y="20350"/>
                    <a:pt x="5958" y="20366"/>
                    <a:pt x="5926" y="20398"/>
                  </a:cubicBezTo>
                  <a:close/>
                  <a:moveTo>
                    <a:pt x="5051" y="13356"/>
                  </a:moveTo>
                  <a:cubicBezTo>
                    <a:pt x="5003" y="13372"/>
                    <a:pt x="4954" y="13340"/>
                    <a:pt x="4938" y="13308"/>
                  </a:cubicBezTo>
                  <a:cubicBezTo>
                    <a:pt x="4954" y="13275"/>
                    <a:pt x="5068" y="13210"/>
                    <a:pt x="5084" y="13291"/>
                  </a:cubicBezTo>
                  <a:cubicBezTo>
                    <a:pt x="5051" y="13291"/>
                    <a:pt x="5019" y="13308"/>
                    <a:pt x="5035" y="13372"/>
                  </a:cubicBezTo>
                  <a:close/>
                  <a:moveTo>
                    <a:pt x="5472" y="20155"/>
                  </a:moveTo>
                  <a:cubicBezTo>
                    <a:pt x="5472" y="20075"/>
                    <a:pt x="5424" y="20075"/>
                    <a:pt x="5424" y="19977"/>
                  </a:cubicBezTo>
                  <a:cubicBezTo>
                    <a:pt x="5472" y="19977"/>
                    <a:pt x="5488" y="19929"/>
                    <a:pt x="5521" y="19929"/>
                  </a:cubicBezTo>
                  <a:cubicBezTo>
                    <a:pt x="5537" y="20058"/>
                    <a:pt x="5488" y="20091"/>
                    <a:pt x="5472" y="20155"/>
                  </a:cubicBezTo>
                  <a:close/>
                  <a:moveTo>
                    <a:pt x="3983" y="8354"/>
                  </a:moveTo>
                  <a:cubicBezTo>
                    <a:pt x="3934" y="8240"/>
                    <a:pt x="4145" y="8176"/>
                    <a:pt x="4129" y="8305"/>
                  </a:cubicBezTo>
                  <a:cubicBezTo>
                    <a:pt x="4080" y="8338"/>
                    <a:pt x="4048" y="8435"/>
                    <a:pt x="3983" y="8370"/>
                  </a:cubicBezTo>
                  <a:close/>
                  <a:moveTo>
                    <a:pt x="3190" y="9163"/>
                  </a:moveTo>
                  <a:cubicBezTo>
                    <a:pt x="3092" y="9163"/>
                    <a:pt x="3141" y="9115"/>
                    <a:pt x="3125" y="9001"/>
                  </a:cubicBezTo>
                  <a:lnTo>
                    <a:pt x="3173" y="9001"/>
                  </a:lnTo>
                  <a:cubicBezTo>
                    <a:pt x="3222" y="9050"/>
                    <a:pt x="3157" y="9050"/>
                    <a:pt x="3190" y="9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9"/>
            <p:cNvSpPr/>
            <p:nvPr/>
          </p:nvSpPr>
          <p:spPr>
            <a:xfrm>
              <a:off x="6029300" y="5278550"/>
              <a:ext cx="15000" cy="8525"/>
            </a:xfrm>
            <a:custGeom>
              <a:avLst/>
              <a:gdLst/>
              <a:ahLst/>
              <a:cxnLst/>
              <a:rect l="l" t="t" r="r" b="b"/>
              <a:pathLst>
                <a:path w="600" h="341" extrusionOk="0">
                  <a:moveTo>
                    <a:pt x="130" y="308"/>
                  </a:moveTo>
                  <a:cubicBezTo>
                    <a:pt x="243" y="211"/>
                    <a:pt x="389" y="276"/>
                    <a:pt x="534" y="308"/>
                  </a:cubicBezTo>
                  <a:cubicBezTo>
                    <a:pt x="486" y="146"/>
                    <a:pt x="599" y="340"/>
                    <a:pt x="599" y="227"/>
                  </a:cubicBezTo>
                  <a:cubicBezTo>
                    <a:pt x="534" y="98"/>
                    <a:pt x="227" y="308"/>
                    <a:pt x="113" y="130"/>
                  </a:cubicBezTo>
                  <a:cubicBezTo>
                    <a:pt x="113" y="81"/>
                    <a:pt x="178" y="98"/>
                    <a:pt x="211" y="81"/>
                  </a:cubicBezTo>
                  <a:cubicBezTo>
                    <a:pt x="227" y="0"/>
                    <a:pt x="0" y="81"/>
                    <a:pt x="16" y="211"/>
                  </a:cubicBezTo>
                  <a:cubicBezTo>
                    <a:pt x="113" y="195"/>
                    <a:pt x="162" y="178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9"/>
            <p:cNvSpPr/>
            <p:nvPr/>
          </p:nvSpPr>
          <p:spPr>
            <a:xfrm>
              <a:off x="5904625" y="4849125"/>
              <a:ext cx="156250" cy="33625"/>
            </a:xfrm>
            <a:custGeom>
              <a:avLst/>
              <a:gdLst/>
              <a:ahLst/>
              <a:cxnLst/>
              <a:rect l="l" t="t" r="r" b="b"/>
              <a:pathLst>
                <a:path w="6250" h="1345" extrusionOk="0">
                  <a:moveTo>
                    <a:pt x="2494" y="1167"/>
                  </a:moveTo>
                  <a:cubicBezTo>
                    <a:pt x="2526" y="1037"/>
                    <a:pt x="2413" y="1150"/>
                    <a:pt x="2413" y="1069"/>
                  </a:cubicBezTo>
                  <a:cubicBezTo>
                    <a:pt x="2462" y="908"/>
                    <a:pt x="2640" y="988"/>
                    <a:pt x="2688" y="1102"/>
                  </a:cubicBezTo>
                  <a:cubicBezTo>
                    <a:pt x="2688" y="1215"/>
                    <a:pt x="2494" y="1069"/>
                    <a:pt x="2559" y="1231"/>
                  </a:cubicBezTo>
                  <a:cubicBezTo>
                    <a:pt x="2785" y="1247"/>
                    <a:pt x="2883" y="1199"/>
                    <a:pt x="2996" y="1328"/>
                  </a:cubicBezTo>
                  <a:cubicBezTo>
                    <a:pt x="3174" y="1199"/>
                    <a:pt x="3401" y="1199"/>
                    <a:pt x="3579" y="1345"/>
                  </a:cubicBezTo>
                  <a:cubicBezTo>
                    <a:pt x="3660" y="1247"/>
                    <a:pt x="3660" y="1215"/>
                    <a:pt x="3773" y="1296"/>
                  </a:cubicBezTo>
                  <a:cubicBezTo>
                    <a:pt x="3757" y="1264"/>
                    <a:pt x="3757" y="1199"/>
                    <a:pt x="3724" y="1183"/>
                  </a:cubicBezTo>
                  <a:cubicBezTo>
                    <a:pt x="3805" y="1069"/>
                    <a:pt x="3854" y="1069"/>
                    <a:pt x="4016" y="1086"/>
                  </a:cubicBezTo>
                  <a:cubicBezTo>
                    <a:pt x="3967" y="1005"/>
                    <a:pt x="3919" y="940"/>
                    <a:pt x="3983" y="875"/>
                  </a:cubicBezTo>
                  <a:cubicBezTo>
                    <a:pt x="3983" y="956"/>
                    <a:pt x="4097" y="1021"/>
                    <a:pt x="4145" y="908"/>
                  </a:cubicBezTo>
                  <a:cubicBezTo>
                    <a:pt x="4242" y="1005"/>
                    <a:pt x="4323" y="1069"/>
                    <a:pt x="4453" y="1021"/>
                  </a:cubicBezTo>
                  <a:cubicBezTo>
                    <a:pt x="4421" y="891"/>
                    <a:pt x="4307" y="908"/>
                    <a:pt x="4259" y="956"/>
                  </a:cubicBezTo>
                  <a:cubicBezTo>
                    <a:pt x="4259" y="908"/>
                    <a:pt x="4275" y="891"/>
                    <a:pt x="4259" y="827"/>
                  </a:cubicBezTo>
                  <a:cubicBezTo>
                    <a:pt x="4356" y="859"/>
                    <a:pt x="4469" y="859"/>
                    <a:pt x="4582" y="827"/>
                  </a:cubicBezTo>
                  <a:cubicBezTo>
                    <a:pt x="4615" y="940"/>
                    <a:pt x="4501" y="875"/>
                    <a:pt x="4469" y="908"/>
                  </a:cubicBezTo>
                  <a:cubicBezTo>
                    <a:pt x="4469" y="1021"/>
                    <a:pt x="4582" y="908"/>
                    <a:pt x="4582" y="1037"/>
                  </a:cubicBezTo>
                  <a:cubicBezTo>
                    <a:pt x="4631" y="972"/>
                    <a:pt x="4599" y="810"/>
                    <a:pt x="4696" y="810"/>
                  </a:cubicBezTo>
                  <a:cubicBezTo>
                    <a:pt x="4744" y="972"/>
                    <a:pt x="4696" y="827"/>
                    <a:pt x="4858" y="827"/>
                  </a:cubicBezTo>
                  <a:cubicBezTo>
                    <a:pt x="4841" y="859"/>
                    <a:pt x="4825" y="891"/>
                    <a:pt x="4793" y="908"/>
                  </a:cubicBezTo>
                  <a:cubicBezTo>
                    <a:pt x="4890" y="859"/>
                    <a:pt x="5052" y="810"/>
                    <a:pt x="5198" y="762"/>
                  </a:cubicBezTo>
                  <a:cubicBezTo>
                    <a:pt x="5295" y="908"/>
                    <a:pt x="5279" y="713"/>
                    <a:pt x="5165" y="729"/>
                  </a:cubicBezTo>
                  <a:cubicBezTo>
                    <a:pt x="5165" y="697"/>
                    <a:pt x="5181" y="681"/>
                    <a:pt x="5181" y="648"/>
                  </a:cubicBezTo>
                  <a:cubicBezTo>
                    <a:pt x="5279" y="568"/>
                    <a:pt x="5327" y="648"/>
                    <a:pt x="5376" y="519"/>
                  </a:cubicBezTo>
                  <a:cubicBezTo>
                    <a:pt x="5440" y="551"/>
                    <a:pt x="5392" y="713"/>
                    <a:pt x="5311" y="681"/>
                  </a:cubicBezTo>
                  <a:cubicBezTo>
                    <a:pt x="5376" y="794"/>
                    <a:pt x="5489" y="551"/>
                    <a:pt x="5505" y="762"/>
                  </a:cubicBezTo>
                  <a:cubicBezTo>
                    <a:pt x="5538" y="729"/>
                    <a:pt x="5602" y="568"/>
                    <a:pt x="5667" y="681"/>
                  </a:cubicBezTo>
                  <a:cubicBezTo>
                    <a:pt x="5732" y="648"/>
                    <a:pt x="5635" y="600"/>
                    <a:pt x="5651" y="535"/>
                  </a:cubicBezTo>
                  <a:cubicBezTo>
                    <a:pt x="5732" y="535"/>
                    <a:pt x="5732" y="681"/>
                    <a:pt x="5813" y="665"/>
                  </a:cubicBezTo>
                  <a:cubicBezTo>
                    <a:pt x="5780" y="584"/>
                    <a:pt x="5716" y="551"/>
                    <a:pt x="5683" y="454"/>
                  </a:cubicBezTo>
                  <a:cubicBezTo>
                    <a:pt x="5780" y="438"/>
                    <a:pt x="5797" y="551"/>
                    <a:pt x="5878" y="551"/>
                  </a:cubicBezTo>
                  <a:cubicBezTo>
                    <a:pt x="5878" y="470"/>
                    <a:pt x="5942" y="487"/>
                    <a:pt x="5910" y="406"/>
                  </a:cubicBezTo>
                  <a:cubicBezTo>
                    <a:pt x="5829" y="519"/>
                    <a:pt x="5797" y="438"/>
                    <a:pt x="5699" y="389"/>
                  </a:cubicBezTo>
                  <a:cubicBezTo>
                    <a:pt x="5732" y="292"/>
                    <a:pt x="6023" y="276"/>
                    <a:pt x="6088" y="389"/>
                  </a:cubicBezTo>
                  <a:cubicBezTo>
                    <a:pt x="6120" y="325"/>
                    <a:pt x="6250" y="389"/>
                    <a:pt x="6217" y="260"/>
                  </a:cubicBezTo>
                  <a:cubicBezTo>
                    <a:pt x="6137" y="244"/>
                    <a:pt x="6153" y="325"/>
                    <a:pt x="6072" y="309"/>
                  </a:cubicBezTo>
                  <a:cubicBezTo>
                    <a:pt x="6056" y="260"/>
                    <a:pt x="6088" y="244"/>
                    <a:pt x="6120" y="244"/>
                  </a:cubicBezTo>
                  <a:cubicBezTo>
                    <a:pt x="6023" y="163"/>
                    <a:pt x="5926" y="325"/>
                    <a:pt x="5813" y="260"/>
                  </a:cubicBezTo>
                  <a:cubicBezTo>
                    <a:pt x="5780" y="260"/>
                    <a:pt x="5813" y="228"/>
                    <a:pt x="5813" y="163"/>
                  </a:cubicBezTo>
                  <a:cubicBezTo>
                    <a:pt x="5732" y="66"/>
                    <a:pt x="5635" y="276"/>
                    <a:pt x="5602" y="114"/>
                  </a:cubicBezTo>
                  <a:cubicBezTo>
                    <a:pt x="5521" y="260"/>
                    <a:pt x="5295" y="147"/>
                    <a:pt x="5181" y="114"/>
                  </a:cubicBezTo>
                  <a:cubicBezTo>
                    <a:pt x="5100" y="276"/>
                    <a:pt x="4939" y="195"/>
                    <a:pt x="4793" y="260"/>
                  </a:cubicBezTo>
                  <a:cubicBezTo>
                    <a:pt x="4825" y="82"/>
                    <a:pt x="4922" y="179"/>
                    <a:pt x="5084" y="114"/>
                  </a:cubicBezTo>
                  <a:cubicBezTo>
                    <a:pt x="5019" y="1"/>
                    <a:pt x="4906" y="179"/>
                    <a:pt x="4777" y="114"/>
                  </a:cubicBezTo>
                  <a:cubicBezTo>
                    <a:pt x="4825" y="276"/>
                    <a:pt x="4599" y="114"/>
                    <a:pt x="4663" y="309"/>
                  </a:cubicBezTo>
                  <a:cubicBezTo>
                    <a:pt x="4518" y="244"/>
                    <a:pt x="4485" y="292"/>
                    <a:pt x="4356" y="373"/>
                  </a:cubicBezTo>
                  <a:cubicBezTo>
                    <a:pt x="4210" y="130"/>
                    <a:pt x="3902" y="341"/>
                    <a:pt x="3773" y="211"/>
                  </a:cubicBezTo>
                  <a:cubicBezTo>
                    <a:pt x="2850" y="373"/>
                    <a:pt x="1652" y="422"/>
                    <a:pt x="584" y="503"/>
                  </a:cubicBezTo>
                  <a:lnTo>
                    <a:pt x="584" y="616"/>
                  </a:lnTo>
                  <a:cubicBezTo>
                    <a:pt x="568" y="551"/>
                    <a:pt x="389" y="438"/>
                    <a:pt x="454" y="584"/>
                  </a:cubicBezTo>
                  <a:cubicBezTo>
                    <a:pt x="341" y="454"/>
                    <a:pt x="130" y="600"/>
                    <a:pt x="1" y="551"/>
                  </a:cubicBezTo>
                  <a:cubicBezTo>
                    <a:pt x="373" y="746"/>
                    <a:pt x="810" y="778"/>
                    <a:pt x="1199" y="616"/>
                  </a:cubicBezTo>
                  <a:cubicBezTo>
                    <a:pt x="1134" y="746"/>
                    <a:pt x="1458" y="762"/>
                    <a:pt x="1377" y="632"/>
                  </a:cubicBezTo>
                  <a:cubicBezTo>
                    <a:pt x="1652" y="794"/>
                    <a:pt x="1863" y="697"/>
                    <a:pt x="2170" y="778"/>
                  </a:cubicBezTo>
                  <a:cubicBezTo>
                    <a:pt x="2138" y="729"/>
                    <a:pt x="2138" y="697"/>
                    <a:pt x="2186" y="665"/>
                  </a:cubicBezTo>
                  <a:cubicBezTo>
                    <a:pt x="2251" y="778"/>
                    <a:pt x="2413" y="794"/>
                    <a:pt x="2510" y="697"/>
                  </a:cubicBezTo>
                  <a:cubicBezTo>
                    <a:pt x="2575" y="665"/>
                    <a:pt x="2575" y="762"/>
                    <a:pt x="2624" y="762"/>
                  </a:cubicBezTo>
                  <a:cubicBezTo>
                    <a:pt x="2510" y="810"/>
                    <a:pt x="2203" y="1086"/>
                    <a:pt x="2494" y="1167"/>
                  </a:cubicBezTo>
                  <a:close/>
                  <a:moveTo>
                    <a:pt x="5149" y="535"/>
                  </a:moveTo>
                  <a:cubicBezTo>
                    <a:pt x="5181" y="519"/>
                    <a:pt x="5149" y="422"/>
                    <a:pt x="5246" y="454"/>
                  </a:cubicBezTo>
                  <a:lnTo>
                    <a:pt x="5246" y="568"/>
                  </a:lnTo>
                  <a:cubicBezTo>
                    <a:pt x="5214" y="568"/>
                    <a:pt x="5165" y="584"/>
                    <a:pt x="5149" y="535"/>
                  </a:cubicBezTo>
                  <a:close/>
                  <a:moveTo>
                    <a:pt x="4825" y="648"/>
                  </a:moveTo>
                  <a:cubicBezTo>
                    <a:pt x="4825" y="681"/>
                    <a:pt x="4955" y="697"/>
                    <a:pt x="4874" y="746"/>
                  </a:cubicBezTo>
                  <a:cubicBezTo>
                    <a:pt x="4841" y="648"/>
                    <a:pt x="4793" y="778"/>
                    <a:pt x="4744" y="762"/>
                  </a:cubicBezTo>
                  <a:cubicBezTo>
                    <a:pt x="4744" y="713"/>
                    <a:pt x="4744" y="665"/>
                    <a:pt x="4728" y="616"/>
                  </a:cubicBezTo>
                  <a:cubicBezTo>
                    <a:pt x="4841" y="454"/>
                    <a:pt x="4971" y="616"/>
                    <a:pt x="5068" y="729"/>
                  </a:cubicBezTo>
                  <a:cubicBezTo>
                    <a:pt x="4955" y="794"/>
                    <a:pt x="4890" y="551"/>
                    <a:pt x="4825" y="648"/>
                  </a:cubicBezTo>
                  <a:close/>
                  <a:moveTo>
                    <a:pt x="3579" y="875"/>
                  </a:moveTo>
                  <a:cubicBezTo>
                    <a:pt x="3595" y="729"/>
                    <a:pt x="3805" y="713"/>
                    <a:pt x="3870" y="810"/>
                  </a:cubicBezTo>
                  <a:cubicBezTo>
                    <a:pt x="3822" y="891"/>
                    <a:pt x="3676" y="859"/>
                    <a:pt x="3579" y="875"/>
                  </a:cubicBezTo>
                  <a:close/>
                  <a:moveTo>
                    <a:pt x="3514" y="1021"/>
                  </a:moveTo>
                  <a:cubicBezTo>
                    <a:pt x="3611" y="1021"/>
                    <a:pt x="3724" y="988"/>
                    <a:pt x="3741" y="1069"/>
                  </a:cubicBezTo>
                  <a:cubicBezTo>
                    <a:pt x="3660" y="1118"/>
                    <a:pt x="3562" y="1150"/>
                    <a:pt x="3514" y="1021"/>
                  </a:cubicBezTo>
                  <a:close/>
                  <a:moveTo>
                    <a:pt x="3368" y="827"/>
                  </a:moveTo>
                  <a:cubicBezTo>
                    <a:pt x="3433" y="810"/>
                    <a:pt x="3482" y="827"/>
                    <a:pt x="3530" y="875"/>
                  </a:cubicBezTo>
                  <a:cubicBezTo>
                    <a:pt x="3482" y="956"/>
                    <a:pt x="3352" y="908"/>
                    <a:pt x="3368" y="827"/>
                  </a:cubicBezTo>
                  <a:close/>
                  <a:moveTo>
                    <a:pt x="3352" y="1069"/>
                  </a:moveTo>
                  <a:cubicBezTo>
                    <a:pt x="3417" y="1053"/>
                    <a:pt x="3449" y="1069"/>
                    <a:pt x="3449" y="1167"/>
                  </a:cubicBezTo>
                  <a:cubicBezTo>
                    <a:pt x="3384" y="1199"/>
                    <a:pt x="3352" y="1167"/>
                    <a:pt x="3352" y="1069"/>
                  </a:cubicBezTo>
                  <a:close/>
                  <a:moveTo>
                    <a:pt x="3093" y="1069"/>
                  </a:moveTo>
                  <a:cubicBezTo>
                    <a:pt x="3028" y="972"/>
                    <a:pt x="3271" y="665"/>
                    <a:pt x="3352" y="908"/>
                  </a:cubicBezTo>
                  <a:cubicBezTo>
                    <a:pt x="3239" y="908"/>
                    <a:pt x="3142" y="972"/>
                    <a:pt x="3093" y="1069"/>
                  </a:cubicBezTo>
                  <a:close/>
                  <a:moveTo>
                    <a:pt x="2899" y="762"/>
                  </a:moveTo>
                  <a:cubicBezTo>
                    <a:pt x="2996" y="778"/>
                    <a:pt x="3142" y="746"/>
                    <a:pt x="3109" y="778"/>
                  </a:cubicBezTo>
                  <a:cubicBezTo>
                    <a:pt x="3077" y="827"/>
                    <a:pt x="2947" y="908"/>
                    <a:pt x="2899" y="762"/>
                  </a:cubicBezTo>
                  <a:close/>
                  <a:moveTo>
                    <a:pt x="2721" y="1069"/>
                  </a:moveTo>
                  <a:cubicBezTo>
                    <a:pt x="2818" y="1037"/>
                    <a:pt x="2915" y="1005"/>
                    <a:pt x="3028" y="972"/>
                  </a:cubicBezTo>
                  <a:cubicBezTo>
                    <a:pt x="2963" y="1021"/>
                    <a:pt x="3077" y="1086"/>
                    <a:pt x="3044" y="1167"/>
                  </a:cubicBezTo>
                  <a:cubicBezTo>
                    <a:pt x="2899" y="1215"/>
                    <a:pt x="2769" y="1199"/>
                    <a:pt x="2721" y="10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9"/>
            <p:cNvSpPr/>
            <p:nvPr/>
          </p:nvSpPr>
          <p:spPr>
            <a:xfrm>
              <a:off x="6516575" y="5117075"/>
              <a:ext cx="5700" cy="4050"/>
            </a:xfrm>
            <a:custGeom>
              <a:avLst/>
              <a:gdLst/>
              <a:ahLst/>
              <a:cxnLst/>
              <a:rect l="l" t="t" r="r" b="b"/>
              <a:pathLst>
                <a:path w="228" h="162" extrusionOk="0">
                  <a:moveTo>
                    <a:pt x="227" y="130"/>
                  </a:moveTo>
                  <a:cubicBezTo>
                    <a:pt x="195" y="113"/>
                    <a:pt x="1" y="0"/>
                    <a:pt x="1" y="162"/>
                  </a:cubicBezTo>
                  <a:cubicBezTo>
                    <a:pt x="114" y="113"/>
                    <a:pt x="114" y="146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9"/>
            <p:cNvSpPr/>
            <p:nvPr/>
          </p:nvSpPr>
          <p:spPr>
            <a:xfrm>
              <a:off x="6472875" y="4855200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405" y="49"/>
                  </a:moveTo>
                  <a:cubicBezTo>
                    <a:pt x="373" y="1"/>
                    <a:pt x="130" y="146"/>
                    <a:pt x="49" y="49"/>
                  </a:cubicBezTo>
                  <a:cubicBezTo>
                    <a:pt x="0" y="179"/>
                    <a:pt x="356" y="98"/>
                    <a:pt x="40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9"/>
            <p:cNvSpPr/>
            <p:nvPr/>
          </p:nvSpPr>
          <p:spPr>
            <a:xfrm>
              <a:off x="6459925" y="5079025"/>
              <a:ext cx="6075" cy="5275"/>
            </a:xfrm>
            <a:custGeom>
              <a:avLst/>
              <a:gdLst/>
              <a:ahLst/>
              <a:cxnLst/>
              <a:rect l="l" t="t" r="r" b="b"/>
              <a:pathLst>
                <a:path w="243" h="211" extrusionOk="0">
                  <a:moveTo>
                    <a:pt x="243" y="114"/>
                  </a:moveTo>
                  <a:cubicBezTo>
                    <a:pt x="194" y="81"/>
                    <a:pt x="162" y="0"/>
                    <a:pt x="81" y="33"/>
                  </a:cubicBezTo>
                  <a:cubicBezTo>
                    <a:pt x="81" y="130"/>
                    <a:pt x="0" y="114"/>
                    <a:pt x="16" y="211"/>
                  </a:cubicBezTo>
                  <a:cubicBezTo>
                    <a:pt x="81" y="130"/>
                    <a:pt x="113" y="81"/>
                    <a:pt x="24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9"/>
            <p:cNvSpPr/>
            <p:nvPr/>
          </p:nvSpPr>
          <p:spPr>
            <a:xfrm>
              <a:off x="6426325" y="5028425"/>
              <a:ext cx="6900" cy="5300"/>
            </a:xfrm>
            <a:custGeom>
              <a:avLst/>
              <a:gdLst/>
              <a:ahLst/>
              <a:cxnLst/>
              <a:rect l="l" t="t" r="r" b="b"/>
              <a:pathLst>
                <a:path w="276" h="212" extrusionOk="0">
                  <a:moveTo>
                    <a:pt x="130" y="211"/>
                  </a:moveTo>
                  <a:cubicBezTo>
                    <a:pt x="227" y="211"/>
                    <a:pt x="179" y="65"/>
                    <a:pt x="276" y="82"/>
                  </a:cubicBezTo>
                  <a:cubicBezTo>
                    <a:pt x="243" y="1"/>
                    <a:pt x="114" y="65"/>
                    <a:pt x="146" y="163"/>
                  </a:cubicBezTo>
                  <a:cubicBezTo>
                    <a:pt x="114" y="146"/>
                    <a:pt x="98" y="130"/>
                    <a:pt x="98" y="65"/>
                  </a:cubicBezTo>
                  <a:cubicBezTo>
                    <a:pt x="0" y="114"/>
                    <a:pt x="81" y="179"/>
                    <a:pt x="13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9"/>
            <p:cNvSpPr/>
            <p:nvPr/>
          </p:nvSpPr>
          <p:spPr>
            <a:xfrm>
              <a:off x="6344575" y="4982300"/>
              <a:ext cx="11750" cy="4475"/>
            </a:xfrm>
            <a:custGeom>
              <a:avLst/>
              <a:gdLst/>
              <a:ahLst/>
              <a:cxnLst/>
              <a:rect l="l" t="t" r="r" b="b"/>
              <a:pathLst>
                <a:path w="470" h="179" extrusionOk="0">
                  <a:moveTo>
                    <a:pt x="470" y="178"/>
                  </a:moveTo>
                  <a:cubicBezTo>
                    <a:pt x="454" y="81"/>
                    <a:pt x="405" y="49"/>
                    <a:pt x="356" y="16"/>
                  </a:cubicBezTo>
                  <a:cubicBezTo>
                    <a:pt x="0" y="146"/>
                    <a:pt x="373" y="0"/>
                    <a:pt x="47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39"/>
            <p:cNvSpPr/>
            <p:nvPr/>
          </p:nvSpPr>
          <p:spPr>
            <a:xfrm>
              <a:off x="6344175" y="4958000"/>
              <a:ext cx="7300" cy="6900"/>
            </a:xfrm>
            <a:custGeom>
              <a:avLst/>
              <a:gdLst/>
              <a:ahLst/>
              <a:cxnLst/>
              <a:rect l="l" t="t" r="r" b="b"/>
              <a:pathLst>
                <a:path w="292" h="276" extrusionOk="0">
                  <a:moveTo>
                    <a:pt x="243" y="130"/>
                  </a:moveTo>
                  <a:cubicBezTo>
                    <a:pt x="292" y="114"/>
                    <a:pt x="227" y="98"/>
                    <a:pt x="243" y="33"/>
                  </a:cubicBezTo>
                  <a:cubicBezTo>
                    <a:pt x="162" y="66"/>
                    <a:pt x="81" y="114"/>
                    <a:pt x="0" y="163"/>
                  </a:cubicBezTo>
                  <a:cubicBezTo>
                    <a:pt x="65" y="276"/>
                    <a:pt x="178" y="1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39"/>
            <p:cNvSpPr/>
            <p:nvPr/>
          </p:nvSpPr>
          <p:spPr>
            <a:xfrm>
              <a:off x="6302875" y="4802600"/>
              <a:ext cx="29975" cy="11350"/>
            </a:xfrm>
            <a:custGeom>
              <a:avLst/>
              <a:gdLst/>
              <a:ahLst/>
              <a:cxnLst/>
              <a:rect l="l" t="t" r="r" b="b"/>
              <a:pathLst>
                <a:path w="1199" h="454" extrusionOk="0">
                  <a:moveTo>
                    <a:pt x="697" y="178"/>
                  </a:moveTo>
                  <a:cubicBezTo>
                    <a:pt x="729" y="178"/>
                    <a:pt x="729" y="243"/>
                    <a:pt x="746" y="275"/>
                  </a:cubicBezTo>
                  <a:cubicBezTo>
                    <a:pt x="907" y="275"/>
                    <a:pt x="988" y="16"/>
                    <a:pt x="1150" y="130"/>
                  </a:cubicBezTo>
                  <a:cubicBezTo>
                    <a:pt x="1150" y="211"/>
                    <a:pt x="1021" y="146"/>
                    <a:pt x="1005" y="211"/>
                  </a:cubicBezTo>
                  <a:cubicBezTo>
                    <a:pt x="1069" y="275"/>
                    <a:pt x="1102" y="178"/>
                    <a:pt x="1199" y="227"/>
                  </a:cubicBezTo>
                  <a:lnTo>
                    <a:pt x="1199" y="16"/>
                  </a:lnTo>
                  <a:cubicBezTo>
                    <a:pt x="988" y="0"/>
                    <a:pt x="1021" y="65"/>
                    <a:pt x="762" y="65"/>
                  </a:cubicBezTo>
                  <a:cubicBezTo>
                    <a:pt x="843" y="178"/>
                    <a:pt x="632" y="130"/>
                    <a:pt x="648" y="178"/>
                  </a:cubicBezTo>
                  <a:cubicBezTo>
                    <a:pt x="648" y="33"/>
                    <a:pt x="535" y="65"/>
                    <a:pt x="503" y="194"/>
                  </a:cubicBezTo>
                  <a:cubicBezTo>
                    <a:pt x="422" y="162"/>
                    <a:pt x="519" y="97"/>
                    <a:pt x="454" y="49"/>
                  </a:cubicBezTo>
                  <a:cubicBezTo>
                    <a:pt x="373" y="146"/>
                    <a:pt x="163" y="33"/>
                    <a:pt x="211" y="194"/>
                  </a:cubicBezTo>
                  <a:cubicBezTo>
                    <a:pt x="195" y="178"/>
                    <a:pt x="163" y="194"/>
                    <a:pt x="179" y="227"/>
                  </a:cubicBezTo>
                  <a:cubicBezTo>
                    <a:pt x="114" y="194"/>
                    <a:pt x="195" y="65"/>
                    <a:pt x="82" y="97"/>
                  </a:cubicBezTo>
                  <a:cubicBezTo>
                    <a:pt x="179" y="211"/>
                    <a:pt x="33" y="194"/>
                    <a:pt x="1" y="243"/>
                  </a:cubicBezTo>
                  <a:cubicBezTo>
                    <a:pt x="147" y="453"/>
                    <a:pt x="454" y="243"/>
                    <a:pt x="632" y="324"/>
                  </a:cubicBezTo>
                  <a:cubicBezTo>
                    <a:pt x="665" y="275"/>
                    <a:pt x="681" y="227"/>
                    <a:pt x="69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9"/>
            <p:cNvSpPr/>
            <p:nvPr/>
          </p:nvSpPr>
          <p:spPr>
            <a:xfrm>
              <a:off x="6336875" y="4904175"/>
              <a:ext cx="7325" cy="6100"/>
            </a:xfrm>
            <a:custGeom>
              <a:avLst/>
              <a:gdLst/>
              <a:ahLst/>
              <a:cxnLst/>
              <a:rect l="l" t="t" r="r" b="b"/>
              <a:pathLst>
                <a:path w="293" h="244" extrusionOk="0">
                  <a:moveTo>
                    <a:pt x="276" y="82"/>
                  </a:moveTo>
                  <a:cubicBezTo>
                    <a:pt x="292" y="1"/>
                    <a:pt x="98" y="163"/>
                    <a:pt x="1" y="146"/>
                  </a:cubicBezTo>
                  <a:cubicBezTo>
                    <a:pt x="82" y="243"/>
                    <a:pt x="195" y="98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39"/>
            <p:cNvSpPr/>
            <p:nvPr/>
          </p:nvSpPr>
          <p:spPr>
            <a:xfrm>
              <a:off x="6336475" y="4967725"/>
              <a:ext cx="5275" cy="5675"/>
            </a:xfrm>
            <a:custGeom>
              <a:avLst/>
              <a:gdLst/>
              <a:ahLst/>
              <a:cxnLst/>
              <a:rect l="l" t="t" r="r" b="b"/>
              <a:pathLst>
                <a:path w="211" h="227" extrusionOk="0">
                  <a:moveTo>
                    <a:pt x="211" y="65"/>
                  </a:moveTo>
                  <a:cubicBezTo>
                    <a:pt x="179" y="0"/>
                    <a:pt x="81" y="146"/>
                    <a:pt x="1" y="130"/>
                  </a:cubicBezTo>
                  <a:cubicBezTo>
                    <a:pt x="1" y="227"/>
                    <a:pt x="130" y="81"/>
                    <a:pt x="130" y="178"/>
                  </a:cubicBezTo>
                  <a:cubicBezTo>
                    <a:pt x="162" y="146"/>
                    <a:pt x="162" y="81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39"/>
            <p:cNvSpPr/>
            <p:nvPr/>
          </p:nvSpPr>
          <p:spPr>
            <a:xfrm>
              <a:off x="6287100" y="5012250"/>
              <a:ext cx="6500" cy="2050"/>
            </a:xfrm>
            <a:custGeom>
              <a:avLst/>
              <a:gdLst/>
              <a:ahLst/>
              <a:cxnLst/>
              <a:rect l="l" t="t" r="r" b="b"/>
              <a:pathLst>
                <a:path w="260" h="82" extrusionOk="0">
                  <a:moveTo>
                    <a:pt x="259" y="32"/>
                  </a:moveTo>
                  <a:cubicBezTo>
                    <a:pt x="179" y="0"/>
                    <a:pt x="81" y="16"/>
                    <a:pt x="0" y="49"/>
                  </a:cubicBezTo>
                  <a:cubicBezTo>
                    <a:pt x="81" y="81"/>
                    <a:pt x="179" y="81"/>
                    <a:pt x="259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9"/>
            <p:cNvSpPr/>
            <p:nvPr/>
          </p:nvSpPr>
          <p:spPr>
            <a:xfrm>
              <a:off x="6245825" y="4892025"/>
              <a:ext cx="5675" cy="2050"/>
            </a:xfrm>
            <a:custGeom>
              <a:avLst/>
              <a:gdLst/>
              <a:ahLst/>
              <a:cxnLst/>
              <a:rect l="l" t="t" r="r" b="b"/>
              <a:pathLst>
                <a:path w="227" h="82" extrusionOk="0">
                  <a:moveTo>
                    <a:pt x="227" y="82"/>
                  </a:moveTo>
                  <a:cubicBezTo>
                    <a:pt x="194" y="1"/>
                    <a:pt x="65" y="1"/>
                    <a:pt x="0" y="33"/>
                  </a:cubicBezTo>
                  <a:cubicBezTo>
                    <a:pt x="49" y="82"/>
                    <a:pt x="146" y="50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39"/>
            <p:cNvSpPr/>
            <p:nvPr/>
          </p:nvSpPr>
          <p:spPr>
            <a:xfrm>
              <a:off x="6223950" y="4868550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244" y="131"/>
                  </a:moveTo>
                  <a:cubicBezTo>
                    <a:pt x="195" y="66"/>
                    <a:pt x="82" y="131"/>
                    <a:pt x="66" y="1"/>
                  </a:cubicBezTo>
                  <a:cubicBezTo>
                    <a:pt x="1" y="98"/>
                    <a:pt x="211" y="211"/>
                    <a:pt x="244" y="1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39"/>
            <p:cNvSpPr/>
            <p:nvPr/>
          </p:nvSpPr>
          <p:spPr>
            <a:xfrm>
              <a:off x="6204950" y="481472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43" y="341"/>
                  </a:moveTo>
                  <a:cubicBezTo>
                    <a:pt x="194" y="211"/>
                    <a:pt x="324" y="98"/>
                    <a:pt x="421" y="179"/>
                  </a:cubicBezTo>
                  <a:cubicBezTo>
                    <a:pt x="372" y="49"/>
                    <a:pt x="130" y="114"/>
                    <a:pt x="0" y="1"/>
                  </a:cubicBezTo>
                  <a:cubicBezTo>
                    <a:pt x="97" y="49"/>
                    <a:pt x="130" y="211"/>
                    <a:pt x="162" y="130"/>
                  </a:cubicBezTo>
                  <a:cubicBezTo>
                    <a:pt x="227" y="130"/>
                    <a:pt x="194" y="292"/>
                    <a:pt x="162" y="276"/>
                  </a:cubicBezTo>
                  <a:cubicBezTo>
                    <a:pt x="162" y="325"/>
                    <a:pt x="227" y="292"/>
                    <a:pt x="243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9"/>
            <p:cNvSpPr/>
            <p:nvPr/>
          </p:nvSpPr>
          <p:spPr>
            <a:xfrm>
              <a:off x="6217475" y="5246975"/>
              <a:ext cx="21900" cy="7325"/>
            </a:xfrm>
            <a:custGeom>
              <a:avLst/>
              <a:gdLst/>
              <a:ahLst/>
              <a:cxnLst/>
              <a:rect l="l" t="t" r="r" b="b"/>
              <a:pathLst>
                <a:path w="876" h="293" extrusionOk="0">
                  <a:moveTo>
                    <a:pt x="875" y="130"/>
                  </a:moveTo>
                  <a:cubicBezTo>
                    <a:pt x="649" y="1"/>
                    <a:pt x="325" y="276"/>
                    <a:pt x="114" y="33"/>
                  </a:cubicBezTo>
                  <a:cubicBezTo>
                    <a:pt x="98" y="130"/>
                    <a:pt x="1" y="98"/>
                    <a:pt x="1" y="227"/>
                  </a:cubicBezTo>
                  <a:cubicBezTo>
                    <a:pt x="244" y="98"/>
                    <a:pt x="357" y="292"/>
                    <a:pt x="535" y="130"/>
                  </a:cubicBezTo>
                  <a:cubicBezTo>
                    <a:pt x="616" y="260"/>
                    <a:pt x="794" y="146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39"/>
            <p:cNvSpPr/>
            <p:nvPr/>
          </p:nvSpPr>
          <p:spPr>
            <a:xfrm>
              <a:off x="6192800" y="48940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195" y="33"/>
                  </a:moveTo>
                  <a:cubicBezTo>
                    <a:pt x="179" y="130"/>
                    <a:pt x="162" y="82"/>
                    <a:pt x="98" y="82"/>
                  </a:cubicBezTo>
                  <a:cubicBezTo>
                    <a:pt x="0" y="147"/>
                    <a:pt x="195" y="49"/>
                    <a:pt x="162" y="179"/>
                  </a:cubicBezTo>
                  <a:cubicBezTo>
                    <a:pt x="227" y="179"/>
                    <a:pt x="292" y="163"/>
                    <a:pt x="259" y="66"/>
                  </a:cubicBezTo>
                  <a:cubicBezTo>
                    <a:pt x="243" y="66"/>
                    <a:pt x="243" y="82"/>
                    <a:pt x="243" y="98"/>
                  </a:cubicBezTo>
                  <a:cubicBezTo>
                    <a:pt x="211" y="66"/>
                    <a:pt x="195" y="33"/>
                    <a:pt x="179" y="1"/>
                  </a:cubicBezTo>
                  <a:cubicBezTo>
                    <a:pt x="162" y="1"/>
                    <a:pt x="162" y="33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39"/>
            <p:cNvSpPr/>
            <p:nvPr/>
          </p:nvSpPr>
          <p:spPr>
            <a:xfrm>
              <a:off x="6175400" y="4894475"/>
              <a:ext cx="17825" cy="11350"/>
            </a:xfrm>
            <a:custGeom>
              <a:avLst/>
              <a:gdLst/>
              <a:ahLst/>
              <a:cxnLst/>
              <a:rect l="l" t="t" r="r" b="b"/>
              <a:pathLst>
                <a:path w="713" h="454" extrusionOk="0">
                  <a:moveTo>
                    <a:pt x="114" y="49"/>
                  </a:moveTo>
                  <a:cubicBezTo>
                    <a:pt x="65" y="81"/>
                    <a:pt x="0" y="81"/>
                    <a:pt x="17" y="178"/>
                  </a:cubicBezTo>
                  <a:cubicBezTo>
                    <a:pt x="130" y="113"/>
                    <a:pt x="146" y="227"/>
                    <a:pt x="227" y="227"/>
                  </a:cubicBezTo>
                  <a:cubicBezTo>
                    <a:pt x="227" y="259"/>
                    <a:pt x="195" y="259"/>
                    <a:pt x="178" y="259"/>
                  </a:cubicBezTo>
                  <a:cubicBezTo>
                    <a:pt x="324" y="453"/>
                    <a:pt x="551" y="259"/>
                    <a:pt x="713" y="130"/>
                  </a:cubicBezTo>
                  <a:cubicBezTo>
                    <a:pt x="696" y="65"/>
                    <a:pt x="648" y="49"/>
                    <a:pt x="632" y="0"/>
                  </a:cubicBezTo>
                  <a:cubicBezTo>
                    <a:pt x="632" y="227"/>
                    <a:pt x="211" y="130"/>
                    <a:pt x="11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9"/>
            <p:cNvSpPr/>
            <p:nvPr/>
          </p:nvSpPr>
          <p:spPr>
            <a:xfrm>
              <a:off x="6115100" y="4826075"/>
              <a:ext cx="60325" cy="24300"/>
            </a:xfrm>
            <a:custGeom>
              <a:avLst/>
              <a:gdLst/>
              <a:ahLst/>
              <a:cxnLst/>
              <a:rect l="l" t="t" r="r" b="b"/>
              <a:pathLst>
                <a:path w="2413" h="972" extrusionOk="0">
                  <a:moveTo>
                    <a:pt x="2412" y="421"/>
                  </a:moveTo>
                  <a:cubicBezTo>
                    <a:pt x="2348" y="470"/>
                    <a:pt x="2283" y="421"/>
                    <a:pt x="2250" y="340"/>
                  </a:cubicBezTo>
                  <a:cubicBezTo>
                    <a:pt x="2089" y="389"/>
                    <a:pt x="2040" y="437"/>
                    <a:pt x="1878" y="372"/>
                  </a:cubicBezTo>
                  <a:cubicBezTo>
                    <a:pt x="1894" y="324"/>
                    <a:pt x="1878" y="243"/>
                    <a:pt x="1927" y="227"/>
                  </a:cubicBezTo>
                  <a:cubicBezTo>
                    <a:pt x="1910" y="178"/>
                    <a:pt x="1878" y="227"/>
                    <a:pt x="1797" y="194"/>
                  </a:cubicBezTo>
                  <a:cubicBezTo>
                    <a:pt x="1797" y="324"/>
                    <a:pt x="1765" y="437"/>
                    <a:pt x="1684" y="534"/>
                  </a:cubicBezTo>
                  <a:cubicBezTo>
                    <a:pt x="1603" y="534"/>
                    <a:pt x="1506" y="292"/>
                    <a:pt x="1457" y="486"/>
                  </a:cubicBezTo>
                  <a:cubicBezTo>
                    <a:pt x="1409" y="405"/>
                    <a:pt x="1392" y="324"/>
                    <a:pt x="1376" y="243"/>
                  </a:cubicBezTo>
                  <a:cubicBezTo>
                    <a:pt x="1295" y="292"/>
                    <a:pt x="1279" y="130"/>
                    <a:pt x="1231" y="227"/>
                  </a:cubicBezTo>
                  <a:cubicBezTo>
                    <a:pt x="1214" y="146"/>
                    <a:pt x="1231" y="97"/>
                    <a:pt x="1295" y="113"/>
                  </a:cubicBezTo>
                  <a:cubicBezTo>
                    <a:pt x="1279" y="0"/>
                    <a:pt x="1117" y="146"/>
                    <a:pt x="1101" y="49"/>
                  </a:cubicBezTo>
                  <a:cubicBezTo>
                    <a:pt x="1036" y="97"/>
                    <a:pt x="1150" y="162"/>
                    <a:pt x="1198" y="146"/>
                  </a:cubicBezTo>
                  <a:cubicBezTo>
                    <a:pt x="1182" y="194"/>
                    <a:pt x="1182" y="292"/>
                    <a:pt x="1133" y="308"/>
                  </a:cubicBezTo>
                  <a:cubicBezTo>
                    <a:pt x="1085" y="324"/>
                    <a:pt x="1101" y="211"/>
                    <a:pt x="1101" y="162"/>
                  </a:cubicBezTo>
                  <a:cubicBezTo>
                    <a:pt x="1004" y="194"/>
                    <a:pt x="923" y="308"/>
                    <a:pt x="891" y="113"/>
                  </a:cubicBezTo>
                  <a:cubicBezTo>
                    <a:pt x="777" y="275"/>
                    <a:pt x="615" y="194"/>
                    <a:pt x="502" y="259"/>
                  </a:cubicBezTo>
                  <a:cubicBezTo>
                    <a:pt x="470" y="211"/>
                    <a:pt x="470" y="178"/>
                    <a:pt x="518" y="146"/>
                  </a:cubicBezTo>
                  <a:cubicBezTo>
                    <a:pt x="437" y="49"/>
                    <a:pt x="356" y="162"/>
                    <a:pt x="340" y="130"/>
                  </a:cubicBezTo>
                  <a:cubicBezTo>
                    <a:pt x="308" y="146"/>
                    <a:pt x="324" y="194"/>
                    <a:pt x="324" y="243"/>
                  </a:cubicBezTo>
                  <a:cubicBezTo>
                    <a:pt x="243" y="227"/>
                    <a:pt x="227" y="340"/>
                    <a:pt x="194" y="211"/>
                  </a:cubicBezTo>
                  <a:cubicBezTo>
                    <a:pt x="178" y="356"/>
                    <a:pt x="33" y="356"/>
                    <a:pt x="0" y="486"/>
                  </a:cubicBezTo>
                  <a:cubicBezTo>
                    <a:pt x="33" y="470"/>
                    <a:pt x="178" y="292"/>
                    <a:pt x="178" y="502"/>
                  </a:cubicBezTo>
                  <a:cubicBezTo>
                    <a:pt x="194" y="502"/>
                    <a:pt x="194" y="437"/>
                    <a:pt x="194" y="389"/>
                  </a:cubicBezTo>
                  <a:cubicBezTo>
                    <a:pt x="227" y="421"/>
                    <a:pt x="292" y="437"/>
                    <a:pt x="340" y="453"/>
                  </a:cubicBezTo>
                  <a:cubicBezTo>
                    <a:pt x="373" y="389"/>
                    <a:pt x="405" y="324"/>
                    <a:pt x="453" y="259"/>
                  </a:cubicBezTo>
                  <a:cubicBezTo>
                    <a:pt x="518" y="259"/>
                    <a:pt x="421" y="324"/>
                    <a:pt x="470" y="405"/>
                  </a:cubicBezTo>
                  <a:cubicBezTo>
                    <a:pt x="534" y="227"/>
                    <a:pt x="599" y="615"/>
                    <a:pt x="599" y="421"/>
                  </a:cubicBezTo>
                  <a:cubicBezTo>
                    <a:pt x="583" y="632"/>
                    <a:pt x="340" y="761"/>
                    <a:pt x="162" y="648"/>
                  </a:cubicBezTo>
                  <a:cubicBezTo>
                    <a:pt x="194" y="712"/>
                    <a:pt x="194" y="761"/>
                    <a:pt x="178" y="826"/>
                  </a:cubicBezTo>
                  <a:cubicBezTo>
                    <a:pt x="227" y="583"/>
                    <a:pt x="437" y="971"/>
                    <a:pt x="551" y="729"/>
                  </a:cubicBezTo>
                  <a:cubicBezTo>
                    <a:pt x="972" y="955"/>
                    <a:pt x="1506" y="567"/>
                    <a:pt x="1910" y="696"/>
                  </a:cubicBezTo>
                  <a:cubicBezTo>
                    <a:pt x="1894" y="648"/>
                    <a:pt x="1862" y="615"/>
                    <a:pt x="1846" y="551"/>
                  </a:cubicBezTo>
                  <a:cubicBezTo>
                    <a:pt x="1910" y="518"/>
                    <a:pt x="1943" y="583"/>
                    <a:pt x="1991" y="583"/>
                  </a:cubicBezTo>
                  <a:cubicBezTo>
                    <a:pt x="2040" y="372"/>
                    <a:pt x="2348" y="551"/>
                    <a:pt x="2412" y="421"/>
                  </a:cubicBezTo>
                  <a:close/>
                  <a:moveTo>
                    <a:pt x="907" y="470"/>
                  </a:moveTo>
                  <a:cubicBezTo>
                    <a:pt x="939" y="453"/>
                    <a:pt x="988" y="453"/>
                    <a:pt x="1036" y="486"/>
                  </a:cubicBezTo>
                  <a:cubicBezTo>
                    <a:pt x="1036" y="534"/>
                    <a:pt x="1052" y="599"/>
                    <a:pt x="1020" y="599"/>
                  </a:cubicBezTo>
                  <a:cubicBezTo>
                    <a:pt x="1036" y="453"/>
                    <a:pt x="874" y="632"/>
                    <a:pt x="907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9"/>
            <p:cNvSpPr/>
            <p:nvPr/>
          </p:nvSpPr>
          <p:spPr>
            <a:xfrm>
              <a:off x="6209800" y="52469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195" y="82"/>
                  </a:moveTo>
                  <a:cubicBezTo>
                    <a:pt x="227" y="1"/>
                    <a:pt x="98" y="163"/>
                    <a:pt x="0" y="146"/>
                  </a:cubicBezTo>
                  <a:cubicBezTo>
                    <a:pt x="33" y="244"/>
                    <a:pt x="146" y="227"/>
                    <a:pt x="227" y="227"/>
                  </a:cubicBezTo>
                  <a:cubicBezTo>
                    <a:pt x="211" y="179"/>
                    <a:pt x="114" y="130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9"/>
            <p:cNvSpPr/>
            <p:nvPr/>
          </p:nvSpPr>
          <p:spPr>
            <a:xfrm>
              <a:off x="6159600" y="4897300"/>
              <a:ext cx="5700" cy="7700"/>
            </a:xfrm>
            <a:custGeom>
              <a:avLst/>
              <a:gdLst/>
              <a:ahLst/>
              <a:cxnLst/>
              <a:rect l="l" t="t" r="r" b="b"/>
              <a:pathLst>
                <a:path w="228" h="308" extrusionOk="0">
                  <a:moveTo>
                    <a:pt x="33" y="195"/>
                  </a:moveTo>
                  <a:cubicBezTo>
                    <a:pt x="82" y="195"/>
                    <a:pt x="82" y="292"/>
                    <a:pt x="147" y="259"/>
                  </a:cubicBezTo>
                  <a:cubicBezTo>
                    <a:pt x="163" y="178"/>
                    <a:pt x="179" y="98"/>
                    <a:pt x="228" y="65"/>
                  </a:cubicBezTo>
                  <a:cubicBezTo>
                    <a:pt x="211" y="33"/>
                    <a:pt x="179" y="49"/>
                    <a:pt x="163" y="0"/>
                  </a:cubicBezTo>
                  <a:cubicBezTo>
                    <a:pt x="147" y="178"/>
                    <a:pt x="1" y="65"/>
                    <a:pt x="1" y="308"/>
                  </a:cubicBezTo>
                  <a:cubicBezTo>
                    <a:pt x="33" y="276"/>
                    <a:pt x="50" y="227"/>
                    <a:pt x="3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9"/>
            <p:cNvSpPr/>
            <p:nvPr/>
          </p:nvSpPr>
          <p:spPr>
            <a:xfrm>
              <a:off x="6153950" y="4899325"/>
              <a:ext cx="4475" cy="5675"/>
            </a:xfrm>
            <a:custGeom>
              <a:avLst/>
              <a:gdLst/>
              <a:ahLst/>
              <a:cxnLst/>
              <a:rect l="l" t="t" r="r" b="b"/>
              <a:pathLst>
                <a:path w="179" h="227" extrusionOk="0">
                  <a:moveTo>
                    <a:pt x="178" y="114"/>
                  </a:moveTo>
                  <a:cubicBezTo>
                    <a:pt x="178" y="0"/>
                    <a:pt x="130" y="65"/>
                    <a:pt x="130" y="114"/>
                  </a:cubicBezTo>
                  <a:cubicBezTo>
                    <a:pt x="97" y="114"/>
                    <a:pt x="65" y="130"/>
                    <a:pt x="49" y="97"/>
                  </a:cubicBezTo>
                  <a:cubicBezTo>
                    <a:pt x="0" y="130"/>
                    <a:pt x="97" y="227"/>
                    <a:pt x="146" y="227"/>
                  </a:cubicBezTo>
                  <a:cubicBezTo>
                    <a:pt x="130" y="162"/>
                    <a:pt x="146" y="114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9"/>
            <p:cNvSpPr/>
            <p:nvPr/>
          </p:nvSpPr>
          <p:spPr>
            <a:xfrm>
              <a:off x="6189550" y="5262775"/>
              <a:ext cx="9350" cy="7300"/>
            </a:xfrm>
            <a:custGeom>
              <a:avLst/>
              <a:gdLst/>
              <a:ahLst/>
              <a:cxnLst/>
              <a:rect l="l" t="t" r="r" b="b"/>
              <a:pathLst>
                <a:path w="374" h="292" extrusionOk="0">
                  <a:moveTo>
                    <a:pt x="309" y="113"/>
                  </a:moveTo>
                  <a:cubicBezTo>
                    <a:pt x="276" y="113"/>
                    <a:pt x="276" y="65"/>
                    <a:pt x="309" y="81"/>
                  </a:cubicBezTo>
                  <a:cubicBezTo>
                    <a:pt x="244" y="0"/>
                    <a:pt x="66" y="97"/>
                    <a:pt x="1" y="32"/>
                  </a:cubicBezTo>
                  <a:cubicBezTo>
                    <a:pt x="1" y="49"/>
                    <a:pt x="373" y="291"/>
                    <a:pt x="357" y="65"/>
                  </a:cubicBezTo>
                  <a:cubicBezTo>
                    <a:pt x="325" y="65"/>
                    <a:pt x="309" y="65"/>
                    <a:pt x="30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9"/>
            <p:cNvSpPr/>
            <p:nvPr/>
          </p:nvSpPr>
          <p:spPr>
            <a:xfrm>
              <a:off x="6172975" y="5266000"/>
              <a:ext cx="21875" cy="10550"/>
            </a:xfrm>
            <a:custGeom>
              <a:avLst/>
              <a:gdLst/>
              <a:ahLst/>
              <a:cxnLst/>
              <a:rect l="l" t="t" r="r" b="b"/>
              <a:pathLst>
                <a:path w="875" h="422" extrusionOk="0">
                  <a:moveTo>
                    <a:pt x="632" y="82"/>
                  </a:moveTo>
                  <a:cubicBezTo>
                    <a:pt x="664" y="162"/>
                    <a:pt x="502" y="243"/>
                    <a:pt x="453" y="308"/>
                  </a:cubicBezTo>
                  <a:cubicBezTo>
                    <a:pt x="453" y="211"/>
                    <a:pt x="178" y="276"/>
                    <a:pt x="0" y="292"/>
                  </a:cubicBezTo>
                  <a:cubicBezTo>
                    <a:pt x="97" y="389"/>
                    <a:pt x="583" y="421"/>
                    <a:pt x="615" y="179"/>
                  </a:cubicBezTo>
                  <a:cubicBezTo>
                    <a:pt x="745" y="146"/>
                    <a:pt x="761" y="162"/>
                    <a:pt x="874" y="130"/>
                  </a:cubicBezTo>
                  <a:cubicBezTo>
                    <a:pt x="696" y="1"/>
                    <a:pt x="324" y="65"/>
                    <a:pt x="146" y="82"/>
                  </a:cubicBezTo>
                  <a:cubicBezTo>
                    <a:pt x="194" y="195"/>
                    <a:pt x="502" y="65"/>
                    <a:pt x="63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9"/>
            <p:cNvSpPr/>
            <p:nvPr/>
          </p:nvSpPr>
          <p:spPr>
            <a:xfrm>
              <a:off x="6121575" y="4900125"/>
              <a:ext cx="14575" cy="8925"/>
            </a:xfrm>
            <a:custGeom>
              <a:avLst/>
              <a:gdLst/>
              <a:ahLst/>
              <a:cxnLst/>
              <a:rect l="l" t="t" r="r" b="b"/>
              <a:pathLst>
                <a:path w="583" h="357" extrusionOk="0">
                  <a:moveTo>
                    <a:pt x="486" y="179"/>
                  </a:moveTo>
                  <a:cubicBezTo>
                    <a:pt x="583" y="130"/>
                    <a:pt x="486" y="146"/>
                    <a:pt x="470" y="49"/>
                  </a:cubicBezTo>
                  <a:lnTo>
                    <a:pt x="340" y="49"/>
                  </a:lnTo>
                  <a:cubicBezTo>
                    <a:pt x="405" y="130"/>
                    <a:pt x="340" y="130"/>
                    <a:pt x="340" y="195"/>
                  </a:cubicBezTo>
                  <a:cubicBezTo>
                    <a:pt x="275" y="211"/>
                    <a:pt x="308" y="1"/>
                    <a:pt x="211" y="65"/>
                  </a:cubicBezTo>
                  <a:cubicBezTo>
                    <a:pt x="211" y="146"/>
                    <a:pt x="259" y="114"/>
                    <a:pt x="259" y="179"/>
                  </a:cubicBezTo>
                  <a:cubicBezTo>
                    <a:pt x="194" y="98"/>
                    <a:pt x="65" y="114"/>
                    <a:pt x="0" y="195"/>
                  </a:cubicBezTo>
                  <a:cubicBezTo>
                    <a:pt x="49" y="292"/>
                    <a:pt x="97" y="227"/>
                    <a:pt x="146" y="179"/>
                  </a:cubicBezTo>
                  <a:cubicBezTo>
                    <a:pt x="178" y="244"/>
                    <a:pt x="211" y="276"/>
                    <a:pt x="243" y="357"/>
                  </a:cubicBezTo>
                  <a:cubicBezTo>
                    <a:pt x="259" y="325"/>
                    <a:pt x="292" y="308"/>
                    <a:pt x="340" y="308"/>
                  </a:cubicBezTo>
                  <a:cubicBezTo>
                    <a:pt x="340" y="260"/>
                    <a:pt x="292" y="276"/>
                    <a:pt x="259" y="276"/>
                  </a:cubicBezTo>
                  <a:cubicBezTo>
                    <a:pt x="292" y="276"/>
                    <a:pt x="437" y="65"/>
                    <a:pt x="486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9"/>
            <p:cNvSpPr/>
            <p:nvPr/>
          </p:nvSpPr>
          <p:spPr>
            <a:xfrm>
              <a:off x="6166500" y="5265200"/>
              <a:ext cx="4875" cy="7700"/>
            </a:xfrm>
            <a:custGeom>
              <a:avLst/>
              <a:gdLst/>
              <a:ahLst/>
              <a:cxnLst/>
              <a:rect l="l" t="t" r="r" b="b"/>
              <a:pathLst>
                <a:path w="195" h="308" extrusionOk="0">
                  <a:moveTo>
                    <a:pt x="130" y="146"/>
                  </a:moveTo>
                  <a:cubicBezTo>
                    <a:pt x="113" y="194"/>
                    <a:pt x="81" y="227"/>
                    <a:pt x="49" y="259"/>
                  </a:cubicBezTo>
                  <a:cubicBezTo>
                    <a:pt x="65" y="308"/>
                    <a:pt x="113" y="292"/>
                    <a:pt x="146" y="292"/>
                  </a:cubicBezTo>
                  <a:cubicBezTo>
                    <a:pt x="113" y="243"/>
                    <a:pt x="113" y="178"/>
                    <a:pt x="194" y="178"/>
                  </a:cubicBezTo>
                  <a:cubicBezTo>
                    <a:pt x="113" y="146"/>
                    <a:pt x="113" y="0"/>
                    <a:pt x="16" y="16"/>
                  </a:cubicBezTo>
                  <a:cubicBezTo>
                    <a:pt x="0" y="162"/>
                    <a:pt x="97" y="97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9"/>
            <p:cNvSpPr/>
            <p:nvPr/>
          </p:nvSpPr>
          <p:spPr>
            <a:xfrm>
              <a:off x="6156375" y="5259925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98"/>
                  </a:moveTo>
                  <a:cubicBezTo>
                    <a:pt x="130" y="1"/>
                    <a:pt x="65" y="146"/>
                    <a:pt x="0" y="82"/>
                  </a:cubicBezTo>
                  <a:cubicBezTo>
                    <a:pt x="33" y="227"/>
                    <a:pt x="162" y="114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39"/>
            <p:cNvSpPr/>
            <p:nvPr/>
          </p:nvSpPr>
          <p:spPr>
            <a:xfrm>
              <a:off x="6111850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276" y="65"/>
                  </a:moveTo>
                  <a:cubicBezTo>
                    <a:pt x="211" y="65"/>
                    <a:pt x="179" y="81"/>
                    <a:pt x="179" y="146"/>
                  </a:cubicBezTo>
                  <a:cubicBezTo>
                    <a:pt x="98" y="113"/>
                    <a:pt x="146" y="97"/>
                    <a:pt x="130" y="0"/>
                  </a:cubicBezTo>
                  <a:lnTo>
                    <a:pt x="33" y="0"/>
                  </a:lnTo>
                  <a:cubicBezTo>
                    <a:pt x="179" y="97"/>
                    <a:pt x="1" y="65"/>
                    <a:pt x="1" y="178"/>
                  </a:cubicBezTo>
                  <a:cubicBezTo>
                    <a:pt x="114" y="113"/>
                    <a:pt x="227" y="227"/>
                    <a:pt x="27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9"/>
            <p:cNvSpPr/>
            <p:nvPr/>
          </p:nvSpPr>
          <p:spPr>
            <a:xfrm>
              <a:off x="6100925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82" y="130"/>
                  </a:moveTo>
                  <a:cubicBezTo>
                    <a:pt x="162" y="81"/>
                    <a:pt x="243" y="162"/>
                    <a:pt x="276" y="97"/>
                  </a:cubicBezTo>
                  <a:cubicBezTo>
                    <a:pt x="276" y="49"/>
                    <a:pt x="227" y="49"/>
                    <a:pt x="227" y="0"/>
                  </a:cubicBezTo>
                  <a:cubicBezTo>
                    <a:pt x="162" y="49"/>
                    <a:pt x="1" y="97"/>
                    <a:pt x="98" y="227"/>
                  </a:cubicBezTo>
                  <a:cubicBezTo>
                    <a:pt x="130" y="211"/>
                    <a:pt x="82" y="178"/>
                    <a:pt x="8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39"/>
            <p:cNvSpPr/>
            <p:nvPr/>
          </p:nvSpPr>
          <p:spPr>
            <a:xfrm>
              <a:off x="6113475" y="5050275"/>
              <a:ext cx="8125" cy="4075"/>
            </a:xfrm>
            <a:custGeom>
              <a:avLst/>
              <a:gdLst/>
              <a:ahLst/>
              <a:cxnLst/>
              <a:rect l="l" t="t" r="r" b="b"/>
              <a:pathLst>
                <a:path w="325" h="163" extrusionOk="0">
                  <a:moveTo>
                    <a:pt x="0" y="49"/>
                  </a:moveTo>
                  <a:cubicBezTo>
                    <a:pt x="0" y="163"/>
                    <a:pt x="324" y="147"/>
                    <a:pt x="178" y="98"/>
                  </a:cubicBezTo>
                  <a:cubicBezTo>
                    <a:pt x="114" y="114"/>
                    <a:pt x="98" y="1"/>
                    <a:pt x="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39"/>
            <p:cNvSpPr/>
            <p:nvPr/>
          </p:nvSpPr>
          <p:spPr>
            <a:xfrm>
              <a:off x="6107800" y="50527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244" y="98"/>
                  </a:moveTo>
                  <a:cubicBezTo>
                    <a:pt x="179" y="1"/>
                    <a:pt x="66" y="114"/>
                    <a:pt x="1" y="114"/>
                  </a:cubicBezTo>
                  <a:cubicBezTo>
                    <a:pt x="49" y="195"/>
                    <a:pt x="130" y="50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9"/>
            <p:cNvSpPr/>
            <p:nvPr/>
          </p:nvSpPr>
          <p:spPr>
            <a:xfrm>
              <a:off x="6078250" y="4913900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09" y="146"/>
                  </a:moveTo>
                  <a:cubicBezTo>
                    <a:pt x="325" y="97"/>
                    <a:pt x="390" y="81"/>
                    <a:pt x="373" y="0"/>
                  </a:cubicBezTo>
                  <a:cubicBezTo>
                    <a:pt x="244" y="16"/>
                    <a:pt x="114" y="16"/>
                    <a:pt x="1" y="0"/>
                  </a:cubicBezTo>
                  <a:cubicBezTo>
                    <a:pt x="50" y="81"/>
                    <a:pt x="17" y="97"/>
                    <a:pt x="66" y="178"/>
                  </a:cubicBezTo>
                  <a:lnTo>
                    <a:pt x="130" y="178"/>
                  </a:lnTo>
                  <a:cubicBezTo>
                    <a:pt x="130" y="130"/>
                    <a:pt x="82" y="146"/>
                    <a:pt x="50" y="146"/>
                  </a:cubicBezTo>
                  <a:cubicBezTo>
                    <a:pt x="66" y="16"/>
                    <a:pt x="292" y="33"/>
                    <a:pt x="30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39"/>
            <p:cNvSpPr/>
            <p:nvPr/>
          </p:nvSpPr>
          <p:spPr>
            <a:xfrm>
              <a:off x="6065725" y="4892025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33"/>
                  </a:moveTo>
                  <a:cubicBezTo>
                    <a:pt x="211" y="1"/>
                    <a:pt x="146" y="98"/>
                    <a:pt x="0" y="66"/>
                  </a:cubicBezTo>
                  <a:cubicBezTo>
                    <a:pt x="97" y="147"/>
                    <a:pt x="211" y="98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39"/>
            <p:cNvSpPr/>
            <p:nvPr/>
          </p:nvSpPr>
          <p:spPr>
            <a:xfrm>
              <a:off x="6060050" y="4849950"/>
              <a:ext cx="5275" cy="7700"/>
            </a:xfrm>
            <a:custGeom>
              <a:avLst/>
              <a:gdLst/>
              <a:ahLst/>
              <a:cxnLst/>
              <a:rect l="l" t="t" r="r" b="b"/>
              <a:pathLst>
                <a:path w="211" h="308" extrusionOk="0">
                  <a:moveTo>
                    <a:pt x="98" y="276"/>
                  </a:moveTo>
                  <a:cubicBezTo>
                    <a:pt x="179" y="308"/>
                    <a:pt x="114" y="162"/>
                    <a:pt x="211" y="195"/>
                  </a:cubicBezTo>
                  <a:cubicBezTo>
                    <a:pt x="179" y="97"/>
                    <a:pt x="81" y="114"/>
                    <a:pt x="65" y="0"/>
                  </a:cubicBezTo>
                  <a:cubicBezTo>
                    <a:pt x="0" y="130"/>
                    <a:pt x="195" y="146"/>
                    <a:pt x="9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9"/>
            <p:cNvSpPr/>
            <p:nvPr/>
          </p:nvSpPr>
          <p:spPr>
            <a:xfrm>
              <a:off x="6059250" y="4900525"/>
              <a:ext cx="8925" cy="4900"/>
            </a:xfrm>
            <a:custGeom>
              <a:avLst/>
              <a:gdLst/>
              <a:ahLst/>
              <a:cxnLst/>
              <a:rect l="l" t="t" r="r" b="b"/>
              <a:pathLst>
                <a:path w="357" h="196" extrusionOk="0">
                  <a:moveTo>
                    <a:pt x="324" y="1"/>
                  </a:moveTo>
                  <a:cubicBezTo>
                    <a:pt x="275" y="82"/>
                    <a:pt x="162" y="82"/>
                    <a:pt x="97" y="130"/>
                  </a:cubicBezTo>
                  <a:lnTo>
                    <a:pt x="97" y="66"/>
                  </a:lnTo>
                  <a:cubicBezTo>
                    <a:pt x="0" y="195"/>
                    <a:pt x="356" y="163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39"/>
            <p:cNvSpPr/>
            <p:nvPr/>
          </p:nvSpPr>
          <p:spPr>
            <a:xfrm>
              <a:off x="6047500" y="48669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243" y="146"/>
                  </a:moveTo>
                  <a:cubicBezTo>
                    <a:pt x="243" y="65"/>
                    <a:pt x="227" y="49"/>
                    <a:pt x="211" y="0"/>
                  </a:cubicBezTo>
                  <a:cubicBezTo>
                    <a:pt x="146" y="33"/>
                    <a:pt x="195" y="259"/>
                    <a:pt x="65" y="162"/>
                  </a:cubicBezTo>
                  <a:cubicBezTo>
                    <a:pt x="1" y="195"/>
                    <a:pt x="130" y="211"/>
                    <a:pt x="130" y="259"/>
                  </a:cubicBezTo>
                  <a:cubicBezTo>
                    <a:pt x="163" y="211"/>
                    <a:pt x="179" y="146"/>
                    <a:pt x="24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39"/>
            <p:cNvSpPr/>
            <p:nvPr/>
          </p:nvSpPr>
          <p:spPr>
            <a:xfrm>
              <a:off x="6044275" y="4900950"/>
              <a:ext cx="12150" cy="15400"/>
            </a:xfrm>
            <a:custGeom>
              <a:avLst/>
              <a:gdLst/>
              <a:ahLst/>
              <a:cxnLst/>
              <a:rect l="l" t="t" r="r" b="b"/>
              <a:pathLst>
                <a:path w="486" h="616" extrusionOk="0">
                  <a:moveTo>
                    <a:pt x="486" y="130"/>
                  </a:moveTo>
                  <a:cubicBezTo>
                    <a:pt x="421" y="0"/>
                    <a:pt x="324" y="162"/>
                    <a:pt x="259" y="194"/>
                  </a:cubicBezTo>
                  <a:cubicBezTo>
                    <a:pt x="275" y="227"/>
                    <a:pt x="292" y="259"/>
                    <a:pt x="292" y="292"/>
                  </a:cubicBezTo>
                  <a:cubicBezTo>
                    <a:pt x="194" y="227"/>
                    <a:pt x="243" y="389"/>
                    <a:pt x="162" y="421"/>
                  </a:cubicBezTo>
                  <a:cubicBezTo>
                    <a:pt x="130" y="421"/>
                    <a:pt x="130" y="356"/>
                    <a:pt x="97" y="356"/>
                  </a:cubicBezTo>
                  <a:cubicBezTo>
                    <a:pt x="16" y="356"/>
                    <a:pt x="0" y="405"/>
                    <a:pt x="16" y="502"/>
                  </a:cubicBezTo>
                  <a:cubicBezTo>
                    <a:pt x="130" y="437"/>
                    <a:pt x="130" y="453"/>
                    <a:pt x="259" y="486"/>
                  </a:cubicBezTo>
                  <a:lnTo>
                    <a:pt x="259" y="372"/>
                  </a:lnTo>
                  <a:cubicBezTo>
                    <a:pt x="292" y="389"/>
                    <a:pt x="340" y="372"/>
                    <a:pt x="372" y="324"/>
                  </a:cubicBezTo>
                  <a:cubicBezTo>
                    <a:pt x="372" y="421"/>
                    <a:pt x="356" y="453"/>
                    <a:pt x="421" y="502"/>
                  </a:cubicBezTo>
                  <a:cubicBezTo>
                    <a:pt x="437" y="583"/>
                    <a:pt x="308" y="502"/>
                    <a:pt x="356" y="615"/>
                  </a:cubicBezTo>
                  <a:cubicBezTo>
                    <a:pt x="405" y="583"/>
                    <a:pt x="453" y="534"/>
                    <a:pt x="486" y="502"/>
                  </a:cubicBezTo>
                  <a:cubicBezTo>
                    <a:pt x="372" y="453"/>
                    <a:pt x="437" y="389"/>
                    <a:pt x="437" y="243"/>
                  </a:cubicBezTo>
                  <a:cubicBezTo>
                    <a:pt x="405" y="324"/>
                    <a:pt x="372" y="259"/>
                    <a:pt x="324" y="259"/>
                  </a:cubicBezTo>
                  <a:cubicBezTo>
                    <a:pt x="292" y="113"/>
                    <a:pt x="405" y="146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9"/>
            <p:cNvSpPr/>
            <p:nvPr/>
          </p:nvSpPr>
          <p:spPr>
            <a:xfrm>
              <a:off x="6045075" y="48673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79" y="0"/>
                  </a:moveTo>
                  <a:cubicBezTo>
                    <a:pt x="114" y="49"/>
                    <a:pt x="114" y="81"/>
                    <a:pt x="33" y="49"/>
                  </a:cubicBezTo>
                  <a:cubicBezTo>
                    <a:pt x="33" y="114"/>
                    <a:pt x="33" y="146"/>
                    <a:pt x="0" y="162"/>
                  </a:cubicBezTo>
                  <a:cubicBezTo>
                    <a:pt x="0" y="162"/>
                    <a:pt x="195" y="114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39"/>
            <p:cNvSpPr/>
            <p:nvPr/>
          </p:nvSpPr>
          <p:spPr>
            <a:xfrm>
              <a:off x="6039400" y="4906200"/>
              <a:ext cx="5300" cy="11350"/>
            </a:xfrm>
            <a:custGeom>
              <a:avLst/>
              <a:gdLst/>
              <a:ahLst/>
              <a:cxnLst/>
              <a:rect l="l" t="t" r="r" b="b"/>
              <a:pathLst>
                <a:path w="212" h="454" extrusionOk="0">
                  <a:moveTo>
                    <a:pt x="211" y="114"/>
                  </a:moveTo>
                  <a:cubicBezTo>
                    <a:pt x="130" y="1"/>
                    <a:pt x="98" y="195"/>
                    <a:pt x="82" y="276"/>
                  </a:cubicBezTo>
                  <a:cubicBezTo>
                    <a:pt x="49" y="260"/>
                    <a:pt x="49" y="195"/>
                    <a:pt x="1" y="211"/>
                  </a:cubicBezTo>
                  <a:cubicBezTo>
                    <a:pt x="82" y="454"/>
                    <a:pt x="130" y="146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39"/>
            <p:cNvSpPr/>
            <p:nvPr/>
          </p:nvSpPr>
          <p:spPr>
            <a:xfrm>
              <a:off x="6044675" y="5313750"/>
              <a:ext cx="8125" cy="4475"/>
            </a:xfrm>
            <a:custGeom>
              <a:avLst/>
              <a:gdLst/>
              <a:ahLst/>
              <a:cxnLst/>
              <a:rect l="l" t="t" r="r" b="b"/>
              <a:pathLst>
                <a:path w="325" h="179" extrusionOk="0">
                  <a:moveTo>
                    <a:pt x="324" y="33"/>
                  </a:moveTo>
                  <a:cubicBezTo>
                    <a:pt x="276" y="1"/>
                    <a:pt x="97" y="98"/>
                    <a:pt x="0" y="114"/>
                  </a:cubicBezTo>
                  <a:cubicBezTo>
                    <a:pt x="81" y="179"/>
                    <a:pt x="243" y="66"/>
                    <a:pt x="32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9"/>
            <p:cNvSpPr/>
            <p:nvPr/>
          </p:nvSpPr>
          <p:spPr>
            <a:xfrm>
              <a:off x="6018775" y="50992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33" y="163"/>
                  </a:moveTo>
                  <a:cubicBezTo>
                    <a:pt x="81" y="130"/>
                    <a:pt x="130" y="179"/>
                    <a:pt x="97" y="179"/>
                  </a:cubicBezTo>
                  <a:cubicBezTo>
                    <a:pt x="227" y="195"/>
                    <a:pt x="243" y="98"/>
                    <a:pt x="97" y="1"/>
                  </a:cubicBezTo>
                  <a:cubicBezTo>
                    <a:pt x="65" y="1"/>
                    <a:pt x="65" y="163"/>
                    <a:pt x="16" y="49"/>
                  </a:cubicBezTo>
                  <a:cubicBezTo>
                    <a:pt x="0" y="65"/>
                    <a:pt x="49" y="98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39"/>
            <p:cNvSpPr/>
            <p:nvPr/>
          </p:nvSpPr>
          <p:spPr>
            <a:xfrm>
              <a:off x="5994475" y="51029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3" y="98"/>
                  </a:moveTo>
                  <a:cubicBezTo>
                    <a:pt x="163" y="49"/>
                    <a:pt x="130" y="81"/>
                    <a:pt x="147" y="98"/>
                  </a:cubicBezTo>
                  <a:cubicBezTo>
                    <a:pt x="98" y="65"/>
                    <a:pt x="82" y="0"/>
                    <a:pt x="1" y="33"/>
                  </a:cubicBezTo>
                  <a:cubicBezTo>
                    <a:pt x="33" y="114"/>
                    <a:pt x="114" y="178"/>
                    <a:pt x="16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39"/>
            <p:cNvSpPr/>
            <p:nvPr/>
          </p:nvSpPr>
          <p:spPr>
            <a:xfrm>
              <a:off x="6012700" y="5314575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243" y="97"/>
                  </a:moveTo>
                  <a:cubicBezTo>
                    <a:pt x="162" y="0"/>
                    <a:pt x="98" y="97"/>
                    <a:pt x="0" y="130"/>
                  </a:cubicBezTo>
                  <a:cubicBezTo>
                    <a:pt x="33" y="194"/>
                    <a:pt x="146" y="81"/>
                    <a:pt x="24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9"/>
            <p:cNvSpPr/>
            <p:nvPr/>
          </p:nvSpPr>
          <p:spPr>
            <a:xfrm>
              <a:off x="5947125" y="5327125"/>
              <a:ext cx="5300" cy="4050"/>
            </a:xfrm>
            <a:custGeom>
              <a:avLst/>
              <a:gdLst/>
              <a:ahLst/>
              <a:cxnLst/>
              <a:rect l="l" t="t" r="r" b="b"/>
              <a:pathLst>
                <a:path w="212" h="162" extrusionOk="0">
                  <a:moveTo>
                    <a:pt x="146" y="162"/>
                  </a:moveTo>
                  <a:lnTo>
                    <a:pt x="195" y="162"/>
                  </a:lnTo>
                  <a:cubicBezTo>
                    <a:pt x="195" y="130"/>
                    <a:pt x="195" y="130"/>
                    <a:pt x="211" y="130"/>
                  </a:cubicBezTo>
                  <a:cubicBezTo>
                    <a:pt x="130" y="81"/>
                    <a:pt x="82" y="16"/>
                    <a:pt x="1" y="0"/>
                  </a:cubicBezTo>
                  <a:cubicBezTo>
                    <a:pt x="1" y="113"/>
                    <a:pt x="114" y="16"/>
                    <a:pt x="14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39"/>
            <p:cNvSpPr/>
            <p:nvPr/>
          </p:nvSpPr>
          <p:spPr>
            <a:xfrm>
              <a:off x="5903825" y="5326700"/>
              <a:ext cx="46175" cy="15425"/>
            </a:xfrm>
            <a:custGeom>
              <a:avLst/>
              <a:gdLst/>
              <a:ahLst/>
              <a:cxnLst/>
              <a:rect l="l" t="t" r="r" b="b"/>
              <a:pathLst>
                <a:path w="1847" h="617" extrusionOk="0">
                  <a:moveTo>
                    <a:pt x="891" y="244"/>
                  </a:moveTo>
                  <a:cubicBezTo>
                    <a:pt x="875" y="211"/>
                    <a:pt x="842" y="179"/>
                    <a:pt x="810" y="147"/>
                  </a:cubicBezTo>
                  <a:cubicBezTo>
                    <a:pt x="713" y="308"/>
                    <a:pt x="535" y="244"/>
                    <a:pt x="389" y="260"/>
                  </a:cubicBezTo>
                  <a:cubicBezTo>
                    <a:pt x="486" y="503"/>
                    <a:pt x="729" y="276"/>
                    <a:pt x="842" y="357"/>
                  </a:cubicBezTo>
                  <a:cubicBezTo>
                    <a:pt x="778" y="584"/>
                    <a:pt x="486" y="373"/>
                    <a:pt x="341" y="503"/>
                  </a:cubicBezTo>
                  <a:cubicBezTo>
                    <a:pt x="243" y="487"/>
                    <a:pt x="341" y="357"/>
                    <a:pt x="276" y="308"/>
                  </a:cubicBezTo>
                  <a:cubicBezTo>
                    <a:pt x="211" y="357"/>
                    <a:pt x="98" y="438"/>
                    <a:pt x="49" y="325"/>
                  </a:cubicBezTo>
                  <a:cubicBezTo>
                    <a:pt x="1" y="406"/>
                    <a:pt x="146" y="454"/>
                    <a:pt x="243" y="422"/>
                  </a:cubicBezTo>
                  <a:cubicBezTo>
                    <a:pt x="243" y="454"/>
                    <a:pt x="211" y="454"/>
                    <a:pt x="195" y="470"/>
                  </a:cubicBezTo>
                  <a:cubicBezTo>
                    <a:pt x="179" y="470"/>
                    <a:pt x="227" y="487"/>
                    <a:pt x="243" y="487"/>
                  </a:cubicBezTo>
                  <a:cubicBezTo>
                    <a:pt x="211" y="551"/>
                    <a:pt x="146" y="551"/>
                    <a:pt x="114" y="616"/>
                  </a:cubicBezTo>
                  <a:cubicBezTo>
                    <a:pt x="680" y="519"/>
                    <a:pt x="1263" y="470"/>
                    <a:pt x="1846" y="438"/>
                  </a:cubicBezTo>
                  <a:cubicBezTo>
                    <a:pt x="1814" y="292"/>
                    <a:pt x="1652" y="454"/>
                    <a:pt x="1619" y="389"/>
                  </a:cubicBezTo>
                  <a:cubicBezTo>
                    <a:pt x="1587" y="325"/>
                    <a:pt x="1700" y="308"/>
                    <a:pt x="1765" y="308"/>
                  </a:cubicBezTo>
                  <a:cubicBezTo>
                    <a:pt x="1733" y="276"/>
                    <a:pt x="1717" y="211"/>
                    <a:pt x="1749" y="195"/>
                  </a:cubicBezTo>
                  <a:cubicBezTo>
                    <a:pt x="1619" y="49"/>
                    <a:pt x="1555" y="325"/>
                    <a:pt x="1377" y="244"/>
                  </a:cubicBezTo>
                  <a:cubicBezTo>
                    <a:pt x="1458" y="179"/>
                    <a:pt x="1474" y="82"/>
                    <a:pt x="1636" y="66"/>
                  </a:cubicBezTo>
                  <a:cubicBezTo>
                    <a:pt x="1425" y="1"/>
                    <a:pt x="1199" y="49"/>
                    <a:pt x="1037" y="195"/>
                  </a:cubicBezTo>
                  <a:cubicBezTo>
                    <a:pt x="1150" y="33"/>
                    <a:pt x="972" y="228"/>
                    <a:pt x="907" y="147"/>
                  </a:cubicBezTo>
                  <a:cubicBezTo>
                    <a:pt x="875" y="179"/>
                    <a:pt x="988" y="163"/>
                    <a:pt x="891" y="244"/>
                  </a:cubicBezTo>
                  <a:close/>
                  <a:moveTo>
                    <a:pt x="1199" y="179"/>
                  </a:moveTo>
                  <a:cubicBezTo>
                    <a:pt x="1247" y="98"/>
                    <a:pt x="1360" y="147"/>
                    <a:pt x="1344" y="228"/>
                  </a:cubicBezTo>
                  <a:cubicBezTo>
                    <a:pt x="1279" y="244"/>
                    <a:pt x="1215" y="244"/>
                    <a:pt x="119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39"/>
            <p:cNvSpPr/>
            <p:nvPr/>
          </p:nvSpPr>
          <p:spPr>
            <a:xfrm>
              <a:off x="5939025" y="5292300"/>
              <a:ext cx="3675" cy="4900"/>
            </a:xfrm>
            <a:custGeom>
              <a:avLst/>
              <a:gdLst/>
              <a:ahLst/>
              <a:cxnLst/>
              <a:rect l="l" t="t" r="r" b="b"/>
              <a:pathLst>
                <a:path w="147" h="196" extrusionOk="0">
                  <a:moveTo>
                    <a:pt x="147" y="82"/>
                  </a:moveTo>
                  <a:cubicBezTo>
                    <a:pt x="130" y="1"/>
                    <a:pt x="50" y="82"/>
                    <a:pt x="1" y="49"/>
                  </a:cubicBezTo>
                  <a:cubicBezTo>
                    <a:pt x="17" y="82"/>
                    <a:pt x="33" y="114"/>
                    <a:pt x="1" y="130"/>
                  </a:cubicBezTo>
                  <a:cubicBezTo>
                    <a:pt x="33" y="195"/>
                    <a:pt x="98" y="66"/>
                    <a:pt x="14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9"/>
            <p:cNvSpPr/>
            <p:nvPr/>
          </p:nvSpPr>
          <p:spPr>
            <a:xfrm>
              <a:off x="5895725" y="531132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46"/>
                  </a:moveTo>
                  <a:cubicBezTo>
                    <a:pt x="260" y="98"/>
                    <a:pt x="98" y="1"/>
                    <a:pt x="1" y="114"/>
                  </a:cubicBezTo>
                  <a:cubicBezTo>
                    <a:pt x="98" y="163"/>
                    <a:pt x="227" y="130"/>
                    <a:pt x="34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39"/>
            <p:cNvSpPr/>
            <p:nvPr/>
          </p:nvSpPr>
          <p:spPr>
            <a:xfrm>
              <a:off x="5894525" y="5314575"/>
              <a:ext cx="6900" cy="6500"/>
            </a:xfrm>
            <a:custGeom>
              <a:avLst/>
              <a:gdLst/>
              <a:ahLst/>
              <a:cxnLst/>
              <a:rect l="l" t="t" r="r" b="b"/>
              <a:pathLst>
                <a:path w="276" h="260" extrusionOk="0">
                  <a:moveTo>
                    <a:pt x="243" y="259"/>
                  </a:moveTo>
                  <a:cubicBezTo>
                    <a:pt x="275" y="243"/>
                    <a:pt x="259" y="178"/>
                    <a:pt x="243" y="114"/>
                  </a:cubicBezTo>
                  <a:cubicBezTo>
                    <a:pt x="178" y="146"/>
                    <a:pt x="0" y="0"/>
                    <a:pt x="49" y="211"/>
                  </a:cubicBezTo>
                  <a:cubicBezTo>
                    <a:pt x="130" y="162"/>
                    <a:pt x="211" y="49"/>
                    <a:pt x="24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39"/>
            <p:cNvSpPr/>
            <p:nvPr/>
          </p:nvSpPr>
          <p:spPr>
            <a:xfrm>
              <a:off x="5872650" y="5339650"/>
              <a:ext cx="6925" cy="5700"/>
            </a:xfrm>
            <a:custGeom>
              <a:avLst/>
              <a:gdLst/>
              <a:ahLst/>
              <a:cxnLst/>
              <a:rect l="l" t="t" r="r" b="b"/>
              <a:pathLst>
                <a:path w="277" h="228" extrusionOk="0">
                  <a:moveTo>
                    <a:pt x="260" y="163"/>
                  </a:moveTo>
                  <a:cubicBezTo>
                    <a:pt x="260" y="130"/>
                    <a:pt x="260" y="98"/>
                    <a:pt x="276" y="98"/>
                  </a:cubicBezTo>
                  <a:cubicBezTo>
                    <a:pt x="179" y="1"/>
                    <a:pt x="66" y="82"/>
                    <a:pt x="1" y="147"/>
                  </a:cubicBezTo>
                  <a:cubicBezTo>
                    <a:pt x="66" y="228"/>
                    <a:pt x="147" y="114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9"/>
            <p:cNvSpPr/>
            <p:nvPr/>
          </p:nvSpPr>
          <p:spPr>
            <a:xfrm>
              <a:off x="5820050" y="4875850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0" y="243"/>
                  </a:moveTo>
                  <a:cubicBezTo>
                    <a:pt x="65" y="259"/>
                    <a:pt x="130" y="114"/>
                    <a:pt x="65" y="65"/>
                  </a:cubicBezTo>
                  <a:cubicBezTo>
                    <a:pt x="49" y="0"/>
                    <a:pt x="49" y="178"/>
                    <a:pt x="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39"/>
            <p:cNvSpPr/>
            <p:nvPr/>
          </p:nvSpPr>
          <p:spPr>
            <a:xfrm>
              <a:off x="5862150" y="53166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162" y="162"/>
                  </a:moveTo>
                  <a:cubicBezTo>
                    <a:pt x="211" y="162"/>
                    <a:pt x="211" y="113"/>
                    <a:pt x="259" y="113"/>
                  </a:cubicBezTo>
                  <a:cubicBezTo>
                    <a:pt x="194" y="0"/>
                    <a:pt x="162" y="49"/>
                    <a:pt x="49" y="33"/>
                  </a:cubicBezTo>
                  <a:cubicBezTo>
                    <a:pt x="0" y="81"/>
                    <a:pt x="194" y="49"/>
                    <a:pt x="16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39"/>
            <p:cNvSpPr/>
            <p:nvPr/>
          </p:nvSpPr>
          <p:spPr>
            <a:xfrm>
              <a:off x="5839075" y="5324275"/>
              <a:ext cx="10950" cy="4900"/>
            </a:xfrm>
            <a:custGeom>
              <a:avLst/>
              <a:gdLst/>
              <a:ahLst/>
              <a:cxnLst/>
              <a:rect l="l" t="t" r="r" b="b"/>
              <a:pathLst>
                <a:path w="438" h="196" extrusionOk="0">
                  <a:moveTo>
                    <a:pt x="437" y="98"/>
                  </a:moveTo>
                  <a:cubicBezTo>
                    <a:pt x="324" y="1"/>
                    <a:pt x="130" y="130"/>
                    <a:pt x="0" y="1"/>
                  </a:cubicBezTo>
                  <a:cubicBezTo>
                    <a:pt x="97" y="195"/>
                    <a:pt x="292" y="82"/>
                    <a:pt x="43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9"/>
            <p:cNvSpPr/>
            <p:nvPr/>
          </p:nvSpPr>
          <p:spPr>
            <a:xfrm>
              <a:off x="5841900" y="5329150"/>
              <a:ext cx="4075" cy="7700"/>
            </a:xfrm>
            <a:custGeom>
              <a:avLst/>
              <a:gdLst/>
              <a:ahLst/>
              <a:cxnLst/>
              <a:rect l="l" t="t" r="r" b="b"/>
              <a:pathLst>
                <a:path w="163" h="308" extrusionOk="0">
                  <a:moveTo>
                    <a:pt x="82" y="146"/>
                  </a:moveTo>
                  <a:cubicBezTo>
                    <a:pt x="98" y="210"/>
                    <a:pt x="65" y="210"/>
                    <a:pt x="33" y="227"/>
                  </a:cubicBezTo>
                  <a:cubicBezTo>
                    <a:pt x="49" y="308"/>
                    <a:pt x="114" y="308"/>
                    <a:pt x="130" y="243"/>
                  </a:cubicBezTo>
                  <a:cubicBezTo>
                    <a:pt x="163" y="194"/>
                    <a:pt x="1" y="0"/>
                    <a:pt x="3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9"/>
            <p:cNvSpPr/>
            <p:nvPr/>
          </p:nvSpPr>
          <p:spPr>
            <a:xfrm>
              <a:off x="5778775" y="4877875"/>
              <a:ext cx="8525" cy="10550"/>
            </a:xfrm>
            <a:custGeom>
              <a:avLst/>
              <a:gdLst/>
              <a:ahLst/>
              <a:cxnLst/>
              <a:rect l="l" t="t" r="r" b="b"/>
              <a:pathLst>
                <a:path w="341" h="422" extrusionOk="0">
                  <a:moveTo>
                    <a:pt x="308" y="81"/>
                  </a:moveTo>
                  <a:cubicBezTo>
                    <a:pt x="340" y="0"/>
                    <a:pt x="146" y="195"/>
                    <a:pt x="81" y="114"/>
                  </a:cubicBezTo>
                  <a:cubicBezTo>
                    <a:pt x="162" y="195"/>
                    <a:pt x="49" y="243"/>
                    <a:pt x="0" y="292"/>
                  </a:cubicBezTo>
                  <a:cubicBezTo>
                    <a:pt x="65" y="421"/>
                    <a:pt x="130" y="308"/>
                    <a:pt x="227" y="308"/>
                  </a:cubicBezTo>
                  <a:cubicBezTo>
                    <a:pt x="113" y="227"/>
                    <a:pt x="259" y="146"/>
                    <a:pt x="30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9"/>
            <p:cNvSpPr/>
            <p:nvPr/>
          </p:nvSpPr>
          <p:spPr>
            <a:xfrm>
              <a:off x="5765825" y="4789650"/>
              <a:ext cx="6500" cy="6900"/>
            </a:xfrm>
            <a:custGeom>
              <a:avLst/>
              <a:gdLst/>
              <a:ahLst/>
              <a:cxnLst/>
              <a:rect l="l" t="t" r="r" b="b"/>
              <a:pathLst>
                <a:path w="260" h="276" extrusionOk="0">
                  <a:moveTo>
                    <a:pt x="130" y="194"/>
                  </a:moveTo>
                  <a:cubicBezTo>
                    <a:pt x="130" y="275"/>
                    <a:pt x="211" y="194"/>
                    <a:pt x="259" y="227"/>
                  </a:cubicBezTo>
                  <a:cubicBezTo>
                    <a:pt x="227" y="49"/>
                    <a:pt x="113" y="16"/>
                    <a:pt x="0" y="0"/>
                  </a:cubicBezTo>
                  <a:cubicBezTo>
                    <a:pt x="97" y="162"/>
                    <a:pt x="97" y="146"/>
                    <a:pt x="13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9"/>
            <p:cNvSpPr/>
            <p:nvPr/>
          </p:nvSpPr>
          <p:spPr>
            <a:xfrm>
              <a:off x="5812350" y="5347750"/>
              <a:ext cx="5300" cy="6500"/>
            </a:xfrm>
            <a:custGeom>
              <a:avLst/>
              <a:gdLst/>
              <a:ahLst/>
              <a:cxnLst/>
              <a:rect l="l" t="t" r="r" b="b"/>
              <a:pathLst>
                <a:path w="212" h="260" extrusionOk="0">
                  <a:moveTo>
                    <a:pt x="211" y="146"/>
                  </a:moveTo>
                  <a:cubicBezTo>
                    <a:pt x="163" y="1"/>
                    <a:pt x="82" y="163"/>
                    <a:pt x="1" y="179"/>
                  </a:cubicBezTo>
                  <a:cubicBezTo>
                    <a:pt x="49" y="260"/>
                    <a:pt x="114" y="114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9"/>
            <p:cNvSpPr/>
            <p:nvPr/>
          </p:nvSpPr>
          <p:spPr>
            <a:xfrm>
              <a:off x="5699850" y="4880300"/>
              <a:ext cx="5275" cy="487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4" y="146"/>
                  </a:moveTo>
                  <a:cubicBezTo>
                    <a:pt x="130" y="195"/>
                    <a:pt x="146" y="130"/>
                    <a:pt x="178" y="146"/>
                  </a:cubicBezTo>
                  <a:cubicBezTo>
                    <a:pt x="146" y="98"/>
                    <a:pt x="97" y="65"/>
                    <a:pt x="195" y="65"/>
                  </a:cubicBezTo>
                  <a:cubicBezTo>
                    <a:pt x="211" y="0"/>
                    <a:pt x="49" y="0"/>
                    <a:pt x="0" y="49"/>
                  </a:cubicBezTo>
                  <a:cubicBezTo>
                    <a:pt x="0" y="98"/>
                    <a:pt x="178" y="65"/>
                    <a:pt x="114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9"/>
            <p:cNvSpPr/>
            <p:nvPr/>
          </p:nvSpPr>
          <p:spPr>
            <a:xfrm>
              <a:off x="5623350" y="4893250"/>
              <a:ext cx="11775" cy="8125"/>
            </a:xfrm>
            <a:custGeom>
              <a:avLst/>
              <a:gdLst/>
              <a:ahLst/>
              <a:cxnLst/>
              <a:rect l="l" t="t" r="r" b="b"/>
              <a:pathLst>
                <a:path w="471" h="325" extrusionOk="0">
                  <a:moveTo>
                    <a:pt x="405" y="146"/>
                  </a:moveTo>
                  <a:cubicBezTo>
                    <a:pt x="470" y="146"/>
                    <a:pt x="227" y="65"/>
                    <a:pt x="179" y="1"/>
                  </a:cubicBezTo>
                  <a:cubicBezTo>
                    <a:pt x="162" y="65"/>
                    <a:pt x="82" y="195"/>
                    <a:pt x="17" y="114"/>
                  </a:cubicBezTo>
                  <a:cubicBezTo>
                    <a:pt x="1" y="324"/>
                    <a:pt x="146" y="98"/>
                    <a:pt x="276" y="98"/>
                  </a:cubicBezTo>
                  <a:cubicBezTo>
                    <a:pt x="276" y="162"/>
                    <a:pt x="211" y="179"/>
                    <a:pt x="179" y="211"/>
                  </a:cubicBezTo>
                  <a:cubicBezTo>
                    <a:pt x="243" y="292"/>
                    <a:pt x="276" y="98"/>
                    <a:pt x="40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9"/>
            <p:cNvSpPr/>
            <p:nvPr/>
          </p:nvSpPr>
          <p:spPr>
            <a:xfrm>
              <a:off x="5610800" y="4897300"/>
              <a:ext cx="7725" cy="11350"/>
            </a:xfrm>
            <a:custGeom>
              <a:avLst/>
              <a:gdLst/>
              <a:ahLst/>
              <a:cxnLst/>
              <a:rect l="l" t="t" r="r" b="b"/>
              <a:pathLst>
                <a:path w="309" h="454" extrusionOk="0">
                  <a:moveTo>
                    <a:pt x="146" y="421"/>
                  </a:moveTo>
                  <a:cubicBezTo>
                    <a:pt x="195" y="405"/>
                    <a:pt x="308" y="454"/>
                    <a:pt x="260" y="340"/>
                  </a:cubicBezTo>
                  <a:cubicBezTo>
                    <a:pt x="130" y="389"/>
                    <a:pt x="82" y="195"/>
                    <a:pt x="146" y="98"/>
                  </a:cubicBezTo>
                  <a:cubicBezTo>
                    <a:pt x="114" y="65"/>
                    <a:pt x="82" y="65"/>
                    <a:pt x="82" y="0"/>
                  </a:cubicBezTo>
                  <a:cubicBezTo>
                    <a:pt x="1" y="130"/>
                    <a:pt x="114" y="259"/>
                    <a:pt x="146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9"/>
            <p:cNvSpPr/>
            <p:nvPr/>
          </p:nvSpPr>
          <p:spPr>
            <a:xfrm>
              <a:off x="5592600" y="4896900"/>
              <a:ext cx="12150" cy="8525"/>
            </a:xfrm>
            <a:custGeom>
              <a:avLst/>
              <a:gdLst/>
              <a:ahLst/>
              <a:cxnLst/>
              <a:rect l="l" t="t" r="r" b="b"/>
              <a:pathLst>
                <a:path w="486" h="341" extrusionOk="0">
                  <a:moveTo>
                    <a:pt x="405" y="97"/>
                  </a:moveTo>
                  <a:cubicBezTo>
                    <a:pt x="437" y="194"/>
                    <a:pt x="356" y="324"/>
                    <a:pt x="405" y="340"/>
                  </a:cubicBezTo>
                  <a:cubicBezTo>
                    <a:pt x="486" y="308"/>
                    <a:pt x="405" y="194"/>
                    <a:pt x="454" y="81"/>
                  </a:cubicBezTo>
                  <a:cubicBezTo>
                    <a:pt x="421" y="97"/>
                    <a:pt x="405" y="65"/>
                    <a:pt x="405" y="16"/>
                  </a:cubicBezTo>
                  <a:cubicBezTo>
                    <a:pt x="259" y="114"/>
                    <a:pt x="178" y="0"/>
                    <a:pt x="0" y="65"/>
                  </a:cubicBezTo>
                  <a:cubicBezTo>
                    <a:pt x="33" y="114"/>
                    <a:pt x="97" y="146"/>
                    <a:pt x="130" y="81"/>
                  </a:cubicBezTo>
                  <a:cubicBezTo>
                    <a:pt x="81" y="227"/>
                    <a:pt x="227" y="178"/>
                    <a:pt x="324" y="292"/>
                  </a:cubicBezTo>
                  <a:cubicBezTo>
                    <a:pt x="324" y="227"/>
                    <a:pt x="308" y="162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9"/>
            <p:cNvSpPr/>
            <p:nvPr/>
          </p:nvSpPr>
          <p:spPr>
            <a:xfrm>
              <a:off x="5570325" y="4861675"/>
              <a:ext cx="6925" cy="7725"/>
            </a:xfrm>
            <a:custGeom>
              <a:avLst/>
              <a:gdLst/>
              <a:ahLst/>
              <a:cxnLst/>
              <a:rect l="l" t="t" r="r" b="b"/>
              <a:pathLst>
                <a:path w="277" h="309" extrusionOk="0">
                  <a:moveTo>
                    <a:pt x="98" y="1"/>
                  </a:moveTo>
                  <a:cubicBezTo>
                    <a:pt x="163" y="179"/>
                    <a:pt x="33" y="130"/>
                    <a:pt x="1" y="195"/>
                  </a:cubicBezTo>
                  <a:cubicBezTo>
                    <a:pt x="66" y="308"/>
                    <a:pt x="276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9"/>
            <p:cNvSpPr/>
            <p:nvPr/>
          </p:nvSpPr>
          <p:spPr>
            <a:xfrm>
              <a:off x="5550500" y="4915100"/>
              <a:ext cx="8925" cy="2050"/>
            </a:xfrm>
            <a:custGeom>
              <a:avLst/>
              <a:gdLst/>
              <a:ahLst/>
              <a:cxnLst/>
              <a:rect l="l" t="t" r="r" b="b"/>
              <a:pathLst>
                <a:path w="357" h="82" extrusionOk="0">
                  <a:moveTo>
                    <a:pt x="1" y="82"/>
                  </a:moveTo>
                  <a:cubicBezTo>
                    <a:pt x="65" y="82"/>
                    <a:pt x="357" y="33"/>
                    <a:pt x="82" y="1"/>
                  </a:cubicBezTo>
                  <a:cubicBezTo>
                    <a:pt x="65" y="33"/>
                    <a:pt x="33" y="49"/>
                    <a:pt x="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9"/>
            <p:cNvSpPr/>
            <p:nvPr/>
          </p:nvSpPr>
          <p:spPr>
            <a:xfrm>
              <a:off x="5540800" y="4909025"/>
              <a:ext cx="10525" cy="6925"/>
            </a:xfrm>
            <a:custGeom>
              <a:avLst/>
              <a:gdLst/>
              <a:ahLst/>
              <a:cxnLst/>
              <a:rect l="l" t="t" r="r" b="b"/>
              <a:pathLst>
                <a:path w="421" h="277" extrusionOk="0">
                  <a:moveTo>
                    <a:pt x="81" y="211"/>
                  </a:moveTo>
                  <a:cubicBezTo>
                    <a:pt x="178" y="260"/>
                    <a:pt x="275" y="276"/>
                    <a:pt x="389" y="244"/>
                  </a:cubicBezTo>
                  <a:cubicBezTo>
                    <a:pt x="324" y="163"/>
                    <a:pt x="405" y="114"/>
                    <a:pt x="421" y="33"/>
                  </a:cubicBezTo>
                  <a:cubicBezTo>
                    <a:pt x="324" y="1"/>
                    <a:pt x="243" y="66"/>
                    <a:pt x="227" y="163"/>
                  </a:cubicBezTo>
                  <a:cubicBezTo>
                    <a:pt x="178" y="130"/>
                    <a:pt x="227" y="98"/>
                    <a:pt x="178" y="17"/>
                  </a:cubicBezTo>
                  <a:cubicBezTo>
                    <a:pt x="146" y="66"/>
                    <a:pt x="81" y="82"/>
                    <a:pt x="32" y="33"/>
                  </a:cubicBezTo>
                  <a:cubicBezTo>
                    <a:pt x="0" y="82"/>
                    <a:pt x="146" y="82"/>
                    <a:pt x="8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39"/>
            <p:cNvSpPr/>
            <p:nvPr/>
          </p:nvSpPr>
          <p:spPr>
            <a:xfrm>
              <a:off x="5476850" y="4911875"/>
              <a:ext cx="67200" cy="13375"/>
            </a:xfrm>
            <a:custGeom>
              <a:avLst/>
              <a:gdLst/>
              <a:ahLst/>
              <a:cxnLst/>
              <a:rect l="l" t="t" r="r" b="b"/>
              <a:pathLst>
                <a:path w="2688" h="535" extrusionOk="0">
                  <a:moveTo>
                    <a:pt x="2688" y="389"/>
                  </a:moveTo>
                  <a:cubicBezTo>
                    <a:pt x="2477" y="194"/>
                    <a:pt x="2186" y="97"/>
                    <a:pt x="1878" y="114"/>
                  </a:cubicBezTo>
                  <a:cubicBezTo>
                    <a:pt x="1862" y="114"/>
                    <a:pt x="1862" y="49"/>
                    <a:pt x="1846" y="0"/>
                  </a:cubicBezTo>
                  <a:cubicBezTo>
                    <a:pt x="1781" y="49"/>
                    <a:pt x="1781" y="81"/>
                    <a:pt x="1813" y="178"/>
                  </a:cubicBezTo>
                  <a:cubicBezTo>
                    <a:pt x="1716" y="194"/>
                    <a:pt x="1700" y="146"/>
                    <a:pt x="1651" y="243"/>
                  </a:cubicBezTo>
                  <a:cubicBezTo>
                    <a:pt x="1619" y="227"/>
                    <a:pt x="1587" y="194"/>
                    <a:pt x="1587" y="130"/>
                  </a:cubicBezTo>
                  <a:cubicBezTo>
                    <a:pt x="1150" y="227"/>
                    <a:pt x="696" y="243"/>
                    <a:pt x="259" y="162"/>
                  </a:cubicBezTo>
                  <a:cubicBezTo>
                    <a:pt x="340" y="259"/>
                    <a:pt x="178" y="227"/>
                    <a:pt x="227" y="373"/>
                  </a:cubicBezTo>
                  <a:cubicBezTo>
                    <a:pt x="211" y="356"/>
                    <a:pt x="178" y="356"/>
                    <a:pt x="146" y="356"/>
                  </a:cubicBezTo>
                  <a:cubicBezTo>
                    <a:pt x="146" y="275"/>
                    <a:pt x="243" y="308"/>
                    <a:pt x="211" y="194"/>
                  </a:cubicBezTo>
                  <a:cubicBezTo>
                    <a:pt x="97" y="275"/>
                    <a:pt x="33" y="243"/>
                    <a:pt x="0" y="437"/>
                  </a:cubicBezTo>
                  <a:cubicBezTo>
                    <a:pt x="49" y="534"/>
                    <a:pt x="114" y="259"/>
                    <a:pt x="130" y="502"/>
                  </a:cubicBezTo>
                  <a:cubicBezTo>
                    <a:pt x="891" y="405"/>
                    <a:pt x="1312" y="324"/>
                    <a:pt x="2170" y="227"/>
                  </a:cubicBezTo>
                  <a:cubicBezTo>
                    <a:pt x="2234" y="194"/>
                    <a:pt x="2234" y="292"/>
                    <a:pt x="2267" y="324"/>
                  </a:cubicBezTo>
                  <a:cubicBezTo>
                    <a:pt x="2267" y="259"/>
                    <a:pt x="2380" y="324"/>
                    <a:pt x="2380" y="243"/>
                  </a:cubicBezTo>
                  <a:cubicBezTo>
                    <a:pt x="2429" y="259"/>
                    <a:pt x="2461" y="308"/>
                    <a:pt x="2461" y="373"/>
                  </a:cubicBezTo>
                  <a:cubicBezTo>
                    <a:pt x="2542" y="389"/>
                    <a:pt x="2655" y="292"/>
                    <a:pt x="2688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9"/>
            <p:cNvSpPr/>
            <p:nvPr/>
          </p:nvSpPr>
          <p:spPr>
            <a:xfrm>
              <a:off x="5451350" y="4991200"/>
              <a:ext cx="51425" cy="24300"/>
            </a:xfrm>
            <a:custGeom>
              <a:avLst/>
              <a:gdLst/>
              <a:ahLst/>
              <a:cxnLst/>
              <a:rect l="l" t="t" r="r" b="b"/>
              <a:pathLst>
                <a:path w="2057" h="972" extrusionOk="0">
                  <a:moveTo>
                    <a:pt x="2056" y="389"/>
                  </a:moveTo>
                  <a:cubicBezTo>
                    <a:pt x="2040" y="275"/>
                    <a:pt x="1927" y="356"/>
                    <a:pt x="1894" y="292"/>
                  </a:cubicBezTo>
                  <a:cubicBezTo>
                    <a:pt x="1911" y="259"/>
                    <a:pt x="1927" y="243"/>
                    <a:pt x="1959" y="227"/>
                  </a:cubicBezTo>
                  <a:cubicBezTo>
                    <a:pt x="1781" y="0"/>
                    <a:pt x="1538" y="211"/>
                    <a:pt x="1295" y="178"/>
                  </a:cubicBezTo>
                  <a:cubicBezTo>
                    <a:pt x="1393" y="373"/>
                    <a:pt x="842" y="502"/>
                    <a:pt x="761" y="308"/>
                  </a:cubicBezTo>
                  <a:cubicBezTo>
                    <a:pt x="680" y="275"/>
                    <a:pt x="713" y="405"/>
                    <a:pt x="664" y="421"/>
                  </a:cubicBezTo>
                  <a:cubicBezTo>
                    <a:pt x="599" y="373"/>
                    <a:pt x="567" y="275"/>
                    <a:pt x="470" y="259"/>
                  </a:cubicBezTo>
                  <a:cubicBezTo>
                    <a:pt x="486" y="292"/>
                    <a:pt x="502" y="340"/>
                    <a:pt x="502" y="405"/>
                  </a:cubicBezTo>
                  <a:cubicBezTo>
                    <a:pt x="389" y="356"/>
                    <a:pt x="373" y="599"/>
                    <a:pt x="292" y="680"/>
                  </a:cubicBezTo>
                  <a:cubicBezTo>
                    <a:pt x="243" y="567"/>
                    <a:pt x="178" y="615"/>
                    <a:pt x="114" y="648"/>
                  </a:cubicBezTo>
                  <a:cubicBezTo>
                    <a:pt x="227" y="729"/>
                    <a:pt x="114" y="777"/>
                    <a:pt x="0" y="777"/>
                  </a:cubicBezTo>
                  <a:cubicBezTo>
                    <a:pt x="146" y="858"/>
                    <a:pt x="211" y="972"/>
                    <a:pt x="373" y="955"/>
                  </a:cubicBezTo>
                  <a:cubicBezTo>
                    <a:pt x="356" y="907"/>
                    <a:pt x="324" y="907"/>
                    <a:pt x="308" y="858"/>
                  </a:cubicBezTo>
                  <a:cubicBezTo>
                    <a:pt x="373" y="745"/>
                    <a:pt x="502" y="696"/>
                    <a:pt x="615" y="713"/>
                  </a:cubicBezTo>
                  <a:cubicBezTo>
                    <a:pt x="648" y="648"/>
                    <a:pt x="632" y="583"/>
                    <a:pt x="599" y="534"/>
                  </a:cubicBezTo>
                  <a:cubicBezTo>
                    <a:pt x="696" y="632"/>
                    <a:pt x="891" y="470"/>
                    <a:pt x="972" y="680"/>
                  </a:cubicBezTo>
                  <a:cubicBezTo>
                    <a:pt x="1020" y="648"/>
                    <a:pt x="1053" y="599"/>
                    <a:pt x="1134" y="583"/>
                  </a:cubicBezTo>
                  <a:cubicBezTo>
                    <a:pt x="1101" y="454"/>
                    <a:pt x="1053" y="599"/>
                    <a:pt x="988" y="599"/>
                  </a:cubicBezTo>
                  <a:cubicBezTo>
                    <a:pt x="955" y="567"/>
                    <a:pt x="939" y="534"/>
                    <a:pt x="923" y="502"/>
                  </a:cubicBezTo>
                  <a:cubicBezTo>
                    <a:pt x="1295" y="437"/>
                    <a:pt x="1668" y="405"/>
                    <a:pt x="2056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39"/>
            <p:cNvSpPr/>
            <p:nvPr/>
          </p:nvSpPr>
          <p:spPr>
            <a:xfrm>
              <a:off x="5496275" y="5029250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46" y="210"/>
                  </a:moveTo>
                  <a:cubicBezTo>
                    <a:pt x="195" y="113"/>
                    <a:pt x="340" y="130"/>
                    <a:pt x="356" y="0"/>
                  </a:cubicBezTo>
                  <a:cubicBezTo>
                    <a:pt x="259" y="16"/>
                    <a:pt x="130" y="146"/>
                    <a:pt x="65" y="97"/>
                  </a:cubicBezTo>
                  <a:cubicBezTo>
                    <a:pt x="0" y="146"/>
                    <a:pt x="130" y="178"/>
                    <a:pt x="146" y="2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39"/>
            <p:cNvSpPr/>
            <p:nvPr/>
          </p:nvSpPr>
          <p:spPr>
            <a:xfrm>
              <a:off x="5537150" y="5469975"/>
              <a:ext cx="6900" cy="8925"/>
            </a:xfrm>
            <a:custGeom>
              <a:avLst/>
              <a:gdLst/>
              <a:ahLst/>
              <a:cxnLst/>
              <a:rect l="l" t="t" r="r" b="b"/>
              <a:pathLst>
                <a:path w="276" h="357" extrusionOk="0">
                  <a:moveTo>
                    <a:pt x="276" y="130"/>
                  </a:moveTo>
                  <a:cubicBezTo>
                    <a:pt x="243" y="98"/>
                    <a:pt x="227" y="49"/>
                    <a:pt x="227" y="1"/>
                  </a:cubicBezTo>
                  <a:cubicBezTo>
                    <a:pt x="211" y="114"/>
                    <a:pt x="146" y="195"/>
                    <a:pt x="33" y="130"/>
                  </a:cubicBezTo>
                  <a:cubicBezTo>
                    <a:pt x="17" y="146"/>
                    <a:pt x="33" y="227"/>
                    <a:pt x="0" y="227"/>
                  </a:cubicBezTo>
                  <a:cubicBezTo>
                    <a:pt x="33" y="357"/>
                    <a:pt x="65" y="227"/>
                    <a:pt x="162" y="260"/>
                  </a:cubicBezTo>
                  <a:cubicBezTo>
                    <a:pt x="130" y="146"/>
                    <a:pt x="195" y="130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9"/>
            <p:cNvSpPr/>
            <p:nvPr/>
          </p:nvSpPr>
          <p:spPr>
            <a:xfrm>
              <a:off x="5471175" y="496002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65" y="130"/>
                  </a:moveTo>
                  <a:cubicBezTo>
                    <a:pt x="211" y="179"/>
                    <a:pt x="292" y="130"/>
                    <a:pt x="438" y="179"/>
                  </a:cubicBezTo>
                  <a:cubicBezTo>
                    <a:pt x="421" y="130"/>
                    <a:pt x="405" y="98"/>
                    <a:pt x="357" y="98"/>
                  </a:cubicBezTo>
                  <a:cubicBezTo>
                    <a:pt x="373" y="65"/>
                    <a:pt x="373" y="33"/>
                    <a:pt x="373" y="1"/>
                  </a:cubicBezTo>
                  <a:cubicBezTo>
                    <a:pt x="243" y="130"/>
                    <a:pt x="130" y="65"/>
                    <a:pt x="1" y="1"/>
                  </a:cubicBezTo>
                  <a:cubicBezTo>
                    <a:pt x="33" y="33"/>
                    <a:pt x="227" y="130"/>
                    <a:pt x="6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39"/>
            <p:cNvSpPr/>
            <p:nvPr/>
          </p:nvSpPr>
          <p:spPr>
            <a:xfrm>
              <a:off x="5461475" y="49600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7" y="98"/>
                  </a:moveTo>
                  <a:cubicBezTo>
                    <a:pt x="130" y="1"/>
                    <a:pt x="0" y="146"/>
                    <a:pt x="32" y="244"/>
                  </a:cubicBezTo>
                  <a:cubicBezTo>
                    <a:pt x="49" y="211"/>
                    <a:pt x="97" y="195"/>
                    <a:pt x="130" y="211"/>
                  </a:cubicBezTo>
                  <a:cubicBezTo>
                    <a:pt x="130" y="146"/>
                    <a:pt x="16" y="130"/>
                    <a:pt x="9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39"/>
            <p:cNvSpPr/>
            <p:nvPr/>
          </p:nvSpPr>
          <p:spPr>
            <a:xfrm>
              <a:off x="5450125" y="4939800"/>
              <a:ext cx="8125" cy="7300"/>
            </a:xfrm>
            <a:custGeom>
              <a:avLst/>
              <a:gdLst/>
              <a:ahLst/>
              <a:cxnLst/>
              <a:rect l="l" t="t" r="r" b="b"/>
              <a:pathLst>
                <a:path w="325" h="292" extrusionOk="0">
                  <a:moveTo>
                    <a:pt x="325" y="97"/>
                  </a:moveTo>
                  <a:cubicBezTo>
                    <a:pt x="325" y="81"/>
                    <a:pt x="325" y="65"/>
                    <a:pt x="308" y="65"/>
                  </a:cubicBezTo>
                  <a:cubicBezTo>
                    <a:pt x="292" y="65"/>
                    <a:pt x="308" y="16"/>
                    <a:pt x="308" y="0"/>
                  </a:cubicBezTo>
                  <a:cubicBezTo>
                    <a:pt x="292" y="162"/>
                    <a:pt x="1" y="33"/>
                    <a:pt x="49" y="275"/>
                  </a:cubicBezTo>
                  <a:cubicBezTo>
                    <a:pt x="114" y="292"/>
                    <a:pt x="98" y="227"/>
                    <a:pt x="98" y="162"/>
                  </a:cubicBezTo>
                  <a:cubicBezTo>
                    <a:pt x="195" y="130"/>
                    <a:pt x="276" y="130"/>
                    <a:pt x="32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9"/>
            <p:cNvSpPr/>
            <p:nvPr/>
          </p:nvSpPr>
          <p:spPr>
            <a:xfrm>
              <a:off x="5424225" y="4880700"/>
              <a:ext cx="12975" cy="12575"/>
            </a:xfrm>
            <a:custGeom>
              <a:avLst/>
              <a:gdLst/>
              <a:ahLst/>
              <a:cxnLst/>
              <a:rect l="l" t="t" r="r" b="b"/>
              <a:pathLst>
                <a:path w="519" h="503" extrusionOk="0">
                  <a:moveTo>
                    <a:pt x="130" y="1"/>
                  </a:moveTo>
                  <a:cubicBezTo>
                    <a:pt x="65" y="1"/>
                    <a:pt x="65" y="98"/>
                    <a:pt x="1" y="82"/>
                  </a:cubicBezTo>
                  <a:cubicBezTo>
                    <a:pt x="49" y="114"/>
                    <a:pt x="130" y="227"/>
                    <a:pt x="211" y="179"/>
                  </a:cubicBezTo>
                  <a:cubicBezTo>
                    <a:pt x="211" y="243"/>
                    <a:pt x="179" y="260"/>
                    <a:pt x="195" y="324"/>
                  </a:cubicBezTo>
                  <a:cubicBezTo>
                    <a:pt x="292" y="308"/>
                    <a:pt x="292" y="260"/>
                    <a:pt x="373" y="308"/>
                  </a:cubicBezTo>
                  <a:cubicBezTo>
                    <a:pt x="373" y="341"/>
                    <a:pt x="341" y="373"/>
                    <a:pt x="308" y="373"/>
                  </a:cubicBezTo>
                  <a:cubicBezTo>
                    <a:pt x="357" y="486"/>
                    <a:pt x="389" y="389"/>
                    <a:pt x="438" y="503"/>
                  </a:cubicBezTo>
                  <a:cubicBezTo>
                    <a:pt x="502" y="486"/>
                    <a:pt x="422" y="357"/>
                    <a:pt x="405" y="341"/>
                  </a:cubicBezTo>
                  <a:cubicBezTo>
                    <a:pt x="438" y="292"/>
                    <a:pt x="454" y="227"/>
                    <a:pt x="519" y="211"/>
                  </a:cubicBezTo>
                  <a:cubicBezTo>
                    <a:pt x="486" y="179"/>
                    <a:pt x="454" y="179"/>
                    <a:pt x="454" y="114"/>
                  </a:cubicBezTo>
                  <a:cubicBezTo>
                    <a:pt x="292" y="82"/>
                    <a:pt x="227" y="130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39"/>
            <p:cNvSpPr/>
            <p:nvPr/>
          </p:nvSpPr>
          <p:spPr>
            <a:xfrm>
              <a:off x="5450125" y="5064850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79" y="146"/>
                  </a:moveTo>
                  <a:cubicBezTo>
                    <a:pt x="195" y="146"/>
                    <a:pt x="195" y="114"/>
                    <a:pt x="179" y="114"/>
                  </a:cubicBezTo>
                  <a:cubicBezTo>
                    <a:pt x="195" y="82"/>
                    <a:pt x="244" y="82"/>
                    <a:pt x="227" y="1"/>
                  </a:cubicBezTo>
                  <a:cubicBezTo>
                    <a:pt x="146" y="33"/>
                    <a:pt x="130" y="114"/>
                    <a:pt x="65" y="163"/>
                  </a:cubicBezTo>
                  <a:cubicBezTo>
                    <a:pt x="1" y="276"/>
                    <a:pt x="179" y="65"/>
                    <a:pt x="17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39"/>
            <p:cNvSpPr/>
            <p:nvPr/>
          </p:nvSpPr>
          <p:spPr>
            <a:xfrm>
              <a:off x="5403175" y="5042600"/>
              <a:ext cx="43750" cy="17025"/>
            </a:xfrm>
            <a:custGeom>
              <a:avLst/>
              <a:gdLst/>
              <a:ahLst/>
              <a:cxnLst/>
              <a:rect l="l" t="t" r="r" b="b"/>
              <a:pathLst>
                <a:path w="1750" h="681" extrusionOk="0">
                  <a:moveTo>
                    <a:pt x="1749" y="211"/>
                  </a:moveTo>
                  <a:cubicBezTo>
                    <a:pt x="1701" y="146"/>
                    <a:pt x="1668" y="65"/>
                    <a:pt x="1587" y="81"/>
                  </a:cubicBezTo>
                  <a:cubicBezTo>
                    <a:pt x="1701" y="259"/>
                    <a:pt x="1425" y="49"/>
                    <a:pt x="1361" y="146"/>
                  </a:cubicBezTo>
                  <a:cubicBezTo>
                    <a:pt x="1328" y="146"/>
                    <a:pt x="1280" y="0"/>
                    <a:pt x="1312" y="0"/>
                  </a:cubicBezTo>
                  <a:cubicBezTo>
                    <a:pt x="1215" y="81"/>
                    <a:pt x="826" y="97"/>
                    <a:pt x="697" y="292"/>
                  </a:cubicBezTo>
                  <a:cubicBezTo>
                    <a:pt x="616" y="65"/>
                    <a:pt x="519" y="373"/>
                    <a:pt x="454" y="162"/>
                  </a:cubicBezTo>
                  <a:cubicBezTo>
                    <a:pt x="406" y="162"/>
                    <a:pt x="454" y="292"/>
                    <a:pt x="422" y="308"/>
                  </a:cubicBezTo>
                  <a:cubicBezTo>
                    <a:pt x="292" y="195"/>
                    <a:pt x="179" y="405"/>
                    <a:pt x="82" y="389"/>
                  </a:cubicBezTo>
                  <a:cubicBezTo>
                    <a:pt x="33" y="405"/>
                    <a:pt x="147" y="664"/>
                    <a:pt x="17" y="534"/>
                  </a:cubicBezTo>
                  <a:cubicBezTo>
                    <a:pt x="1" y="680"/>
                    <a:pt x="163" y="599"/>
                    <a:pt x="163" y="437"/>
                  </a:cubicBezTo>
                  <a:cubicBezTo>
                    <a:pt x="260" y="454"/>
                    <a:pt x="357" y="421"/>
                    <a:pt x="422" y="340"/>
                  </a:cubicBezTo>
                  <a:cubicBezTo>
                    <a:pt x="470" y="340"/>
                    <a:pt x="486" y="405"/>
                    <a:pt x="486" y="486"/>
                  </a:cubicBezTo>
                  <a:cubicBezTo>
                    <a:pt x="632" y="437"/>
                    <a:pt x="632" y="373"/>
                    <a:pt x="762" y="454"/>
                  </a:cubicBezTo>
                  <a:cubicBezTo>
                    <a:pt x="665" y="81"/>
                    <a:pt x="1102" y="421"/>
                    <a:pt x="1199" y="130"/>
                  </a:cubicBezTo>
                  <a:cubicBezTo>
                    <a:pt x="1344" y="243"/>
                    <a:pt x="1539" y="162"/>
                    <a:pt x="174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9"/>
            <p:cNvSpPr/>
            <p:nvPr/>
          </p:nvSpPr>
          <p:spPr>
            <a:xfrm>
              <a:off x="5384575" y="4976225"/>
              <a:ext cx="56675" cy="40075"/>
            </a:xfrm>
            <a:custGeom>
              <a:avLst/>
              <a:gdLst/>
              <a:ahLst/>
              <a:cxnLst/>
              <a:rect l="l" t="t" r="r" b="b"/>
              <a:pathLst>
                <a:path w="2267" h="1603" extrusionOk="0">
                  <a:moveTo>
                    <a:pt x="1684" y="356"/>
                  </a:moveTo>
                  <a:cubicBezTo>
                    <a:pt x="1651" y="292"/>
                    <a:pt x="1587" y="292"/>
                    <a:pt x="1522" y="308"/>
                  </a:cubicBezTo>
                  <a:cubicBezTo>
                    <a:pt x="1490" y="195"/>
                    <a:pt x="1554" y="211"/>
                    <a:pt x="1522" y="114"/>
                  </a:cubicBezTo>
                  <a:cubicBezTo>
                    <a:pt x="1392" y="146"/>
                    <a:pt x="1311" y="65"/>
                    <a:pt x="1214" y="0"/>
                  </a:cubicBezTo>
                  <a:cubicBezTo>
                    <a:pt x="1295" y="211"/>
                    <a:pt x="712" y="195"/>
                    <a:pt x="712" y="486"/>
                  </a:cubicBezTo>
                  <a:cubicBezTo>
                    <a:pt x="680" y="470"/>
                    <a:pt x="648" y="454"/>
                    <a:pt x="599" y="470"/>
                  </a:cubicBezTo>
                  <a:cubicBezTo>
                    <a:pt x="583" y="567"/>
                    <a:pt x="502" y="648"/>
                    <a:pt x="405" y="664"/>
                  </a:cubicBezTo>
                  <a:cubicBezTo>
                    <a:pt x="308" y="923"/>
                    <a:pt x="49" y="1020"/>
                    <a:pt x="0" y="1247"/>
                  </a:cubicBezTo>
                  <a:cubicBezTo>
                    <a:pt x="65" y="1182"/>
                    <a:pt x="227" y="1263"/>
                    <a:pt x="178" y="1263"/>
                  </a:cubicBezTo>
                  <a:cubicBezTo>
                    <a:pt x="631" y="1328"/>
                    <a:pt x="1311" y="761"/>
                    <a:pt x="1700" y="1182"/>
                  </a:cubicBezTo>
                  <a:cubicBezTo>
                    <a:pt x="1635" y="1247"/>
                    <a:pt x="1538" y="1020"/>
                    <a:pt x="1376" y="1117"/>
                  </a:cubicBezTo>
                  <a:cubicBezTo>
                    <a:pt x="1506" y="1198"/>
                    <a:pt x="1554" y="1360"/>
                    <a:pt x="1732" y="1425"/>
                  </a:cubicBezTo>
                  <a:cubicBezTo>
                    <a:pt x="1749" y="1538"/>
                    <a:pt x="1570" y="1409"/>
                    <a:pt x="1619" y="1554"/>
                  </a:cubicBezTo>
                  <a:cubicBezTo>
                    <a:pt x="1668" y="1603"/>
                    <a:pt x="1700" y="1506"/>
                    <a:pt x="1797" y="1538"/>
                  </a:cubicBezTo>
                  <a:cubicBezTo>
                    <a:pt x="1651" y="1312"/>
                    <a:pt x="2008" y="1295"/>
                    <a:pt x="2105" y="1328"/>
                  </a:cubicBezTo>
                  <a:cubicBezTo>
                    <a:pt x="2105" y="1263"/>
                    <a:pt x="2024" y="1295"/>
                    <a:pt x="2040" y="1198"/>
                  </a:cubicBezTo>
                  <a:cubicBezTo>
                    <a:pt x="1943" y="1182"/>
                    <a:pt x="1894" y="1295"/>
                    <a:pt x="1813" y="1214"/>
                  </a:cubicBezTo>
                  <a:cubicBezTo>
                    <a:pt x="1894" y="972"/>
                    <a:pt x="2088" y="1101"/>
                    <a:pt x="2267" y="1036"/>
                  </a:cubicBezTo>
                  <a:cubicBezTo>
                    <a:pt x="2072" y="1020"/>
                    <a:pt x="1862" y="680"/>
                    <a:pt x="1635" y="583"/>
                  </a:cubicBezTo>
                  <a:cubicBezTo>
                    <a:pt x="1538" y="632"/>
                    <a:pt x="1409" y="648"/>
                    <a:pt x="1376" y="470"/>
                  </a:cubicBezTo>
                  <a:cubicBezTo>
                    <a:pt x="1311" y="486"/>
                    <a:pt x="1344" y="599"/>
                    <a:pt x="1263" y="583"/>
                  </a:cubicBezTo>
                  <a:cubicBezTo>
                    <a:pt x="1182" y="534"/>
                    <a:pt x="1247" y="389"/>
                    <a:pt x="1069" y="470"/>
                  </a:cubicBezTo>
                  <a:cubicBezTo>
                    <a:pt x="1036" y="437"/>
                    <a:pt x="1004" y="373"/>
                    <a:pt x="1004" y="324"/>
                  </a:cubicBezTo>
                  <a:cubicBezTo>
                    <a:pt x="1052" y="162"/>
                    <a:pt x="1344" y="340"/>
                    <a:pt x="1263" y="162"/>
                  </a:cubicBezTo>
                  <a:cubicBezTo>
                    <a:pt x="1311" y="130"/>
                    <a:pt x="1311" y="227"/>
                    <a:pt x="1344" y="227"/>
                  </a:cubicBezTo>
                  <a:cubicBezTo>
                    <a:pt x="1360" y="308"/>
                    <a:pt x="1230" y="227"/>
                    <a:pt x="1279" y="340"/>
                  </a:cubicBezTo>
                  <a:cubicBezTo>
                    <a:pt x="1344" y="405"/>
                    <a:pt x="1409" y="340"/>
                    <a:pt x="1376" y="211"/>
                  </a:cubicBezTo>
                  <a:cubicBezTo>
                    <a:pt x="1490" y="211"/>
                    <a:pt x="1538" y="389"/>
                    <a:pt x="1684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39"/>
            <p:cNvSpPr/>
            <p:nvPr/>
          </p:nvSpPr>
          <p:spPr>
            <a:xfrm>
              <a:off x="5436775" y="5053925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130" y="65"/>
                  </a:moveTo>
                  <a:cubicBezTo>
                    <a:pt x="114" y="1"/>
                    <a:pt x="81" y="130"/>
                    <a:pt x="17" y="81"/>
                  </a:cubicBezTo>
                  <a:cubicBezTo>
                    <a:pt x="0" y="195"/>
                    <a:pt x="17" y="179"/>
                    <a:pt x="49" y="260"/>
                  </a:cubicBezTo>
                  <a:cubicBezTo>
                    <a:pt x="65" y="179"/>
                    <a:pt x="17" y="98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39"/>
            <p:cNvSpPr/>
            <p:nvPr/>
          </p:nvSpPr>
          <p:spPr>
            <a:xfrm>
              <a:off x="5406025" y="5056350"/>
              <a:ext cx="7700" cy="3675"/>
            </a:xfrm>
            <a:custGeom>
              <a:avLst/>
              <a:gdLst/>
              <a:ahLst/>
              <a:cxnLst/>
              <a:rect l="l" t="t" r="r" b="b"/>
              <a:pathLst>
                <a:path w="308" h="147" extrusionOk="0">
                  <a:moveTo>
                    <a:pt x="308" y="1"/>
                  </a:moveTo>
                  <a:cubicBezTo>
                    <a:pt x="194" y="17"/>
                    <a:pt x="97" y="49"/>
                    <a:pt x="0" y="114"/>
                  </a:cubicBezTo>
                  <a:cubicBezTo>
                    <a:pt x="16" y="114"/>
                    <a:pt x="308" y="14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9"/>
            <p:cNvSpPr/>
            <p:nvPr/>
          </p:nvSpPr>
          <p:spPr>
            <a:xfrm>
              <a:off x="5399125" y="501750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" y="114"/>
                  </a:moveTo>
                  <a:cubicBezTo>
                    <a:pt x="49" y="421"/>
                    <a:pt x="292" y="65"/>
                    <a:pt x="406" y="1"/>
                  </a:cubicBezTo>
                  <a:cubicBezTo>
                    <a:pt x="260" y="1"/>
                    <a:pt x="82" y="1"/>
                    <a:pt x="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9"/>
            <p:cNvSpPr/>
            <p:nvPr/>
          </p:nvSpPr>
          <p:spPr>
            <a:xfrm>
              <a:off x="5406825" y="52299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95" y="1"/>
                  </a:moveTo>
                  <a:cubicBezTo>
                    <a:pt x="98" y="1"/>
                    <a:pt x="130" y="163"/>
                    <a:pt x="65" y="211"/>
                  </a:cubicBezTo>
                  <a:cubicBezTo>
                    <a:pt x="1" y="260"/>
                    <a:pt x="243" y="146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9"/>
            <p:cNvSpPr/>
            <p:nvPr/>
          </p:nvSpPr>
          <p:spPr>
            <a:xfrm>
              <a:off x="5379700" y="5453400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0"/>
                  </a:moveTo>
                  <a:cubicBezTo>
                    <a:pt x="33" y="16"/>
                    <a:pt x="66" y="178"/>
                    <a:pt x="1" y="227"/>
                  </a:cubicBezTo>
                  <a:cubicBezTo>
                    <a:pt x="33" y="259"/>
                    <a:pt x="130" y="113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9"/>
            <p:cNvSpPr/>
            <p:nvPr/>
          </p:nvSpPr>
          <p:spPr>
            <a:xfrm>
              <a:off x="5357050" y="5336825"/>
              <a:ext cx="3650" cy="5700"/>
            </a:xfrm>
            <a:custGeom>
              <a:avLst/>
              <a:gdLst/>
              <a:ahLst/>
              <a:cxnLst/>
              <a:rect l="l" t="t" r="r" b="b"/>
              <a:pathLst>
                <a:path w="146" h="228" extrusionOk="0">
                  <a:moveTo>
                    <a:pt x="130" y="82"/>
                  </a:moveTo>
                  <a:cubicBezTo>
                    <a:pt x="97" y="1"/>
                    <a:pt x="65" y="146"/>
                    <a:pt x="0" y="130"/>
                  </a:cubicBezTo>
                  <a:cubicBezTo>
                    <a:pt x="16" y="179"/>
                    <a:pt x="81" y="227"/>
                    <a:pt x="146" y="227"/>
                  </a:cubicBezTo>
                  <a:cubicBezTo>
                    <a:pt x="114" y="163"/>
                    <a:pt x="49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9"/>
            <p:cNvSpPr/>
            <p:nvPr/>
          </p:nvSpPr>
          <p:spPr>
            <a:xfrm>
              <a:off x="5359475" y="5464325"/>
              <a:ext cx="5275" cy="4075"/>
            </a:xfrm>
            <a:custGeom>
              <a:avLst/>
              <a:gdLst/>
              <a:ahLst/>
              <a:cxnLst/>
              <a:rect l="l" t="t" r="r" b="b"/>
              <a:pathLst>
                <a:path w="211" h="163" extrusionOk="0">
                  <a:moveTo>
                    <a:pt x="211" y="0"/>
                  </a:moveTo>
                  <a:cubicBezTo>
                    <a:pt x="162" y="16"/>
                    <a:pt x="33" y="16"/>
                    <a:pt x="0" y="162"/>
                  </a:cubicBezTo>
                  <a:cubicBezTo>
                    <a:pt x="114" y="97"/>
                    <a:pt x="130" y="113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9"/>
            <p:cNvSpPr/>
            <p:nvPr/>
          </p:nvSpPr>
          <p:spPr>
            <a:xfrm>
              <a:off x="5302800" y="5380950"/>
              <a:ext cx="8125" cy="15400"/>
            </a:xfrm>
            <a:custGeom>
              <a:avLst/>
              <a:gdLst/>
              <a:ahLst/>
              <a:cxnLst/>
              <a:rect l="l" t="t" r="r" b="b"/>
              <a:pathLst>
                <a:path w="325" h="616" extrusionOk="0">
                  <a:moveTo>
                    <a:pt x="195" y="502"/>
                  </a:moveTo>
                  <a:cubicBezTo>
                    <a:pt x="147" y="502"/>
                    <a:pt x="130" y="470"/>
                    <a:pt x="82" y="470"/>
                  </a:cubicBezTo>
                  <a:cubicBezTo>
                    <a:pt x="98" y="615"/>
                    <a:pt x="292" y="583"/>
                    <a:pt x="325" y="567"/>
                  </a:cubicBezTo>
                  <a:cubicBezTo>
                    <a:pt x="195" y="486"/>
                    <a:pt x="325" y="389"/>
                    <a:pt x="325" y="275"/>
                  </a:cubicBezTo>
                  <a:cubicBezTo>
                    <a:pt x="260" y="178"/>
                    <a:pt x="163" y="114"/>
                    <a:pt x="211" y="0"/>
                  </a:cubicBezTo>
                  <a:cubicBezTo>
                    <a:pt x="130" y="65"/>
                    <a:pt x="33" y="114"/>
                    <a:pt x="1" y="227"/>
                  </a:cubicBezTo>
                  <a:cubicBezTo>
                    <a:pt x="98" y="194"/>
                    <a:pt x="228" y="162"/>
                    <a:pt x="195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9"/>
            <p:cNvSpPr/>
            <p:nvPr/>
          </p:nvSpPr>
          <p:spPr>
            <a:xfrm>
              <a:off x="5230375" y="5353825"/>
              <a:ext cx="60725" cy="64775"/>
            </a:xfrm>
            <a:custGeom>
              <a:avLst/>
              <a:gdLst/>
              <a:ahLst/>
              <a:cxnLst/>
              <a:rect l="l" t="t" r="r" b="b"/>
              <a:pathLst>
                <a:path w="2429" h="2591" extrusionOk="0">
                  <a:moveTo>
                    <a:pt x="324" y="1360"/>
                  </a:moveTo>
                  <a:cubicBezTo>
                    <a:pt x="421" y="1279"/>
                    <a:pt x="389" y="1393"/>
                    <a:pt x="356" y="1458"/>
                  </a:cubicBezTo>
                  <a:cubicBezTo>
                    <a:pt x="340" y="1296"/>
                    <a:pt x="178" y="1425"/>
                    <a:pt x="49" y="1393"/>
                  </a:cubicBezTo>
                  <a:cubicBezTo>
                    <a:pt x="49" y="1458"/>
                    <a:pt x="0" y="1490"/>
                    <a:pt x="16" y="1603"/>
                  </a:cubicBezTo>
                  <a:cubicBezTo>
                    <a:pt x="97" y="1603"/>
                    <a:pt x="275" y="1458"/>
                    <a:pt x="292" y="1717"/>
                  </a:cubicBezTo>
                  <a:cubicBezTo>
                    <a:pt x="486" y="1830"/>
                    <a:pt x="793" y="1749"/>
                    <a:pt x="955" y="1911"/>
                  </a:cubicBezTo>
                  <a:cubicBezTo>
                    <a:pt x="923" y="2283"/>
                    <a:pt x="729" y="2138"/>
                    <a:pt x="518" y="2024"/>
                  </a:cubicBezTo>
                  <a:cubicBezTo>
                    <a:pt x="551" y="2154"/>
                    <a:pt x="470" y="2154"/>
                    <a:pt x="437" y="2218"/>
                  </a:cubicBezTo>
                  <a:cubicBezTo>
                    <a:pt x="615" y="2591"/>
                    <a:pt x="891" y="2251"/>
                    <a:pt x="1085" y="2154"/>
                  </a:cubicBezTo>
                  <a:cubicBezTo>
                    <a:pt x="1020" y="2105"/>
                    <a:pt x="1117" y="2008"/>
                    <a:pt x="1036" y="1976"/>
                  </a:cubicBezTo>
                  <a:cubicBezTo>
                    <a:pt x="1150" y="1733"/>
                    <a:pt x="1376" y="1619"/>
                    <a:pt x="1425" y="1328"/>
                  </a:cubicBezTo>
                  <a:cubicBezTo>
                    <a:pt x="1490" y="1296"/>
                    <a:pt x="1490" y="1377"/>
                    <a:pt x="1554" y="1344"/>
                  </a:cubicBezTo>
                  <a:cubicBezTo>
                    <a:pt x="1538" y="1279"/>
                    <a:pt x="1538" y="1231"/>
                    <a:pt x="1554" y="1166"/>
                  </a:cubicBezTo>
                  <a:cubicBezTo>
                    <a:pt x="1651" y="1231"/>
                    <a:pt x="1765" y="1247"/>
                    <a:pt x="1684" y="1037"/>
                  </a:cubicBezTo>
                  <a:cubicBezTo>
                    <a:pt x="1732" y="1037"/>
                    <a:pt x="1813" y="988"/>
                    <a:pt x="1797" y="1101"/>
                  </a:cubicBezTo>
                  <a:cubicBezTo>
                    <a:pt x="1829" y="1053"/>
                    <a:pt x="1829" y="956"/>
                    <a:pt x="1878" y="907"/>
                  </a:cubicBezTo>
                  <a:cubicBezTo>
                    <a:pt x="1943" y="859"/>
                    <a:pt x="1910" y="1020"/>
                    <a:pt x="1991" y="972"/>
                  </a:cubicBezTo>
                  <a:cubicBezTo>
                    <a:pt x="1991" y="810"/>
                    <a:pt x="2153" y="826"/>
                    <a:pt x="2153" y="632"/>
                  </a:cubicBezTo>
                  <a:cubicBezTo>
                    <a:pt x="2283" y="745"/>
                    <a:pt x="2396" y="470"/>
                    <a:pt x="2428" y="276"/>
                  </a:cubicBezTo>
                  <a:cubicBezTo>
                    <a:pt x="2072" y="1"/>
                    <a:pt x="1927" y="551"/>
                    <a:pt x="1490" y="600"/>
                  </a:cubicBezTo>
                  <a:cubicBezTo>
                    <a:pt x="1522" y="826"/>
                    <a:pt x="1392" y="891"/>
                    <a:pt x="1230" y="842"/>
                  </a:cubicBezTo>
                  <a:cubicBezTo>
                    <a:pt x="1198" y="875"/>
                    <a:pt x="1198" y="956"/>
                    <a:pt x="1214" y="1053"/>
                  </a:cubicBezTo>
                  <a:cubicBezTo>
                    <a:pt x="1133" y="1053"/>
                    <a:pt x="1052" y="1069"/>
                    <a:pt x="988" y="1118"/>
                  </a:cubicBezTo>
                  <a:cubicBezTo>
                    <a:pt x="729" y="940"/>
                    <a:pt x="518" y="632"/>
                    <a:pt x="97" y="632"/>
                  </a:cubicBezTo>
                  <a:cubicBezTo>
                    <a:pt x="81" y="761"/>
                    <a:pt x="65" y="680"/>
                    <a:pt x="0" y="745"/>
                  </a:cubicBezTo>
                  <a:cubicBezTo>
                    <a:pt x="113" y="859"/>
                    <a:pt x="211" y="972"/>
                    <a:pt x="308" y="1101"/>
                  </a:cubicBezTo>
                  <a:cubicBezTo>
                    <a:pt x="292" y="1199"/>
                    <a:pt x="292" y="1279"/>
                    <a:pt x="324" y="1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9"/>
            <p:cNvSpPr/>
            <p:nvPr/>
          </p:nvSpPr>
          <p:spPr>
            <a:xfrm>
              <a:off x="6671575" y="5044225"/>
              <a:ext cx="9750" cy="13375"/>
            </a:xfrm>
            <a:custGeom>
              <a:avLst/>
              <a:gdLst/>
              <a:ahLst/>
              <a:cxnLst/>
              <a:rect l="l" t="t" r="r" b="b"/>
              <a:pathLst>
                <a:path w="390" h="535" extrusionOk="0">
                  <a:moveTo>
                    <a:pt x="390" y="178"/>
                  </a:moveTo>
                  <a:cubicBezTo>
                    <a:pt x="357" y="146"/>
                    <a:pt x="341" y="97"/>
                    <a:pt x="341" y="49"/>
                  </a:cubicBezTo>
                  <a:cubicBezTo>
                    <a:pt x="244" y="81"/>
                    <a:pt x="195" y="0"/>
                    <a:pt x="98" y="32"/>
                  </a:cubicBezTo>
                  <a:cubicBezTo>
                    <a:pt x="130" y="113"/>
                    <a:pt x="98" y="275"/>
                    <a:pt x="66" y="178"/>
                  </a:cubicBezTo>
                  <a:cubicBezTo>
                    <a:pt x="1" y="243"/>
                    <a:pt x="195" y="340"/>
                    <a:pt x="1" y="340"/>
                  </a:cubicBezTo>
                  <a:cubicBezTo>
                    <a:pt x="17" y="469"/>
                    <a:pt x="163" y="372"/>
                    <a:pt x="179" y="534"/>
                  </a:cubicBezTo>
                  <a:cubicBezTo>
                    <a:pt x="195" y="389"/>
                    <a:pt x="276" y="259"/>
                    <a:pt x="39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9"/>
            <p:cNvSpPr/>
            <p:nvPr/>
          </p:nvSpPr>
          <p:spPr>
            <a:xfrm>
              <a:off x="6175400" y="4816750"/>
              <a:ext cx="21075" cy="9750"/>
            </a:xfrm>
            <a:custGeom>
              <a:avLst/>
              <a:gdLst/>
              <a:ahLst/>
              <a:cxnLst/>
              <a:rect l="l" t="t" r="r" b="b"/>
              <a:pathLst>
                <a:path w="843" h="390" extrusionOk="0">
                  <a:moveTo>
                    <a:pt x="745" y="195"/>
                  </a:moveTo>
                  <a:cubicBezTo>
                    <a:pt x="664" y="98"/>
                    <a:pt x="551" y="98"/>
                    <a:pt x="486" y="1"/>
                  </a:cubicBezTo>
                  <a:cubicBezTo>
                    <a:pt x="437" y="1"/>
                    <a:pt x="454" y="98"/>
                    <a:pt x="470" y="179"/>
                  </a:cubicBezTo>
                  <a:cubicBezTo>
                    <a:pt x="421" y="147"/>
                    <a:pt x="405" y="147"/>
                    <a:pt x="421" y="227"/>
                  </a:cubicBezTo>
                  <a:cubicBezTo>
                    <a:pt x="324" y="130"/>
                    <a:pt x="276" y="227"/>
                    <a:pt x="178" y="130"/>
                  </a:cubicBezTo>
                  <a:cubicBezTo>
                    <a:pt x="146" y="227"/>
                    <a:pt x="130" y="341"/>
                    <a:pt x="0" y="341"/>
                  </a:cubicBezTo>
                  <a:cubicBezTo>
                    <a:pt x="178" y="389"/>
                    <a:pt x="340" y="244"/>
                    <a:pt x="454" y="325"/>
                  </a:cubicBezTo>
                  <a:cubicBezTo>
                    <a:pt x="502" y="260"/>
                    <a:pt x="518" y="179"/>
                    <a:pt x="583" y="130"/>
                  </a:cubicBezTo>
                  <a:cubicBezTo>
                    <a:pt x="664" y="179"/>
                    <a:pt x="696" y="292"/>
                    <a:pt x="794" y="260"/>
                  </a:cubicBezTo>
                  <a:cubicBezTo>
                    <a:pt x="777" y="195"/>
                    <a:pt x="794" y="147"/>
                    <a:pt x="842" y="147"/>
                  </a:cubicBezTo>
                  <a:cubicBezTo>
                    <a:pt x="810" y="114"/>
                    <a:pt x="810" y="82"/>
                    <a:pt x="794" y="49"/>
                  </a:cubicBezTo>
                  <a:cubicBezTo>
                    <a:pt x="777" y="82"/>
                    <a:pt x="761" y="130"/>
                    <a:pt x="74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9"/>
            <p:cNvSpPr/>
            <p:nvPr/>
          </p:nvSpPr>
          <p:spPr>
            <a:xfrm>
              <a:off x="6057225" y="4892850"/>
              <a:ext cx="7300" cy="7700"/>
            </a:xfrm>
            <a:custGeom>
              <a:avLst/>
              <a:gdLst/>
              <a:ahLst/>
              <a:cxnLst/>
              <a:rect l="l" t="t" r="r" b="b"/>
              <a:pathLst>
                <a:path w="292" h="308" extrusionOk="0">
                  <a:moveTo>
                    <a:pt x="292" y="97"/>
                  </a:moveTo>
                  <a:cubicBezTo>
                    <a:pt x="259" y="81"/>
                    <a:pt x="243" y="0"/>
                    <a:pt x="194" y="0"/>
                  </a:cubicBezTo>
                  <a:cubicBezTo>
                    <a:pt x="227" y="162"/>
                    <a:pt x="97" y="146"/>
                    <a:pt x="0" y="162"/>
                  </a:cubicBezTo>
                  <a:cubicBezTo>
                    <a:pt x="0" y="308"/>
                    <a:pt x="162" y="195"/>
                    <a:pt x="243" y="211"/>
                  </a:cubicBezTo>
                  <a:cubicBezTo>
                    <a:pt x="259" y="178"/>
                    <a:pt x="227" y="81"/>
                    <a:pt x="29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9"/>
            <p:cNvSpPr/>
            <p:nvPr/>
          </p:nvSpPr>
          <p:spPr>
            <a:xfrm>
              <a:off x="5448500" y="4883125"/>
              <a:ext cx="39700" cy="33625"/>
            </a:xfrm>
            <a:custGeom>
              <a:avLst/>
              <a:gdLst/>
              <a:ahLst/>
              <a:cxnLst/>
              <a:rect l="l" t="t" r="r" b="b"/>
              <a:pathLst>
                <a:path w="1588" h="1345" extrusionOk="0">
                  <a:moveTo>
                    <a:pt x="341" y="794"/>
                  </a:moveTo>
                  <a:cubicBezTo>
                    <a:pt x="341" y="875"/>
                    <a:pt x="438" y="810"/>
                    <a:pt x="438" y="972"/>
                  </a:cubicBezTo>
                  <a:cubicBezTo>
                    <a:pt x="454" y="843"/>
                    <a:pt x="616" y="875"/>
                    <a:pt x="584" y="697"/>
                  </a:cubicBezTo>
                  <a:cubicBezTo>
                    <a:pt x="729" y="745"/>
                    <a:pt x="827" y="859"/>
                    <a:pt x="843" y="1134"/>
                  </a:cubicBezTo>
                  <a:cubicBezTo>
                    <a:pt x="1118" y="1344"/>
                    <a:pt x="1442" y="1102"/>
                    <a:pt x="1555" y="859"/>
                  </a:cubicBezTo>
                  <a:cubicBezTo>
                    <a:pt x="1587" y="406"/>
                    <a:pt x="1458" y="98"/>
                    <a:pt x="1248" y="49"/>
                  </a:cubicBezTo>
                  <a:cubicBezTo>
                    <a:pt x="940" y="1"/>
                    <a:pt x="665" y="519"/>
                    <a:pt x="422" y="357"/>
                  </a:cubicBezTo>
                  <a:cubicBezTo>
                    <a:pt x="341" y="422"/>
                    <a:pt x="98" y="454"/>
                    <a:pt x="1" y="584"/>
                  </a:cubicBezTo>
                  <a:cubicBezTo>
                    <a:pt x="33" y="681"/>
                    <a:pt x="1" y="665"/>
                    <a:pt x="17" y="794"/>
                  </a:cubicBezTo>
                  <a:cubicBezTo>
                    <a:pt x="114" y="810"/>
                    <a:pt x="276" y="729"/>
                    <a:pt x="276" y="907"/>
                  </a:cubicBezTo>
                  <a:cubicBezTo>
                    <a:pt x="325" y="875"/>
                    <a:pt x="341" y="843"/>
                    <a:pt x="341" y="7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6" name="Google Shape;4686;p39"/>
          <p:cNvSpPr txBox="1">
            <a:spLocks noGrp="1"/>
          </p:cNvSpPr>
          <p:nvPr>
            <p:ph type="subTitle" idx="1"/>
          </p:nvPr>
        </p:nvSpPr>
        <p:spPr>
          <a:xfrm>
            <a:off x="4291779" y="961078"/>
            <a:ext cx="4137900" cy="3682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1600"/>
              <a:t>Key findings from OLS regression:</a:t>
            </a:r>
            <a:endParaRPr lang="en-US"/>
          </a:p>
          <a:p>
            <a:pPr algn="l"/>
            <a:endParaRPr lang="en"/>
          </a:p>
          <a:p>
            <a:pPr algn="l"/>
            <a:r>
              <a:rPr lang="en" sz="1600"/>
              <a:t>- Baseline sales estimated at 1271.12 units when all factors are zero.</a:t>
            </a:r>
            <a:endParaRPr lang="en"/>
          </a:p>
          <a:p>
            <a:pPr algn="l"/>
            <a:r>
              <a:rPr lang="en" sz="1600"/>
              <a:t>- Price sensitivity: Sales decrease by ~182.57 units per $1 price increase.</a:t>
            </a:r>
            <a:endParaRPr lang="en"/>
          </a:p>
          <a:p>
            <a:pPr algn="l"/>
            <a:r>
              <a:rPr lang="en" sz="1600"/>
              <a:t>- Distribution elasticity: Sales increase by ~102.78 units per 1% ACV distribution.</a:t>
            </a:r>
            <a:endParaRPr lang="en"/>
          </a:p>
          <a:p>
            <a:pPr algn="l"/>
            <a:endParaRPr lang="en" sz="1600"/>
          </a:p>
        </p:txBody>
      </p:sp>
      <p:sp>
        <p:nvSpPr>
          <p:cNvPr id="4687" name="Google Shape;4687;p39"/>
          <p:cNvSpPr txBox="1">
            <a:spLocks noGrp="1"/>
          </p:cNvSpPr>
          <p:nvPr>
            <p:ph type="title"/>
          </p:nvPr>
        </p:nvSpPr>
        <p:spPr>
          <a:xfrm>
            <a:off x="5266021" y="308400"/>
            <a:ext cx="41379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>
                <a:solidFill>
                  <a:schemeClr val="accent1"/>
                </a:solidFill>
                <a:ea typeface="Calibri"/>
                <a:cs typeface="Calibri"/>
              </a:rPr>
              <a:t>Regression Summary</a:t>
            </a:r>
            <a:endParaRPr lang="en-US"/>
          </a:p>
        </p:txBody>
      </p:sp>
      <p:pic>
        <p:nvPicPr>
          <p:cNvPr id="4688" name="Google Shape;4688;p39"/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-1457100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229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86" grpId="0" build="p"/>
      <p:bldP spid="468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1" name="Google Shape;5001;p41"/>
          <p:cNvGrpSpPr/>
          <p:nvPr/>
        </p:nvGrpSpPr>
        <p:grpSpPr>
          <a:xfrm>
            <a:off x="1657626" y="1007768"/>
            <a:ext cx="7119188" cy="3127954"/>
            <a:chOff x="5217825" y="4789650"/>
            <a:chExt cx="1568725" cy="689250"/>
          </a:xfrm>
        </p:grpSpPr>
        <p:sp>
          <p:nvSpPr>
            <p:cNvPr id="5002" name="Google Shape;5002;p41"/>
            <p:cNvSpPr/>
            <p:nvPr/>
          </p:nvSpPr>
          <p:spPr>
            <a:xfrm>
              <a:off x="6777225" y="5019925"/>
              <a:ext cx="9325" cy="487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373" y="195"/>
                  </a:moveTo>
                  <a:cubicBezTo>
                    <a:pt x="373" y="163"/>
                    <a:pt x="324" y="179"/>
                    <a:pt x="308" y="163"/>
                  </a:cubicBezTo>
                  <a:cubicBezTo>
                    <a:pt x="243" y="49"/>
                    <a:pt x="114" y="1"/>
                    <a:pt x="0" y="17"/>
                  </a:cubicBezTo>
                  <a:cubicBezTo>
                    <a:pt x="146" y="49"/>
                    <a:pt x="211" y="195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1"/>
            <p:cNvSpPr/>
            <p:nvPr/>
          </p:nvSpPr>
          <p:spPr>
            <a:xfrm>
              <a:off x="6757800" y="507375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227" y="82"/>
                  </a:moveTo>
                  <a:cubicBezTo>
                    <a:pt x="194" y="1"/>
                    <a:pt x="81" y="82"/>
                    <a:pt x="0" y="66"/>
                  </a:cubicBezTo>
                  <a:cubicBezTo>
                    <a:pt x="97" y="98"/>
                    <a:pt x="194" y="195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1"/>
            <p:cNvSpPr/>
            <p:nvPr/>
          </p:nvSpPr>
          <p:spPr>
            <a:xfrm>
              <a:off x="6748075" y="5067675"/>
              <a:ext cx="4875" cy="5300"/>
            </a:xfrm>
            <a:custGeom>
              <a:avLst/>
              <a:gdLst/>
              <a:ahLst/>
              <a:cxnLst/>
              <a:rect l="l" t="t" r="r" b="b"/>
              <a:pathLst>
                <a:path w="195" h="212" extrusionOk="0">
                  <a:moveTo>
                    <a:pt x="195" y="114"/>
                  </a:moveTo>
                  <a:cubicBezTo>
                    <a:pt x="179" y="1"/>
                    <a:pt x="65" y="66"/>
                    <a:pt x="1" y="66"/>
                  </a:cubicBezTo>
                  <a:cubicBezTo>
                    <a:pt x="17" y="211"/>
                    <a:pt x="146" y="114"/>
                    <a:pt x="195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1"/>
            <p:cNvSpPr/>
            <p:nvPr/>
          </p:nvSpPr>
          <p:spPr>
            <a:xfrm>
              <a:off x="6735950" y="5073750"/>
              <a:ext cx="14575" cy="7725"/>
            </a:xfrm>
            <a:custGeom>
              <a:avLst/>
              <a:gdLst/>
              <a:ahLst/>
              <a:cxnLst/>
              <a:rect l="l" t="t" r="r" b="b"/>
              <a:pathLst>
                <a:path w="583" h="309" extrusionOk="0">
                  <a:moveTo>
                    <a:pt x="534" y="66"/>
                  </a:moveTo>
                  <a:cubicBezTo>
                    <a:pt x="583" y="1"/>
                    <a:pt x="372" y="66"/>
                    <a:pt x="340" y="17"/>
                  </a:cubicBezTo>
                  <a:lnTo>
                    <a:pt x="356" y="114"/>
                  </a:lnTo>
                  <a:cubicBezTo>
                    <a:pt x="194" y="179"/>
                    <a:pt x="146" y="33"/>
                    <a:pt x="0" y="82"/>
                  </a:cubicBezTo>
                  <a:cubicBezTo>
                    <a:pt x="130" y="308"/>
                    <a:pt x="372" y="146"/>
                    <a:pt x="53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1"/>
            <p:cNvSpPr/>
            <p:nvPr/>
          </p:nvSpPr>
          <p:spPr>
            <a:xfrm>
              <a:off x="6742825" y="5067275"/>
              <a:ext cx="4475" cy="2875"/>
            </a:xfrm>
            <a:custGeom>
              <a:avLst/>
              <a:gdLst/>
              <a:ahLst/>
              <a:cxnLst/>
              <a:rect l="l" t="t" r="r" b="b"/>
              <a:pathLst>
                <a:path w="179" h="115" extrusionOk="0">
                  <a:moveTo>
                    <a:pt x="178" y="114"/>
                  </a:moveTo>
                  <a:cubicBezTo>
                    <a:pt x="162" y="1"/>
                    <a:pt x="81" y="17"/>
                    <a:pt x="0" y="33"/>
                  </a:cubicBezTo>
                  <a:cubicBezTo>
                    <a:pt x="49" y="66"/>
                    <a:pt x="114" y="98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1"/>
            <p:cNvSpPr/>
            <p:nvPr/>
          </p:nvSpPr>
          <p:spPr>
            <a:xfrm>
              <a:off x="6735950" y="5068900"/>
              <a:ext cx="8500" cy="4875"/>
            </a:xfrm>
            <a:custGeom>
              <a:avLst/>
              <a:gdLst/>
              <a:ahLst/>
              <a:cxnLst/>
              <a:rect l="l" t="t" r="r" b="b"/>
              <a:pathLst>
                <a:path w="340" h="195" extrusionOk="0">
                  <a:moveTo>
                    <a:pt x="340" y="98"/>
                  </a:moveTo>
                  <a:cubicBezTo>
                    <a:pt x="243" y="1"/>
                    <a:pt x="97" y="1"/>
                    <a:pt x="0" y="98"/>
                  </a:cubicBezTo>
                  <a:cubicBezTo>
                    <a:pt x="65" y="195"/>
                    <a:pt x="162" y="65"/>
                    <a:pt x="34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1"/>
            <p:cNvSpPr/>
            <p:nvPr/>
          </p:nvSpPr>
          <p:spPr>
            <a:xfrm>
              <a:off x="6723400" y="4920375"/>
              <a:ext cx="4475" cy="3250"/>
            </a:xfrm>
            <a:custGeom>
              <a:avLst/>
              <a:gdLst/>
              <a:ahLst/>
              <a:cxnLst/>
              <a:rect l="l" t="t" r="r" b="b"/>
              <a:pathLst>
                <a:path w="179" h="130" extrusionOk="0">
                  <a:moveTo>
                    <a:pt x="178" y="130"/>
                  </a:moveTo>
                  <a:cubicBezTo>
                    <a:pt x="162" y="49"/>
                    <a:pt x="49" y="130"/>
                    <a:pt x="65" y="0"/>
                  </a:cubicBezTo>
                  <a:cubicBezTo>
                    <a:pt x="49" y="0"/>
                    <a:pt x="49" y="16"/>
                    <a:pt x="49" y="49"/>
                  </a:cubicBezTo>
                  <a:lnTo>
                    <a:pt x="0" y="49"/>
                  </a:lnTo>
                  <a:cubicBezTo>
                    <a:pt x="33" y="130"/>
                    <a:pt x="97" y="130"/>
                    <a:pt x="17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1"/>
            <p:cNvSpPr/>
            <p:nvPr/>
          </p:nvSpPr>
          <p:spPr>
            <a:xfrm>
              <a:off x="6716500" y="4927250"/>
              <a:ext cx="3675" cy="2850"/>
            </a:xfrm>
            <a:custGeom>
              <a:avLst/>
              <a:gdLst/>
              <a:ahLst/>
              <a:cxnLst/>
              <a:rect l="l" t="t" r="r" b="b"/>
              <a:pathLst>
                <a:path w="147" h="114" extrusionOk="0">
                  <a:moveTo>
                    <a:pt x="147" y="114"/>
                  </a:moveTo>
                  <a:cubicBezTo>
                    <a:pt x="130" y="33"/>
                    <a:pt x="66" y="0"/>
                    <a:pt x="1" y="17"/>
                  </a:cubicBezTo>
                  <a:cubicBezTo>
                    <a:pt x="17" y="81"/>
                    <a:pt x="82" y="114"/>
                    <a:pt x="147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1"/>
            <p:cNvSpPr/>
            <p:nvPr/>
          </p:nvSpPr>
          <p:spPr>
            <a:xfrm>
              <a:off x="6699925" y="4824050"/>
              <a:ext cx="6900" cy="3650"/>
            </a:xfrm>
            <a:custGeom>
              <a:avLst/>
              <a:gdLst/>
              <a:ahLst/>
              <a:cxnLst/>
              <a:rect l="l" t="t" r="r" b="b"/>
              <a:pathLst>
                <a:path w="276" h="146" extrusionOk="0">
                  <a:moveTo>
                    <a:pt x="275" y="81"/>
                  </a:moveTo>
                  <a:cubicBezTo>
                    <a:pt x="194" y="0"/>
                    <a:pt x="81" y="49"/>
                    <a:pt x="0" y="81"/>
                  </a:cubicBezTo>
                  <a:cubicBezTo>
                    <a:pt x="49" y="146"/>
                    <a:pt x="194" y="65"/>
                    <a:pt x="27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1"/>
            <p:cNvSpPr/>
            <p:nvPr/>
          </p:nvSpPr>
          <p:spPr>
            <a:xfrm>
              <a:off x="6721775" y="5074975"/>
              <a:ext cx="7700" cy="6500"/>
            </a:xfrm>
            <a:custGeom>
              <a:avLst/>
              <a:gdLst/>
              <a:ahLst/>
              <a:cxnLst/>
              <a:rect l="l" t="t" r="r" b="b"/>
              <a:pathLst>
                <a:path w="308" h="260" extrusionOk="0">
                  <a:moveTo>
                    <a:pt x="308" y="130"/>
                  </a:moveTo>
                  <a:cubicBezTo>
                    <a:pt x="178" y="0"/>
                    <a:pt x="65" y="130"/>
                    <a:pt x="0" y="195"/>
                  </a:cubicBezTo>
                  <a:cubicBezTo>
                    <a:pt x="81" y="259"/>
                    <a:pt x="178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1"/>
            <p:cNvSpPr/>
            <p:nvPr/>
          </p:nvSpPr>
          <p:spPr>
            <a:xfrm>
              <a:off x="6698700" y="4924000"/>
              <a:ext cx="7725" cy="6500"/>
            </a:xfrm>
            <a:custGeom>
              <a:avLst/>
              <a:gdLst/>
              <a:ahLst/>
              <a:cxnLst/>
              <a:rect l="l" t="t" r="r" b="b"/>
              <a:pathLst>
                <a:path w="309" h="260" extrusionOk="0">
                  <a:moveTo>
                    <a:pt x="130" y="244"/>
                  </a:moveTo>
                  <a:cubicBezTo>
                    <a:pt x="179" y="147"/>
                    <a:pt x="227" y="260"/>
                    <a:pt x="308" y="211"/>
                  </a:cubicBezTo>
                  <a:cubicBezTo>
                    <a:pt x="308" y="130"/>
                    <a:pt x="130" y="163"/>
                    <a:pt x="195" y="82"/>
                  </a:cubicBezTo>
                  <a:cubicBezTo>
                    <a:pt x="163" y="1"/>
                    <a:pt x="49" y="82"/>
                    <a:pt x="1" y="66"/>
                  </a:cubicBezTo>
                  <a:cubicBezTo>
                    <a:pt x="33" y="130"/>
                    <a:pt x="114" y="130"/>
                    <a:pt x="13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1"/>
            <p:cNvSpPr/>
            <p:nvPr/>
          </p:nvSpPr>
          <p:spPr>
            <a:xfrm>
              <a:off x="6678875" y="4828100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57" y="65"/>
                  </a:moveTo>
                  <a:cubicBezTo>
                    <a:pt x="389" y="32"/>
                    <a:pt x="0" y="0"/>
                    <a:pt x="17" y="130"/>
                  </a:cubicBezTo>
                  <a:cubicBezTo>
                    <a:pt x="130" y="97"/>
                    <a:pt x="243" y="81"/>
                    <a:pt x="35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1"/>
            <p:cNvSpPr/>
            <p:nvPr/>
          </p:nvSpPr>
          <p:spPr>
            <a:xfrm>
              <a:off x="6676050" y="49264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81"/>
                  </a:moveTo>
                  <a:cubicBezTo>
                    <a:pt x="130" y="32"/>
                    <a:pt x="32" y="0"/>
                    <a:pt x="0" y="65"/>
                  </a:cubicBezTo>
                  <a:cubicBezTo>
                    <a:pt x="16" y="146"/>
                    <a:pt x="130" y="65"/>
                    <a:pt x="17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1"/>
            <p:cNvSpPr/>
            <p:nvPr/>
          </p:nvSpPr>
          <p:spPr>
            <a:xfrm>
              <a:off x="6692625" y="5083475"/>
              <a:ext cx="3675" cy="8525"/>
            </a:xfrm>
            <a:custGeom>
              <a:avLst/>
              <a:gdLst/>
              <a:ahLst/>
              <a:cxnLst/>
              <a:rect l="l" t="t" r="r" b="b"/>
              <a:pathLst>
                <a:path w="147" h="341" extrusionOk="0">
                  <a:moveTo>
                    <a:pt x="147" y="178"/>
                  </a:moveTo>
                  <a:cubicBezTo>
                    <a:pt x="114" y="0"/>
                    <a:pt x="1" y="178"/>
                    <a:pt x="1" y="227"/>
                  </a:cubicBezTo>
                  <a:cubicBezTo>
                    <a:pt x="66" y="340"/>
                    <a:pt x="66" y="130"/>
                    <a:pt x="14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1"/>
            <p:cNvSpPr/>
            <p:nvPr/>
          </p:nvSpPr>
          <p:spPr>
            <a:xfrm>
              <a:off x="6655800" y="50899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146" y="65"/>
                  </a:moveTo>
                  <a:cubicBezTo>
                    <a:pt x="211" y="0"/>
                    <a:pt x="1" y="17"/>
                    <a:pt x="1" y="81"/>
                  </a:cubicBezTo>
                  <a:cubicBezTo>
                    <a:pt x="49" y="227"/>
                    <a:pt x="49" y="33"/>
                    <a:pt x="14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1"/>
            <p:cNvSpPr/>
            <p:nvPr/>
          </p:nvSpPr>
          <p:spPr>
            <a:xfrm>
              <a:off x="6648925" y="5081050"/>
              <a:ext cx="9725" cy="2450"/>
            </a:xfrm>
            <a:custGeom>
              <a:avLst/>
              <a:gdLst/>
              <a:ahLst/>
              <a:cxnLst/>
              <a:rect l="l" t="t" r="r" b="b"/>
              <a:pathLst>
                <a:path w="389" h="98" extrusionOk="0">
                  <a:moveTo>
                    <a:pt x="389" y="65"/>
                  </a:moveTo>
                  <a:cubicBezTo>
                    <a:pt x="373" y="16"/>
                    <a:pt x="308" y="65"/>
                    <a:pt x="308" y="0"/>
                  </a:cubicBezTo>
                  <a:cubicBezTo>
                    <a:pt x="276" y="65"/>
                    <a:pt x="0" y="33"/>
                    <a:pt x="6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1"/>
            <p:cNvSpPr/>
            <p:nvPr/>
          </p:nvSpPr>
          <p:spPr>
            <a:xfrm>
              <a:off x="6616950" y="509642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405" y="81"/>
                  </a:moveTo>
                  <a:cubicBezTo>
                    <a:pt x="357" y="0"/>
                    <a:pt x="0" y="33"/>
                    <a:pt x="0" y="195"/>
                  </a:cubicBezTo>
                  <a:cubicBezTo>
                    <a:pt x="130" y="130"/>
                    <a:pt x="259" y="98"/>
                    <a:pt x="40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1"/>
            <p:cNvSpPr/>
            <p:nvPr/>
          </p:nvSpPr>
          <p:spPr>
            <a:xfrm>
              <a:off x="6593475" y="4950325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" y="81"/>
                  </a:moveTo>
                  <a:cubicBezTo>
                    <a:pt x="114" y="211"/>
                    <a:pt x="357" y="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1"/>
            <p:cNvSpPr/>
            <p:nvPr/>
          </p:nvSpPr>
          <p:spPr>
            <a:xfrm>
              <a:off x="6585775" y="5104925"/>
              <a:ext cx="9750" cy="7700"/>
            </a:xfrm>
            <a:custGeom>
              <a:avLst/>
              <a:gdLst/>
              <a:ahLst/>
              <a:cxnLst/>
              <a:rect l="l" t="t" r="r" b="b"/>
              <a:pathLst>
                <a:path w="390" h="308" extrusionOk="0">
                  <a:moveTo>
                    <a:pt x="389" y="178"/>
                  </a:moveTo>
                  <a:cubicBezTo>
                    <a:pt x="292" y="0"/>
                    <a:pt x="163" y="97"/>
                    <a:pt x="1" y="146"/>
                  </a:cubicBezTo>
                  <a:cubicBezTo>
                    <a:pt x="114" y="308"/>
                    <a:pt x="260" y="130"/>
                    <a:pt x="389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1"/>
            <p:cNvSpPr/>
            <p:nvPr/>
          </p:nvSpPr>
          <p:spPr>
            <a:xfrm>
              <a:off x="6563525" y="497297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46" y="114"/>
                  </a:moveTo>
                  <a:cubicBezTo>
                    <a:pt x="130" y="65"/>
                    <a:pt x="98" y="1"/>
                    <a:pt x="49" y="17"/>
                  </a:cubicBezTo>
                  <a:cubicBezTo>
                    <a:pt x="1" y="98"/>
                    <a:pt x="65" y="146"/>
                    <a:pt x="65" y="260"/>
                  </a:cubicBezTo>
                  <a:cubicBezTo>
                    <a:pt x="195" y="260"/>
                    <a:pt x="65" y="146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1"/>
            <p:cNvSpPr/>
            <p:nvPr/>
          </p:nvSpPr>
          <p:spPr>
            <a:xfrm>
              <a:off x="6522650" y="497865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1"/>
                  </a:moveTo>
                  <a:cubicBezTo>
                    <a:pt x="162" y="0"/>
                    <a:pt x="49" y="81"/>
                    <a:pt x="0" y="65"/>
                  </a:cubicBezTo>
                  <a:cubicBezTo>
                    <a:pt x="33" y="195"/>
                    <a:pt x="98" y="81"/>
                    <a:pt x="17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1"/>
            <p:cNvSpPr/>
            <p:nvPr/>
          </p:nvSpPr>
          <p:spPr>
            <a:xfrm>
              <a:off x="6536825" y="5117075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194" y="130"/>
                  </a:moveTo>
                  <a:cubicBezTo>
                    <a:pt x="194" y="65"/>
                    <a:pt x="0" y="0"/>
                    <a:pt x="32" y="146"/>
                  </a:cubicBezTo>
                  <a:cubicBezTo>
                    <a:pt x="97" y="97"/>
                    <a:pt x="113" y="130"/>
                    <a:pt x="19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1"/>
            <p:cNvSpPr/>
            <p:nvPr/>
          </p:nvSpPr>
          <p:spPr>
            <a:xfrm>
              <a:off x="6513750" y="49325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130"/>
                  </a:moveTo>
                  <a:cubicBezTo>
                    <a:pt x="211" y="1"/>
                    <a:pt x="0" y="98"/>
                    <a:pt x="33" y="211"/>
                  </a:cubicBezTo>
                  <a:cubicBezTo>
                    <a:pt x="130" y="227"/>
                    <a:pt x="130" y="130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1"/>
            <p:cNvSpPr/>
            <p:nvPr/>
          </p:nvSpPr>
          <p:spPr>
            <a:xfrm>
              <a:off x="6522650" y="5117075"/>
              <a:ext cx="12175" cy="4875"/>
            </a:xfrm>
            <a:custGeom>
              <a:avLst/>
              <a:gdLst/>
              <a:ahLst/>
              <a:cxnLst/>
              <a:rect l="l" t="t" r="r" b="b"/>
              <a:pathLst>
                <a:path w="487" h="195" extrusionOk="0">
                  <a:moveTo>
                    <a:pt x="486" y="130"/>
                  </a:moveTo>
                  <a:cubicBezTo>
                    <a:pt x="276" y="0"/>
                    <a:pt x="292" y="65"/>
                    <a:pt x="0" y="65"/>
                  </a:cubicBezTo>
                  <a:cubicBezTo>
                    <a:pt x="98" y="194"/>
                    <a:pt x="308" y="130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1"/>
            <p:cNvSpPr/>
            <p:nvPr/>
          </p:nvSpPr>
          <p:spPr>
            <a:xfrm>
              <a:off x="6519400" y="5136500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228" y="65"/>
                  </a:moveTo>
                  <a:cubicBezTo>
                    <a:pt x="163" y="0"/>
                    <a:pt x="130" y="211"/>
                    <a:pt x="1" y="162"/>
                  </a:cubicBezTo>
                  <a:cubicBezTo>
                    <a:pt x="82" y="243"/>
                    <a:pt x="195" y="146"/>
                    <a:pt x="22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1"/>
            <p:cNvSpPr/>
            <p:nvPr/>
          </p:nvSpPr>
          <p:spPr>
            <a:xfrm>
              <a:off x="6514950" y="5138925"/>
              <a:ext cx="3275" cy="3650"/>
            </a:xfrm>
            <a:custGeom>
              <a:avLst/>
              <a:gdLst/>
              <a:ahLst/>
              <a:cxnLst/>
              <a:rect l="l" t="t" r="r" b="b"/>
              <a:pathLst>
                <a:path w="131" h="146" extrusionOk="0">
                  <a:moveTo>
                    <a:pt x="130" y="97"/>
                  </a:moveTo>
                  <a:cubicBezTo>
                    <a:pt x="130" y="33"/>
                    <a:pt x="33" y="81"/>
                    <a:pt x="33" y="0"/>
                  </a:cubicBezTo>
                  <a:cubicBezTo>
                    <a:pt x="1" y="16"/>
                    <a:pt x="17" y="97"/>
                    <a:pt x="17" y="146"/>
                  </a:cubicBezTo>
                  <a:cubicBezTo>
                    <a:pt x="49" y="114"/>
                    <a:pt x="98" y="97"/>
                    <a:pt x="130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1"/>
            <p:cNvSpPr/>
            <p:nvPr/>
          </p:nvSpPr>
          <p:spPr>
            <a:xfrm>
              <a:off x="6505250" y="5117475"/>
              <a:ext cx="9725" cy="6900"/>
            </a:xfrm>
            <a:custGeom>
              <a:avLst/>
              <a:gdLst/>
              <a:ahLst/>
              <a:cxnLst/>
              <a:rect l="l" t="t" r="r" b="b"/>
              <a:pathLst>
                <a:path w="389" h="276" extrusionOk="0">
                  <a:moveTo>
                    <a:pt x="389" y="0"/>
                  </a:moveTo>
                  <a:cubicBezTo>
                    <a:pt x="324" y="162"/>
                    <a:pt x="162" y="97"/>
                    <a:pt x="0" y="114"/>
                  </a:cubicBezTo>
                  <a:cubicBezTo>
                    <a:pt x="114" y="211"/>
                    <a:pt x="373" y="275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1"/>
            <p:cNvSpPr/>
            <p:nvPr/>
          </p:nvSpPr>
          <p:spPr>
            <a:xfrm>
              <a:off x="6525475" y="53121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30"/>
                  </a:moveTo>
                  <a:cubicBezTo>
                    <a:pt x="341" y="0"/>
                    <a:pt x="244" y="81"/>
                    <a:pt x="244" y="97"/>
                  </a:cubicBezTo>
                  <a:cubicBezTo>
                    <a:pt x="1" y="113"/>
                    <a:pt x="325" y="178"/>
                    <a:pt x="3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1"/>
            <p:cNvSpPr/>
            <p:nvPr/>
          </p:nvSpPr>
          <p:spPr>
            <a:xfrm>
              <a:off x="6491075" y="4983900"/>
              <a:ext cx="4875" cy="4900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30" y="130"/>
                  </a:moveTo>
                  <a:cubicBezTo>
                    <a:pt x="195" y="82"/>
                    <a:pt x="82" y="1"/>
                    <a:pt x="17" y="33"/>
                  </a:cubicBezTo>
                  <a:cubicBezTo>
                    <a:pt x="1" y="195"/>
                    <a:pt x="130" y="49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1"/>
            <p:cNvSpPr/>
            <p:nvPr/>
          </p:nvSpPr>
          <p:spPr>
            <a:xfrm>
              <a:off x="6487025" y="5084275"/>
              <a:ext cx="6500" cy="5300"/>
            </a:xfrm>
            <a:custGeom>
              <a:avLst/>
              <a:gdLst/>
              <a:ahLst/>
              <a:cxnLst/>
              <a:rect l="l" t="t" r="r" b="b"/>
              <a:pathLst>
                <a:path w="260" h="212" extrusionOk="0">
                  <a:moveTo>
                    <a:pt x="260" y="163"/>
                  </a:moveTo>
                  <a:cubicBezTo>
                    <a:pt x="244" y="1"/>
                    <a:pt x="82" y="33"/>
                    <a:pt x="1" y="82"/>
                  </a:cubicBezTo>
                  <a:cubicBezTo>
                    <a:pt x="66" y="211"/>
                    <a:pt x="179" y="49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1"/>
            <p:cNvSpPr/>
            <p:nvPr/>
          </p:nvSpPr>
          <p:spPr>
            <a:xfrm>
              <a:off x="6490675" y="5106950"/>
              <a:ext cx="3675" cy="5675"/>
            </a:xfrm>
            <a:custGeom>
              <a:avLst/>
              <a:gdLst/>
              <a:ahLst/>
              <a:cxnLst/>
              <a:rect l="l" t="t" r="r" b="b"/>
              <a:pathLst>
                <a:path w="147" h="227" extrusionOk="0">
                  <a:moveTo>
                    <a:pt x="146" y="146"/>
                  </a:moveTo>
                  <a:cubicBezTo>
                    <a:pt x="130" y="114"/>
                    <a:pt x="65" y="97"/>
                    <a:pt x="114" y="81"/>
                  </a:cubicBezTo>
                  <a:cubicBezTo>
                    <a:pt x="81" y="0"/>
                    <a:pt x="1" y="114"/>
                    <a:pt x="17" y="195"/>
                  </a:cubicBezTo>
                  <a:cubicBezTo>
                    <a:pt x="49" y="227"/>
                    <a:pt x="81" y="227"/>
                    <a:pt x="130" y="227"/>
                  </a:cubicBezTo>
                  <a:cubicBezTo>
                    <a:pt x="114" y="178"/>
                    <a:pt x="130" y="162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1"/>
            <p:cNvSpPr/>
            <p:nvPr/>
          </p:nvSpPr>
          <p:spPr>
            <a:xfrm>
              <a:off x="6476100" y="5077400"/>
              <a:ext cx="5700" cy="3675"/>
            </a:xfrm>
            <a:custGeom>
              <a:avLst/>
              <a:gdLst/>
              <a:ahLst/>
              <a:cxnLst/>
              <a:rect l="l" t="t" r="r" b="b"/>
              <a:pathLst>
                <a:path w="228" h="147" extrusionOk="0">
                  <a:moveTo>
                    <a:pt x="163" y="65"/>
                  </a:moveTo>
                  <a:cubicBezTo>
                    <a:pt x="227" y="0"/>
                    <a:pt x="1" y="17"/>
                    <a:pt x="1" y="65"/>
                  </a:cubicBezTo>
                  <a:cubicBezTo>
                    <a:pt x="1" y="130"/>
                    <a:pt x="17" y="98"/>
                    <a:pt x="33" y="98"/>
                  </a:cubicBezTo>
                  <a:cubicBezTo>
                    <a:pt x="49" y="98"/>
                    <a:pt x="65" y="114"/>
                    <a:pt x="65" y="146"/>
                  </a:cubicBezTo>
                  <a:cubicBezTo>
                    <a:pt x="98" y="114"/>
                    <a:pt x="65" y="17"/>
                    <a:pt x="16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1"/>
            <p:cNvSpPr/>
            <p:nvPr/>
          </p:nvSpPr>
          <p:spPr>
            <a:xfrm>
              <a:off x="6455050" y="498877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81"/>
                  </a:moveTo>
                  <a:cubicBezTo>
                    <a:pt x="292" y="0"/>
                    <a:pt x="66" y="81"/>
                    <a:pt x="1" y="65"/>
                  </a:cubicBezTo>
                  <a:cubicBezTo>
                    <a:pt x="82" y="178"/>
                    <a:pt x="130" y="65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1"/>
            <p:cNvSpPr/>
            <p:nvPr/>
          </p:nvSpPr>
          <p:spPr>
            <a:xfrm>
              <a:off x="6455475" y="5030450"/>
              <a:ext cx="3650" cy="4075"/>
            </a:xfrm>
            <a:custGeom>
              <a:avLst/>
              <a:gdLst/>
              <a:ahLst/>
              <a:cxnLst/>
              <a:rect l="l" t="t" r="r" b="b"/>
              <a:pathLst>
                <a:path w="146" h="163" extrusionOk="0">
                  <a:moveTo>
                    <a:pt x="113" y="1"/>
                  </a:moveTo>
                  <a:lnTo>
                    <a:pt x="16" y="1"/>
                  </a:lnTo>
                  <a:cubicBezTo>
                    <a:pt x="0" y="162"/>
                    <a:pt x="146" y="146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1"/>
            <p:cNvSpPr/>
            <p:nvPr/>
          </p:nvSpPr>
          <p:spPr>
            <a:xfrm>
              <a:off x="6438875" y="502520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276" y="194"/>
                  </a:moveTo>
                  <a:cubicBezTo>
                    <a:pt x="195" y="0"/>
                    <a:pt x="97" y="259"/>
                    <a:pt x="0" y="227"/>
                  </a:cubicBezTo>
                  <a:cubicBezTo>
                    <a:pt x="49" y="292"/>
                    <a:pt x="227" y="243"/>
                    <a:pt x="276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1"/>
            <p:cNvSpPr/>
            <p:nvPr/>
          </p:nvSpPr>
          <p:spPr>
            <a:xfrm>
              <a:off x="6446550" y="51798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47" y="0"/>
                  </a:moveTo>
                  <a:cubicBezTo>
                    <a:pt x="82" y="0"/>
                    <a:pt x="82" y="81"/>
                    <a:pt x="1" y="81"/>
                  </a:cubicBezTo>
                  <a:cubicBezTo>
                    <a:pt x="17" y="195"/>
                    <a:pt x="179" y="114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1"/>
            <p:cNvSpPr/>
            <p:nvPr/>
          </p:nvSpPr>
          <p:spPr>
            <a:xfrm>
              <a:off x="6411350" y="5065675"/>
              <a:ext cx="5700" cy="2450"/>
            </a:xfrm>
            <a:custGeom>
              <a:avLst/>
              <a:gdLst/>
              <a:ahLst/>
              <a:cxnLst/>
              <a:rect l="l" t="t" r="r" b="b"/>
              <a:pathLst>
                <a:path w="228" h="98" extrusionOk="0">
                  <a:moveTo>
                    <a:pt x="227" y="97"/>
                  </a:moveTo>
                  <a:cubicBezTo>
                    <a:pt x="179" y="0"/>
                    <a:pt x="49" y="32"/>
                    <a:pt x="0" y="49"/>
                  </a:cubicBezTo>
                  <a:cubicBezTo>
                    <a:pt x="49" y="97"/>
                    <a:pt x="162" y="65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1"/>
            <p:cNvSpPr/>
            <p:nvPr/>
          </p:nvSpPr>
          <p:spPr>
            <a:xfrm>
              <a:off x="6399200" y="5066075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14"/>
                  </a:moveTo>
                  <a:cubicBezTo>
                    <a:pt x="308" y="0"/>
                    <a:pt x="114" y="146"/>
                    <a:pt x="1" y="81"/>
                  </a:cubicBezTo>
                  <a:cubicBezTo>
                    <a:pt x="66" y="178"/>
                    <a:pt x="292" y="130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1"/>
            <p:cNvSpPr/>
            <p:nvPr/>
          </p:nvSpPr>
          <p:spPr>
            <a:xfrm>
              <a:off x="6403650" y="5191125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2"/>
                  </a:moveTo>
                  <a:cubicBezTo>
                    <a:pt x="147" y="1"/>
                    <a:pt x="1" y="82"/>
                    <a:pt x="49" y="195"/>
                  </a:cubicBezTo>
                  <a:cubicBezTo>
                    <a:pt x="130" y="195"/>
                    <a:pt x="66" y="33"/>
                    <a:pt x="179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1"/>
            <p:cNvSpPr/>
            <p:nvPr/>
          </p:nvSpPr>
          <p:spPr>
            <a:xfrm>
              <a:off x="6386250" y="50745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60" y="130"/>
                  </a:moveTo>
                  <a:cubicBezTo>
                    <a:pt x="227" y="0"/>
                    <a:pt x="114" y="49"/>
                    <a:pt x="1" y="33"/>
                  </a:cubicBezTo>
                  <a:cubicBezTo>
                    <a:pt x="1" y="130"/>
                    <a:pt x="179" y="81"/>
                    <a:pt x="98" y="178"/>
                  </a:cubicBezTo>
                  <a:cubicBezTo>
                    <a:pt x="146" y="259"/>
                    <a:pt x="195" y="113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1"/>
            <p:cNvSpPr/>
            <p:nvPr/>
          </p:nvSpPr>
          <p:spPr>
            <a:xfrm>
              <a:off x="6380175" y="5074975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33" y="17"/>
                  </a:moveTo>
                  <a:cubicBezTo>
                    <a:pt x="1" y="81"/>
                    <a:pt x="50" y="81"/>
                    <a:pt x="82" y="146"/>
                  </a:cubicBezTo>
                  <a:cubicBezTo>
                    <a:pt x="114" y="114"/>
                    <a:pt x="211" y="130"/>
                    <a:pt x="195" y="33"/>
                  </a:cubicBezTo>
                  <a:cubicBezTo>
                    <a:pt x="179" y="49"/>
                    <a:pt x="147" y="65"/>
                    <a:pt x="114" y="65"/>
                  </a:cubicBezTo>
                  <a:cubicBezTo>
                    <a:pt x="98" y="49"/>
                    <a:pt x="98" y="0"/>
                    <a:pt x="3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1"/>
            <p:cNvSpPr/>
            <p:nvPr/>
          </p:nvSpPr>
          <p:spPr>
            <a:xfrm>
              <a:off x="6375725" y="5071725"/>
              <a:ext cx="6100" cy="7325"/>
            </a:xfrm>
            <a:custGeom>
              <a:avLst/>
              <a:gdLst/>
              <a:ahLst/>
              <a:cxnLst/>
              <a:rect l="l" t="t" r="r" b="b"/>
              <a:pathLst>
                <a:path w="244" h="293" extrusionOk="0">
                  <a:moveTo>
                    <a:pt x="244" y="98"/>
                  </a:moveTo>
                  <a:cubicBezTo>
                    <a:pt x="163" y="1"/>
                    <a:pt x="98" y="227"/>
                    <a:pt x="1" y="130"/>
                  </a:cubicBezTo>
                  <a:cubicBezTo>
                    <a:pt x="49" y="292"/>
                    <a:pt x="211" y="211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1"/>
            <p:cNvSpPr/>
            <p:nvPr/>
          </p:nvSpPr>
          <p:spPr>
            <a:xfrm>
              <a:off x="6349825" y="4925225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146"/>
                  </a:moveTo>
                  <a:cubicBezTo>
                    <a:pt x="130" y="0"/>
                    <a:pt x="1" y="98"/>
                    <a:pt x="1" y="146"/>
                  </a:cubicBezTo>
                  <a:cubicBezTo>
                    <a:pt x="33" y="259"/>
                    <a:pt x="66" y="98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1"/>
            <p:cNvSpPr/>
            <p:nvPr/>
          </p:nvSpPr>
          <p:spPr>
            <a:xfrm>
              <a:off x="6343750" y="4998475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3" y="146"/>
                  </a:moveTo>
                  <a:cubicBezTo>
                    <a:pt x="163" y="1"/>
                    <a:pt x="1" y="82"/>
                    <a:pt x="49" y="195"/>
                  </a:cubicBezTo>
                  <a:cubicBezTo>
                    <a:pt x="82" y="146"/>
                    <a:pt x="130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1"/>
            <p:cNvSpPr/>
            <p:nvPr/>
          </p:nvSpPr>
          <p:spPr>
            <a:xfrm>
              <a:off x="6326350" y="4960025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9" y="98"/>
                  </a:moveTo>
                  <a:cubicBezTo>
                    <a:pt x="147" y="49"/>
                    <a:pt x="49" y="1"/>
                    <a:pt x="1" y="82"/>
                  </a:cubicBezTo>
                  <a:cubicBezTo>
                    <a:pt x="33" y="163"/>
                    <a:pt x="130" y="82"/>
                    <a:pt x="17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1"/>
            <p:cNvSpPr/>
            <p:nvPr/>
          </p:nvSpPr>
          <p:spPr>
            <a:xfrm>
              <a:off x="6299650" y="4809075"/>
              <a:ext cx="3250" cy="3650"/>
            </a:xfrm>
            <a:custGeom>
              <a:avLst/>
              <a:gdLst/>
              <a:ahLst/>
              <a:cxnLst/>
              <a:rect l="l" t="t" r="r" b="b"/>
              <a:pathLst>
                <a:path w="130" h="146" extrusionOk="0">
                  <a:moveTo>
                    <a:pt x="130" y="65"/>
                  </a:moveTo>
                  <a:cubicBezTo>
                    <a:pt x="97" y="16"/>
                    <a:pt x="65" y="0"/>
                    <a:pt x="17" y="0"/>
                  </a:cubicBezTo>
                  <a:cubicBezTo>
                    <a:pt x="17" y="65"/>
                    <a:pt x="0" y="81"/>
                    <a:pt x="17" y="146"/>
                  </a:cubicBezTo>
                  <a:lnTo>
                    <a:pt x="97" y="146"/>
                  </a:lnTo>
                  <a:cubicBezTo>
                    <a:pt x="33" y="81"/>
                    <a:pt x="49" y="65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1"/>
            <p:cNvSpPr/>
            <p:nvPr/>
          </p:nvSpPr>
          <p:spPr>
            <a:xfrm>
              <a:off x="6277375" y="5052300"/>
              <a:ext cx="25950" cy="13800"/>
            </a:xfrm>
            <a:custGeom>
              <a:avLst/>
              <a:gdLst/>
              <a:ahLst/>
              <a:cxnLst/>
              <a:rect l="l" t="t" r="r" b="b"/>
              <a:pathLst>
                <a:path w="1038" h="552" extrusionOk="0">
                  <a:moveTo>
                    <a:pt x="1037" y="82"/>
                  </a:moveTo>
                  <a:cubicBezTo>
                    <a:pt x="697" y="1"/>
                    <a:pt x="373" y="163"/>
                    <a:pt x="1" y="211"/>
                  </a:cubicBezTo>
                  <a:cubicBezTo>
                    <a:pt x="389" y="551"/>
                    <a:pt x="681" y="1"/>
                    <a:pt x="103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1"/>
            <p:cNvSpPr/>
            <p:nvPr/>
          </p:nvSpPr>
          <p:spPr>
            <a:xfrm>
              <a:off x="6282650" y="4898500"/>
              <a:ext cx="3675" cy="4075"/>
            </a:xfrm>
            <a:custGeom>
              <a:avLst/>
              <a:gdLst/>
              <a:ahLst/>
              <a:cxnLst/>
              <a:rect l="l" t="t" r="r" b="b"/>
              <a:pathLst>
                <a:path w="147" h="163" extrusionOk="0">
                  <a:moveTo>
                    <a:pt x="146" y="147"/>
                  </a:moveTo>
                  <a:cubicBezTo>
                    <a:pt x="146" y="33"/>
                    <a:pt x="0" y="1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1"/>
            <p:cNvSpPr/>
            <p:nvPr/>
          </p:nvSpPr>
          <p:spPr>
            <a:xfrm>
              <a:off x="6273350" y="48625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8" y="65"/>
                  </a:moveTo>
                  <a:cubicBezTo>
                    <a:pt x="162" y="0"/>
                    <a:pt x="32" y="49"/>
                    <a:pt x="0" y="97"/>
                  </a:cubicBezTo>
                  <a:cubicBezTo>
                    <a:pt x="65" y="194"/>
                    <a:pt x="113" y="49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1"/>
            <p:cNvSpPr/>
            <p:nvPr/>
          </p:nvSpPr>
          <p:spPr>
            <a:xfrm>
              <a:off x="6269700" y="490052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82"/>
                  </a:moveTo>
                  <a:cubicBezTo>
                    <a:pt x="146" y="17"/>
                    <a:pt x="81" y="1"/>
                    <a:pt x="17" y="17"/>
                  </a:cubicBezTo>
                  <a:cubicBezTo>
                    <a:pt x="0" y="163"/>
                    <a:pt x="130" y="49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1"/>
            <p:cNvSpPr/>
            <p:nvPr/>
          </p:nvSpPr>
          <p:spPr>
            <a:xfrm>
              <a:off x="6260800" y="48896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178" y="114"/>
                  </a:moveTo>
                  <a:cubicBezTo>
                    <a:pt x="292" y="33"/>
                    <a:pt x="0" y="1"/>
                    <a:pt x="49" y="130"/>
                  </a:cubicBezTo>
                  <a:cubicBezTo>
                    <a:pt x="130" y="163"/>
                    <a:pt x="146" y="17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1"/>
            <p:cNvSpPr/>
            <p:nvPr/>
          </p:nvSpPr>
          <p:spPr>
            <a:xfrm>
              <a:off x="6255125" y="4890425"/>
              <a:ext cx="5700" cy="3250"/>
            </a:xfrm>
            <a:custGeom>
              <a:avLst/>
              <a:gdLst/>
              <a:ahLst/>
              <a:cxnLst/>
              <a:rect l="l" t="t" r="r" b="b"/>
              <a:pathLst>
                <a:path w="228" h="130" extrusionOk="0">
                  <a:moveTo>
                    <a:pt x="227" y="97"/>
                  </a:moveTo>
                  <a:cubicBezTo>
                    <a:pt x="227" y="16"/>
                    <a:pt x="1" y="0"/>
                    <a:pt x="33" y="130"/>
                  </a:cubicBezTo>
                  <a:cubicBezTo>
                    <a:pt x="98" y="65"/>
                    <a:pt x="130" y="130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1"/>
            <p:cNvSpPr/>
            <p:nvPr/>
          </p:nvSpPr>
          <p:spPr>
            <a:xfrm>
              <a:off x="6269300" y="5056350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63"/>
                  </a:moveTo>
                  <a:cubicBezTo>
                    <a:pt x="308" y="1"/>
                    <a:pt x="130" y="146"/>
                    <a:pt x="97" y="1"/>
                  </a:cubicBezTo>
                  <a:cubicBezTo>
                    <a:pt x="33" y="17"/>
                    <a:pt x="0" y="82"/>
                    <a:pt x="0" y="163"/>
                  </a:cubicBezTo>
                  <a:cubicBezTo>
                    <a:pt x="97" y="244"/>
                    <a:pt x="243" y="114"/>
                    <a:pt x="30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1"/>
            <p:cNvSpPr/>
            <p:nvPr/>
          </p:nvSpPr>
          <p:spPr>
            <a:xfrm>
              <a:off x="6258775" y="5018725"/>
              <a:ext cx="6500" cy="4050"/>
            </a:xfrm>
            <a:custGeom>
              <a:avLst/>
              <a:gdLst/>
              <a:ahLst/>
              <a:cxnLst/>
              <a:rect l="l" t="t" r="r" b="b"/>
              <a:pathLst>
                <a:path w="260" h="162" extrusionOk="0">
                  <a:moveTo>
                    <a:pt x="178" y="97"/>
                  </a:moveTo>
                  <a:cubicBezTo>
                    <a:pt x="259" y="0"/>
                    <a:pt x="49" y="49"/>
                    <a:pt x="0" y="49"/>
                  </a:cubicBezTo>
                  <a:cubicBezTo>
                    <a:pt x="0" y="81"/>
                    <a:pt x="16" y="81"/>
                    <a:pt x="16" y="81"/>
                  </a:cubicBezTo>
                  <a:lnTo>
                    <a:pt x="16" y="162"/>
                  </a:lnTo>
                  <a:cubicBezTo>
                    <a:pt x="97" y="162"/>
                    <a:pt x="162" y="32"/>
                    <a:pt x="17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1"/>
            <p:cNvSpPr/>
            <p:nvPr/>
          </p:nvSpPr>
          <p:spPr>
            <a:xfrm>
              <a:off x="6247850" y="5022750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8" y="163"/>
                  </a:moveTo>
                  <a:cubicBezTo>
                    <a:pt x="146" y="98"/>
                    <a:pt x="97" y="1"/>
                    <a:pt x="0" y="33"/>
                  </a:cubicBezTo>
                  <a:cubicBezTo>
                    <a:pt x="65" y="66"/>
                    <a:pt x="97" y="147"/>
                    <a:pt x="17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1"/>
            <p:cNvSpPr/>
            <p:nvPr/>
          </p:nvSpPr>
          <p:spPr>
            <a:xfrm>
              <a:off x="6234900" y="493940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65"/>
                  </a:moveTo>
                  <a:cubicBezTo>
                    <a:pt x="130" y="16"/>
                    <a:pt x="65" y="0"/>
                    <a:pt x="16" y="0"/>
                  </a:cubicBezTo>
                  <a:cubicBezTo>
                    <a:pt x="0" y="97"/>
                    <a:pt x="130" y="146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1"/>
            <p:cNvSpPr/>
            <p:nvPr/>
          </p:nvSpPr>
          <p:spPr>
            <a:xfrm>
              <a:off x="6228425" y="4890425"/>
              <a:ext cx="4050" cy="5275"/>
            </a:xfrm>
            <a:custGeom>
              <a:avLst/>
              <a:gdLst/>
              <a:ahLst/>
              <a:cxnLst/>
              <a:rect l="l" t="t" r="r" b="b"/>
              <a:pathLst>
                <a:path w="162" h="211" extrusionOk="0">
                  <a:moveTo>
                    <a:pt x="162" y="65"/>
                  </a:moveTo>
                  <a:cubicBezTo>
                    <a:pt x="162" y="33"/>
                    <a:pt x="113" y="49"/>
                    <a:pt x="97" y="0"/>
                  </a:cubicBezTo>
                  <a:cubicBezTo>
                    <a:pt x="65" y="114"/>
                    <a:pt x="49" y="97"/>
                    <a:pt x="0" y="130"/>
                  </a:cubicBezTo>
                  <a:cubicBezTo>
                    <a:pt x="32" y="211"/>
                    <a:pt x="146" y="114"/>
                    <a:pt x="16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1"/>
            <p:cNvSpPr/>
            <p:nvPr/>
          </p:nvSpPr>
          <p:spPr>
            <a:xfrm>
              <a:off x="6216675" y="48163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30"/>
                  </a:moveTo>
                  <a:cubicBezTo>
                    <a:pt x="179" y="1"/>
                    <a:pt x="65" y="98"/>
                    <a:pt x="1" y="82"/>
                  </a:cubicBezTo>
                  <a:cubicBezTo>
                    <a:pt x="17" y="179"/>
                    <a:pt x="114" y="130"/>
                    <a:pt x="17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1"/>
            <p:cNvSpPr/>
            <p:nvPr/>
          </p:nvSpPr>
          <p:spPr>
            <a:xfrm>
              <a:off x="6242175" y="524535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63"/>
                  </a:moveTo>
                  <a:cubicBezTo>
                    <a:pt x="130" y="98"/>
                    <a:pt x="81" y="33"/>
                    <a:pt x="1" y="1"/>
                  </a:cubicBezTo>
                  <a:cubicBezTo>
                    <a:pt x="1" y="66"/>
                    <a:pt x="114" y="82"/>
                    <a:pt x="33" y="114"/>
                  </a:cubicBezTo>
                  <a:cubicBezTo>
                    <a:pt x="65" y="163"/>
                    <a:pt x="114" y="17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1"/>
            <p:cNvSpPr/>
            <p:nvPr/>
          </p:nvSpPr>
          <p:spPr>
            <a:xfrm>
              <a:off x="6200075" y="4909450"/>
              <a:ext cx="6100" cy="4050"/>
            </a:xfrm>
            <a:custGeom>
              <a:avLst/>
              <a:gdLst/>
              <a:ahLst/>
              <a:cxnLst/>
              <a:rect l="l" t="t" r="r" b="b"/>
              <a:pathLst>
                <a:path w="244" h="162" extrusionOk="0">
                  <a:moveTo>
                    <a:pt x="244" y="65"/>
                  </a:moveTo>
                  <a:cubicBezTo>
                    <a:pt x="195" y="0"/>
                    <a:pt x="1" y="65"/>
                    <a:pt x="1" y="162"/>
                  </a:cubicBezTo>
                  <a:cubicBezTo>
                    <a:pt x="82" y="113"/>
                    <a:pt x="163" y="81"/>
                    <a:pt x="244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1"/>
            <p:cNvSpPr/>
            <p:nvPr/>
          </p:nvSpPr>
          <p:spPr>
            <a:xfrm>
              <a:off x="6228425" y="5266800"/>
              <a:ext cx="8925" cy="5700"/>
            </a:xfrm>
            <a:custGeom>
              <a:avLst/>
              <a:gdLst/>
              <a:ahLst/>
              <a:cxnLst/>
              <a:rect l="l" t="t" r="r" b="b"/>
              <a:pathLst>
                <a:path w="357" h="228" extrusionOk="0">
                  <a:moveTo>
                    <a:pt x="356" y="98"/>
                  </a:moveTo>
                  <a:cubicBezTo>
                    <a:pt x="324" y="66"/>
                    <a:pt x="324" y="33"/>
                    <a:pt x="324" y="1"/>
                  </a:cubicBezTo>
                  <a:cubicBezTo>
                    <a:pt x="211" y="130"/>
                    <a:pt x="178" y="66"/>
                    <a:pt x="0" y="66"/>
                  </a:cubicBezTo>
                  <a:cubicBezTo>
                    <a:pt x="81" y="228"/>
                    <a:pt x="259" y="179"/>
                    <a:pt x="35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1"/>
            <p:cNvSpPr/>
            <p:nvPr/>
          </p:nvSpPr>
          <p:spPr>
            <a:xfrm>
              <a:off x="6222350" y="523402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308" y="114"/>
                  </a:moveTo>
                  <a:cubicBezTo>
                    <a:pt x="243" y="1"/>
                    <a:pt x="97" y="65"/>
                    <a:pt x="0" y="65"/>
                  </a:cubicBezTo>
                  <a:cubicBezTo>
                    <a:pt x="81" y="163"/>
                    <a:pt x="146" y="114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1"/>
            <p:cNvSpPr/>
            <p:nvPr/>
          </p:nvSpPr>
          <p:spPr>
            <a:xfrm>
              <a:off x="6213450" y="5265200"/>
              <a:ext cx="13775" cy="6900"/>
            </a:xfrm>
            <a:custGeom>
              <a:avLst/>
              <a:gdLst/>
              <a:ahLst/>
              <a:cxnLst/>
              <a:rect l="l" t="t" r="r" b="b"/>
              <a:pathLst>
                <a:path w="551" h="276" extrusionOk="0">
                  <a:moveTo>
                    <a:pt x="551" y="211"/>
                  </a:moveTo>
                  <a:cubicBezTo>
                    <a:pt x="551" y="0"/>
                    <a:pt x="389" y="275"/>
                    <a:pt x="421" y="114"/>
                  </a:cubicBezTo>
                  <a:cubicBezTo>
                    <a:pt x="405" y="33"/>
                    <a:pt x="340" y="114"/>
                    <a:pt x="340" y="162"/>
                  </a:cubicBezTo>
                  <a:cubicBezTo>
                    <a:pt x="0" y="162"/>
                    <a:pt x="243" y="259"/>
                    <a:pt x="372" y="194"/>
                  </a:cubicBezTo>
                  <a:cubicBezTo>
                    <a:pt x="405" y="194"/>
                    <a:pt x="405" y="243"/>
                    <a:pt x="405" y="259"/>
                  </a:cubicBezTo>
                  <a:cubicBezTo>
                    <a:pt x="486" y="275"/>
                    <a:pt x="470" y="194"/>
                    <a:pt x="55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1"/>
            <p:cNvSpPr/>
            <p:nvPr/>
          </p:nvSpPr>
          <p:spPr>
            <a:xfrm>
              <a:off x="6177425" y="4869775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146" y="130"/>
                  </a:moveTo>
                  <a:cubicBezTo>
                    <a:pt x="130" y="65"/>
                    <a:pt x="33" y="1"/>
                    <a:pt x="0" y="82"/>
                  </a:cubicBezTo>
                  <a:cubicBezTo>
                    <a:pt x="33" y="114"/>
                    <a:pt x="97" y="146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1"/>
            <p:cNvSpPr/>
            <p:nvPr/>
          </p:nvSpPr>
          <p:spPr>
            <a:xfrm>
              <a:off x="6176200" y="491147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44" y="0"/>
                  </a:moveTo>
                  <a:cubicBezTo>
                    <a:pt x="179" y="146"/>
                    <a:pt x="65" y="32"/>
                    <a:pt x="1" y="0"/>
                  </a:cubicBezTo>
                  <a:cubicBezTo>
                    <a:pt x="17" y="32"/>
                    <a:pt x="33" y="81"/>
                    <a:pt x="33" y="130"/>
                  </a:cubicBezTo>
                  <a:cubicBezTo>
                    <a:pt x="98" y="113"/>
                    <a:pt x="179" y="130"/>
                    <a:pt x="244" y="146"/>
                  </a:cubicBezTo>
                  <a:cubicBezTo>
                    <a:pt x="260" y="97"/>
                    <a:pt x="260" y="49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1"/>
            <p:cNvSpPr/>
            <p:nvPr/>
          </p:nvSpPr>
          <p:spPr>
            <a:xfrm>
              <a:off x="6166075" y="4894050"/>
              <a:ext cx="13800" cy="9750"/>
            </a:xfrm>
            <a:custGeom>
              <a:avLst/>
              <a:gdLst/>
              <a:ahLst/>
              <a:cxnLst/>
              <a:rect l="l" t="t" r="r" b="b"/>
              <a:pathLst>
                <a:path w="552" h="390" extrusionOk="0">
                  <a:moveTo>
                    <a:pt x="551" y="292"/>
                  </a:moveTo>
                  <a:cubicBezTo>
                    <a:pt x="373" y="260"/>
                    <a:pt x="163" y="1"/>
                    <a:pt x="17" y="163"/>
                  </a:cubicBezTo>
                  <a:cubicBezTo>
                    <a:pt x="17" y="244"/>
                    <a:pt x="114" y="163"/>
                    <a:pt x="163" y="179"/>
                  </a:cubicBezTo>
                  <a:cubicBezTo>
                    <a:pt x="163" y="292"/>
                    <a:pt x="66" y="260"/>
                    <a:pt x="1" y="276"/>
                  </a:cubicBezTo>
                  <a:cubicBezTo>
                    <a:pt x="114" y="341"/>
                    <a:pt x="438" y="389"/>
                    <a:pt x="55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1"/>
            <p:cNvSpPr/>
            <p:nvPr/>
          </p:nvSpPr>
          <p:spPr>
            <a:xfrm>
              <a:off x="6209400" y="5269250"/>
              <a:ext cx="4875" cy="2850"/>
            </a:xfrm>
            <a:custGeom>
              <a:avLst/>
              <a:gdLst/>
              <a:ahLst/>
              <a:cxnLst/>
              <a:rect l="l" t="t" r="r" b="b"/>
              <a:pathLst>
                <a:path w="195" h="114" extrusionOk="0">
                  <a:moveTo>
                    <a:pt x="194" y="97"/>
                  </a:moveTo>
                  <a:cubicBezTo>
                    <a:pt x="178" y="0"/>
                    <a:pt x="81" y="49"/>
                    <a:pt x="0" y="49"/>
                  </a:cubicBezTo>
                  <a:cubicBezTo>
                    <a:pt x="49" y="113"/>
                    <a:pt x="114" y="113"/>
                    <a:pt x="194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1"/>
            <p:cNvSpPr/>
            <p:nvPr/>
          </p:nvSpPr>
          <p:spPr>
            <a:xfrm>
              <a:off x="6205350" y="5270450"/>
              <a:ext cx="3250" cy="3675"/>
            </a:xfrm>
            <a:custGeom>
              <a:avLst/>
              <a:gdLst/>
              <a:ahLst/>
              <a:cxnLst/>
              <a:rect l="l" t="t" r="r" b="b"/>
              <a:pathLst>
                <a:path w="130" h="147" extrusionOk="0">
                  <a:moveTo>
                    <a:pt x="130" y="114"/>
                  </a:moveTo>
                  <a:cubicBezTo>
                    <a:pt x="130" y="1"/>
                    <a:pt x="65" y="1"/>
                    <a:pt x="0" y="17"/>
                  </a:cubicBezTo>
                  <a:cubicBezTo>
                    <a:pt x="16" y="82"/>
                    <a:pt x="49" y="146"/>
                    <a:pt x="13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1"/>
            <p:cNvSpPr/>
            <p:nvPr/>
          </p:nvSpPr>
          <p:spPr>
            <a:xfrm>
              <a:off x="6196025" y="5267625"/>
              <a:ext cx="8125" cy="9325"/>
            </a:xfrm>
            <a:custGeom>
              <a:avLst/>
              <a:gdLst/>
              <a:ahLst/>
              <a:cxnLst/>
              <a:rect l="l" t="t" r="r" b="b"/>
              <a:pathLst>
                <a:path w="325" h="373" extrusionOk="0">
                  <a:moveTo>
                    <a:pt x="325" y="162"/>
                  </a:moveTo>
                  <a:cubicBezTo>
                    <a:pt x="309" y="0"/>
                    <a:pt x="1" y="373"/>
                    <a:pt x="33" y="81"/>
                  </a:cubicBezTo>
                  <a:cubicBezTo>
                    <a:pt x="1" y="146"/>
                    <a:pt x="1" y="243"/>
                    <a:pt x="33" y="308"/>
                  </a:cubicBezTo>
                  <a:cubicBezTo>
                    <a:pt x="130" y="259"/>
                    <a:pt x="228" y="211"/>
                    <a:pt x="32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1"/>
            <p:cNvSpPr/>
            <p:nvPr/>
          </p:nvSpPr>
          <p:spPr>
            <a:xfrm>
              <a:off x="6150300" y="4898100"/>
              <a:ext cx="6500" cy="4900"/>
            </a:xfrm>
            <a:custGeom>
              <a:avLst/>
              <a:gdLst/>
              <a:ahLst/>
              <a:cxnLst/>
              <a:rect l="l" t="t" r="r" b="b"/>
              <a:pathLst>
                <a:path w="260" h="196" extrusionOk="0">
                  <a:moveTo>
                    <a:pt x="260" y="98"/>
                  </a:moveTo>
                  <a:lnTo>
                    <a:pt x="243" y="1"/>
                  </a:lnTo>
                  <a:cubicBezTo>
                    <a:pt x="179" y="66"/>
                    <a:pt x="98" y="114"/>
                    <a:pt x="1" y="98"/>
                  </a:cubicBezTo>
                  <a:cubicBezTo>
                    <a:pt x="1" y="195"/>
                    <a:pt x="130" y="49"/>
                    <a:pt x="114" y="195"/>
                  </a:cubicBezTo>
                  <a:cubicBezTo>
                    <a:pt x="146" y="146"/>
                    <a:pt x="162" y="82"/>
                    <a:pt x="26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1"/>
            <p:cNvSpPr/>
            <p:nvPr/>
          </p:nvSpPr>
          <p:spPr>
            <a:xfrm>
              <a:off x="6167700" y="5050275"/>
              <a:ext cx="5300" cy="3275"/>
            </a:xfrm>
            <a:custGeom>
              <a:avLst/>
              <a:gdLst/>
              <a:ahLst/>
              <a:cxnLst/>
              <a:rect l="l" t="t" r="r" b="b"/>
              <a:pathLst>
                <a:path w="212" h="131" extrusionOk="0">
                  <a:moveTo>
                    <a:pt x="195" y="1"/>
                  </a:moveTo>
                  <a:cubicBezTo>
                    <a:pt x="114" y="17"/>
                    <a:pt x="1" y="1"/>
                    <a:pt x="1" y="114"/>
                  </a:cubicBezTo>
                  <a:cubicBezTo>
                    <a:pt x="98" y="114"/>
                    <a:pt x="211" y="130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1"/>
            <p:cNvSpPr/>
            <p:nvPr/>
          </p:nvSpPr>
          <p:spPr>
            <a:xfrm>
              <a:off x="6144225" y="4898925"/>
              <a:ext cx="6500" cy="6075"/>
            </a:xfrm>
            <a:custGeom>
              <a:avLst/>
              <a:gdLst/>
              <a:ahLst/>
              <a:cxnLst/>
              <a:rect l="l" t="t" r="r" b="b"/>
              <a:pathLst>
                <a:path w="260" h="243" extrusionOk="0">
                  <a:moveTo>
                    <a:pt x="260" y="243"/>
                  </a:moveTo>
                  <a:cubicBezTo>
                    <a:pt x="211" y="162"/>
                    <a:pt x="195" y="178"/>
                    <a:pt x="211" y="65"/>
                  </a:cubicBezTo>
                  <a:cubicBezTo>
                    <a:pt x="179" y="146"/>
                    <a:pt x="98" y="97"/>
                    <a:pt x="82" y="0"/>
                  </a:cubicBezTo>
                  <a:cubicBezTo>
                    <a:pt x="1" y="0"/>
                    <a:pt x="82" y="178"/>
                    <a:pt x="1" y="162"/>
                  </a:cubicBezTo>
                  <a:cubicBezTo>
                    <a:pt x="82" y="178"/>
                    <a:pt x="146" y="243"/>
                    <a:pt x="26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1"/>
            <p:cNvSpPr/>
            <p:nvPr/>
          </p:nvSpPr>
          <p:spPr>
            <a:xfrm>
              <a:off x="6142200" y="48839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9" y="97"/>
                  </a:moveTo>
                  <a:cubicBezTo>
                    <a:pt x="163" y="16"/>
                    <a:pt x="1" y="0"/>
                    <a:pt x="33" y="146"/>
                  </a:cubicBezTo>
                  <a:cubicBezTo>
                    <a:pt x="66" y="97"/>
                    <a:pt x="130" y="97"/>
                    <a:pt x="179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1"/>
            <p:cNvSpPr/>
            <p:nvPr/>
          </p:nvSpPr>
          <p:spPr>
            <a:xfrm>
              <a:off x="6138575" y="4901750"/>
              <a:ext cx="5275" cy="3250"/>
            </a:xfrm>
            <a:custGeom>
              <a:avLst/>
              <a:gdLst/>
              <a:ahLst/>
              <a:cxnLst/>
              <a:rect l="l" t="t" r="r" b="b"/>
              <a:pathLst>
                <a:path w="211" h="130" extrusionOk="0">
                  <a:moveTo>
                    <a:pt x="211" y="114"/>
                  </a:moveTo>
                  <a:cubicBezTo>
                    <a:pt x="146" y="49"/>
                    <a:pt x="81" y="0"/>
                    <a:pt x="0" y="65"/>
                  </a:cubicBezTo>
                  <a:cubicBezTo>
                    <a:pt x="65" y="114"/>
                    <a:pt x="130" y="130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1"/>
            <p:cNvSpPr/>
            <p:nvPr/>
          </p:nvSpPr>
          <p:spPr>
            <a:xfrm>
              <a:off x="6138975" y="49054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14"/>
                  </a:moveTo>
                  <a:cubicBezTo>
                    <a:pt x="114" y="0"/>
                    <a:pt x="65" y="33"/>
                    <a:pt x="0" y="97"/>
                  </a:cubicBezTo>
                  <a:cubicBezTo>
                    <a:pt x="17" y="178"/>
                    <a:pt x="114" y="97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1"/>
            <p:cNvSpPr/>
            <p:nvPr/>
          </p:nvSpPr>
          <p:spPr>
            <a:xfrm>
              <a:off x="6127225" y="4885550"/>
              <a:ext cx="7325" cy="2875"/>
            </a:xfrm>
            <a:custGeom>
              <a:avLst/>
              <a:gdLst/>
              <a:ahLst/>
              <a:cxnLst/>
              <a:rect l="l" t="t" r="r" b="b"/>
              <a:pathLst>
                <a:path w="293" h="115" extrusionOk="0">
                  <a:moveTo>
                    <a:pt x="260" y="49"/>
                  </a:moveTo>
                  <a:cubicBezTo>
                    <a:pt x="292" y="1"/>
                    <a:pt x="17" y="1"/>
                    <a:pt x="1" y="49"/>
                  </a:cubicBezTo>
                  <a:cubicBezTo>
                    <a:pt x="33" y="114"/>
                    <a:pt x="179" y="33"/>
                    <a:pt x="26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1"/>
            <p:cNvSpPr/>
            <p:nvPr/>
          </p:nvSpPr>
          <p:spPr>
            <a:xfrm>
              <a:off x="6171350" y="526640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46" y="82"/>
                  </a:moveTo>
                  <a:cubicBezTo>
                    <a:pt x="130" y="1"/>
                    <a:pt x="65" y="17"/>
                    <a:pt x="0" y="17"/>
                  </a:cubicBezTo>
                  <a:cubicBezTo>
                    <a:pt x="0" y="130"/>
                    <a:pt x="49" y="146"/>
                    <a:pt x="49" y="227"/>
                  </a:cubicBezTo>
                  <a:cubicBezTo>
                    <a:pt x="98" y="195"/>
                    <a:pt x="81" y="98"/>
                    <a:pt x="14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1"/>
            <p:cNvSpPr/>
            <p:nvPr/>
          </p:nvSpPr>
          <p:spPr>
            <a:xfrm>
              <a:off x="6124400" y="491105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24" y="147"/>
                  </a:moveTo>
                  <a:cubicBezTo>
                    <a:pt x="340" y="17"/>
                    <a:pt x="17" y="1"/>
                    <a:pt x="1" y="66"/>
                  </a:cubicBezTo>
                  <a:cubicBezTo>
                    <a:pt x="1" y="98"/>
                    <a:pt x="276" y="114"/>
                    <a:pt x="324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1"/>
            <p:cNvSpPr/>
            <p:nvPr/>
          </p:nvSpPr>
          <p:spPr>
            <a:xfrm>
              <a:off x="6115100" y="4843475"/>
              <a:ext cx="2850" cy="4475"/>
            </a:xfrm>
            <a:custGeom>
              <a:avLst/>
              <a:gdLst/>
              <a:ahLst/>
              <a:cxnLst/>
              <a:rect l="l" t="t" r="r" b="b"/>
              <a:pathLst>
                <a:path w="114" h="179" extrusionOk="0">
                  <a:moveTo>
                    <a:pt x="97" y="0"/>
                  </a:moveTo>
                  <a:lnTo>
                    <a:pt x="16" y="0"/>
                  </a:lnTo>
                  <a:cubicBezTo>
                    <a:pt x="0" y="33"/>
                    <a:pt x="16" y="178"/>
                    <a:pt x="97" y="178"/>
                  </a:cubicBezTo>
                  <a:cubicBezTo>
                    <a:pt x="65" y="81"/>
                    <a:pt x="113" y="81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1"/>
            <p:cNvSpPr/>
            <p:nvPr/>
          </p:nvSpPr>
          <p:spPr>
            <a:xfrm>
              <a:off x="6159600" y="5250225"/>
              <a:ext cx="2875" cy="5275"/>
            </a:xfrm>
            <a:custGeom>
              <a:avLst/>
              <a:gdLst/>
              <a:ahLst/>
              <a:cxnLst/>
              <a:rect l="l" t="t" r="r" b="b"/>
              <a:pathLst>
                <a:path w="115" h="211" extrusionOk="0">
                  <a:moveTo>
                    <a:pt x="114" y="162"/>
                  </a:moveTo>
                  <a:cubicBezTo>
                    <a:pt x="82" y="114"/>
                    <a:pt x="82" y="0"/>
                    <a:pt x="1" y="33"/>
                  </a:cubicBezTo>
                  <a:cubicBezTo>
                    <a:pt x="17" y="114"/>
                    <a:pt x="33" y="211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1"/>
            <p:cNvSpPr/>
            <p:nvPr/>
          </p:nvSpPr>
          <p:spPr>
            <a:xfrm>
              <a:off x="6150300" y="52526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2" y="114"/>
                  </a:moveTo>
                  <a:cubicBezTo>
                    <a:pt x="146" y="0"/>
                    <a:pt x="65" y="33"/>
                    <a:pt x="1" y="17"/>
                  </a:cubicBezTo>
                  <a:cubicBezTo>
                    <a:pt x="17" y="114"/>
                    <a:pt x="98" y="81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1"/>
            <p:cNvSpPr/>
            <p:nvPr/>
          </p:nvSpPr>
          <p:spPr>
            <a:xfrm>
              <a:off x="6108200" y="4902975"/>
              <a:ext cx="2875" cy="3650"/>
            </a:xfrm>
            <a:custGeom>
              <a:avLst/>
              <a:gdLst/>
              <a:ahLst/>
              <a:cxnLst/>
              <a:rect l="l" t="t" r="r" b="b"/>
              <a:pathLst>
                <a:path w="115" h="146" extrusionOk="0">
                  <a:moveTo>
                    <a:pt x="114" y="130"/>
                  </a:moveTo>
                  <a:cubicBezTo>
                    <a:pt x="66" y="65"/>
                    <a:pt x="114" y="97"/>
                    <a:pt x="98" y="0"/>
                  </a:cubicBezTo>
                  <a:cubicBezTo>
                    <a:pt x="66" y="32"/>
                    <a:pt x="1" y="32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1"/>
            <p:cNvSpPr/>
            <p:nvPr/>
          </p:nvSpPr>
          <p:spPr>
            <a:xfrm>
              <a:off x="6102550" y="4912275"/>
              <a:ext cx="3650" cy="7300"/>
            </a:xfrm>
            <a:custGeom>
              <a:avLst/>
              <a:gdLst/>
              <a:ahLst/>
              <a:cxnLst/>
              <a:rect l="l" t="t" r="r" b="b"/>
              <a:pathLst>
                <a:path w="146" h="292" extrusionOk="0">
                  <a:moveTo>
                    <a:pt x="0" y="33"/>
                  </a:moveTo>
                  <a:cubicBezTo>
                    <a:pt x="0" y="98"/>
                    <a:pt x="33" y="98"/>
                    <a:pt x="65" y="98"/>
                  </a:cubicBezTo>
                  <a:cubicBezTo>
                    <a:pt x="65" y="146"/>
                    <a:pt x="65" y="162"/>
                    <a:pt x="33" y="178"/>
                  </a:cubicBezTo>
                  <a:cubicBezTo>
                    <a:pt x="146" y="292"/>
                    <a:pt x="114" y="0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1"/>
            <p:cNvSpPr/>
            <p:nvPr/>
          </p:nvSpPr>
          <p:spPr>
            <a:xfrm>
              <a:off x="6090000" y="4866550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324" y="81"/>
                  </a:moveTo>
                  <a:cubicBezTo>
                    <a:pt x="179" y="0"/>
                    <a:pt x="162" y="178"/>
                    <a:pt x="0" y="81"/>
                  </a:cubicBezTo>
                  <a:cubicBezTo>
                    <a:pt x="17" y="275"/>
                    <a:pt x="308" y="178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1"/>
            <p:cNvSpPr/>
            <p:nvPr/>
          </p:nvSpPr>
          <p:spPr>
            <a:xfrm>
              <a:off x="6094450" y="4911475"/>
              <a:ext cx="4475" cy="8500"/>
            </a:xfrm>
            <a:custGeom>
              <a:avLst/>
              <a:gdLst/>
              <a:ahLst/>
              <a:cxnLst/>
              <a:rect l="l" t="t" r="r" b="b"/>
              <a:pathLst>
                <a:path w="179" h="340" extrusionOk="0">
                  <a:moveTo>
                    <a:pt x="179" y="162"/>
                  </a:moveTo>
                  <a:cubicBezTo>
                    <a:pt x="146" y="49"/>
                    <a:pt x="81" y="32"/>
                    <a:pt x="17" y="0"/>
                  </a:cubicBezTo>
                  <a:cubicBezTo>
                    <a:pt x="33" y="32"/>
                    <a:pt x="81" y="113"/>
                    <a:pt x="1" y="97"/>
                  </a:cubicBezTo>
                  <a:cubicBezTo>
                    <a:pt x="1" y="162"/>
                    <a:pt x="114" y="178"/>
                    <a:pt x="33" y="210"/>
                  </a:cubicBezTo>
                  <a:cubicBezTo>
                    <a:pt x="130" y="340"/>
                    <a:pt x="81" y="49"/>
                    <a:pt x="179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1"/>
            <p:cNvSpPr/>
            <p:nvPr/>
          </p:nvSpPr>
          <p:spPr>
            <a:xfrm>
              <a:off x="6089200" y="4900525"/>
              <a:ext cx="8525" cy="7725"/>
            </a:xfrm>
            <a:custGeom>
              <a:avLst/>
              <a:gdLst/>
              <a:ahLst/>
              <a:cxnLst/>
              <a:rect l="l" t="t" r="r" b="b"/>
              <a:pathLst>
                <a:path w="341" h="309" extrusionOk="0">
                  <a:moveTo>
                    <a:pt x="340" y="163"/>
                  </a:moveTo>
                  <a:cubicBezTo>
                    <a:pt x="275" y="1"/>
                    <a:pt x="81" y="179"/>
                    <a:pt x="0" y="195"/>
                  </a:cubicBezTo>
                  <a:cubicBezTo>
                    <a:pt x="162" y="309"/>
                    <a:pt x="194" y="98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1"/>
            <p:cNvSpPr/>
            <p:nvPr/>
          </p:nvSpPr>
          <p:spPr>
            <a:xfrm>
              <a:off x="6128450" y="526115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276" y="81"/>
                  </a:moveTo>
                  <a:cubicBezTo>
                    <a:pt x="195" y="0"/>
                    <a:pt x="114" y="178"/>
                    <a:pt x="0" y="146"/>
                  </a:cubicBezTo>
                  <a:cubicBezTo>
                    <a:pt x="81" y="243"/>
                    <a:pt x="211" y="114"/>
                    <a:pt x="27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1"/>
            <p:cNvSpPr/>
            <p:nvPr/>
          </p:nvSpPr>
          <p:spPr>
            <a:xfrm>
              <a:off x="6060450" y="486532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503" y="308"/>
                  </a:moveTo>
                  <a:cubicBezTo>
                    <a:pt x="535" y="308"/>
                    <a:pt x="519" y="243"/>
                    <a:pt x="503" y="195"/>
                  </a:cubicBezTo>
                  <a:cubicBezTo>
                    <a:pt x="438" y="227"/>
                    <a:pt x="341" y="98"/>
                    <a:pt x="373" y="65"/>
                  </a:cubicBezTo>
                  <a:cubicBezTo>
                    <a:pt x="243" y="0"/>
                    <a:pt x="146" y="114"/>
                    <a:pt x="1" y="65"/>
                  </a:cubicBezTo>
                  <a:cubicBezTo>
                    <a:pt x="17" y="114"/>
                    <a:pt x="33" y="162"/>
                    <a:pt x="33" y="211"/>
                  </a:cubicBezTo>
                  <a:cubicBezTo>
                    <a:pt x="227" y="49"/>
                    <a:pt x="324" y="276"/>
                    <a:pt x="50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1"/>
            <p:cNvSpPr/>
            <p:nvPr/>
          </p:nvSpPr>
          <p:spPr>
            <a:xfrm>
              <a:off x="6065300" y="4909025"/>
              <a:ext cx="6925" cy="4475"/>
            </a:xfrm>
            <a:custGeom>
              <a:avLst/>
              <a:gdLst/>
              <a:ahLst/>
              <a:cxnLst/>
              <a:rect l="l" t="t" r="r" b="b"/>
              <a:pathLst>
                <a:path w="277" h="179" extrusionOk="0">
                  <a:moveTo>
                    <a:pt x="276" y="82"/>
                  </a:moveTo>
                  <a:cubicBezTo>
                    <a:pt x="195" y="1"/>
                    <a:pt x="1" y="1"/>
                    <a:pt x="98" y="163"/>
                  </a:cubicBezTo>
                  <a:cubicBezTo>
                    <a:pt x="114" y="33"/>
                    <a:pt x="211" y="179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1"/>
            <p:cNvSpPr/>
            <p:nvPr/>
          </p:nvSpPr>
          <p:spPr>
            <a:xfrm>
              <a:off x="6056400" y="4858850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179" y="114"/>
                  </a:moveTo>
                  <a:cubicBezTo>
                    <a:pt x="211" y="0"/>
                    <a:pt x="1" y="17"/>
                    <a:pt x="6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1"/>
            <p:cNvSpPr/>
            <p:nvPr/>
          </p:nvSpPr>
          <p:spPr>
            <a:xfrm>
              <a:off x="6058425" y="490822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65"/>
                  </a:moveTo>
                  <a:cubicBezTo>
                    <a:pt x="292" y="1"/>
                    <a:pt x="65" y="65"/>
                    <a:pt x="1" y="17"/>
                  </a:cubicBezTo>
                  <a:cubicBezTo>
                    <a:pt x="49" y="179"/>
                    <a:pt x="163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1"/>
            <p:cNvSpPr/>
            <p:nvPr/>
          </p:nvSpPr>
          <p:spPr>
            <a:xfrm>
              <a:off x="6053975" y="4911475"/>
              <a:ext cx="10550" cy="9325"/>
            </a:xfrm>
            <a:custGeom>
              <a:avLst/>
              <a:gdLst/>
              <a:ahLst/>
              <a:cxnLst/>
              <a:rect l="l" t="t" r="r" b="b"/>
              <a:pathLst>
                <a:path w="422" h="373" extrusionOk="0">
                  <a:moveTo>
                    <a:pt x="422" y="49"/>
                  </a:moveTo>
                  <a:cubicBezTo>
                    <a:pt x="276" y="0"/>
                    <a:pt x="98" y="178"/>
                    <a:pt x="1" y="308"/>
                  </a:cubicBezTo>
                  <a:cubicBezTo>
                    <a:pt x="130" y="372"/>
                    <a:pt x="260" y="97"/>
                    <a:pt x="42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1"/>
            <p:cNvSpPr/>
            <p:nvPr/>
          </p:nvSpPr>
          <p:spPr>
            <a:xfrm>
              <a:off x="6054375" y="4864925"/>
              <a:ext cx="4900" cy="8525"/>
            </a:xfrm>
            <a:custGeom>
              <a:avLst/>
              <a:gdLst/>
              <a:ahLst/>
              <a:cxnLst/>
              <a:rect l="l" t="t" r="r" b="b"/>
              <a:pathLst>
                <a:path w="196" h="341" extrusionOk="0">
                  <a:moveTo>
                    <a:pt x="195" y="195"/>
                  </a:moveTo>
                  <a:cubicBezTo>
                    <a:pt x="147" y="0"/>
                    <a:pt x="66" y="340"/>
                    <a:pt x="49" y="146"/>
                  </a:cubicBezTo>
                  <a:cubicBezTo>
                    <a:pt x="1" y="162"/>
                    <a:pt x="33" y="227"/>
                    <a:pt x="49" y="292"/>
                  </a:cubicBezTo>
                  <a:cubicBezTo>
                    <a:pt x="98" y="259"/>
                    <a:pt x="147" y="227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1"/>
            <p:cNvSpPr/>
            <p:nvPr/>
          </p:nvSpPr>
          <p:spPr>
            <a:xfrm>
              <a:off x="6057225" y="49001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130" y="82"/>
                  </a:moveTo>
                  <a:cubicBezTo>
                    <a:pt x="130" y="1"/>
                    <a:pt x="33" y="82"/>
                    <a:pt x="0" y="65"/>
                  </a:cubicBezTo>
                  <a:cubicBezTo>
                    <a:pt x="16" y="114"/>
                    <a:pt x="33" y="179"/>
                    <a:pt x="16" y="244"/>
                  </a:cubicBezTo>
                  <a:cubicBezTo>
                    <a:pt x="81" y="211"/>
                    <a:pt x="65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1"/>
            <p:cNvSpPr/>
            <p:nvPr/>
          </p:nvSpPr>
          <p:spPr>
            <a:xfrm>
              <a:off x="6052775" y="4892025"/>
              <a:ext cx="3250" cy="4500"/>
            </a:xfrm>
            <a:custGeom>
              <a:avLst/>
              <a:gdLst/>
              <a:ahLst/>
              <a:cxnLst/>
              <a:rect l="l" t="t" r="r" b="b"/>
              <a:pathLst>
                <a:path w="130" h="180" extrusionOk="0">
                  <a:moveTo>
                    <a:pt x="130" y="163"/>
                  </a:moveTo>
                  <a:cubicBezTo>
                    <a:pt x="97" y="82"/>
                    <a:pt x="0" y="1"/>
                    <a:pt x="0" y="114"/>
                  </a:cubicBezTo>
                  <a:cubicBezTo>
                    <a:pt x="16" y="163"/>
                    <a:pt x="81" y="179"/>
                    <a:pt x="13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1"/>
            <p:cNvSpPr/>
            <p:nvPr/>
          </p:nvSpPr>
          <p:spPr>
            <a:xfrm>
              <a:off x="6042650" y="4899325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46"/>
                  </a:moveTo>
                  <a:cubicBezTo>
                    <a:pt x="227" y="81"/>
                    <a:pt x="49" y="0"/>
                    <a:pt x="0" y="114"/>
                  </a:cubicBezTo>
                  <a:cubicBezTo>
                    <a:pt x="65" y="178"/>
                    <a:pt x="97" y="114"/>
                    <a:pt x="65" y="243"/>
                  </a:cubicBezTo>
                  <a:cubicBezTo>
                    <a:pt x="97" y="162"/>
                    <a:pt x="211" y="162"/>
                    <a:pt x="30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1"/>
            <p:cNvSpPr/>
            <p:nvPr/>
          </p:nvSpPr>
          <p:spPr>
            <a:xfrm>
              <a:off x="6055600" y="509317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8" y="130"/>
                  </a:moveTo>
                  <a:cubicBezTo>
                    <a:pt x="130" y="130"/>
                    <a:pt x="114" y="66"/>
                    <a:pt x="114" y="33"/>
                  </a:cubicBezTo>
                  <a:cubicBezTo>
                    <a:pt x="33" y="1"/>
                    <a:pt x="49" y="98"/>
                    <a:pt x="0" y="114"/>
                  </a:cubicBezTo>
                  <a:cubicBezTo>
                    <a:pt x="17" y="244"/>
                    <a:pt x="98" y="33"/>
                    <a:pt x="9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1"/>
            <p:cNvSpPr/>
            <p:nvPr/>
          </p:nvSpPr>
          <p:spPr>
            <a:xfrm>
              <a:off x="6021200" y="4901750"/>
              <a:ext cx="12575" cy="7725"/>
            </a:xfrm>
            <a:custGeom>
              <a:avLst/>
              <a:gdLst/>
              <a:ahLst/>
              <a:cxnLst/>
              <a:rect l="l" t="t" r="r" b="b"/>
              <a:pathLst>
                <a:path w="503" h="309" extrusionOk="0">
                  <a:moveTo>
                    <a:pt x="486" y="195"/>
                  </a:moveTo>
                  <a:cubicBezTo>
                    <a:pt x="502" y="0"/>
                    <a:pt x="0" y="81"/>
                    <a:pt x="114" y="308"/>
                  </a:cubicBezTo>
                  <a:cubicBezTo>
                    <a:pt x="146" y="308"/>
                    <a:pt x="130" y="243"/>
                    <a:pt x="130" y="195"/>
                  </a:cubicBezTo>
                  <a:cubicBezTo>
                    <a:pt x="227" y="260"/>
                    <a:pt x="356" y="98"/>
                    <a:pt x="486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1"/>
            <p:cNvSpPr/>
            <p:nvPr/>
          </p:nvSpPr>
          <p:spPr>
            <a:xfrm>
              <a:off x="6043850" y="5104100"/>
              <a:ext cx="3275" cy="4900"/>
            </a:xfrm>
            <a:custGeom>
              <a:avLst/>
              <a:gdLst/>
              <a:ahLst/>
              <a:cxnLst/>
              <a:rect l="l" t="t" r="r" b="b"/>
              <a:pathLst>
                <a:path w="131" h="196" extrusionOk="0">
                  <a:moveTo>
                    <a:pt x="130" y="147"/>
                  </a:moveTo>
                  <a:cubicBezTo>
                    <a:pt x="98" y="98"/>
                    <a:pt x="33" y="1"/>
                    <a:pt x="1" y="82"/>
                  </a:cubicBezTo>
                  <a:cubicBezTo>
                    <a:pt x="1" y="114"/>
                    <a:pt x="1" y="147"/>
                    <a:pt x="17" y="195"/>
                  </a:cubicBezTo>
                  <a:cubicBezTo>
                    <a:pt x="66" y="195"/>
                    <a:pt x="114" y="179"/>
                    <a:pt x="13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1"/>
            <p:cNvSpPr/>
            <p:nvPr/>
          </p:nvSpPr>
          <p:spPr>
            <a:xfrm>
              <a:off x="6032125" y="5093600"/>
              <a:ext cx="7300" cy="2025"/>
            </a:xfrm>
            <a:custGeom>
              <a:avLst/>
              <a:gdLst/>
              <a:ahLst/>
              <a:cxnLst/>
              <a:rect l="l" t="t" r="r" b="b"/>
              <a:pathLst>
                <a:path w="292" h="81" extrusionOk="0">
                  <a:moveTo>
                    <a:pt x="276" y="49"/>
                  </a:moveTo>
                  <a:cubicBezTo>
                    <a:pt x="292" y="0"/>
                    <a:pt x="81" y="0"/>
                    <a:pt x="0" y="16"/>
                  </a:cubicBezTo>
                  <a:cubicBezTo>
                    <a:pt x="49" y="81"/>
                    <a:pt x="162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1"/>
            <p:cNvSpPr/>
            <p:nvPr/>
          </p:nvSpPr>
          <p:spPr>
            <a:xfrm>
              <a:off x="6049925" y="5282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46" y="0"/>
                  </a:moveTo>
                  <a:cubicBezTo>
                    <a:pt x="66" y="0"/>
                    <a:pt x="66" y="97"/>
                    <a:pt x="1" y="130"/>
                  </a:cubicBezTo>
                  <a:cubicBezTo>
                    <a:pt x="33" y="194"/>
                    <a:pt x="163" y="97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1"/>
            <p:cNvSpPr/>
            <p:nvPr/>
          </p:nvSpPr>
          <p:spPr>
            <a:xfrm>
              <a:off x="6023625" y="5104100"/>
              <a:ext cx="4875" cy="4500"/>
            </a:xfrm>
            <a:custGeom>
              <a:avLst/>
              <a:gdLst/>
              <a:ahLst/>
              <a:cxnLst/>
              <a:rect l="l" t="t" r="r" b="b"/>
              <a:pathLst>
                <a:path w="195" h="180" extrusionOk="0">
                  <a:moveTo>
                    <a:pt x="195" y="179"/>
                  </a:moveTo>
                  <a:cubicBezTo>
                    <a:pt x="146" y="98"/>
                    <a:pt x="114" y="1"/>
                    <a:pt x="0" y="17"/>
                  </a:cubicBezTo>
                  <a:cubicBezTo>
                    <a:pt x="65" y="82"/>
                    <a:pt x="114" y="179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1"/>
            <p:cNvSpPr/>
            <p:nvPr/>
          </p:nvSpPr>
          <p:spPr>
            <a:xfrm>
              <a:off x="5994475" y="4900950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81"/>
                  </a:moveTo>
                  <a:cubicBezTo>
                    <a:pt x="147" y="0"/>
                    <a:pt x="49" y="81"/>
                    <a:pt x="1" y="65"/>
                  </a:cubicBezTo>
                  <a:cubicBezTo>
                    <a:pt x="33" y="146"/>
                    <a:pt x="98" y="130"/>
                    <a:pt x="16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1"/>
            <p:cNvSpPr/>
            <p:nvPr/>
          </p:nvSpPr>
          <p:spPr>
            <a:xfrm>
              <a:off x="6015125" y="51008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98"/>
                  </a:moveTo>
                  <a:cubicBezTo>
                    <a:pt x="146" y="17"/>
                    <a:pt x="65" y="65"/>
                    <a:pt x="49" y="0"/>
                  </a:cubicBezTo>
                  <a:cubicBezTo>
                    <a:pt x="33" y="0"/>
                    <a:pt x="33" y="17"/>
                    <a:pt x="33" y="33"/>
                  </a:cubicBezTo>
                  <a:cubicBezTo>
                    <a:pt x="33" y="49"/>
                    <a:pt x="33" y="65"/>
                    <a:pt x="1" y="65"/>
                  </a:cubicBezTo>
                  <a:cubicBezTo>
                    <a:pt x="33" y="146"/>
                    <a:pt x="114" y="146"/>
                    <a:pt x="16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1"/>
            <p:cNvSpPr/>
            <p:nvPr/>
          </p:nvSpPr>
          <p:spPr>
            <a:xfrm>
              <a:off x="6015125" y="5285025"/>
              <a:ext cx="13375" cy="3250"/>
            </a:xfrm>
            <a:custGeom>
              <a:avLst/>
              <a:gdLst/>
              <a:ahLst/>
              <a:cxnLst/>
              <a:rect l="l" t="t" r="r" b="b"/>
              <a:pathLst>
                <a:path w="535" h="130" extrusionOk="0">
                  <a:moveTo>
                    <a:pt x="535" y="98"/>
                  </a:moveTo>
                  <a:lnTo>
                    <a:pt x="519" y="0"/>
                  </a:lnTo>
                  <a:cubicBezTo>
                    <a:pt x="454" y="49"/>
                    <a:pt x="1" y="33"/>
                    <a:pt x="340" y="49"/>
                  </a:cubicBezTo>
                  <a:cubicBezTo>
                    <a:pt x="405" y="65"/>
                    <a:pt x="438" y="130"/>
                    <a:pt x="53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1"/>
            <p:cNvSpPr/>
            <p:nvPr/>
          </p:nvSpPr>
          <p:spPr>
            <a:xfrm>
              <a:off x="6024425" y="53174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95" y="98"/>
                  </a:moveTo>
                  <a:cubicBezTo>
                    <a:pt x="147" y="1"/>
                    <a:pt x="49" y="33"/>
                    <a:pt x="1" y="81"/>
                  </a:cubicBezTo>
                  <a:cubicBezTo>
                    <a:pt x="17" y="146"/>
                    <a:pt x="130" y="81"/>
                    <a:pt x="19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1"/>
            <p:cNvSpPr/>
            <p:nvPr/>
          </p:nvSpPr>
          <p:spPr>
            <a:xfrm>
              <a:off x="5985175" y="50988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292" y="130"/>
                  </a:moveTo>
                  <a:cubicBezTo>
                    <a:pt x="276" y="1"/>
                    <a:pt x="33" y="98"/>
                    <a:pt x="1" y="130"/>
                  </a:cubicBezTo>
                  <a:cubicBezTo>
                    <a:pt x="33" y="179"/>
                    <a:pt x="211" y="65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1"/>
            <p:cNvSpPr/>
            <p:nvPr/>
          </p:nvSpPr>
          <p:spPr>
            <a:xfrm>
              <a:off x="6010675" y="5318625"/>
              <a:ext cx="3675" cy="6075"/>
            </a:xfrm>
            <a:custGeom>
              <a:avLst/>
              <a:gdLst/>
              <a:ahLst/>
              <a:cxnLst/>
              <a:rect l="l" t="t" r="r" b="b"/>
              <a:pathLst>
                <a:path w="147" h="243" extrusionOk="0">
                  <a:moveTo>
                    <a:pt x="146" y="146"/>
                  </a:moveTo>
                  <a:cubicBezTo>
                    <a:pt x="81" y="130"/>
                    <a:pt x="17" y="0"/>
                    <a:pt x="0" y="113"/>
                  </a:cubicBezTo>
                  <a:cubicBezTo>
                    <a:pt x="65" y="194"/>
                    <a:pt x="114" y="243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1"/>
            <p:cNvSpPr/>
            <p:nvPr/>
          </p:nvSpPr>
          <p:spPr>
            <a:xfrm>
              <a:off x="6007025" y="5323475"/>
              <a:ext cx="2875" cy="4075"/>
            </a:xfrm>
            <a:custGeom>
              <a:avLst/>
              <a:gdLst/>
              <a:ahLst/>
              <a:cxnLst/>
              <a:rect l="l" t="t" r="r" b="b"/>
              <a:pathLst>
                <a:path w="115" h="163" extrusionOk="0">
                  <a:moveTo>
                    <a:pt x="114" y="114"/>
                  </a:moveTo>
                  <a:lnTo>
                    <a:pt x="114" y="0"/>
                  </a:lnTo>
                  <a:cubicBezTo>
                    <a:pt x="82" y="49"/>
                    <a:pt x="1" y="49"/>
                    <a:pt x="33" y="162"/>
                  </a:cubicBezTo>
                  <a:cubicBezTo>
                    <a:pt x="65" y="162"/>
                    <a:pt x="65" y="114"/>
                    <a:pt x="114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1"/>
            <p:cNvSpPr/>
            <p:nvPr/>
          </p:nvSpPr>
          <p:spPr>
            <a:xfrm>
              <a:off x="5949550" y="49009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3" y="113"/>
                  </a:moveTo>
                  <a:cubicBezTo>
                    <a:pt x="130" y="49"/>
                    <a:pt x="82" y="0"/>
                    <a:pt x="1" y="16"/>
                  </a:cubicBezTo>
                  <a:cubicBezTo>
                    <a:pt x="17" y="113"/>
                    <a:pt x="98" y="97"/>
                    <a:pt x="16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1"/>
            <p:cNvSpPr/>
            <p:nvPr/>
          </p:nvSpPr>
          <p:spPr>
            <a:xfrm>
              <a:off x="5990850" y="5285825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46" y="130"/>
                  </a:moveTo>
                  <a:cubicBezTo>
                    <a:pt x="227" y="33"/>
                    <a:pt x="49" y="82"/>
                    <a:pt x="49" y="1"/>
                  </a:cubicBezTo>
                  <a:cubicBezTo>
                    <a:pt x="16" y="1"/>
                    <a:pt x="0" y="66"/>
                    <a:pt x="16" y="147"/>
                  </a:cubicBezTo>
                  <a:cubicBezTo>
                    <a:pt x="81" y="179"/>
                    <a:pt x="113" y="33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1"/>
            <p:cNvSpPr/>
            <p:nvPr/>
          </p:nvSpPr>
          <p:spPr>
            <a:xfrm>
              <a:off x="5992050" y="5318625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63" y="146"/>
                  </a:moveTo>
                  <a:cubicBezTo>
                    <a:pt x="146" y="0"/>
                    <a:pt x="82" y="162"/>
                    <a:pt x="1" y="81"/>
                  </a:cubicBezTo>
                  <a:lnTo>
                    <a:pt x="17" y="194"/>
                  </a:lnTo>
                  <a:cubicBezTo>
                    <a:pt x="98" y="211"/>
                    <a:pt x="82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1"/>
            <p:cNvSpPr/>
            <p:nvPr/>
          </p:nvSpPr>
          <p:spPr>
            <a:xfrm>
              <a:off x="5985575" y="5309300"/>
              <a:ext cx="8125" cy="4900"/>
            </a:xfrm>
            <a:custGeom>
              <a:avLst/>
              <a:gdLst/>
              <a:ahLst/>
              <a:cxnLst/>
              <a:rect l="l" t="t" r="r" b="b"/>
              <a:pathLst>
                <a:path w="325" h="196" extrusionOk="0">
                  <a:moveTo>
                    <a:pt x="260" y="130"/>
                  </a:moveTo>
                  <a:cubicBezTo>
                    <a:pt x="324" y="49"/>
                    <a:pt x="82" y="179"/>
                    <a:pt x="114" y="1"/>
                  </a:cubicBezTo>
                  <a:cubicBezTo>
                    <a:pt x="1" y="82"/>
                    <a:pt x="146" y="195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1"/>
            <p:cNvSpPr/>
            <p:nvPr/>
          </p:nvSpPr>
          <p:spPr>
            <a:xfrm>
              <a:off x="5982750" y="53246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114"/>
                  </a:moveTo>
                  <a:cubicBezTo>
                    <a:pt x="162" y="82"/>
                    <a:pt x="130" y="98"/>
                    <a:pt x="114" y="82"/>
                  </a:cubicBezTo>
                  <a:cubicBezTo>
                    <a:pt x="81" y="82"/>
                    <a:pt x="81" y="50"/>
                    <a:pt x="114" y="50"/>
                  </a:cubicBezTo>
                  <a:cubicBezTo>
                    <a:pt x="98" y="1"/>
                    <a:pt x="33" y="33"/>
                    <a:pt x="0" y="33"/>
                  </a:cubicBezTo>
                  <a:cubicBezTo>
                    <a:pt x="0" y="147"/>
                    <a:pt x="81" y="130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1"/>
            <p:cNvSpPr/>
            <p:nvPr/>
          </p:nvSpPr>
          <p:spPr>
            <a:xfrm>
              <a:off x="5971825" y="5309700"/>
              <a:ext cx="4475" cy="4500"/>
            </a:xfrm>
            <a:custGeom>
              <a:avLst/>
              <a:gdLst/>
              <a:ahLst/>
              <a:cxnLst/>
              <a:rect l="l" t="t" r="r" b="b"/>
              <a:pathLst>
                <a:path w="179" h="180" extrusionOk="0">
                  <a:moveTo>
                    <a:pt x="178" y="147"/>
                  </a:moveTo>
                  <a:cubicBezTo>
                    <a:pt x="178" y="98"/>
                    <a:pt x="178" y="50"/>
                    <a:pt x="162" y="1"/>
                  </a:cubicBezTo>
                  <a:cubicBezTo>
                    <a:pt x="146" y="50"/>
                    <a:pt x="65" y="50"/>
                    <a:pt x="0" y="50"/>
                  </a:cubicBezTo>
                  <a:cubicBezTo>
                    <a:pt x="16" y="179"/>
                    <a:pt x="114" y="114"/>
                    <a:pt x="178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1"/>
            <p:cNvSpPr/>
            <p:nvPr/>
          </p:nvSpPr>
          <p:spPr>
            <a:xfrm>
              <a:off x="5956450" y="53315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59" y="113"/>
                  </a:moveTo>
                  <a:cubicBezTo>
                    <a:pt x="178" y="65"/>
                    <a:pt x="81" y="33"/>
                    <a:pt x="0" y="0"/>
                  </a:cubicBezTo>
                  <a:cubicBezTo>
                    <a:pt x="32" y="97"/>
                    <a:pt x="162" y="162"/>
                    <a:pt x="25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1"/>
            <p:cNvSpPr/>
            <p:nvPr/>
          </p:nvSpPr>
          <p:spPr>
            <a:xfrm>
              <a:off x="5907075" y="4901750"/>
              <a:ext cx="8100" cy="6500"/>
            </a:xfrm>
            <a:custGeom>
              <a:avLst/>
              <a:gdLst/>
              <a:ahLst/>
              <a:cxnLst/>
              <a:rect l="l" t="t" r="r" b="b"/>
              <a:pathLst>
                <a:path w="324" h="260" extrusionOk="0">
                  <a:moveTo>
                    <a:pt x="324" y="130"/>
                  </a:moveTo>
                  <a:cubicBezTo>
                    <a:pt x="275" y="0"/>
                    <a:pt x="130" y="162"/>
                    <a:pt x="0" y="162"/>
                  </a:cubicBezTo>
                  <a:cubicBezTo>
                    <a:pt x="0" y="260"/>
                    <a:pt x="130" y="114"/>
                    <a:pt x="113" y="260"/>
                  </a:cubicBezTo>
                  <a:cubicBezTo>
                    <a:pt x="162" y="114"/>
                    <a:pt x="211" y="179"/>
                    <a:pt x="32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1"/>
            <p:cNvSpPr/>
            <p:nvPr/>
          </p:nvSpPr>
          <p:spPr>
            <a:xfrm>
              <a:off x="5895325" y="5334400"/>
              <a:ext cx="5300" cy="6100"/>
            </a:xfrm>
            <a:custGeom>
              <a:avLst/>
              <a:gdLst/>
              <a:ahLst/>
              <a:cxnLst/>
              <a:rect l="l" t="t" r="r" b="b"/>
              <a:pathLst>
                <a:path w="212" h="244" extrusionOk="0">
                  <a:moveTo>
                    <a:pt x="211" y="211"/>
                  </a:moveTo>
                  <a:cubicBezTo>
                    <a:pt x="211" y="162"/>
                    <a:pt x="211" y="114"/>
                    <a:pt x="195" y="65"/>
                  </a:cubicBezTo>
                  <a:cubicBezTo>
                    <a:pt x="211" y="162"/>
                    <a:pt x="65" y="243"/>
                    <a:pt x="114" y="114"/>
                  </a:cubicBezTo>
                  <a:cubicBezTo>
                    <a:pt x="65" y="0"/>
                    <a:pt x="65" y="195"/>
                    <a:pt x="1" y="162"/>
                  </a:cubicBezTo>
                  <a:cubicBezTo>
                    <a:pt x="49" y="211"/>
                    <a:pt x="130" y="243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1"/>
            <p:cNvSpPr/>
            <p:nvPr/>
          </p:nvSpPr>
          <p:spPr>
            <a:xfrm>
              <a:off x="5862550" y="5341275"/>
              <a:ext cx="4475" cy="3275"/>
            </a:xfrm>
            <a:custGeom>
              <a:avLst/>
              <a:gdLst/>
              <a:ahLst/>
              <a:cxnLst/>
              <a:rect l="l" t="t" r="r" b="b"/>
              <a:pathLst>
                <a:path w="179" h="131" extrusionOk="0">
                  <a:moveTo>
                    <a:pt x="178" y="82"/>
                  </a:moveTo>
                  <a:cubicBezTo>
                    <a:pt x="146" y="1"/>
                    <a:pt x="65" y="1"/>
                    <a:pt x="0" y="17"/>
                  </a:cubicBezTo>
                  <a:cubicBezTo>
                    <a:pt x="65" y="65"/>
                    <a:pt x="97" y="130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1"/>
            <p:cNvSpPr/>
            <p:nvPr/>
          </p:nvSpPr>
          <p:spPr>
            <a:xfrm>
              <a:off x="5807100" y="48758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195" y="243"/>
                  </a:moveTo>
                  <a:cubicBezTo>
                    <a:pt x="178" y="178"/>
                    <a:pt x="81" y="243"/>
                    <a:pt x="65" y="195"/>
                  </a:cubicBezTo>
                  <a:cubicBezTo>
                    <a:pt x="81" y="162"/>
                    <a:pt x="98" y="130"/>
                    <a:pt x="130" y="114"/>
                  </a:cubicBezTo>
                  <a:cubicBezTo>
                    <a:pt x="65" y="0"/>
                    <a:pt x="0" y="146"/>
                    <a:pt x="49" y="259"/>
                  </a:cubicBezTo>
                  <a:cubicBezTo>
                    <a:pt x="130" y="227"/>
                    <a:pt x="162" y="324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1"/>
            <p:cNvSpPr/>
            <p:nvPr/>
          </p:nvSpPr>
          <p:spPr>
            <a:xfrm>
              <a:off x="5849600" y="5320225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47"/>
                  </a:moveTo>
                  <a:cubicBezTo>
                    <a:pt x="130" y="114"/>
                    <a:pt x="114" y="82"/>
                    <a:pt x="162" y="66"/>
                  </a:cubicBezTo>
                  <a:cubicBezTo>
                    <a:pt x="97" y="1"/>
                    <a:pt x="114" y="147"/>
                    <a:pt x="0" y="82"/>
                  </a:cubicBezTo>
                  <a:cubicBezTo>
                    <a:pt x="16" y="179"/>
                    <a:pt x="81" y="147"/>
                    <a:pt x="162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1"/>
            <p:cNvSpPr/>
            <p:nvPr/>
          </p:nvSpPr>
          <p:spPr>
            <a:xfrm>
              <a:off x="5846350" y="53319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60" y="65"/>
                  </a:moveTo>
                  <a:cubicBezTo>
                    <a:pt x="211" y="0"/>
                    <a:pt x="33" y="49"/>
                    <a:pt x="1" y="97"/>
                  </a:cubicBezTo>
                  <a:cubicBezTo>
                    <a:pt x="49" y="162"/>
                    <a:pt x="227" y="114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1"/>
            <p:cNvSpPr/>
            <p:nvPr/>
          </p:nvSpPr>
          <p:spPr>
            <a:xfrm>
              <a:off x="5841900" y="5321850"/>
              <a:ext cx="6900" cy="3275"/>
            </a:xfrm>
            <a:custGeom>
              <a:avLst/>
              <a:gdLst/>
              <a:ahLst/>
              <a:cxnLst/>
              <a:rect l="l" t="t" r="r" b="b"/>
              <a:pathLst>
                <a:path w="276" h="131" extrusionOk="0">
                  <a:moveTo>
                    <a:pt x="276" y="33"/>
                  </a:moveTo>
                  <a:cubicBezTo>
                    <a:pt x="195" y="1"/>
                    <a:pt x="114" y="33"/>
                    <a:pt x="1" y="49"/>
                  </a:cubicBezTo>
                  <a:cubicBezTo>
                    <a:pt x="65" y="130"/>
                    <a:pt x="211" y="33"/>
                    <a:pt x="260" y="98"/>
                  </a:cubicBezTo>
                  <a:cubicBezTo>
                    <a:pt x="260" y="65"/>
                    <a:pt x="260" y="33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1"/>
            <p:cNvSpPr/>
            <p:nvPr/>
          </p:nvSpPr>
          <p:spPr>
            <a:xfrm>
              <a:off x="5816400" y="535787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227" y="98"/>
                  </a:moveTo>
                  <a:cubicBezTo>
                    <a:pt x="163" y="0"/>
                    <a:pt x="82" y="162"/>
                    <a:pt x="1" y="81"/>
                  </a:cubicBezTo>
                  <a:cubicBezTo>
                    <a:pt x="33" y="276"/>
                    <a:pt x="146" y="98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1"/>
            <p:cNvSpPr/>
            <p:nvPr/>
          </p:nvSpPr>
          <p:spPr>
            <a:xfrm>
              <a:off x="5818025" y="534815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30" y="130"/>
                  </a:moveTo>
                  <a:cubicBezTo>
                    <a:pt x="146" y="17"/>
                    <a:pt x="49" y="114"/>
                    <a:pt x="65" y="1"/>
                  </a:cubicBezTo>
                  <a:cubicBezTo>
                    <a:pt x="0" y="1"/>
                    <a:pt x="49" y="98"/>
                    <a:pt x="0" y="114"/>
                  </a:cubicBezTo>
                  <a:cubicBezTo>
                    <a:pt x="33" y="228"/>
                    <a:pt x="49" y="114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1"/>
            <p:cNvSpPr/>
            <p:nvPr/>
          </p:nvSpPr>
          <p:spPr>
            <a:xfrm>
              <a:off x="5817225" y="5365575"/>
              <a:ext cx="4050" cy="4475"/>
            </a:xfrm>
            <a:custGeom>
              <a:avLst/>
              <a:gdLst/>
              <a:ahLst/>
              <a:cxnLst/>
              <a:rect l="l" t="t" r="r" b="b"/>
              <a:pathLst>
                <a:path w="162" h="179" extrusionOk="0">
                  <a:moveTo>
                    <a:pt x="146" y="0"/>
                  </a:moveTo>
                  <a:cubicBezTo>
                    <a:pt x="113" y="65"/>
                    <a:pt x="32" y="32"/>
                    <a:pt x="0" y="97"/>
                  </a:cubicBezTo>
                  <a:cubicBezTo>
                    <a:pt x="65" y="178"/>
                    <a:pt x="162" y="162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1"/>
            <p:cNvSpPr/>
            <p:nvPr/>
          </p:nvSpPr>
          <p:spPr>
            <a:xfrm>
              <a:off x="5800625" y="5349775"/>
              <a:ext cx="9325" cy="5700"/>
            </a:xfrm>
            <a:custGeom>
              <a:avLst/>
              <a:gdLst/>
              <a:ahLst/>
              <a:cxnLst/>
              <a:rect l="l" t="t" r="r" b="b"/>
              <a:pathLst>
                <a:path w="373" h="228" extrusionOk="0">
                  <a:moveTo>
                    <a:pt x="373" y="114"/>
                  </a:moveTo>
                  <a:cubicBezTo>
                    <a:pt x="292" y="17"/>
                    <a:pt x="33" y="1"/>
                    <a:pt x="0" y="114"/>
                  </a:cubicBezTo>
                  <a:cubicBezTo>
                    <a:pt x="17" y="163"/>
                    <a:pt x="65" y="195"/>
                    <a:pt x="130" y="195"/>
                  </a:cubicBezTo>
                  <a:cubicBezTo>
                    <a:pt x="17" y="114"/>
                    <a:pt x="340" y="49"/>
                    <a:pt x="292" y="227"/>
                  </a:cubicBezTo>
                  <a:cubicBezTo>
                    <a:pt x="357" y="227"/>
                    <a:pt x="292" y="82"/>
                    <a:pt x="37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1"/>
            <p:cNvSpPr/>
            <p:nvPr/>
          </p:nvSpPr>
          <p:spPr>
            <a:xfrm>
              <a:off x="5784025" y="5346125"/>
              <a:ext cx="2850" cy="5300"/>
            </a:xfrm>
            <a:custGeom>
              <a:avLst/>
              <a:gdLst/>
              <a:ahLst/>
              <a:cxnLst/>
              <a:rect l="l" t="t" r="r" b="b"/>
              <a:pathLst>
                <a:path w="114" h="212" extrusionOk="0">
                  <a:moveTo>
                    <a:pt x="114" y="130"/>
                  </a:moveTo>
                  <a:lnTo>
                    <a:pt x="114" y="17"/>
                  </a:lnTo>
                  <a:cubicBezTo>
                    <a:pt x="17" y="1"/>
                    <a:pt x="82" y="163"/>
                    <a:pt x="1" y="147"/>
                  </a:cubicBezTo>
                  <a:cubicBezTo>
                    <a:pt x="1" y="211"/>
                    <a:pt x="114" y="147"/>
                    <a:pt x="11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1"/>
            <p:cNvSpPr/>
            <p:nvPr/>
          </p:nvSpPr>
          <p:spPr>
            <a:xfrm>
              <a:off x="5771075" y="535462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227" y="195"/>
                  </a:moveTo>
                  <a:cubicBezTo>
                    <a:pt x="179" y="1"/>
                    <a:pt x="82" y="195"/>
                    <a:pt x="1" y="98"/>
                  </a:cubicBezTo>
                  <a:cubicBezTo>
                    <a:pt x="17" y="228"/>
                    <a:pt x="162" y="130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1"/>
            <p:cNvSpPr/>
            <p:nvPr/>
          </p:nvSpPr>
          <p:spPr>
            <a:xfrm>
              <a:off x="5772300" y="5376075"/>
              <a:ext cx="4875" cy="3275"/>
            </a:xfrm>
            <a:custGeom>
              <a:avLst/>
              <a:gdLst/>
              <a:ahLst/>
              <a:cxnLst/>
              <a:rect l="l" t="t" r="r" b="b"/>
              <a:pathLst>
                <a:path w="195" h="131" extrusionOk="0">
                  <a:moveTo>
                    <a:pt x="194" y="114"/>
                  </a:moveTo>
                  <a:cubicBezTo>
                    <a:pt x="194" y="82"/>
                    <a:pt x="194" y="50"/>
                    <a:pt x="178" y="17"/>
                  </a:cubicBezTo>
                  <a:cubicBezTo>
                    <a:pt x="178" y="98"/>
                    <a:pt x="0" y="1"/>
                    <a:pt x="4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1"/>
            <p:cNvSpPr/>
            <p:nvPr/>
          </p:nvSpPr>
          <p:spPr>
            <a:xfrm>
              <a:off x="5682850" y="4897300"/>
              <a:ext cx="6900" cy="3250"/>
            </a:xfrm>
            <a:custGeom>
              <a:avLst/>
              <a:gdLst/>
              <a:ahLst/>
              <a:cxnLst/>
              <a:rect l="l" t="t" r="r" b="b"/>
              <a:pathLst>
                <a:path w="276" h="130" extrusionOk="0">
                  <a:moveTo>
                    <a:pt x="276" y="98"/>
                  </a:moveTo>
                  <a:cubicBezTo>
                    <a:pt x="259" y="0"/>
                    <a:pt x="162" y="33"/>
                    <a:pt x="49" y="0"/>
                  </a:cubicBezTo>
                  <a:cubicBezTo>
                    <a:pt x="65" y="65"/>
                    <a:pt x="33" y="81"/>
                    <a:pt x="0" y="81"/>
                  </a:cubicBezTo>
                  <a:cubicBezTo>
                    <a:pt x="65" y="130"/>
                    <a:pt x="178" y="33"/>
                    <a:pt x="27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1"/>
            <p:cNvSpPr/>
            <p:nvPr/>
          </p:nvSpPr>
          <p:spPr>
            <a:xfrm>
              <a:off x="5735450" y="5399975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211" y="65"/>
                  </a:moveTo>
                  <a:cubicBezTo>
                    <a:pt x="163" y="0"/>
                    <a:pt x="50" y="65"/>
                    <a:pt x="1" y="16"/>
                  </a:cubicBezTo>
                  <a:cubicBezTo>
                    <a:pt x="33" y="130"/>
                    <a:pt x="147" y="97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1"/>
            <p:cNvSpPr/>
            <p:nvPr/>
          </p:nvSpPr>
          <p:spPr>
            <a:xfrm>
              <a:off x="5621725" y="4903375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97"/>
                  </a:moveTo>
                  <a:cubicBezTo>
                    <a:pt x="130" y="49"/>
                    <a:pt x="82" y="0"/>
                    <a:pt x="17" y="16"/>
                  </a:cubicBezTo>
                  <a:cubicBezTo>
                    <a:pt x="1" y="146"/>
                    <a:pt x="98" y="114"/>
                    <a:pt x="16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1"/>
            <p:cNvSpPr/>
            <p:nvPr/>
          </p:nvSpPr>
          <p:spPr>
            <a:xfrm>
              <a:off x="5555350" y="4900125"/>
              <a:ext cx="10950" cy="3675"/>
            </a:xfrm>
            <a:custGeom>
              <a:avLst/>
              <a:gdLst/>
              <a:ahLst/>
              <a:cxnLst/>
              <a:rect l="l" t="t" r="r" b="b"/>
              <a:pathLst>
                <a:path w="438" h="147" extrusionOk="0">
                  <a:moveTo>
                    <a:pt x="438" y="146"/>
                  </a:moveTo>
                  <a:cubicBezTo>
                    <a:pt x="422" y="114"/>
                    <a:pt x="357" y="98"/>
                    <a:pt x="406" y="82"/>
                  </a:cubicBezTo>
                  <a:cubicBezTo>
                    <a:pt x="276" y="1"/>
                    <a:pt x="114" y="17"/>
                    <a:pt x="1" y="114"/>
                  </a:cubicBezTo>
                  <a:cubicBezTo>
                    <a:pt x="163" y="146"/>
                    <a:pt x="244" y="130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1"/>
            <p:cNvSpPr/>
            <p:nvPr/>
          </p:nvSpPr>
          <p:spPr>
            <a:xfrm>
              <a:off x="5560625" y="49106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227" y="195"/>
                  </a:moveTo>
                  <a:cubicBezTo>
                    <a:pt x="162" y="98"/>
                    <a:pt x="65" y="82"/>
                    <a:pt x="0" y="1"/>
                  </a:cubicBezTo>
                  <a:cubicBezTo>
                    <a:pt x="49" y="195"/>
                    <a:pt x="114" y="195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1"/>
            <p:cNvSpPr/>
            <p:nvPr/>
          </p:nvSpPr>
          <p:spPr>
            <a:xfrm>
              <a:off x="5551300" y="4904975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179" y="211"/>
                  </a:moveTo>
                  <a:cubicBezTo>
                    <a:pt x="179" y="163"/>
                    <a:pt x="211" y="179"/>
                    <a:pt x="244" y="163"/>
                  </a:cubicBezTo>
                  <a:cubicBezTo>
                    <a:pt x="195" y="66"/>
                    <a:pt x="98" y="98"/>
                    <a:pt x="33" y="1"/>
                  </a:cubicBezTo>
                  <a:cubicBezTo>
                    <a:pt x="1" y="33"/>
                    <a:pt x="33" y="98"/>
                    <a:pt x="66" y="82"/>
                  </a:cubicBezTo>
                  <a:lnTo>
                    <a:pt x="66" y="292"/>
                  </a:lnTo>
                  <a:cubicBezTo>
                    <a:pt x="163" y="309"/>
                    <a:pt x="244" y="325"/>
                    <a:pt x="309" y="373"/>
                  </a:cubicBezTo>
                  <a:cubicBezTo>
                    <a:pt x="341" y="325"/>
                    <a:pt x="357" y="260"/>
                    <a:pt x="341" y="195"/>
                  </a:cubicBezTo>
                  <a:cubicBezTo>
                    <a:pt x="260" y="82"/>
                    <a:pt x="228" y="292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1"/>
            <p:cNvSpPr/>
            <p:nvPr/>
          </p:nvSpPr>
          <p:spPr>
            <a:xfrm>
              <a:off x="5544425" y="4896075"/>
              <a:ext cx="6900" cy="7325"/>
            </a:xfrm>
            <a:custGeom>
              <a:avLst/>
              <a:gdLst/>
              <a:ahLst/>
              <a:cxnLst/>
              <a:rect l="l" t="t" r="r" b="b"/>
              <a:pathLst>
                <a:path w="276" h="293" extrusionOk="0">
                  <a:moveTo>
                    <a:pt x="276" y="260"/>
                  </a:moveTo>
                  <a:cubicBezTo>
                    <a:pt x="227" y="130"/>
                    <a:pt x="163" y="227"/>
                    <a:pt x="98" y="211"/>
                  </a:cubicBezTo>
                  <a:cubicBezTo>
                    <a:pt x="1" y="163"/>
                    <a:pt x="98" y="1"/>
                    <a:pt x="1" y="211"/>
                  </a:cubicBezTo>
                  <a:cubicBezTo>
                    <a:pt x="114" y="292"/>
                    <a:pt x="163" y="227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1"/>
            <p:cNvSpPr/>
            <p:nvPr/>
          </p:nvSpPr>
          <p:spPr>
            <a:xfrm>
              <a:off x="5599475" y="5413725"/>
              <a:ext cx="5275" cy="8125"/>
            </a:xfrm>
            <a:custGeom>
              <a:avLst/>
              <a:gdLst/>
              <a:ahLst/>
              <a:cxnLst/>
              <a:rect l="l" t="t" r="r" b="b"/>
              <a:pathLst>
                <a:path w="211" h="325" extrusionOk="0">
                  <a:moveTo>
                    <a:pt x="211" y="243"/>
                  </a:moveTo>
                  <a:cubicBezTo>
                    <a:pt x="162" y="1"/>
                    <a:pt x="98" y="292"/>
                    <a:pt x="0" y="179"/>
                  </a:cubicBezTo>
                  <a:cubicBezTo>
                    <a:pt x="0" y="324"/>
                    <a:pt x="146" y="211"/>
                    <a:pt x="211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1"/>
            <p:cNvSpPr/>
            <p:nvPr/>
          </p:nvSpPr>
          <p:spPr>
            <a:xfrm>
              <a:off x="5525400" y="4903375"/>
              <a:ext cx="7325" cy="1625"/>
            </a:xfrm>
            <a:custGeom>
              <a:avLst/>
              <a:gdLst/>
              <a:ahLst/>
              <a:cxnLst/>
              <a:rect l="l" t="t" r="r" b="b"/>
              <a:pathLst>
                <a:path w="293" h="65" extrusionOk="0">
                  <a:moveTo>
                    <a:pt x="276" y="49"/>
                  </a:moveTo>
                  <a:cubicBezTo>
                    <a:pt x="292" y="0"/>
                    <a:pt x="66" y="0"/>
                    <a:pt x="1" y="0"/>
                  </a:cubicBezTo>
                  <a:cubicBezTo>
                    <a:pt x="82" y="49"/>
                    <a:pt x="179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1"/>
            <p:cNvSpPr/>
            <p:nvPr/>
          </p:nvSpPr>
          <p:spPr>
            <a:xfrm>
              <a:off x="5517325" y="4911875"/>
              <a:ext cx="4050" cy="4075"/>
            </a:xfrm>
            <a:custGeom>
              <a:avLst/>
              <a:gdLst/>
              <a:ahLst/>
              <a:cxnLst/>
              <a:rect l="l" t="t" r="r" b="b"/>
              <a:pathLst>
                <a:path w="162" h="163" extrusionOk="0">
                  <a:moveTo>
                    <a:pt x="130" y="0"/>
                  </a:moveTo>
                  <a:cubicBezTo>
                    <a:pt x="81" y="81"/>
                    <a:pt x="65" y="0"/>
                    <a:pt x="0" y="16"/>
                  </a:cubicBezTo>
                  <a:cubicBezTo>
                    <a:pt x="0" y="162"/>
                    <a:pt x="162" y="146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1"/>
            <p:cNvSpPr/>
            <p:nvPr/>
          </p:nvSpPr>
          <p:spPr>
            <a:xfrm>
              <a:off x="5512050" y="4926450"/>
              <a:ext cx="4075" cy="405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63" y="49"/>
                  </a:moveTo>
                  <a:cubicBezTo>
                    <a:pt x="114" y="0"/>
                    <a:pt x="98" y="65"/>
                    <a:pt x="1" y="32"/>
                  </a:cubicBezTo>
                  <a:cubicBezTo>
                    <a:pt x="1" y="162"/>
                    <a:pt x="146" y="81"/>
                    <a:pt x="16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1"/>
            <p:cNvSpPr/>
            <p:nvPr/>
          </p:nvSpPr>
          <p:spPr>
            <a:xfrm>
              <a:off x="5555350" y="54396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195" y="33"/>
                  </a:moveTo>
                  <a:cubicBezTo>
                    <a:pt x="114" y="98"/>
                    <a:pt x="82" y="33"/>
                    <a:pt x="1" y="1"/>
                  </a:cubicBezTo>
                  <a:cubicBezTo>
                    <a:pt x="17" y="114"/>
                    <a:pt x="211" y="227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1"/>
            <p:cNvSpPr/>
            <p:nvPr/>
          </p:nvSpPr>
          <p:spPr>
            <a:xfrm>
              <a:off x="5506800" y="50187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78"/>
                  </a:moveTo>
                  <a:lnTo>
                    <a:pt x="227" y="81"/>
                  </a:lnTo>
                  <a:cubicBezTo>
                    <a:pt x="162" y="0"/>
                    <a:pt x="81" y="97"/>
                    <a:pt x="0" y="97"/>
                  </a:cubicBezTo>
                  <a:cubicBezTo>
                    <a:pt x="81" y="113"/>
                    <a:pt x="130" y="194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1"/>
            <p:cNvSpPr/>
            <p:nvPr/>
          </p:nvSpPr>
          <p:spPr>
            <a:xfrm>
              <a:off x="5481700" y="4991600"/>
              <a:ext cx="3250" cy="4475"/>
            </a:xfrm>
            <a:custGeom>
              <a:avLst/>
              <a:gdLst/>
              <a:ahLst/>
              <a:cxnLst/>
              <a:rect l="l" t="t" r="r" b="b"/>
              <a:pathLst>
                <a:path w="130" h="179" extrusionOk="0">
                  <a:moveTo>
                    <a:pt x="130" y="81"/>
                  </a:moveTo>
                  <a:cubicBezTo>
                    <a:pt x="114" y="17"/>
                    <a:pt x="81" y="0"/>
                    <a:pt x="17" y="17"/>
                  </a:cubicBezTo>
                  <a:cubicBezTo>
                    <a:pt x="17" y="65"/>
                    <a:pt x="17" y="81"/>
                    <a:pt x="0" y="98"/>
                  </a:cubicBezTo>
                  <a:cubicBezTo>
                    <a:pt x="17" y="179"/>
                    <a:pt x="114" y="114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1"/>
            <p:cNvSpPr/>
            <p:nvPr/>
          </p:nvSpPr>
          <p:spPr>
            <a:xfrm>
              <a:off x="5478050" y="498835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9" y="49"/>
                  </a:moveTo>
                  <a:cubicBezTo>
                    <a:pt x="130" y="1"/>
                    <a:pt x="82" y="66"/>
                    <a:pt x="1" y="33"/>
                  </a:cubicBezTo>
                  <a:cubicBezTo>
                    <a:pt x="1" y="147"/>
                    <a:pt x="82" y="130"/>
                    <a:pt x="163" y="114"/>
                  </a:cubicBezTo>
                  <a:cubicBezTo>
                    <a:pt x="146" y="82"/>
                    <a:pt x="163" y="49"/>
                    <a:pt x="17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1"/>
            <p:cNvSpPr/>
            <p:nvPr/>
          </p:nvSpPr>
          <p:spPr>
            <a:xfrm>
              <a:off x="5465100" y="4961250"/>
              <a:ext cx="6900" cy="4475"/>
            </a:xfrm>
            <a:custGeom>
              <a:avLst/>
              <a:gdLst/>
              <a:ahLst/>
              <a:cxnLst/>
              <a:rect l="l" t="t" r="r" b="b"/>
              <a:pathLst>
                <a:path w="276" h="179" extrusionOk="0">
                  <a:moveTo>
                    <a:pt x="276" y="130"/>
                  </a:moveTo>
                  <a:cubicBezTo>
                    <a:pt x="211" y="81"/>
                    <a:pt x="130" y="49"/>
                    <a:pt x="33" y="0"/>
                  </a:cubicBezTo>
                  <a:cubicBezTo>
                    <a:pt x="33" y="33"/>
                    <a:pt x="33" y="65"/>
                    <a:pt x="1" y="81"/>
                  </a:cubicBezTo>
                  <a:cubicBezTo>
                    <a:pt x="1" y="162"/>
                    <a:pt x="114" y="49"/>
                    <a:pt x="82" y="178"/>
                  </a:cubicBezTo>
                  <a:cubicBezTo>
                    <a:pt x="163" y="130"/>
                    <a:pt x="179" y="162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1"/>
            <p:cNvSpPr/>
            <p:nvPr/>
          </p:nvSpPr>
          <p:spPr>
            <a:xfrm>
              <a:off x="5446500" y="5051500"/>
              <a:ext cx="14575" cy="12975"/>
            </a:xfrm>
            <a:custGeom>
              <a:avLst/>
              <a:gdLst/>
              <a:ahLst/>
              <a:cxnLst/>
              <a:rect l="l" t="t" r="r" b="b"/>
              <a:pathLst>
                <a:path w="583" h="519" extrusionOk="0">
                  <a:moveTo>
                    <a:pt x="583" y="438"/>
                  </a:moveTo>
                  <a:cubicBezTo>
                    <a:pt x="567" y="243"/>
                    <a:pt x="421" y="470"/>
                    <a:pt x="324" y="357"/>
                  </a:cubicBezTo>
                  <a:cubicBezTo>
                    <a:pt x="291" y="211"/>
                    <a:pt x="421" y="259"/>
                    <a:pt x="486" y="276"/>
                  </a:cubicBezTo>
                  <a:cubicBezTo>
                    <a:pt x="421" y="0"/>
                    <a:pt x="243" y="438"/>
                    <a:pt x="210" y="130"/>
                  </a:cubicBezTo>
                  <a:cubicBezTo>
                    <a:pt x="162" y="162"/>
                    <a:pt x="81" y="178"/>
                    <a:pt x="16" y="178"/>
                  </a:cubicBezTo>
                  <a:cubicBezTo>
                    <a:pt x="0" y="308"/>
                    <a:pt x="113" y="211"/>
                    <a:pt x="178" y="227"/>
                  </a:cubicBezTo>
                  <a:cubicBezTo>
                    <a:pt x="97" y="389"/>
                    <a:pt x="275" y="340"/>
                    <a:pt x="178" y="518"/>
                  </a:cubicBezTo>
                  <a:cubicBezTo>
                    <a:pt x="291" y="438"/>
                    <a:pt x="437" y="405"/>
                    <a:pt x="58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1"/>
            <p:cNvSpPr/>
            <p:nvPr/>
          </p:nvSpPr>
          <p:spPr>
            <a:xfrm>
              <a:off x="5488575" y="5442450"/>
              <a:ext cx="5300" cy="12175"/>
            </a:xfrm>
            <a:custGeom>
              <a:avLst/>
              <a:gdLst/>
              <a:ahLst/>
              <a:cxnLst/>
              <a:rect l="l" t="t" r="r" b="b"/>
              <a:pathLst>
                <a:path w="212" h="487" extrusionOk="0">
                  <a:moveTo>
                    <a:pt x="211" y="211"/>
                  </a:moveTo>
                  <a:cubicBezTo>
                    <a:pt x="211" y="1"/>
                    <a:pt x="82" y="244"/>
                    <a:pt x="49" y="82"/>
                  </a:cubicBezTo>
                  <a:cubicBezTo>
                    <a:pt x="1" y="147"/>
                    <a:pt x="146" y="260"/>
                    <a:pt x="49" y="373"/>
                  </a:cubicBezTo>
                  <a:cubicBezTo>
                    <a:pt x="146" y="487"/>
                    <a:pt x="130" y="228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1"/>
            <p:cNvSpPr/>
            <p:nvPr/>
          </p:nvSpPr>
          <p:spPr>
            <a:xfrm>
              <a:off x="5469950" y="5431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9" y="211"/>
                  </a:moveTo>
                  <a:cubicBezTo>
                    <a:pt x="33" y="146"/>
                    <a:pt x="228" y="17"/>
                    <a:pt x="1" y="1"/>
                  </a:cubicBezTo>
                  <a:cubicBezTo>
                    <a:pt x="1" y="65"/>
                    <a:pt x="17" y="114"/>
                    <a:pt x="17" y="179"/>
                  </a:cubicBezTo>
                  <a:cubicBezTo>
                    <a:pt x="114" y="195"/>
                    <a:pt x="98" y="276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1"/>
            <p:cNvSpPr/>
            <p:nvPr/>
          </p:nvSpPr>
          <p:spPr>
            <a:xfrm>
              <a:off x="5459025" y="5422225"/>
              <a:ext cx="12975" cy="25125"/>
            </a:xfrm>
            <a:custGeom>
              <a:avLst/>
              <a:gdLst/>
              <a:ahLst/>
              <a:cxnLst/>
              <a:rect l="l" t="t" r="r" b="b"/>
              <a:pathLst>
                <a:path w="519" h="1005" extrusionOk="0">
                  <a:moveTo>
                    <a:pt x="519" y="859"/>
                  </a:moveTo>
                  <a:cubicBezTo>
                    <a:pt x="357" y="810"/>
                    <a:pt x="308" y="583"/>
                    <a:pt x="130" y="567"/>
                  </a:cubicBezTo>
                  <a:cubicBezTo>
                    <a:pt x="114" y="519"/>
                    <a:pt x="147" y="502"/>
                    <a:pt x="147" y="470"/>
                  </a:cubicBezTo>
                  <a:cubicBezTo>
                    <a:pt x="211" y="502"/>
                    <a:pt x="292" y="502"/>
                    <a:pt x="357" y="551"/>
                  </a:cubicBezTo>
                  <a:cubicBezTo>
                    <a:pt x="357" y="454"/>
                    <a:pt x="244" y="227"/>
                    <a:pt x="422" y="179"/>
                  </a:cubicBezTo>
                  <a:cubicBezTo>
                    <a:pt x="276" y="0"/>
                    <a:pt x="260" y="454"/>
                    <a:pt x="66" y="438"/>
                  </a:cubicBezTo>
                  <a:cubicBezTo>
                    <a:pt x="82" y="551"/>
                    <a:pt x="66" y="664"/>
                    <a:pt x="1" y="761"/>
                  </a:cubicBezTo>
                  <a:cubicBezTo>
                    <a:pt x="49" y="859"/>
                    <a:pt x="130" y="923"/>
                    <a:pt x="211" y="1004"/>
                  </a:cubicBezTo>
                  <a:cubicBezTo>
                    <a:pt x="292" y="1004"/>
                    <a:pt x="325" y="923"/>
                    <a:pt x="341" y="842"/>
                  </a:cubicBezTo>
                  <a:cubicBezTo>
                    <a:pt x="406" y="923"/>
                    <a:pt x="406" y="875"/>
                    <a:pt x="519" y="8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1"/>
            <p:cNvSpPr/>
            <p:nvPr/>
          </p:nvSpPr>
          <p:spPr>
            <a:xfrm>
              <a:off x="5457000" y="5416975"/>
              <a:ext cx="5300" cy="8100"/>
            </a:xfrm>
            <a:custGeom>
              <a:avLst/>
              <a:gdLst/>
              <a:ahLst/>
              <a:cxnLst/>
              <a:rect l="l" t="t" r="r" b="b"/>
              <a:pathLst>
                <a:path w="212" h="324" extrusionOk="0">
                  <a:moveTo>
                    <a:pt x="179" y="0"/>
                  </a:moveTo>
                  <a:cubicBezTo>
                    <a:pt x="1" y="0"/>
                    <a:pt x="195" y="210"/>
                    <a:pt x="17" y="227"/>
                  </a:cubicBezTo>
                  <a:cubicBezTo>
                    <a:pt x="66" y="259"/>
                    <a:pt x="98" y="308"/>
                    <a:pt x="163" y="324"/>
                  </a:cubicBezTo>
                  <a:cubicBezTo>
                    <a:pt x="114" y="162"/>
                    <a:pt x="211" y="14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1"/>
            <p:cNvSpPr/>
            <p:nvPr/>
          </p:nvSpPr>
          <p:spPr>
            <a:xfrm>
              <a:off x="5395100" y="5020750"/>
              <a:ext cx="3250" cy="7300"/>
            </a:xfrm>
            <a:custGeom>
              <a:avLst/>
              <a:gdLst/>
              <a:ahLst/>
              <a:cxnLst/>
              <a:rect l="l" t="t" r="r" b="b"/>
              <a:pathLst>
                <a:path w="130" h="292" extrusionOk="0">
                  <a:moveTo>
                    <a:pt x="130" y="227"/>
                  </a:moveTo>
                  <a:cubicBezTo>
                    <a:pt x="49" y="146"/>
                    <a:pt x="113" y="146"/>
                    <a:pt x="113" y="32"/>
                  </a:cubicBezTo>
                  <a:cubicBezTo>
                    <a:pt x="65" y="32"/>
                    <a:pt x="49" y="0"/>
                    <a:pt x="0" y="0"/>
                  </a:cubicBezTo>
                  <a:cubicBezTo>
                    <a:pt x="65" y="65"/>
                    <a:pt x="16" y="291"/>
                    <a:pt x="130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1"/>
            <p:cNvSpPr/>
            <p:nvPr/>
          </p:nvSpPr>
          <p:spPr>
            <a:xfrm>
              <a:off x="5383350" y="4974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2" y="97"/>
                  </a:moveTo>
                  <a:cubicBezTo>
                    <a:pt x="98" y="16"/>
                    <a:pt x="1" y="0"/>
                    <a:pt x="33" y="178"/>
                  </a:cubicBezTo>
                  <a:cubicBezTo>
                    <a:pt x="114" y="195"/>
                    <a:pt x="81" y="65"/>
                    <a:pt x="16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1"/>
            <p:cNvSpPr/>
            <p:nvPr/>
          </p:nvSpPr>
          <p:spPr>
            <a:xfrm>
              <a:off x="5355425" y="4954775"/>
              <a:ext cx="10950" cy="9725"/>
            </a:xfrm>
            <a:custGeom>
              <a:avLst/>
              <a:gdLst/>
              <a:ahLst/>
              <a:cxnLst/>
              <a:rect l="l" t="t" r="r" b="b"/>
              <a:pathLst>
                <a:path w="438" h="389" extrusionOk="0">
                  <a:moveTo>
                    <a:pt x="438" y="195"/>
                  </a:moveTo>
                  <a:cubicBezTo>
                    <a:pt x="438" y="65"/>
                    <a:pt x="211" y="130"/>
                    <a:pt x="195" y="195"/>
                  </a:cubicBezTo>
                  <a:cubicBezTo>
                    <a:pt x="130" y="178"/>
                    <a:pt x="114" y="65"/>
                    <a:pt x="98" y="0"/>
                  </a:cubicBezTo>
                  <a:cubicBezTo>
                    <a:pt x="49" y="97"/>
                    <a:pt x="17" y="211"/>
                    <a:pt x="1" y="324"/>
                  </a:cubicBezTo>
                  <a:cubicBezTo>
                    <a:pt x="49" y="389"/>
                    <a:pt x="292" y="324"/>
                    <a:pt x="211" y="227"/>
                  </a:cubicBezTo>
                  <a:cubicBezTo>
                    <a:pt x="292" y="211"/>
                    <a:pt x="373" y="243"/>
                    <a:pt x="43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1"/>
            <p:cNvSpPr/>
            <p:nvPr/>
          </p:nvSpPr>
          <p:spPr>
            <a:xfrm>
              <a:off x="5362700" y="50543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211" y="98"/>
                  </a:moveTo>
                  <a:cubicBezTo>
                    <a:pt x="147" y="1"/>
                    <a:pt x="33" y="98"/>
                    <a:pt x="1" y="146"/>
                  </a:cubicBezTo>
                  <a:cubicBezTo>
                    <a:pt x="49" y="227"/>
                    <a:pt x="147" y="98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1"/>
            <p:cNvSpPr/>
            <p:nvPr/>
          </p:nvSpPr>
          <p:spPr>
            <a:xfrm>
              <a:off x="5346125" y="50786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13"/>
                  </a:moveTo>
                  <a:cubicBezTo>
                    <a:pt x="162" y="65"/>
                    <a:pt x="97" y="32"/>
                    <a:pt x="0" y="0"/>
                  </a:cubicBezTo>
                  <a:cubicBezTo>
                    <a:pt x="33" y="194"/>
                    <a:pt x="162" y="146"/>
                    <a:pt x="24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1"/>
            <p:cNvSpPr/>
            <p:nvPr/>
          </p:nvSpPr>
          <p:spPr>
            <a:xfrm>
              <a:off x="5358675" y="5202050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146"/>
                  </a:moveTo>
                  <a:cubicBezTo>
                    <a:pt x="146" y="98"/>
                    <a:pt x="146" y="65"/>
                    <a:pt x="130" y="33"/>
                  </a:cubicBezTo>
                  <a:cubicBezTo>
                    <a:pt x="97" y="49"/>
                    <a:pt x="0" y="1"/>
                    <a:pt x="16" y="82"/>
                  </a:cubicBezTo>
                  <a:cubicBezTo>
                    <a:pt x="0" y="211"/>
                    <a:pt x="97" y="130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1"/>
            <p:cNvSpPr/>
            <p:nvPr/>
          </p:nvSpPr>
          <p:spPr>
            <a:xfrm>
              <a:off x="5353800" y="52097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211" y="130"/>
                  </a:moveTo>
                  <a:cubicBezTo>
                    <a:pt x="195" y="65"/>
                    <a:pt x="146" y="0"/>
                    <a:pt x="82" y="0"/>
                  </a:cubicBezTo>
                  <a:cubicBezTo>
                    <a:pt x="98" y="114"/>
                    <a:pt x="1" y="130"/>
                    <a:pt x="82" y="211"/>
                  </a:cubicBezTo>
                  <a:cubicBezTo>
                    <a:pt x="163" y="227"/>
                    <a:pt x="130" y="97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1"/>
            <p:cNvSpPr/>
            <p:nvPr/>
          </p:nvSpPr>
          <p:spPr>
            <a:xfrm>
              <a:off x="5370400" y="545825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60" y="81"/>
                  </a:moveTo>
                  <a:cubicBezTo>
                    <a:pt x="130" y="81"/>
                    <a:pt x="98" y="0"/>
                    <a:pt x="1" y="114"/>
                  </a:cubicBezTo>
                  <a:cubicBezTo>
                    <a:pt x="17" y="146"/>
                    <a:pt x="81" y="146"/>
                    <a:pt x="81" y="114"/>
                  </a:cubicBezTo>
                  <a:cubicBezTo>
                    <a:pt x="130" y="130"/>
                    <a:pt x="162" y="178"/>
                    <a:pt x="179" y="243"/>
                  </a:cubicBezTo>
                  <a:cubicBezTo>
                    <a:pt x="227" y="227"/>
                    <a:pt x="260" y="178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1"/>
            <p:cNvSpPr/>
            <p:nvPr/>
          </p:nvSpPr>
          <p:spPr>
            <a:xfrm>
              <a:off x="5363925" y="5464725"/>
              <a:ext cx="12175" cy="9325"/>
            </a:xfrm>
            <a:custGeom>
              <a:avLst/>
              <a:gdLst/>
              <a:ahLst/>
              <a:cxnLst/>
              <a:rect l="l" t="t" r="r" b="b"/>
              <a:pathLst>
                <a:path w="487" h="373" extrusionOk="0">
                  <a:moveTo>
                    <a:pt x="486" y="0"/>
                  </a:moveTo>
                  <a:cubicBezTo>
                    <a:pt x="340" y="195"/>
                    <a:pt x="81" y="97"/>
                    <a:pt x="0" y="373"/>
                  </a:cubicBezTo>
                  <a:cubicBezTo>
                    <a:pt x="81" y="292"/>
                    <a:pt x="454" y="259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1"/>
            <p:cNvSpPr/>
            <p:nvPr/>
          </p:nvSpPr>
          <p:spPr>
            <a:xfrm>
              <a:off x="5325075" y="51373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8" y="49"/>
                  </a:moveTo>
                  <a:cubicBezTo>
                    <a:pt x="130" y="33"/>
                    <a:pt x="0" y="0"/>
                    <a:pt x="17" y="146"/>
                  </a:cubicBezTo>
                  <a:cubicBezTo>
                    <a:pt x="81" y="130"/>
                    <a:pt x="114" y="65"/>
                    <a:pt x="1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1"/>
            <p:cNvSpPr/>
            <p:nvPr/>
          </p:nvSpPr>
          <p:spPr>
            <a:xfrm>
              <a:off x="5351775" y="5445700"/>
              <a:ext cx="3675" cy="6100"/>
            </a:xfrm>
            <a:custGeom>
              <a:avLst/>
              <a:gdLst/>
              <a:ahLst/>
              <a:cxnLst/>
              <a:rect l="l" t="t" r="r" b="b"/>
              <a:pathLst>
                <a:path w="147" h="244" extrusionOk="0">
                  <a:moveTo>
                    <a:pt x="147" y="211"/>
                  </a:moveTo>
                  <a:cubicBezTo>
                    <a:pt x="114" y="98"/>
                    <a:pt x="82" y="0"/>
                    <a:pt x="1" y="0"/>
                  </a:cubicBezTo>
                  <a:cubicBezTo>
                    <a:pt x="17" y="98"/>
                    <a:pt x="17" y="211"/>
                    <a:pt x="49" y="243"/>
                  </a:cubicBezTo>
                  <a:cubicBezTo>
                    <a:pt x="82" y="211"/>
                    <a:pt x="114" y="195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1"/>
            <p:cNvSpPr/>
            <p:nvPr/>
          </p:nvSpPr>
          <p:spPr>
            <a:xfrm>
              <a:off x="5306850" y="5170475"/>
              <a:ext cx="17025" cy="14600"/>
            </a:xfrm>
            <a:custGeom>
              <a:avLst/>
              <a:gdLst/>
              <a:ahLst/>
              <a:cxnLst/>
              <a:rect l="l" t="t" r="r" b="b"/>
              <a:pathLst>
                <a:path w="681" h="584" extrusionOk="0">
                  <a:moveTo>
                    <a:pt x="681" y="163"/>
                  </a:moveTo>
                  <a:cubicBezTo>
                    <a:pt x="422" y="1"/>
                    <a:pt x="66" y="260"/>
                    <a:pt x="1" y="584"/>
                  </a:cubicBezTo>
                  <a:cubicBezTo>
                    <a:pt x="179" y="519"/>
                    <a:pt x="357" y="179"/>
                    <a:pt x="68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1"/>
            <p:cNvSpPr/>
            <p:nvPr/>
          </p:nvSpPr>
          <p:spPr>
            <a:xfrm>
              <a:off x="5295525" y="5204900"/>
              <a:ext cx="7300" cy="10525"/>
            </a:xfrm>
            <a:custGeom>
              <a:avLst/>
              <a:gdLst/>
              <a:ahLst/>
              <a:cxnLst/>
              <a:rect l="l" t="t" r="r" b="b"/>
              <a:pathLst>
                <a:path w="292" h="421" extrusionOk="0">
                  <a:moveTo>
                    <a:pt x="292" y="227"/>
                  </a:moveTo>
                  <a:cubicBezTo>
                    <a:pt x="260" y="81"/>
                    <a:pt x="195" y="243"/>
                    <a:pt x="98" y="210"/>
                  </a:cubicBezTo>
                  <a:cubicBezTo>
                    <a:pt x="81" y="130"/>
                    <a:pt x="98" y="97"/>
                    <a:pt x="162" y="97"/>
                  </a:cubicBezTo>
                  <a:cubicBezTo>
                    <a:pt x="81" y="0"/>
                    <a:pt x="33" y="194"/>
                    <a:pt x="1" y="259"/>
                  </a:cubicBezTo>
                  <a:cubicBezTo>
                    <a:pt x="1" y="372"/>
                    <a:pt x="81" y="308"/>
                    <a:pt x="65" y="421"/>
                  </a:cubicBezTo>
                  <a:cubicBezTo>
                    <a:pt x="179" y="405"/>
                    <a:pt x="227" y="291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1"/>
            <p:cNvSpPr/>
            <p:nvPr/>
          </p:nvSpPr>
          <p:spPr>
            <a:xfrm>
              <a:off x="5300800" y="5404825"/>
              <a:ext cx="8925" cy="7300"/>
            </a:xfrm>
            <a:custGeom>
              <a:avLst/>
              <a:gdLst/>
              <a:ahLst/>
              <a:cxnLst/>
              <a:rect l="l" t="t" r="r" b="b"/>
              <a:pathLst>
                <a:path w="357" h="292" extrusionOk="0">
                  <a:moveTo>
                    <a:pt x="356" y="81"/>
                  </a:moveTo>
                  <a:cubicBezTo>
                    <a:pt x="227" y="0"/>
                    <a:pt x="81" y="162"/>
                    <a:pt x="0" y="227"/>
                  </a:cubicBezTo>
                  <a:cubicBezTo>
                    <a:pt x="113" y="292"/>
                    <a:pt x="210" y="65"/>
                    <a:pt x="35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1"/>
            <p:cNvSpPr/>
            <p:nvPr/>
          </p:nvSpPr>
          <p:spPr>
            <a:xfrm>
              <a:off x="5217825" y="53939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211" y="146"/>
                  </a:moveTo>
                  <a:cubicBezTo>
                    <a:pt x="195" y="97"/>
                    <a:pt x="162" y="49"/>
                    <a:pt x="146" y="0"/>
                  </a:cubicBezTo>
                  <a:cubicBezTo>
                    <a:pt x="97" y="81"/>
                    <a:pt x="0" y="146"/>
                    <a:pt x="65" y="259"/>
                  </a:cubicBezTo>
                  <a:cubicBezTo>
                    <a:pt x="146" y="259"/>
                    <a:pt x="162" y="178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1"/>
            <p:cNvSpPr/>
            <p:nvPr/>
          </p:nvSpPr>
          <p:spPr>
            <a:xfrm>
              <a:off x="6767900" y="5010625"/>
              <a:ext cx="6925" cy="9325"/>
            </a:xfrm>
            <a:custGeom>
              <a:avLst/>
              <a:gdLst/>
              <a:ahLst/>
              <a:cxnLst/>
              <a:rect l="l" t="t" r="r" b="b"/>
              <a:pathLst>
                <a:path w="277" h="373" extrusionOk="0">
                  <a:moveTo>
                    <a:pt x="147" y="227"/>
                  </a:moveTo>
                  <a:lnTo>
                    <a:pt x="276" y="227"/>
                  </a:lnTo>
                  <a:cubicBezTo>
                    <a:pt x="276" y="178"/>
                    <a:pt x="260" y="130"/>
                    <a:pt x="276" y="114"/>
                  </a:cubicBezTo>
                  <a:cubicBezTo>
                    <a:pt x="244" y="97"/>
                    <a:pt x="228" y="0"/>
                    <a:pt x="179" y="17"/>
                  </a:cubicBezTo>
                  <a:cubicBezTo>
                    <a:pt x="211" y="178"/>
                    <a:pt x="1" y="340"/>
                    <a:pt x="195" y="373"/>
                  </a:cubicBezTo>
                  <a:cubicBezTo>
                    <a:pt x="163" y="340"/>
                    <a:pt x="147" y="276"/>
                    <a:pt x="14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1"/>
            <p:cNvSpPr/>
            <p:nvPr/>
          </p:nvSpPr>
          <p:spPr>
            <a:xfrm>
              <a:off x="6664700" y="5105325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89" y="65"/>
                  </a:moveTo>
                  <a:cubicBezTo>
                    <a:pt x="260" y="1"/>
                    <a:pt x="82" y="49"/>
                    <a:pt x="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1"/>
            <p:cNvSpPr/>
            <p:nvPr/>
          </p:nvSpPr>
          <p:spPr>
            <a:xfrm>
              <a:off x="6636375" y="50846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162" y="422"/>
                  </a:moveTo>
                  <a:cubicBezTo>
                    <a:pt x="211" y="389"/>
                    <a:pt x="227" y="325"/>
                    <a:pt x="308" y="341"/>
                  </a:cubicBezTo>
                  <a:cubicBezTo>
                    <a:pt x="276" y="244"/>
                    <a:pt x="227" y="98"/>
                    <a:pt x="357" y="114"/>
                  </a:cubicBezTo>
                  <a:cubicBezTo>
                    <a:pt x="276" y="82"/>
                    <a:pt x="195" y="33"/>
                    <a:pt x="114" y="1"/>
                  </a:cubicBezTo>
                  <a:cubicBezTo>
                    <a:pt x="162" y="130"/>
                    <a:pt x="65" y="276"/>
                    <a:pt x="195" y="276"/>
                  </a:cubicBezTo>
                  <a:cubicBezTo>
                    <a:pt x="195" y="389"/>
                    <a:pt x="130" y="325"/>
                    <a:pt x="81" y="325"/>
                  </a:cubicBezTo>
                  <a:cubicBezTo>
                    <a:pt x="1" y="373"/>
                    <a:pt x="179" y="325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1"/>
            <p:cNvSpPr/>
            <p:nvPr/>
          </p:nvSpPr>
          <p:spPr>
            <a:xfrm>
              <a:off x="6607225" y="513122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8" y="243"/>
                  </a:moveTo>
                  <a:cubicBezTo>
                    <a:pt x="228" y="33"/>
                    <a:pt x="1" y="1"/>
                    <a:pt x="1" y="163"/>
                  </a:cubicBezTo>
                  <a:cubicBezTo>
                    <a:pt x="195" y="82"/>
                    <a:pt x="98" y="179"/>
                    <a:pt x="228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1"/>
            <p:cNvSpPr/>
            <p:nvPr/>
          </p:nvSpPr>
          <p:spPr>
            <a:xfrm>
              <a:off x="6600750" y="5102500"/>
              <a:ext cx="4900" cy="487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1" y="81"/>
                  </a:moveTo>
                  <a:cubicBezTo>
                    <a:pt x="1" y="194"/>
                    <a:pt x="163" y="146"/>
                    <a:pt x="195" y="97"/>
                  </a:cubicBezTo>
                  <a:cubicBezTo>
                    <a:pt x="179" y="49"/>
                    <a:pt x="147" y="49"/>
                    <a:pt x="130" y="0"/>
                  </a:cubicBezTo>
                  <a:cubicBezTo>
                    <a:pt x="130" y="81"/>
                    <a:pt x="114" y="13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1"/>
            <p:cNvSpPr/>
            <p:nvPr/>
          </p:nvSpPr>
          <p:spPr>
            <a:xfrm>
              <a:off x="5271650" y="4866950"/>
              <a:ext cx="1257100" cy="586875"/>
            </a:xfrm>
            <a:custGeom>
              <a:avLst/>
              <a:gdLst/>
              <a:ahLst/>
              <a:cxnLst/>
              <a:rect l="l" t="t" r="r" b="b"/>
              <a:pathLst>
                <a:path w="50284" h="23475" extrusionOk="0">
                  <a:moveTo>
                    <a:pt x="50283" y="11300"/>
                  </a:moveTo>
                  <a:cubicBezTo>
                    <a:pt x="50121" y="11268"/>
                    <a:pt x="50186" y="11478"/>
                    <a:pt x="49976" y="11333"/>
                  </a:cubicBezTo>
                  <a:cubicBezTo>
                    <a:pt x="50008" y="11268"/>
                    <a:pt x="50024" y="11171"/>
                    <a:pt x="50121" y="11171"/>
                  </a:cubicBezTo>
                  <a:cubicBezTo>
                    <a:pt x="49992" y="11268"/>
                    <a:pt x="50121" y="11252"/>
                    <a:pt x="50219" y="11235"/>
                  </a:cubicBezTo>
                  <a:cubicBezTo>
                    <a:pt x="50186" y="11187"/>
                    <a:pt x="50154" y="11122"/>
                    <a:pt x="50138" y="11057"/>
                  </a:cubicBezTo>
                  <a:cubicBezTo>
                    <a:pt x="49927" y="11122"/>
                    <a:pt x="49522" y="11171"/>
                    <a:pt x="49328" y="10960"/>
                  </a:cubicBezTo>
                  <a:cubicBezTo>
                    <a:pt x="49425" y="10944"/>
                    <a:pt x="49522" y="10912"/>
                    <a:pt x="49620" y="10895"/>
                  </a:cubicBezTo>
                  <a:cubicBezTo>
                    <a:pt x="49636" y="10976"/>
                    <a:pt x="49620" y="11025"/>
                    <a:pt x="49555" y="11009"/>
                  </a:cubicBezTo>
                  <a:cubicBezTo>
                    <a:pt x="49555" y="11090"/>
                    <a:pt x="49652" y="11009"/>
                    <a:pt x="49684" y="11041"/>
                  </a:cubicBezTo>
                  <a:cubicBezTo>
                    <a:pt x="49587" y="10928"/>
                    <a:pt x="49717" y="10928"/>
                    <a:pt x="49717" y="10814"/>
                  </a:cubicBezTo>
                  <a:lnTo>
                    <a:pt x="49555" y="10831"/>
                  </a:lnTo>
                  <a:cubicBezTo>
                    <a:pt x="49539" y="10636"/>
                    <a:pt x="49814" y="10766"/>
                    <a:pt x="49862" y="10653"/>
                  </a:cubicBezTo>
                  <a:cubicBezTo>
                    <a:pt x="49846" y="10523"/>
                    <a:pt x="49798" y="10734"/>
                    <a:pt x="49684" y="10636"/>
                  </a:cubicBezTo>
                  <a:cubicBezTo>
                    <a:pt x="49700" y="10442"/>
                    <a:pt x="49846" y="10555"/>
                    <a:pt x="49927" y="10474"/>
                  </a:cubicBezTo>
                  <a:cubicBezTo>
                    <a:pt x="49830" y="10264"/>
                    <a:pt x="49652" y="10426"/>
                    <a:pt x="49522" y="10410"/>
                  </a:cubicBezTo>
                  <a:cubicBezTo>
                    <a:pt x="49425" y="10394"/>
                    <a:pt x="49441" y="10280"/>
                    <a:pt x="49344" y="10394"/>
                  </a:cubicBezTo>
                  <a:cubicBezTo>
                    <a:pt x="49263" y="10296"/>
                    <a:pt x="49150" y="10248"/>
                    <a:pt x="49021" y="10248"/>
                  </a:cubicBezTo>
                  <a:cubicBezTo>
                    <a:pt x="49037" y="10280"/>
                    <a:pt x="49069" y="10296"/>
                    <a:pt x="49085" y="10345"/>
                  </a:cubicBezTo>
                  <a:cubicBezTo>
                    <a:pt x="48907" y="10377"/>
                    <a:pt x="48842" y="10215"/>
                    <a:pt x="48778" y="10054"/>
                  </a:cubicBezTo>
                  <a:cubicBezTo>
                    <a:pt x="48794" y="9973"/>
                    <a:pt x="48859" y="10070"/>
                    <a:pt x="48923" y="10005"/>
                  </a:cubicBezTo>
                  <a:cubicBezTo>
                    <a:pt x="48713" y="9973"/>
                    <a:pt x="48826" y="9876"/>
                    <a:pt x="48681" y="9730"/>
                  </a:cubicBezTo>
                  <a:cubicBezTo>
                    <a:pt x="48535" y="9730"/>
                    <a:pt x="48308" y="9827"/>
                    <a:pt x="48324" y="9633"/>
                  </a:cubicBezTo>
                  <a:cubicBezTo>
                    <a:pt x="48098" y="9584"/>
                    <a:pt x="47936" y="9681"/>
                    <a:pt x="47806" y="9536"/>
                  </a:cubicBezTo>
                  <a:cubicBezTo>
                    <a:pt x="47677" y="9762"/>
                    <a:pt x="47450" y="9568"/>
                    <a:pt x="47305" y="9471"/>
                  </a:cubicBezTo>
                  <a:cubicBezTo>
                    <a:pt x="47402" y="9406"/>
                    <a:pt x="47466" y="9341"/>
                    <a:pt x="47612" y="9374"/>
                  </a:cubicBezTo>
                  <a:cubicBezTo>
                    <a:pt x="47612" y="9260"/>
                    <a:pt x="47466" y="9212"/>
                    <a:pt x="47450" y="9277"/>
                  </a:cubicBezTo>
                  <a:cubicBezTo>
                    <a:pt x="47402" y="9260"/>
                    <a:pt x="47369" y="9196"/>
                    <a:pt x="47353" y="9115"/>
                  </a:cubicBezTo>
                  <a:cubicBezTo>
                    <a:pt x="47499" y="9001"/>
                    <a:pt x="47661" y="9212"/>
                    <a:pt x="47758" y="9034"/>
                  </a:cubicBezTo>
                  <a:cubicBezTo>
                    <a:pt x="47564" y="8953"/>
                    <a:pt x="47353" y="8920"/>
                    <a:pt x="47143" y="8920"/>
                  </a:cubicBezTo>
                  <a:cubicBezTo>
                    <a:pt x="47045" y="8920"/>
                    <a:pt x="46754" y="9082"/>
                    <a:pt x="46835" y="8920"/>
                  </a:cubicBezTo>
                  <a:cubicBezTo>
                    <a:pt x="46754" y="8839"/>
                    <a:pt x="46511" y="9147"/>
                    <a:pt x="46479" y="8807"/>
                  </a:cubicBezTo>
                  <a:cubicBezTo>
                    <a:pt x="46009" y="8823"/>
                    <a:pt x="45605" y="8775"/>
                    <a:pt x="45070" y="8775"/>
                  </a:cubicBezTo>
                  <a:cubicBezTo>
                    <a:pt x="45070" y="8694"/>
                    <a:pt x="45168" y="8742"/>
                    <a:pt x="45216" y="8726"/>
                  </a:cubicBezTo>
                  <a:cubicBezTo>
                    <a:pt x="45135" y="8629"/>
                    <a:pt x="45249" y="8694"/>
                    <a:pt x="45216" y="8580"/>
                  </a:cubicBezTo>
                  <a:cubicBezTo>
                    <a:pt x="45119" y="8629"/>
                    <a:pt x="45054" y="8694"/>
                    <a:pt x="45006" y="8775"/>
                  </a:cubicBezTo>
                  <a:cubicBezTo>
                    <a:pt x="44779" y="8613"/>
                    <a:pt x="44439" y="8937"/>
                    <a:pt x="44293" y="8661"/>
                  </a:cubicBezTo>
                  <a:cubicBezTo>
                    <a:pt x="44196" y="8726"/>
                    <a:pt x="44131" y="8742"/>
                    <a:pt x="44131" y="8613"/>
                  </a:cubicBezTo>
                  <a:cubicBezTo>
                    <a:pt x="43970" y="8758"/>
                    <a:pt x="43824" y="8516"/>
                    <a:pt x="43678" y="8613"/>
                  </a:cubicBezTo>
                  <a:cubicBezTo>
                    <a:pt x="43662" y="8257"/>
                    <a:pt x="44018" y="8467"/>
                    <a:pt x="44148" y="8354"/>
                  </a:cubicBezTo>
                  <a:cubicBezTo>
                    <a:pt x="43937" y="8240"/>
                    <a:pt x="43581" y="8402"/>
                    <a:pt x="43338" y="8289"/>
                  </a:cubicBezTo>
                  <a:cubicBezTo>
                    <a:pt x="43128" y="8370"/>
                    <a:pt x="42901" y="8418"/>
                    <a:pt x="42674" y="8418"/>
                  </a:cubicBezTo>
                  <a:cubicBezTo>
                    <a:pt x="42674" y="8289"/>
                    <a:pt x="42723" y="8224"/>
                    <a:pt x="42836" y="8224"/>
                  </a:cubicBezTo>
                  <a:cubicBezTo>
                    <a:pt x="42836" y="8143"/>
                    <a:pt x="42723" y="8224"/>
                    <a:pt x="42674" y="8192"/>
                  </a:cubicBezTo>
                  <a:cubicBezTo>
                    <a:pt x="42691" y="8289"/>
                    <a:pt x="42626" y="8370"/>
                    <a:pt x="42545" y="8402"/>
                  </a:cubicBezTo>
                  <a:cubicBezTo>
                    <a:pt x="42351" y="8240"/>
                    <a:pt x="42173" y="8499"/>
                    <a:pt x="41914" y="8354"/>
                  </a:cubicBezTo>
                  <a:lnTo>
                    <a:pt x="41914" y="8435"/>
                  </a:lnTo>
                  <a:cubicBezTo>
                    <a:pt x="41315" y="8548"/>
                    <a:pt x="40732" y="8694"/>
                    <a:pt x="40165" y="8775"/>
                  </a:cubicBezTo>
                  <a:cubicBezTo>
                    <a:pt x="39777" y="8839"/>
                    <a:pt x="39226" y="8775"/>
                    <a:pt x="38805" y="8985"/>
                  </a:cubicBezTo>
                  <a:cubicBezTo>
                    <a:pt x="38708" y="8920"/>
                    <a:pt x="38805" y="8807"/>
                    <a:pt x="38854" y="8807"/>
                  </a:cubicBezTo>
                  <a:cubicBezTo>
                    <a:pt x="38708" y="8775"/>
                    <a:pt x="38562" y="8775"/>
                    <a:pt x="38433" y="8807"/>
                  </a:cubicBezTo>
                  <a:cubicBezTo>
                    <a:pt x="38449" y="8953"/>
                    <a:pt x="38498" y="8775"/>
                    <a:pt x="38530" y="8856"/>
                  </a:cubicBezTo>
                  <a:cubicBezTo>
                    <a:pt x="38530" y="8937"/>
                    <a:pt x="38433" y="8888"/>
                    <a:pt x="38384" y="8904"/>
                  </a:cubicBezTo>
                  <a:cubicBezTo>
                    <a:pt x="38352" y="8904"/>
                    <a:pt x="38384" y="8872"/>
                    <a:pt x="38384" y="8807"/>
                  </a:cubicBezTo>
                  <a:cubicBezTo>
                    <a:pt x="37866" y="8904"/>
                    <a:pt x="37348" y="8969"/>
                    <a:pt x="36846" y="9001"/>
                  </a:cubicBezTo>
                  <a:cubicBezTo>
                    <a:pt x="36895" y="8710"/>
                    <a:pt x="37413" y="9017"/>
                    <a:pt x="37381" y="8726"/>
                  </a:cubicBezTo>
                  <a:cubicBezTo>
                    <a:pt x="37267" y="8888"/>
                    <a:pt x="37138" y="8710"/>
                    <a:pt x="37041" y="8758"/>
                  </a:cubicBezTo>
                  <a:cubicBezTo>
                    <a:pt x="37041" y="8580"/>
                    <a:pt x="37267" y="8710"/>
                    <a:pt x="37316" y="8726"/>
                  </a:cubicBezTo>
                  <a:lnTo>
                    <a:pt x="37300" y="8629"/>
                  </a:lnTo>
                  <a:cubicBezTo>
                    <a:pt x="37348" y="8710"/>
                    <a:pt x="37397" y="8678"/>
                    <a:pt x="37462" y="8645"/>
                  </a:cubicBezTo>
                  <a:cubicBezTo>
                    <a:pt x="37462" y="8726"/>
                    <a:pt x="37462" y="8726"/>
                    <a:pt x="37526" y="8856"/>
                  </a:cubicBezTo>
                  <a:cubicBezTo>
                    <a:pt x="37591" y="8742"/>
                    <a:pt x="37753" y="8856"/>
                    <a:pt x="37721" y="8694"/>
                  </a:cubicBezTo>
                  <a:cubicBezTo>
                    <a:pt x="37818" y="8629"/>
                    <a:pt x="37802" y="8791"/>
                    <a:pt x="37915" y="8742"/>
                  </a:cubicBezTo>
                  <a:cubicBezTo>
                    <a:pt x="37915" y="8645"/>
                    <a:pt x="37850" y="8678"/>
                    <a:pt x="37850" y="8597"/>
                  </a:cubicBezTo>
                  <a:cubicBezTo>
                    <a:pt x="37915" y="8564"/>
                    <a:pt x="37915" y="8645"/>
                    <a:pt x="37980" y="8629"/>
                  </a:cubicBezTo>
                  <a:cubicBezTo>
                    <a:pt x="37980" y="8678"/>
                    <a:pt x="37899" y="8661"/>
                    <a:pt x="37947" y="8775"/>
                  </a:cubicBezTo>
                  <a:cubicBezTo>
                    <a:pt x="38061" y="8726"/>
                    <a:pt x="38206" y="8629"/>
                    <a:pt x="38352" y="8694"/>
                  </a:cubicBezTo>
                  <a:cubicBezTo>
                    <a:pt x="38303" y="8629"/>
                    <a:pt x="38352" y="8645"/>
                    <a:pt x="38336" y="8548"/>
                  </a:cubicBezTo>
                  <a:cubicBezTo>
                    <a:pt x="38401" y="8516"/>
                    <a:pt x="38384" y="8645"/>
                    <a:pt x="38465" y="8613"/>
                  </a:cubicBezTo>
                  <a:cubicBezTo>
                    <a:pt x="38465" y="8580"/>
                    <a:pt x="38433" y="8580"/>
                    <a:pt x="38417" y="8580"/>
                  </a:cubicBezTo>
                  <a:cubicBezTo>
                    <a:pt x="39097" y="8386"/>
                    <a:pt x="39712" y="8402"/>
                    <a:pt x="40343" y="8240"/>
                  </a:cubicBezTo>
                  <a:cubicBezTo>
                    <a:pt x="40392" y="8257"/>
                    <a:pt x="40311" y="8305"/>
                    <a:pt x="40376" y="8354"/>
                  </a:cubicBezTo>
                  <a:cubicBezTo>
                    <a:pt x="40505" y="8338"/>
                    <a:pt x="40667" y="8435"/>
                    <a:pt x="40667" y="8208"/>
                  </a:cubicBezTo>
                  <a:cubicBezTo>
                    <a:pt x="40780" y="8240"/>
                    <a:pt x="40910" y="8127"/>
                    <a:pt x="41007" y="8289"/>
                  </a:cubicBezTo>
                  <a:cubicBezTo>
                    <a:pt x="41039" y="8159"/>
                    <a:pt x="41169" y="8289"/>
                    <a:pt x="41169" y="8159"/>
                  </a:cubicBezTo>
                  <a:cubicBezTo>
                    <a:pt x="41217" y="8159"/>
                    <a:pt x="41217" y="8257"/>
                    <a:pt x="41250" y="8305"/>
                  </a:cubicBezTo>
                  <a:cubicBezTo>
                    <a:pt x="41315" y="8257"/>
                    <a:pt x="41590" y="8062"/>
                    <a:pt x="41655" y="8224"/>
                  </a:cubicBezTo>
                  <a:cubicBezTo>
                    <a:pt x="41752" y="8014"/>
                    <a:pt x="41946" y="8176"/>
                    <a:pt x="41978" y="8014"/>
                  </a:cubicBezTo>
                  <a:cubicBezTo>
                    <a:pt x="42027" y="8046"/>
                    <a:pt x="42108" y="8046"/>
                    <a:pt x="42092" y="8176"/>
                  </a:cubicBezTo>
                  <a:cubicBezTo>
                    <a:pt x="42124" y="8176"/>
                    <a:pt x="42108" y="8111"/>
                    <a:pt x="42108" y="8062"/>
                  </a:cubicBezTo>
                  <a:cubicBezTo>
                    <a:pt x="42594" y="8192"/>
                    <a:pt x="43176" y="7836"/>
                    <a:pt x="43678" y="7917"/>
                  </a:cubicBezTo>
                  <a:cubicBezTo>
                    <a:pt x="43630" y="7771"/>
                    <a:pt x="43808" y="7900"/>
                    <a:pt x="43792" y="7787"/>
                  </a:cubicBezTo>
                  <a:cubicBezTo>
                    <a:pt x="44682" y="7836"/>
                    <a:pt x="45540" y="7658"/>
                    <a:pt x="46382" y="7528"/>
                  </a:cubicBezTo>
                  <a:cubicBezTo>
                    <a:pt x="45329" y="7560"/>
                    <a:pt x="44018" y="7641"/>
                    <a:pt x="43095" y="7900"/>
                  </a:cubicBezTo>
                  <a:cubicBezTo>
                    <a:pt x="43047" y="7868"/>
                    <a:pt x="43128" y="7706"/>
                    <a:pt x="43014" y="7690"/>
                  </a:cubicBezTo>
                  <a:cubicBezTo>
                    <a:pt x="42998" y="7820"/>
                    <a:pt x="42901" y="7852"/>
                    <a:pt x="42836" y="7820"/>
                  </a:cubicBezTo>
                  <a:cubicBezTo>
                    <a:pt x="42836" y="7949"/>
                    <a:pt x="42723" y="7933"/>
                    <a:pt x="42594" y="7917"/>
                  </a:cubicBezTo>
                  <a:cubicBezTo>
                    <a:pt x="42594" y="7868"/>
                    <a:pt x="42577" y="7820"/>
                    <a:pt x="42610" y="7803"/>
                  </a:cubicBezTo>
                  <a:cubicBezTo>
                    <a:pt x="42464" y="7933"/>
                    <a:pt x="42237" y="7917"/>
                    <a:pt x="42108" y="7787"/>
                  </a:cubicBezTo>
                  <a:lnTo>
                    <a:pt x="42108" y="7900"/>
                  </a:lnTo>
                  <a:cubicBezTo>
                    <a:pt x="41881" y="7820"/>
                    <a:pt x="41638" y="7868"/>
                    <a:pt x="41444" y="8030"/>
                  </a:cubicBezTo>
                  <a:cubicBezTo>
                    <a:pt x="41444" y="7868"/>
                    <a:pt x="41493" y="7933"/>
                    <a:pt x="41476" y="7771"/>
                  </a:cubicBezTo>
                  <a:cubicBezTo>
                    <a:pt x="41444" y="7852"/>
                    <a:pt x="41412" y="7933"/>
                    <a:pt x="41363" y="7998"/>
                  </a:cubicBezTo>
                  <a:cubicBezTo>
                    <a:pt x="40942" y="8030"/>
                    <a:pt x="40521" y="7998"/>
                    <a:pt x="40084" y="8240"/>
                  </a:cubicBezTo>
                  <a:cubicBezTo>
                    <a:pt x="40068" y="8159"/>
                    <a:pt x="40117" y="8176"/>
                    <a:pt x="40149" y="8159"/>
                  </a:cubicBezTo>
                  <a:cubicBezTo>
                    <a:pt x="39161" y="8386"/>
                    <a:pt x="37866" y="8143"/>
                    <a:pt x="36798" y="8370"/>
                  </a:cubicBezTo>
                  <a:cubicBezTo>
                    <a:pt x="36749" y="8370"/>
                    <a:pt x="36717" y="8338"/>
                    <a:pt x="36717" y="8257"/>
                  </a:cubicBezTo>
                  <a:cubicBezTo>
                    <a:pt x="36296" y="8483"/>
                    <a:pt x="35697" y="8386"/>
                    <a:pt x="35308" y="8289"/>
                  </a:cubicBezTo>
                  <a:cubicBezTo>
                    <a:pt x="35308" y="8338"/>
                    <a:pt x="35308" y="8386"/>
                    <a:pt x="35325" y="8435"/>
                  </a:cubicBezTo>
                  <a:cubicBezTo>
                    <a:pt x="34920" y="8305"/>
                    <a:pt x="34483" y="8305"/>
                    <a:pt x="34094" y="8451"/>
                  </a:cubicBezTo>
                  <a:cubicBezTo>
                    <a:pt x="34094" y="8418"/>
                    <a:pt x="34111" y="8418"/>
                    <a:pt x="34127" y="8418"/>
                  </a:cubicBezTo>
                  <a:cubicBezTo>
                    <a:pt x="33965" y="8338"/>
                    <a:pt x="33706" y="8580"/>
                    <a:pt x="33528" y="8321"/>
                  </a:cubicBezTo>
                  <a:cubicBezTo>
                    <a:pt x="33495" y="8386"/>
                    <a:pt x="33528" y="8386"/>
                    <a:pt x="33544" y="8435"/>
                  </a:cubicBezTo>
                  <a:cubicBezTo>
                    <a:pt x="33220" y="8386"/>
                    <a:pt x="32799" y="8305"/>
                    <a:pt x="32605" y="8451"/>
                  </a:cubicBezTo>
                  <a:cubicBezTo>
                    <a:pt x="32524" y="8451"/>
                    <a:pt x="32654" y="8338"/>
                    <a:pt x="32573" y="8354"/>
                  </a:cubicBezTo>
                  <a:cubicBezTo>
                    <a:pt x="32314" y="8435"/>
                    <a:pt x="32022" y="8435"/>
                    <a:pt x="31763" y="8321"/>
                  </a:cubicBezTo>
                  <a:cubicBezTo>
                    <a:pt x="32071" y="8305"/>
                    <a:pt x="32508" y="7933"/>
                    <a:pt x="32864" y="8111"/>
                  </a:cubicBezTo>
                  <a:cubicBezTo>
                    <a:pt x="32961" y="7981"/>
                    <a:pt x="32767" y="7998"/>
                    <a:pt x="32767" y="7868"/>
                  </a:cubicBezTo>
                  <a:cubicBezTo>
                    <a:pt x="33074" y="7868"/>
                    <a:pt x="33398" y="8273"/>
                    <a:pt x="33706" y="7981"/>
                  </a:cubicBezTo>
                  <a:cubicBezTo>
                    <a:pt x="33576" y="8046"/>
                    <a:pt x="33333" y="8046"/>
                    <a:pt x="33269" y="7852"/>
                  </a:cubicBezTo>
                  <a:cubicBezTo>
                    <a:pt x="33188" y="7949"/>
                    <a:pt x="33074" y="7852"/>
                    <a:pt x="32977" y="7884"/>
                  </a:cubicBezTo>
                  <a:cubicBezTo>
                    <a:pt x="33091" y="7625"/>
                    <a:pt x="33220" y="7900"/>
                    <a:pt x="33431" y="7722"/>
                  </a:cubicBezTo>
                  <a:lnTo>
                    <a:pt x="33431" y="7658"/>
                  </a:lnTo>
                  <a:cubicBezTo>
                    <a:pt x="33398" y="7593"/>
                    <a:pt x="33414" y="7674"/>
                    <a:pt x="33414" y="7722"/>
                  </a:cubicBezTo>
                  <a:cubicBezTo>
                    <a:pt x="33253" y="7690"/>
                    <a:pt x="33074" y="7690"/>
                    <a:pt x="32848" y="7641"/>
                  </a:cubicBezTo>
                  <a:cubicBezTo>
                    <a:pt x="32880" y="7480"/>
                    <a:pt x="33091" y="7512"/>
                    <a:pt x="33220" y="7577"/>
                  </a:cubicBezTo>
                  <a:cubicBezTo>
                    <a:pt x="33204" y="7528"/>
                    <a:pt x="33172" y="7512"/>
                    <a:pt x="33155" y="7463"/>
                  </a:cubicBezTo>
                  <a:cubicBezTo>
                    <a:pt x="33269" y="7415"/>
                    <a:pt x="33269" y="7593"/>
                    <a:pt x="33366" y="7560"/>
                  </a:cubicBezTo>
                  <a:cubicBezTo>
                    <a:pt x="33317" y="7463"/>
                    <a:pt x="33220" y="7399"/>
                    <a:pt x="33123" y="7399"/>
                  </a:cubicBezTo>
                  <a:cubicBezTo>
                    <a:pt x="33236" y="7253"/>
                    <a:pt x="33398" y="7512"/>
                    <a:pt x="33592" y="7415"/>
                  </a:cubicBezTo>
                  <a:cubicBezTo>
                    <a:pt x="33609" y="7269"/>
                    <a:pt x="33738" y="7269"/>
                    <a:pt x="33835" y="7285"/>
                  </a:cubicBezTo>
                  <a:cubicBezTo>
                    <a:pt x="33803" y="7010"/>
                    <a:pt x="33657" y="7253"/>
                    <a:pt x="33609" y="7318"/>
                  </a:cubicBezTo>
                  <a:cubicBezTo>
                    <a:pt x="33463" y="7269"/>
                    <a:pt x="33398" y="7334"/>
                    <a:pt x="33236" y="7318"/>
                  </a:cubicBezTo>
                  <a:cubicBezTo>
                    <a:pt x="33220" y="7301"/>
                    <a:pt x="33220" y="7285"/>
                    <a:pt x="33236" y="7285"/>
                  </a:cubicBezTo>
                  <a:cubicBezTo>
                    <a:pt x="33010" y="7285"/>
                    <a:pt x="33107" y="7512"/>
                    <a:pt x="32751" y="7431"/>
                  </a:cubicBezTo>
                  <a:cubicBezTo>
                    <a:pt x="32799" y="7253"/>
                    <a:pt x="32929" y="7366"/>
                    <a:pt x="33058" y="7253"/>
                  </a:cubicBezTo>
                  <a:cubicBezTo>
                    <a:pt x="33074" y="7204"/>
                    <a:pt x="33074" y="7123"/>
                    <a:pt x="33091" y="7075"/>
                  </a:cubicBezTo>
                  <a:cubicBezTo>
                    <a:pt x="33204" y="7026"/>
                    <a:pt x="33382" y="7172"/>
                    <a:pt x="33463" y="7042"/>
                  </a:cubicBezTo>
                  <a:cubicBezTo>
                    <a:pt x="33285" y="6994"/>
                    <a:pt x="33091" y="6994"/>
                    <a:pt x="32913" y="7026"/>
                  </a:cubicBezTo>
                  <a:cubicBezTo>
                    <a:pt x="32945" y="7140"/>
                    <a:pt x="32961" y="7042"/>
                    <a:pt x="33026" y="7042"/>
                  </a:cubicBezTo>
                  <a:cubicBezTo>
                    <a:pt x="33091" y="7285"/>
                    <a:pt x="32913" y="7091"/>
                    <a:pt x="32913" y="7269"/>
                  </a:cubicBezTo>
                  <a:cubicBezTo>
                    <a:pt x="32767" y="7269"/>
                    <a:pt x="32945" y="6961"/>
                    <a:pt x="32783" y="7042"/>
                  </a:cubicBezTo>
                  <a:cubicBezTo>
                    <a:pt x="32783" y="7075"/>
                    <a:pt x="32815" y="7059"/>
                    <a:pt x="32832" y="7059"/>
                  </a:cubicBezTo>
                  <a:cubicBezTo>
                    <a:pt x="32815" y="7091"/>
                    <a:pt x="32799" y="7123"/>
                    <a:pt x="32767" y="7140"/>
                  </a:cubicBezTo>
                  <a:cubicBezTo>
                    <a:pt x="32702" y="6961"/>
                    <a:pt x="32573" y="7026"/>
                    <a:pt x="32362" y="7042"/>
                  </a:cubicBezTo>
                  <a:cubicBezTo>
                    <a:pt x="32362" y="6978"/>
                    <a:pt x="32524" y="6913"/>
                    <a:pt x="32378" y="6929"/>
                  </a:cubicBezTo>
                  <a:cubicBezTo>
                    <a:pt x="32492" y="6929"/>
                    <a:pt x="32864" y="6897"/>
                    <a:pt x="32961" y="6978"/>
                  </a:cubicBezTo>
                  <a:cubicBezTo>
                    <a:pt x="33074" y="6864"/>
                    <a:pt x="33382" y="6929"/>
                    <a:pt x="33544" y="7075"/>
                  </a:cubicBezTo>
                  <a:cubicBezTo>
                    <a:pt x="33803" y="7091"/>
                    <a:pt x="34175" y="7075"/>
                    <a:pt x="34531" y="7107"/>
                  </a:cubicBezTo>
                  <a:cubicBezTo>
                    <a:pt x="35713" y="6783"/>
                    <a:pt x="37203" y="7059"/>
                    <a:pt x="38401" y="6508"/>
                  </a:cubicBezTo>
                  <a:cubicBezTo>
                    <a:pt x="38595" y="6541"/>
                    <a:pt x="38822" y="6492"/>
                    <a:pt x="38967" y="6589"/>
                  </a:cubicBezTo>
                  <a:cubicBezTo>
                    <a:pt x="38967" y="6508"/>
                    <a:pt x="38741" y="6460"/>
                    <a:pt x="38919" y="6427"/>
                  </a:cubicBezTo>
                  <a:cubicBezTo>
                    <a:pt x="38886" y="6346"/>
                    <a:pt x="38789" y="6346"/>
                    <a:pt x="38773" y="6217"/>
                  </a:cubicBezTo>
                  <a:cubicBezTo>
                    <a:pt x="38951" y="6071"/>
                    <a:pt x="39259" y="6217"/>
                    <a:pt x="39420" y="6023"/>
                  </a:cubicBezTo>
                  <a:cubicBezTo>
                    <a:pt x="39388" y="5925"/>
                    <a:pt x="39388" y="5828"/>
                    <a:pt x="39453" y="5764"/>
                  </a:cubicBezTo>
                  <a:cubicBezTo>
                    <a:pt x="39534" y="6039"/>
                    <a:pt x="39793" y="5990"/>
                    <a:pt x="39922" y="6184"/>
                  </a:cubicBezTo>
                  <a:cubicBezTo>
                    <a:pt x="40003" y="6201"/>
                    <a:pt x="40003" y="6120"/>
                    <a:pt x="40036" y="6103"/>
                  </a:cubicBezTo>
                  <a:cubicBezTo>
                    <a:pt x="39890" y="6103"/>
                    <a:pt x="39809" y="5942"/>
                    <a:pt x="39647" y="5958"/>
                  </a:cubicBezTo>
                  <a:cubicBezTo>
                    <a:pt x="39599" y="5828"/>
                    <a:pt x="39712" y="5861"/>
                    <a:pt x="39728" y="5812"/>
                  </a:cubicBezTo>
                  <a:cubicBezTo>
                    <a:pt x="39680" y="5764"/>
                    <a:pt x="39615" y="5747"/>
                    <a:pt x="39550" y="5747"/>
                  </a:cubicBezTo>
                  <a:cubicBezTo>
                    <a:pt x="39534" y="5650"/>
                    <a:pt x="39582" y="5683"/>
                    <a:pt x="39534" y="5602"/>
                  </a:cubicBezTo>
                  <a:cubicBezTo>
                    <a:pt x="39615" y="5585"/>
                    <a:pt x="39680" y="5602"/>
                    <a:pt x="39696" y="5699"/>
                  </a:cubicBezTo>
                  <a:cubicBezTo>
                    <a:pt x="39841" y="5650"/>
                    <a:pt x="39987" y="5634"/>
                    <a:pt x="40149" y="5650"/>
                  </a:cubicBezTo>
                  <a:cubicBezTo>
                    <a:pt x="40327" y="5375"/>
                    <a:pt x="40716" y="5521"/>
                    <a:pt x="40942" y="5537"/>
                  </a:cubicBezTo>
                  <a:cubicBezTo>
                    <a:pt x="41007" y="5553"/>
                    <a:pt x="40975" y="5472"/>
                    <a:pt x="41023" y="5456"/>
                  </a:cubicBezTo>
                  <a:cubicBezTo>
                    <a:pt x="41428" y="5326"/>
                    <a:pt x="42124" y="5602"/>
                    <a:pt x="42464" y="5278"/>
                  </a:cubicBezTo>
                  <a:cubicBezTo>
                    <a:pt x="42561" y="5343"/>
                    <a:pt x="42642" y="5278"/>
                    <a:pt x="42626" y="5116"/>
                  </a:cubicBezTo>
                  <a:cubicBezTo>
                    <a:pt x="42529" y="5003"/>
                    <a:pt x="42318" y="5051"/>
                    <a:pt x="42221" y="4922"/>
                  </a:cubicBezTo>
                  <a:cubicBezTo>
                    <a:pt x="42221" y="4808"/>
                    <a:pt x="42237" y="4711"/>
                    <a:pt x="42318" y="4695"/>
                  </a:cubicBezTo>
                  <a:cubicBezTo>
                    <a:pt x="42399" y="4825"/>
                    <a:pt x="42513" y="4598"/>
                    <a:pt x="42529" y="4857"/>
                  </a:cubicBezTo>
                  <a:cubicBezTo>
                    <a:pt x="42577" y="4954"/>
                    <a:pt x="42545" y="4679"/>
                    <a:pt x="42513" y="4679"/>
                  </a:cubicBezTo>
                  <a:cubicBezTo>
                    <a:pt x="42755" y="4679"/>
                    <a:pt x="42853" y="4387"/>
                    <a:pt x="42998" y="4371"/>
                  </a:cubicBezTo>
                  <a:cubicBezTo>
                    <a:pt x="42836" y="4226"/>
                    <a:pt x="42691" y="4549"/>
                    <a:pt x="42399" y="4501"/>
                  </a:cubicBezTo>
                  <a:cubicBezTo>
                    <a:pt x="42335" y="4501"/>
                    <a:pt x="42367" y="4355"/>
                    <a:pt x="42351" y="4306"/>
                  </a:cubicBezTo>
                  <a:cubicBezTo>
                    <a:pt x="42351" y="4161"/>
                    <a:pt x="42529" y="4226"/>
                    <a:pt x="42577" y="4128"/>
                  </a:cubicBezTo>
                  <a:cubicBezTo>
                    <a:pt x="42545" y="3983"/>
                    <a:pt x="42399" y="4209"/>
                    <a:pt x="42318" y="4015"/>
                  </a:cubicBezTo>
                  <a:cubicBezTo>
                    <a:pt x="42205" y="4112"/>
                    <a:pt x="41833" y="4290"/>
                    <a:pt x="41800" y="3967"/>
                  </a:cubicBezTo>
                  <a:cubicBezTo>
                    <a:pt x="40457" y="4242"/>
                    <a:pt x="39032" y="3643"/>
                    <a:pt x="37834" y="3999"/>
                  </a:cubicBezTo>
                  <a:cubicBezTo>
                    <a:pt x="37769" y="3983"/>
                    <a:pt x="37850" y="3934"/>
                    <a:pt x="37785" y="3886"/>
                  </a:cubicBezTo>
                  <a:cubicBezTo>
                    <a:pt x="37721" y="3999"/>
                    <a:pt x="37607" y="3869"/>
                    <a:pt x="37543" y="3950"/>
                  </a:cubicBezTo>
                  <a:cubicBezTo>
                    <a:pt x="37591" y="3756"/>
                    <a:pt x="37785" y="3837"/>
                    <a:pt x="37915" y="3837"/>
                  </a:cubicBezTo>
                  <a:cubicBezTo>
                    <a:pt x="38044" y="3853"/>
                    <a:pt x="38223" y="3740"/>
                    <a:pt x="38352" y="3772"/>
                  </a:cubicBezTo>
                  <a:cubicBezTo>
                    <a:pt x="38579" y="3805"/>
                    <a:pt x="38967" y="3691"/>
                    <a:pt x="39307" y="3675"/>
                  </a:cubicBezTo>
                  <a:cubicBezTo>
                    <a:pt x="39372" y="3432"/>
                    <a:pt x="39566" y="3594"/>
                    <a:pt x="39696" y="3529"/>
                  </a:cubicBezTo>
                  <a:cubicBezTo>
                    <a:pt x="39631" y="3384"/>
                    <a:pt x="39340" y="3481"/>
                    <a:pt x="39259" y="3529"/>
                  </a:cubicBezTo>
                  <a:cubicBezTo>
                    <a:pt x="39178" y="3416"/>
                    <a:pt x="39064" y="3335"/>
                    <a:pt x="38935" y="3303"/>
                  </a:cubicBezTo>
                  <a:lnTo>
                    <a:pt x="38951" y="3416"/>
                  </a:lnTo>
                  <a:cubicBezTo>
                    <a:pt x="38919" y="3368"/>
                    <a:pt x="38854" y="3384"/>
                    <a:pt x="38789" y="3384"/>
                  </a:cubicBezTo>
                  <a:cubicBezTo>
                    <a:pt x="38789" y="3335"/>
                    <a:pt x="38822" y="3319"/>
                    <a:pt x="38789" y="3238"/>
                  </a:cubicBezTo>
                  <a:cubicBezTo>
                    <a:pt x="38741" y="3432"/>
                    <a:pt x="38546" y="3287"/>
                    <a:pt x="38433" y="3206"/>
                  </a:cubicBezTo>
                  <a:cubicBezTo>
                    <a:pt x="38368" y="3254"/>
                    <a:pt x="38482" y="3303"/>
                    <a:pt x="38482" y="3351"/>
                  </a:cubicBezTo>
                  <a:cubicBezTo>
                    <a:pt x="38384" y="3351"/>
                    <a:pt x="38384" y="3303"/>
                    <a:pt x="38303" y="3368"/>
                  </a:cubicBezTo>
                  <a:cubicBezTo>
                    <a:pt x="38239" y="3368"/>
                    <a:pt x="38287" y="3254"/>
                    <a:pt x="38320" y="3254"/>
                  </a:cubicBezTo>
                  <a:cubicBezTo>
                    <a:pt x="38239" y="3238"/>
                    <a:pt x="38190" y="3335"/>
                    <a:pt x="38061" y="3254"/>
                  </a:cubicBezTo>
                  <a:cubicBezTo>
                    <a:pt x="38028" y="3125"/>
                    <a:pt x="38190" y="3222"/>
                    <a:pt x="38093" y="3109"/>
                  </a:cubicBezTo>
                  <a:cubicBezTo>
                    <a:pt x="38255" y="3060"/>
                    <a:pt x="38417" y="2979"/>
                    <a:pt x="38546" y="2882"/>
                  </a:cubicBezTo>
                  <a:cubicBezTo>
                    <a:pt x="38514" y="2801"/>
                    <a:pt x="38206" y="3011"/>
                    <a:pt x="38142" y="2849"/>
                  </a:cubicBezTo>
                  <a:cubicBezTo>
                    <a:pt x="38303" y="2736"/>
                    <a:pt x="38514" y="2688"/>
                    <a:pt x="38708" y="2720"/>
                  </a:cubicBezTo>
                  <a:cubicBezTo>
                    <a:pt x="38676" y="2639"/>
                    <a:pt x="38562" y="2590"/>
                    <a:pt x="38482" y="2639"/>
                  </a:cubicBezTo>
                  <a:cubicBezTo>
                    <a:pt x="38482" y="2607"/>
                    <a:pt x="38498" y="2607"/>
                    <a:pt x="38530" y="2607"/>
                  </a:cubicBezTo>
                  <a:cubicBezTo>
                    <a:pt x="38530" y="2558"/>
                    <a:pt x="38482" y="2574"/>
                    <a:pt x="38449" y="2574"/>
                  </a:cubicBezTo>
                  <a:cubicBezTo>
                    <a:pt x="38676" y="2558"/>
                    <a:pt x="38741" y="2429"/>
                    <a:pt x="38983" y="2364"/>
                  </a:cubicBezTo>
                  <a:cubicBezTo>
                    <a:pt x="38902" y="2105"/>
                    <a:pt x="39242" y="2315"/>
                    <a:pt x="39226" y="2121"/>
                  </a:cubicBezTo>
                  <a:cubicBezTo>
                    <a:pt x="38789" y="2283"/>
                    <a:pt x="38546" y="1975"/>
                    <a:pt x="38174" y="2170"/>
                  </a:cubicBezTo>
                  <a:cubicBezTo>
                    <a:pt x="38142" y="2170"/>
                    <a:pt x="38109" y="2105"/>
                    <a:pt x="38142" y="2089"/>
                  </a:cubicBezTo>
                  <a:cubicBezTo>
                    <a:pt x="38044" y="1991"/>
                    <a:pt x="37818" y="2153"/>
                    <a:pt x="37704" y="2024"/>
                  </a:cubicBezTo>
                  <a:cubicBezTo>
                    <a:pt x="37607" y="2299"/>
                    <a:pt x="37332" y="2105"/>
                    <a:pt x="37138" y="2121"/>
                  </a:cubicBezTo>
                  <a:cubicBezTo>
                    <a:pt x="36830" y="2364"/>
                    <a:pt x="36021" y="2315"/>
                    <a:pt x="35665" y="2526"/>
                  </a:cubicBezTo>
                  <a:cubicBezTo>
                    <a:pt x="35616" y="2364"/>
                    <a:pt x="35519" y="2558"/>
                    <a:pt x="35357" y="2412"/>
                  </a:cubicBezTo>
                  <a:cubicBezTo>
                    <a:pt x="35373" y="2461"/>
                    <a:pt x="35406" y="2461"/>
                    <a:pt x="35422" y="2510"/>
                  </a:cubicBezTo>
                  <a:cubicBezTo>
                    <a:pt x="35114" y="2380"/>
                    <a:pt x="34839" y="2445"/>
                    <a:pt x="34531" y="2283"/>
                  </a:cubicBezTo>
                  <a:cubicBezTo>
                    <a:pt x="34531" y="2170"/>
                    <a:pt x="34726" y="2315"/>
                    <a:pt x="34677" y="2153"/>
                  </a:cubicBezTo>
                  <a:cubicBezTo>
                    <a:pt x="34386" y="2170"/>
                    <a:pt x="34240" y="2283"/>
                    <a:pt x="34013" y="2121"/>
                  </a:cubicBezTo>
                  <a:cubicBezTo>
                    <a:pt x="34013" y="2202"/>
                    <a:pt x="33949" y="2218"/>
                    <a:pt x="33900" y="2267"/>
                  </a:cubicBezTo>
                  <a:cubicBezTo>
                    <a:pt x="33851" y="2250"/>
                    <a:pt x="33868" y="2089"/>
                    <a:pt x="33787" y="2137"/>
                  </a:cubicBezTo>
                  <a:cubicBezTo>
                    <a:pt x="33787" y="2234"/>
                    <a:pt x="33851" y="2202"/>
                    <a:pt x="33851" y="2283"/>
                  </a:cubicBezTo>
                  <a:cubicBezTo>
                    <a:pt x="33754" y="2234"/>
                    <a:pt x="33625" y="2234"/>
                    <a:pt x="33528" y="2283"/>
                  </a:cubicBezTo>
                  <a:cubicBezTo>
                    <a:pt x="33592" y="2202"/>
                    <a:pt x="33528" y="2170"/>
                    <a:pt x="33544" y="2056"/>
                  </a:cubicBezTo>
                  <a:cubicBezTo>
                    <a:pt x="33641" y="2008"/>
                    <a:pt x="33625" y="2170"/>
                    <a:pt x="33738" y="2105"/>
                  </a:cubicBezTo>
                  <a:cubicBezTo>
                    <a:pt x="33673" y="1991"/>
                    <a:pt x="33512" y="2040"/>
                    <a:pt x="33463" y="1894"/>
                  </a:cubicBezTo>
                  <a:cubicBezTo>
                    <a:pt x="33414" y="1878"/>
                    <a:pt x="33463" y="2056"/>
                    <a:pt x="33528" y="2024"/>
                  </a:cubicBezTo>
                  <a:cubicBezTo>
                    <a:pt x="33560" y="2234"/>
                    <a:pt x="33366" y="2315"/>
                    <a:pt x="33269" y="2186"/>
                  </a:cubicBezTo>
                  <a:cubicBezTo>
                    <a:pt x="33269" y="2153"/>
                    <a:pt x="33301" y="2153"/>
                    <a:pt x="33333" y="2153"/>
                  </a:cubicBezTo>
                  <a:cubicBezTo>
                    <a:pt x="33285" y="2105"/>
                    <a:pt x="33253" y="2008"/>
                    <a:pt x="33188" y="1991"/>
                  </a:cubicBezTo>
                  <a:cubicBezTo>
                    <a:pt x="33204" y="2089"/>
                    <a:pt x="33188" y="2186"/>
                    <a:pt x="33123" y="2283"/>
                  </a:cubicBezTo>
                  <a:cubicBezTo>
                    <a:pt x="33042" y="2202"/>
                    <a:pt x="32848" y="2331"/>
                    <a:pt x="32767" y="2250"/>
                  </a:cubicBezTo>
                  <a:cubicBezTo>
                    <a:pt x="32783" y="2137"/>
                    <a:pt x="32993" y="2267"/>
                    <a:pt x="32945" y="2089"/>
                  </a:cubicBezTo>
                  <a:cubicBezTo>
                    <a:pt x="32848" y="2218"/>
                    <a:pt x="32783" y="2121"/>
                    <a:pt x="32686" y="2040"/>
                  </a:cubicBezTo>
                  <a:cubicBezTo>
                    <a:pt x="32751" y="2218"/>
                    <a:pt x="32314" y="2234"/>
                    <a:pt x="32265" y="2008"/>
                  </a:cubicBezTo>
                  <a:cubicBezTo>
                    <a:pt x="32168" y="1991"/>
                    <a:pt x="32152" y="2202"/>
                    <a:pt x="32087" y="2056"/>
                  </a:cubicBezTo>
                  <a:cubicBezTo>
                    <a:pt x="32071" y="2186"/>
                    <a:pt x="31941" y="2202"/>
                    <a:pt x="31828" y="2234"/>
                  </a:cubicBezTo>
                  <a:cubicBezTo>
                    <a:pt x="31812" y="2170"/>
                    <a:pt x="31844" y="2153"/>
                    <a:pt x="31876" y="2153"/>
                  </a:cubicBezTo>
                  <a:cubicBezTo>
                    <a:pt x="31812" y="2040"/>
                    <a:pt x="31650" y="2429"/>
                    <a:pt x="31520" y="2186"/>
                  </a:cubicBezTo>
                  <a:cubicBezTo>
                    <a:pt x="31520" y="2234"/>
                    <a:pt x="31520" y="2250"/>
                    <a:pt x="31504" y="2267"/>
                  </a:cubicBezTo>
                  <a:cubicBezTo>
                    <a:pt x="31472" y="2234"/>
                    <a:pt x="31504" y="2202"/>
                    <a:pt x="31439" y="2153"/>
                  </a:cubicBezTo>
                  <a:cubicBezTo>
                    <a:pt x="31375" y="2202"/>
                    <a:pt x="31423" y="2218"/>
                    <a:pt x="31439" y="2299"/>
                  </a:cubicBezTo>
                  <a:cubicBezTo>
                    <a:pt x="31375" y="2218"/>
                    <a:pt x="31294" y="2137"/>
                    <a:pt x="31197" y="2072"/>
                  </a:cubicBezTo>
                  <a:cubicBezTo>
                    <a:pt x="31197" y="2137"/>
                    <a:pt x="31197" y="2218"/>
                    <a:pt x="31083" y="2234"/>
                  </a:cubicBezTo>
                  <a:cubicBezTo>
                    <a:pt x="31197" y="2072"/>
                    <a:pt x="30937" y="2040"/>
                    <a:pt x="30954" y="2202"/>
                  </a:cubicBezTo>
                  <a:cubicBezTo>
                    <a:pt x="30921" y="2202"/>
                    <a:pt x="30824" y="2105"/>
                    <a:pt x="30889" y="2072"/>
                  </a:cubicBezTo>
                  <a:cubicBezTo>
                    <a:pt x="30857" y="2072"/>
                    <a:pt x="30743" y="2299"/>
                    <a:pt x="30646" y="2089"/>
                  </a:cubicBezTo>
                  <a:cubicBezTo>
                    <a:pt x="30500" y="2267"/>
                    <a:pt x="30225" y="2202"/>
                    <a:pt x="30160" y="2008"/>
                  </a:cubicBezTo>
                  <a:cubicBezTo>
                    <a:pt x="30144" y="1943"/>
                    <a:pt x="30031" y="2024"/>
                    <a:pt x="30015" y="2056"/>
                  </a:cubicBezTo>
                  <a:cubicBezTo>
                    <a:pt x="29950" y="2072"/>
                    <a:pt x="29966" y="1911"/>
                    <a:pt x="29901" y="1959"/>
                  </a:cubicBezTo>
                  <a:cubicBezTo>
                    <a:pt x="30063" y="1878"/>
                    <a:pt x="30241" y="1846"/>
                    <a:pt x="30419" y="1862"/>
                  </a:cubicBezTo>
                  <a:cubicBezTo>
                    <a:pt x="30419" y="1991"/>
                    <a:pt x="30274" y="1927"/>
                    <a:pt x="30290" y="2056"/>
                  </a:cubicBezTo>
                  <a:cubicBezTo>
                    <a:pt x="30419" y="1991"/>
                    <a:pt x="30387" y="2218"/>
                    <a:pt x="30517" y="2137"/>
                  </a:cubicBezTo>
                  <a:cubicBezTo>
                    <a:pt x="30517" y="2105"/>
                    <a:pt x="30468" y="2121"/>
                    <a:pt x="30436" y="2121"/>
                  </a:cubicBezTo>
                  <a:cubicBezTo>
                    <a:pt x="30484" y="1943"/>
                    <a:pt x="30630" y="1797"/>
                    <a:pt x="30808" y="1749"/>
                  </a:cubicBezTo>
                  <a:cubicBezTo>
                    <a:pt x="30695" y="1668"/>
                    <a:pt x="30549" y="1781"/>
                    <a:pt x="30484" y="1862"/>
                  </a:cubicBezTo>
                  <a:cubicBezTo>
                    <a:pt x="30371" y="1700"/>
                    <a:pt x="30047" y="1894"/>
                    <a:pt x="30031" y="1538"/>
                  </a:cubicBezTo>
                  <a:cubicBezTo>
                    <a:pt x="29901" y="1700"/>
                    <a:pt x="29788" y="1490"/>
                    <a:pt x="29659" y="1409"/>
                  </a:cubicBezTo>
                  <a:cubicBezTo>
                    <a:pt x="29561" y="1571"/>
                    <a:pt x="29804" y="1506"/>
                    <a:pt x="29837" y="1603"/>
                  </a:cubicBezTo>
                  <a:cubicBezTo>
                    <a:pt x="29820" y="1781"/>
                    <a:pt x="29675" y="1490"/>
                    <a:pt x="29610" y="1635"/>
                  </a:cubicBezTo>
                  <a:cubicBezTo>
                    <a:pt x="29513" y="1587"/>
                    <a:pt x="29675" y="1506"/>
                    <a:pt x="29594" y="1457"/>
                  </a:cubicBezTo>
                  <a:cubicBezTo>
                    <a:pt x="29367" y="1490"/>
                    <a:pt x="29076" y="1684"/>
                    <a:pt x="28849" y="1554"/>
                  </a:cubicBezTo>
                  <a:cubicBezTo>
                    <a:pt x="28849" y="1506"/>
                    <a:pt x="28898" y="1522"/>
                    <a:pt x="28946" y="1522"/>
                  </a:cubicBezTo>
                  <a:cubicBezTo>
                    <a:pt x="28865" y="1457"/>
                    <a:pt x="28881" y="1473"/>
                    <a:pt x="28849" y="1376"/>
                  </a:cubicBezTo>
                  <a:cubicBezTo>
                    <a:pt x="28849" y="1425"/>
                    <a:pt x="28736" y="1441"/>
                    <a:pt x="28801" y="1376"/>
                  </a:cubicBezTo>
                  <a:cubicBezTo>
                    <a:pt x="28736" y="1328"/>
                    <a:pt x="28622" y="1554"/>
                    <a:pt x="28542" y="1473"/>
                  </a:cubicBezTo>
                  <a:cubicBezTo>
                    <a:pt x="28558" y="1506"/>
                    <a:pt x="28574" y="1538"/>
                    <a:pt x="28574" y="1587"/>
                  </a:cubicBezTo>
                  <a:lnTo>
                    <a:pt x="28477" y="1587"/>
                  </a:lnTo>
                  <a:cubicBezTo>
                    <a:pt x="28477" y="1554"/>
                    <a:pt x="28493" y="1522"/>
                    <a:pt x="28509" y="1506"/>
                  </a:cubicBezTo>
                  <a:cubicBezTo>
                    <a:pt x="28137" y="1619"/>
                    <a:pt x="27635" y="1571"/>
                    <a:pt x="27279" y="1765"/>
                  </a:cubicBezTo>
                  <a:cubicBezTo>
                    <a:pt x="27230" y="1765"/>
                    <a:pt x="27279" y="1668"/>
                    <a:pt x="27327" y="1700"/>
                  </a:cubicBezTo>
                  <a:cubicBezTo>
                    <a:pt x="27295" y="1619"/>
                    <a:pt x="27165" y="1700"/>
                    <a:pt x="27149" y="1749"/>
                  </a:cubicBezTo>
                  <a:cubicBezTo>
                    <a:pt x="26939" y="1603"/>
                    <a:pt x="26858" y="1781"/>
                    <a:pt x="26615" y="1700"/>
                  </a:cubicBezTo>
                  <a:cubicBezTo>
                    <a:pt x="26615" y="1943"/>
                    <a:pt x="26307" y="1749"/>
                    <a:pt x="26340" y="1894"/>
                  </a:cubicBezTo>
                  <a:cubicBezTo>
                    <a:pt x="26226" y="1943"/>
                    <a:pt x="26340" y="1732"/>
                    <a:pt x="26275" y="1765"/>
                  </a:cubicBezTo>
                  <a:cubicBezTo>
                    <a:pt x="26210" y="1781"/>
                    <a:pt x="25935" y="1781"/>
                    <a:pt x="25854" y="1765"/>
                  </a:cubicBezTo>
                  <a:cubicBezTo>
                    <a:pt x="25854" y="1716"/>
                    <a:pt x="25854" y="1668"/>
                    <a:pt x="25838" y="1619"/>
                  </a:cubicBezTo>
                  <a:cubicBezTo>
                    <a:pt x="25725" y="1619"/>
                    <a:pt x="25838" y="1668"/>
                    <a:pt x="25789" y="1732"/>
                  </a:cubicBezTo>
                  <a:cubicBezTo>
                    <a:pt x="25725" y="1603"/>
                    <a:pt x="25611" y="1862"/>
                    <a:pt x="25530" y="1652"/>
                  </a:cubicBezTo>
                  <a:cubicBezTo>
                    <a:pt x="25482" y="1668"/>
                    <a:pt x="25482" y="1700"/>
                    <a:pt x="25514" y="1749"/>
                  </a:cubicBezTo>
                  <a:cubicBezTo>
                    <a:pt x="25482" y="1732"/>
                    <a:pt x="25336" y="1668"/>
                    <a:pt x="25401" y="1587"/>
                  </a:cubicBezTo>
                  <a:cubicBezTo>
                    <a:pt x="25401" y="1506"/>
                    <a:pt x="25288" y="1619"/>
                    <a:pt x="25320" y="1490"/>
                  </a:cubicBezTo>
                  <a:cubicBezTo>
                    <a:pt x="25271" y="1522"/>
                    <a:pt x="25320" y="1554"/>
                    <a:pt x="25320" y="1587"/>
                  </a:cubicBezTo>
                  <a:cubicBezTo>
                    <a:pt x="25126" y="1538"/>
                    <a:pt x="24915" y="1652"/>
                    <a:pt x="24721" y="1587"/>
                  </a:cubicBezTo>
                  <a:cubicBezTo>
                    <a:pt x="24753" y="1635"/>
                    <a:pt x="24753" y="1684"/>
                    <a:pt x="24705" y="1700"/>
                  </a:cubicBezTo>
                  <a:cubicBezTo>
                    <a:pt x="24705" y="1619"/>
                    <a:pt x="24543" y="1571"/>
                    <a:pt x="24608" y="1506"/>
                  </a:cubicBezTo>
                  <a:cubicBezTo>
                    <a:pt x="24559" y="1457"/>
                    <a:pt x="24478" y="1441"/>
                    <a:pt x="24446" y="1473"/>
                  </a:cubicBezTo>
                  <a:cubicBezTo>
                    <a:pt x="24430" y="1457"/>
                    <a:pt x="24430" y="1392"/>
                    <a:pt x="24397" y="1279"/>
                  </a:cubicBezTo>
                  <a:cubicBezTo>
                    <a:pt x="24527" y="1295"/>
                    <a:pt x="24721" y="1312"/>
                    <a:pt x="24705" y="1457"/>
                  </a:cubicBezTo>
                  <a:cubicBezTo>
                    <a:pt x="24753" y="1457"/>
                    <a:pt x="24705" y="1344"/>
                    <a:pt x="24769" y="1344"/>
                  </a:cubicBezTo>
                  <a:cubicBezTo>
                    <a:pt x="24899" y="1457"/>
                    <a:pt x="25061" y="1506"/>
                    <a:pt x="25239" y="1522"/>
                  </a:cubicBezTo>
                  <a:cubicBezTo>
                    <a:pt x="25223" y="1441"/>
                    <a:pt x="25093" y="1538"/>
                    <a:pt x="25093" y="1425"/>
                  </a:cubicBezTo>
                  <a:cubicBezTo>
                    <a:pt x="25142" y="1409"/>
                    <a:pt x="25385" y="1425"/>
                    <a:pt x="25433" y="1538"/>
                  </a:cubicBezTo>
                  <a:cubicBezTo>
                    <a:pt x="25449" y="1473"/>
                    <a:pt x="25466" y="1425"/>
                    <a:pt x="25498" y="1376"/>
                  </a:cubicBezTo>
                  <a:cubicBezTo>
                    <a:pt x="25628" y="1490"/>
                    <a:pt x="25789" y="1247"/>
                    <a:pt x="25903" y="1490"/>
                  </a:cubicBezTo>
                  <a:cubicBezTo>
                    <a:pt x="25951" y="1473"/>
                    <a:pt x="25951" y="1409"/>
                    <a:pt x="26016" y="1409"/>
                  </a:cubicBezTo>
                  <a:cubicBezTo>
                    <a:pt x="26081" y="1409"/>
                    <a:pt x="26016" y="1506"/>
                    <a:pt x="25951" y="1473"/>
                  </a:cubicBezTo>
                  <a:cubicBezTo>
                    <a:pt x="26129" y="1635"/>
                    <a:pt x="26291" y="1231"/>
                    <a:pt x="26421" y="1360"/>
                  </a:cubicBezTo>
                  <a:cubicBezTo>
                    <a:pt x="26486" y="1328"/>
                    <a:pt x="26388" y="1295"/>
                    <a:pt x="26405" y="1214"/>
                  </a:cubicBezTo>
                  <a:cubicBezTo>
                    <a:pt x="26534" y="1279"/>
                    <a:pt x="26550" y="1247"/>
                    <a:pt x="26680" y="1263"/>
                  </a:cubicBezTo>
                  <a:cubicBezTo>
                    <a:pt x="26599" y="1360"/>
                    <a:pt x="26550" y="1328"/>
                    <a:pt x="26421" y="1392"/>
                  </a:cubicBezTo>
                  <a:cubicBezTo>
                    <a:pt x="26550" y="1506"/>
                    <a:pt x="26696" y="1295"/>
                    <a:pt x="26825" y="1392"/>
                  </a:cubicBezTo>
                  <a:cubicBezTo>
                    <a:pt x="26809" y="1360"/>
                    <a:pt x="26793" y="1328"/>
                    <a:pt x="26745" y="1328"/>
                  </a:cubicBezTo>
                  <a:cubicBezTo>
                    <a:pt x="26890" y="1263"/>
                    <a:pt x="26858" y="1409"/>
                    <a:pt x="26923" y="1166"/>
                  </a:cubicBezTo>
                  <a:cubicBezTo>
                    <a:pt x="27004" y="1133"/>
                    <a:pt x="27020" y="1214"/>
                    <a:pt x="27068" y="1231"/>
                  </a:cubicBezTo>
                  <a:cubicBezTo>
                    <a:pt x="27052" y="1328"/>
                    <a:pt x="26955" y="1231"/>
                    <a:pt x="26906" y="1247"/>
                  </a:cubicBezTo>
                  <a:cubicBezTo>
                    <a:pt x="26955" y="1295"/>
                    <a:pt x="27004" y="1360"/>
                    <a:pt x="27036" y="1409"/>
                  </a:cubicBezTo>
                  <a:cubicBezTo>
                    <a:pt x="27068" y="1295"/>
                    <a:pt x="27149" y="1214"/>
                    <a:pt x="27263" y="1182"/>
                  </a:cubicBezTo>
                  <a:cubicBezTo>
                    <a:pt x="27295" y="1182"/>
                    <a:pt x="27295" y="1263"/>
                    <a:pt x="27295" y="1312"/>
                  </a:cubicBezTo>
                  <a:cubicBezTo>
                    <a:pt x="27360" y="1312"/>
                    <a:pt x="27344" y="1263"/>
                    <a:pt x="27344" y="1198"/>
                  </a:cubicBezTo>
                  <a:cubicBezTo>
                    <a:pt x="27700" y="1344"/>
                    <a:pt x="28088" y="1182"/>
                    <a:pt x="28493" y="1198"/>
                  </a:cubicBezTo>
                  <a:cubicBezTo>
                    <a:pt x="28752" y="1198"/>
                    <a:pt x="29060" y="1263"/>
                    <a:pt x="29221" y="1198"/>
                  </a:cubicBezTo>
                  <a:cubicBezTo>
                    <a:pt x="29351" y="1150"/>
                    <a:pt x="29675" y="1328"/>
                    <a:pt x="29723" y="1150"/>
                  </a:cubicBezTo>
                  <a:cubicBezTo>
                    <a:pt x="30177" y="1053"/>
                    <a:pt x="30565" y="1085"/>
                    <a:pt x="30937" y="1036"/>
                  </a:cubicBezTo>
                  <a:cubicBezTo>
                    <a:pt x="30921" y="988"/>
                    <a:pt x="30889" y="988"/>
                    <a:pt x="30873" y="923"/>
                  </a:cubicBezTo>
                  <a:cubicBezTo>
                    <a:pt x="30857" y="874"/>
                    <a:pt x="30954" y="907"/>
                    <a:pt x="31002" y="891"/>
                  </a:cubicBezTo>
                  <a:cubicBezTo>
                    <a:pt x="31035" y="988"/>
                    <a:pt x="30921" y="923"/>
                    <a:pt x="30954" y="1036"/>
                  </a:cubicBezTo>
                  <a:cubicBezTo>
                    <a:pt x="31164" y="1085"/>
                    <a:pt x="31520" y="955"/>
                    <a:pt x="31731" y="988"/>
                  </a:cubicBezTo>
                  <a:cubicBezTo>
                    <a:pt x="31731" y="923"/>
                    <a:pt x="31650" y="972"/>
                    <a:pt x="31650" y="891"/>
                  </a:cubicBezTo>
                  <a:cubicBezTo>
                    <a:pt x="31763" y="842"/>
                    <a:pt x="31779" y="1117"/>
                    <a:pt x="31860" y="972"/>
                  </a:cubicBezTo>
                  <a:cubicBezTo>
                    <a:pt x="31844" y="907"/>
                    <a:pt x="31795" y="907"/>
                    <a:pt x="31747" y="907"/>
                  </a:cubicBezTo>
                  <a:cubicBezTo>
                    <a:pt x="31812" y="777"/>
                    <a:pt x="32006" y="955"/>
                    <a:pt x="32038" y="891"/>
                  </a:cubicBezTo>
                  <a:cubicBezTo>
                    <a:pt x="32038" y="923"/>
                    <a:pt x="32038" y="955"/>
                    <a:pt x="32022" y="955"/>
                  </a:cubicBezTo>
                  <a:cubicBezTo>
                    <a:pt x="32168" y="923"/>
                    <a:pt x="32573" y="777"/>
                    <a:pt x="32637" y="972"/>
                  </a:cubicBezTo>
                  <a:cubicBezTo>
                    <a:pt x="32686" y="972"/>
                    <a:pt x="32654" y="874"/>
                    <a:pt x="32718" y="891"/>
                  </a:cubicBezTo>
                  <a:cubicBezTo>
                    <a:pt x="32799" y="907"/>
                    <a:pt x="32783" y="1004"/>
                    <a:pt x="32799" y="1085"/>
                  </a:cubicBezTo>
                  <a:cubicBezTo>
                    <a:pt x="32702" y="858"/>
                    <a:pt x="33204" y="907"/>
                    <a:pt x="33333" y="891"/>
                  </a:cubicBezTo>
                  <a:cubicBezTo>
                    <a:pt x="33269" y="713"/>
                    <a:pt x="33042" y="874"/>
                    <a:pt x="32977" y="713"/>
                  </a:cubicBezTo>
                  <a:cubicBezTo>
                    <a:pt x="33220" y="713"/>
                    <a:pt x="33479" y="680"/>
                    <a:pt x="33657" y="826"/>
                  </a:cubicBezTo>
                  <a:cubicBezTo>
                    <a:pt x="34062" y="486"/>
                    <a:pt x="34693" y="842"/>
                    <a:pt x="35130" y="567"/>
                  </a:cubicBezTo>
                  <a:cubicBezTo>
                    <a:pt x="35228" y="599"/>
                    <a:pt x="35357" y="680"/>
                    <a:pt x="35438" y="599"/>
                  </a:cubicBezTo>
                  <a:cubicBezTo>
                    <a:pt x="35422" y="583"/>
                    <a:pt x="35406" y="534"/>
                    <a:pt x="35406" y="502"/>
                  </a:cubicBezTo>
                  <a:cubicBezTo>
                    <a:pt x="35697" y="437"/>
                    <a:pt x="35859" y="713"/>
                    <a:pt x="36069" y="437"/>
                  </a:cubicBezTo>
                  <a:cubicBezTo>
                    <a:pt x="36021" y="340"/>
                    <a:pt x="36005" y="551"/>
                    <a:pt x="35875" y="486"/>
                  </a:cubicBezTo>
                  <a:cubicBezTo>
                    <a:pt x="35924" y="292"/>
                    <a:pt x="36086" y="259"/>
                    <a:pt x="36231" y="243"/>
                  </a:cubicBezTo>
                  <a:cubicBezTo>
                    <a:pt x="36199" y="114"/>
                    <a:pt x="36053" y="178"/>
                    <a:pt x="36053" y="0"/>
                  </a:cubicBezTo>
                  <a:cubicBezTo>
                    <a:pt x="35875" y="211"/>
                    <a:pt x="35746" y="130"/>
                    <a:pt x="35503" y="130"/>
                  </a:cubicBezTo>
                  <a:cubicBezTo>
                    <a:pt x="35519" y="195"/>
                    <a:pt x="35584" y="146"/>
                    <a:pt x="35600" y="227"/>
                  </a:cubicBezTo>
                  <a:cubicBezTo>
                    <a:pt x="35389" y="162"/>
                    <a:pt x="35325" y="211"/>
                    <a:pt x="35147" y="130"/>
                  </a:cubicBezTo>
                  <a:cubicBezTo>
                    <a:pt x="35017" y="292"/>
                    <a:pt x="34790" y="195"/>
                    <a:pt x="34515" y="259"/>
                  </a:cubicBezTo>
                  <a:cubicBezTo>
                    <a:pt x="34418" y="227"/>
                    <a:pt x="34515" y="81"/>
                    <a:pt x="34402" y="97"/>
                  </a:cubicBezTo>
                  <a:cubicBezTo>
                    <a:pt x="34434" y="534"/>
                    <a:pt x="33997" y="81"/>
                    <a:pt x="33851" y="373"/>
                  </a:cubicBezTo>
                  <a:cubicBezTo>
                    <a:pt x="33819" y="356"/>
                    <a:pt x="33787" y="324"/>
                    <a:pt x="33787" y="259"/>
                  </a:cubicBezTo>
                  <a:cubicBezTo>
                    <a:pt x="33236" y="486"/>
                    <a:pt x="32848" y="324"/>
                    <a:pt x="32394" y="405"/>
                  </a:cubicBezTo>
                  <a:cubicBezTo>
                    <a:pt x="32411" y="454"/>
                    <a:pt x="32427" y="486"/>
                    <a:pt x="32459" y="551"/>
                  </a:cubicBezTo>
                  <a:cubicBezTo>
                    <a:pt x="32346" y="486"/>
                    <a:pt x="32233" y="405"/>
                    <a:pt x="32119" y="324"/>
                  </a:cubicBezTo>
                  <a:cubicBezTo>
                    <a:pt x="32135" y="421"/>
                    <a:pt x="31860" y="486"/>
                    <a:pt x="31828" y="292"/>
                  </a:cubicBezTo>
                  <a:cubicBezTo>
                    <a:pt x="31763" y="437"/>
                    <a:pt x="31439" y="518"/>
                    <a:pt x="31358" y="373"/>
                  </a:cubicBezTo>
                  <a:cubicBezTo>
                    <a:pt x="31310" y="615"/>
                    <a:pt x="31099" y="454"/>
                    <a:pt x="31002" y="551"/>
                  </a:cubicBezTo>
                  <a:cubicBezTo>
                    <a:pt x="30937" y="534"/>
                    <a:pt x="31018" y="486"/>
                    <a:pt x="30954" y="437"/>
                  </a:cubicBezTo>
                  <a:cubicBezTo>
                    <a:pt x="30873" y="502"/>
                    <a:pt x="30808" y="534"/>
                    <a:pt x="30759" y="421"/>
                  </a:cubicBezTo>
                  <a:cubicBezTo>
                    <a:pt x="30727" y="551"/>
                    <a:pt x="30598" y="421"/>
                    <a:pt x="30598" y="632"/>
                  </a:cubicBezTo>
                  <a:cubicBezTo>
                    <a:pt x="30565" y="567"/>
                    <a:pt x="30517" y="534"/>
                    <a:pt x="30533" y="664"/>
                  </a:cubicBezTo>
                  <a:cubicBezTo>
                    <a:pt x="30468" y="551"/>
                    <a:pt x="30371" y="713"/>
                    <a:pt x="30338" y="583"/>
                  </a:cubicBezTo>
                  <a:cubicBezTo>
                    <a:pt x="30274" y="826"/>
                    <a:pt x="29982" y="599"/>
                    <a:pt x="29901" y="696"/>
                  </a:cubicBezTo>
                  <a:cubicBezTo>
                    <a:pt x="29837" y="648"/>
                    <a:pt x="29820" y="518"/>
                    <a:pt x="29740" y="534"/>
                  </a:cubicBezTo>
                  <a:cubicBezTo>
                    <a:pt x="29578" y="729"/>
                    <a:pt x="29513" y="615"/>
                    <a:pt x="29254" y="551"/>
                  </a:cubicBezTo>
                  <a:cubicBezTo>
                    <a:pt x="29189" y="599"/>
                    <a:pt x="29367" y="551"/>
                    <a:pt x="29335" y="648"/>
                  </a:cubicBezTo>
                  <a:cubicBezTo>
                    <a:pt x="28768" y="632"/>
                    <a:pt x="28137" y="826"/>
                    <a:pt x="27554" y="421"/>
                  </a:cubicBezTo>
                  <a:cubicBezTo>
                    <a:pt x="27554" y="275"/>
                    <a:pt x="27651" y="405"/>
                    <a:pt x="27635" y="275"/>
                  </a:cubicBezTo>
                  <a:cubicBezTo>
                    <a:pt x="27522" y="227"/>
                    <a:pt x="27505" y="259"/>
                    <a:pt x="27408" y="195"/>
                  </a:cubicBezTo>
                  <a:cubicBezTo>
                    <a:pt x="27408" y="275"/>
                    <a:pt x="27457" y="243"/>
                    <a:pt x="27457" y="292"/>
                  </a:cubicBezTo>
                  <a:cubicBezTo>
                    <a:pt x="27457" y="340"/>
                    <a:pt x="27424" y="373"/>
                    <a:pt x="27376" y="373"/>
                  </a:cubicBezTo>
                  <a:cubicBezTo>
                    <a:pt x="27311" y="356"/>
                    <a:pt x="27392" y="324"/>
                    <a:pt x="27344" y="275"/>
                  </a:cubicBezTo>
                  <a:cubicBezTo>
                    <a:pt x="27295" y="340"/>
                    <a:pt x="27230" y="308"/>
                    <a:pt x="27214" y="243"/>
                  </a:cubicBezTo>
                  <a:cubicBezTo>
                    <a:pt x="27117" y="243"/>
                    <a:pt x="27214" y="275"/>
                    <a:pt x="27198" y="356"/>
                  </a:cubicBezTo>
                  <a:cubicBezTo>
                    <a:pt x="27117" y="373"/>
                    <a:pt x="27117" y="275"/>
                    <a:pt x="27101" y="178"/>
                  </a:cubicBezTo>
                  <a:cubicBezTo>
                    <a:pt x="27052" y="178"/>
                    <a:pt x="27052" y="243"/>
                    <a:pt x="27068" y="292"/>
                  </a:cubicBezTo>
                  <a:cubicBezTo>
                    <a:pt x="26728" y="162"/>
                    <a:pt x="26340" y="259"/>
                    <a:pt x="26000" y="259"/>
                  </a:cubicBezTo>
                  <a:cubicBezTo>
                    <a:pt x="25935" y="259"/>
                    <a:pt x="25870" y="292"/>
                    <a:pt x="25903" y="308"/>
                  </a:cubicBezTo>
                  <a:cubicBezTo>
                    <a:pt x="25741" y="243"/>
                    <a:pt x="25449" y="259"/>
                    <a:pt x="25449" y="502"/>
                  </a:cubicBezTo>
                  <a:cubicBezTo>
                    <a:pt x="25368" y="292"/>
                    <a:pt x="25288" y="567"/>
                    <a:pt x="25142" y="454"/>
                  </a:cubicBezTo>
                  <a:cubicBezTo>
                    <a:pt x="25207" y="696"/>
                    <a:pt x="24899" y="680"/>
                    <a:pt x="24802" y="567"/>
                  </a:cubicBezTo>
                  <a:cubicBezTo>
                    <a:pt x="24850" y="437"/>
                    <a:pt x="24996" y="421"/>
                    <a:pt x="25109" y="454"/>
                  </a:cubicBezTo>
                  <a:cubicBezTo>
                    <a:pt x="24931" y="227"/>
                    <a:pt x="24624" y="567"/>
                    <a:pt x="24494" y="259"/>
                  </a:cubicBezTo>
                  <a:cubicBezTo>
                    <a:pt x="24235" y="259"/>
                    <a:pt x="24122" y="486"/>
                    <a:pt x="23863" y="373"/>
                  </a:cubicBezTo>
                  <a:cubicBezTo>
                    <a:pt x="23895" y="454"/>
                    <a:pt x="23928" y="518"/>
                    <a:pt x="23863" y="583"/>
                  </a:cubicBezTo>
                  <a:cubicBezTo>
                    <a:pt x="23750" y="583"/>
                    <a:pt x="23831" y="470"/>
                    <a:pt x="23766" y="373"/>
                  </a:cubicBezTo>
                  <a:cubicBezTo>
                    <a:pt x="23523" y="486"/>
                    <a:pt x="23199" y="195"/>
                    <a:pt x="22892" y="389"/>
                  </a:cubicBezTo>
                  <a:cubicBezTo>
                    <a:pt x="22811" y="373"/>
                    <a:pt x="22875" y="308"/>
                    <a:pt x="22827" y="259"/>
                  </a:cubicBezTo>
                  <a:cubicBezTo>
                    <a:pt x="22552" y="227"/>
                    <a:pt x="22471" y="340"/>
                    <a:pt x="22325" y="275"/>
                  </a:cubicBezTo>
                  <a:cubicBezTo>
                    <a:pt x="22325" y="356"/>
                    <a:pt x="22244" y="421"/>
                    <a:pt x="22163" y="389"/>
                  </a:cubicBezTo>
                  <a:cubicBezTo>
                    <a:pt x="22163" y="437"/>
                    <a:pt x="22212" y="421"/>
                    <a:pt x="22244" y="421"/>
                  </a:cubicBezTo>
                  <a:cubicBezTo>
                    <a:pt x="22260" y="518"/>
                    <a:pt x="22195" y="502"/>
                    <a:pt x="22179" y="534"/>
                  </a:cubicBezTo>
                  <a:cubicBezTo>
                    <a:pt x="22147" y="502"/>
                    <a:pt x="22179" y="437"/>
                    <a:pt x="22066" y="470"/>
                  </a:cubicBezTo>
                  <a:cubicBezTo>
                    <a:pt x="22082" y="534"/>
                    <a:pt x="22147" y="502"/>
                    <a:pt x="22131" y="615"/>
                  </a:cubicBezTo>
                  <a:cubicBezTo>
                    <a:pt x="22260" y="664"/>
                    <a:pt x="22325" y="534"/>
                    <a:pt x="22357" y="729"/>
                  </a:cubicBezTo>
                  <a:cubicBezTo>
                    <a:pt x="22438" y="437"/>
                    <a:pt x="22616" y="874"/>
                    <a:pt x="22811" y="729"/>
                  </a:cubicBezTo>
                  <a:cubicBezTo>
                    <a:pt x="22811" y="1004"/>
                    <a:pt x="22552" y="648"/>
                    <a:pt x="22535" y="874"/>
                  </a:cubicBezTo>
                  <a:cubicBezTo>
                    <a:pt x="22454" y="858"/>
                    <a:pt x="22406" y="745"/>
                    <a:pt x="22341" y="810"/>
                  </a:cubicBezTo>
                  <a:cubicBezTo>
                    <a:pt x="22341" y="874"/>
                    <a:pt x="22422" y="826"/>
                    <a:pt x="22454" y="874"/>
                  </a:cubicBezTo>
                  <a:cubicBezTo>
                    <a:pt x="22422" y="972"/>
                    <a:pt x="22276" y="907"/>
                    <a:pt x="22228" y="907"/>
                  </a:cubicBezTo>
                  <a:cubicBezTo>
                    <a:pt x="22228" y="858"/>
                    <a:pt x="22244" y="874"/>
                    <a:pt x="22260" y="858"/>
                  </a:cubicBezTo>
                  <a:cubicBezTo>
                    <a:pt x="22228" y="826"/>
                    <a:pt x="22050" y="826"/>
                    <a:pt x="22115" y="907"/>
                  </a:cubicBezTo>
                  <a:cubicBezTo>
                    <a:pt x="22066" y="891"/>
                    <a:pt x="22017" y="874"/>
                    <a:pt x="21985" y="810"/>
                  </a:cubicBezTo>
                  <a:cubicBezTo>
                    <a:pt x="21920" y="810"/>
                    <a:pt x="21904" y="874"/>
                    <a:pt x="21953" y="923"/>
                  </a:cubicBezTo>
                  <a:cubicBezTo>
                    <a:pt x="21888" y="923"/>
                    <a:pt x="21888" y="842"/>
                    <a:pt x="21936" y="826"/>
                  </a:cubicBezTo>
                  <a:cubicBezTo>
                    <a:pt x="21855" y="745"/>
                    <a:pt x="21839" y="891"/>
                    <a:pt x="21726" y="907"/>
                  </a:cubicBezTo>
                  <a:cubicBezTo>
                    <a:pt x="21855" y="713"/>
                    <a:pt x="21596" y="1004"/>
                    <a:pt x="21516" y="939"/>
                  </a:cubicBezTo>
                  <a:cubicBezTo>
                    <a:pt x="21532" y="907"/>
                    <a:pt x="21532" y="858"/>
                    <a:pt x="21532" y="826"/>
                  </a:cubicBezTo>
                  <a:cubicBezTo>
                    <a:pt x="21483" y="842"/>
                    <a:pt x="21532" y="972"/>
                    <a:pt x="21435" y="939"/>
                  </a:cubicBezTo>
                  <a:cubicBezTo>
                    <a:pt x="21337" y="793"/>
                    <a:pt x="21062" y="1004"/>
                    <a:pt x="20836" y="826"/>
                  </a:cubicBezTo>
                  <a:lnTo>
                    <a:pt x="20852" y="923"/>
                  </a:lnTo>
                  <a:cubicBezTo>
                    <a:pt x="20771" y="955"/>
                    <a:pt x="20755" y="907"/>
                    <a:pt x="20690" y="907"/>
                  </a:cubicBezTo>
                  <a:cubicBezTo>
                    <a:pt x="20706" y="858"/>
                    <a:pt x="20722" y="826"/>
                    <a:pt x="20755" y="793"/>
                  </a:cubicBezTo>
                  <a:cubicBezTo>
                    <a:pt x="20738" y="745"/>
                    <a:pt x="20657" y="826"/>
                    <a:pt x="20609" y="777"/>
                  </a:cubicBezTo>
                  <a:cubicBezTo>
                    <a:pt x="20625" y="842"/>
                    <a:pt x="20674" y="826"/>
                    <a:pt x="20674" y="939"/>
                  </a:cubicBezTo>
                  <a:cubicBezTo>
                    <a:pt x="20577" y="923"/>
                    <a:pt x="20512" y="923"/>
                    <a:pt x="20447" y="1004"/>
                  </a:cubicBezTo>
                  <a:cubicBezTo>
                    <a:pt x="20382" y="1004"/>
                    <a:pt x="20479" y="939"/>
                    <a:pt x="20431" y="858"/>
                  </a:cubicBezTo>
                  <a:cubicBezTo>
                    <a:pt x="20350" y="955"/>
                    <a:pt x="20253" y="1069"/>
                    <a:pt x="20204" y="810"/>
                  </a:cubicBezTo>
                  <a:cubicBezTo>
                    <a:pt x="20075" y="907"/>
                    <a:pt x="19945" y="518"/>
                    <a:pt x="19686" y="615"/>
                  </a:cubicBezTo>
                  <a:cubicBezTo>
                    <a:pt x="19767" y="680"/>
                    <a:pt x="19702" y="648"/>
                    <a:pt x="19670" y="729"/>
                  </a:cubicBezTo>
                  <a:cubicBezTo>
                    <a:pt x="19621" y="680"/>
                    <a:pt x="19589" y="632"/>
                    <a:pt x="19557" y="583"/>
                  </a:cubicBezTo>
                  <a:cubicBezTo>
                    <a:pt x="19476" y="648"/>
                    <a:pt x="19492" y="664"/>
                    <a:pt x="19379" y="648"/>
                  </a:cubicBezTo>
                  <a:cubicBezTo>
                    <a:pt x="19379" y="745"/>
                    <a:pt x="19427" y="713"/>
                    <a:pt x="19395" y="777"/>
                  </a:cubicBezTo>
                  <a:cubicBezTo>
                    <a:pt x="19314" y="680"/>
                    <a:pt x="19281" y="713"/>
                    <a:pt x="19168" y="632"/>
                  </a:cubicBezTo>
                  <a:cubicBezTo>
                    <a:pt x="19200" y="713"/>
                    <a:pt x="19168" y="826"/>
                    <a:pt x="19055" y="713"/>
                  </a:cubicBezTo>
                  <a:cubicBezTo>
                    <a:pt x="19055" y="810"/>
                    <a:pt x="18909" y="761"/>
                    <a:pt x="18925" y="907"/>
                  </a:cubicBezTo>
                  <a:cubicBezTo>
                    <a:pt x="18861" y="923"/>
                    <a:pt x="18893" y="761"/>
                    <a:pt x="18812" y="810"/>
                  </a:cubicBezTo>
                  <a:cubicBezTo>
                    <a:pt x="18812" y="939"/>
                    <a:pt x="18812" y="939"/>
                    <a:pt x="18861" y="1004"/>
                  </a:cubicBezTo>
                  <a:cubicBezTo>
                    <a:pt x="18812" y="1004"/>
                    <a:pt x="18747" y="1004"/>
                    <a:pt x="18715" y="1053"/>
                  </a:cubicBezTo>
                  <a:cubicBezTo>
                    <a:pt x="18699" y="955"/>
                    <a:pt x="18796" y="972"/>
                    <a:pt x="18747" y="842"/>
                  </a:cubicBezTo>
                  <a:cubicBezTo>
                    <a:pt x="18602" y="858"/>
                    <a:pt x="18294" y="939"/>
                    <a:pt x="18326" y="1101"/>
                  </a:cubicBezTo>
                  <a:cubicBezTo>
                    <a:pt x="18294" y="1101"/>
                    <a:pt x="18294" y="1004"/>
                    <a:pt x="18278" y="955"/>
                  </a:cubicBezTo>
                  <a:cubicBezTo>
                    <a:pt x="18197" y="955"/>
                    <a:pt x="18213" y="1101"/>
                    <a:pt x="18213" y="1182"/>
                  </a:cubicBezTo>
                  <a:cubicBezTo>
                    <a:pt x="18294" y="1133"/>
                    <a:pt x="18294" y="1279"/>
                    <a:pt x="18391" y="1231"/>
                  </a:cubicBezTo>
                  <a:cubicBezTo>
                    <a:pt x="18262" y="1441"/>
                    <a:pt x="18164" y="1279"/>
                    <a:pt x="18003" y="1344"/>
                  </a:cubicBezTo>
                  <a:cubicBezTo>
                    <a:pt x="18003" y="1231"/>
                    <a:pt x="18035" y="1150"/>
                    <a:pt x="18148" y="1150"/>
                  </a:cubicBezTo>
                  <a:cubicBezTo>
                    <a:pt x="18116" y="1101"/>
                    <a:pt x="18035" y="1101"/>
                    <a:pt x="17970" y="1085"/>
                  </a:cubicBezTo>
                  <a:cubicBezTo>
                    <a:pt x="17970" y="1150"/>
                    <a:pt x="17954" y="1166"/>
                    <a:pt x="17970" y="1231"/>
                  </a:cubicBezTo>
                  <a:cubicBezTo>
                    <a:pt x="17873" y="1279"/>
                    <a:pt x="17857" y="1166"/>
                    <a:pt x="17792" y="1182"/>
                  </a:cubicBezTo>
                  <a:cubicBezTo>
                    <a:pt x="17792" y="1247"/>
                    <a:pt x="17824" y="1247"/>
                    <a:pt x="17824" y="1328"/>
                  </a:cubicBezTo>
                  <a:cubicBezTo>
                    <a:pt x="17484" y="923"/>
                    <a:pt x="17290" y="1441"/>
                    <a:pt x="16934" y="1166"/>
                  </a:cubicBezTo>
                  <a:cubicBezTo>
                    <a:pt x="17031" y="1231"/>
                    <a:pt x="16999" y="1312"/>
                    <a:pt x="17112" y="1392"/>
                  </a:cubicBezTo>
                  <a:cubicBezTo>
                    <a:pt x="17112" y="1441"/>
                    <a:pt x="17064" y="1441"/>
                    <a:pt x="17047" y="1392"/>
                  </a:cubicBezTo>
                  <a:cubicBezTo>
                    <a:pt x="17112" y="1716"/>
                    <a:pt x="16805" y="1587"/>
                    <a:pt x="16643" y="1538"/>
                  </a:cubicBezTo>
                  <a:cubicBezTo>
                    <a:pt x="16691" y="1652"/>
                    <a:pt x="16805" y="1652"/>
                    <a:pt x="16885" y="1700"/>
                  </a:cubicBezTo>
                  <a:cubicBezTo>
                    <a:pt x="16853" y="1781"/>
                    <a:pt x="16707" y="1830"/>
                    <a:pt x="16707" y="1652"/>
                  </a:cubicBezTo>
                  <a:cubicBezTo>
                    <a:pt x="16643" y="1700"/>
                    <a:pt x="16610" y="1668"/>
                    <a:pt x="16513" y="1668"/>
                  </a:cubicBezTo>
                  <a:cubicBezTo>
                    <a:pt x="16448" y="1732"/>
                    <a:pt x="16643" y="1668"/>
                    <a:pt x="16643" y="1765"/>
                  </a:cubicBezTo>
                  <a:cubicBezTo>
                    <a:pt x="16594" y="1911"/>
                    <a:pt x="16335" y="1862"/>
                    <a:pt x="16303" y="1862"/>
                  </a:cubicBezTo>
                  <a:lnTo>
                    <a:pt x="16206" y="1862"/>
                  </a:lnTo>
                  <a:cubicBezTo>
                    <a:pt x="16060" y="1813"/>
                    <a:pt x="16011" y="1975"/>
                    <a:pt x="15947" y="1991"/>
                  </a:cubicBezTo>
                  <a:cubicBezTo>
                    <a:pt x="15914" y="1991"/>
                    <a:pt x="15866" y="1894"/>
                    <a:pt x="15801" y="1911"/>
                  </a:cubicBezTo>
                  <a:cubicBezTo>
                    <a:pt x="15639" y="1959"/>
                    <a:pt x="15267" y="2056"/>
                    <a:pt x="14975" y="1878"/>
                  </a:cubicBezTo>
                  <a:cubicBezTo>
                    <a:pt x="14959" y="1911"/>
                    <a:pt x="14975" y="1975"/>
                    <a:pt x="14927" y="1991"/>
                  </a:cubicBezTo>
                  <a:cubicBezTo>
                    <a:pt x="14975" y="2105"/>
                    <a:pt x="14991" y="1911"/>
                    <a:pt x="15056" y="1943"/>
                  </a:cubicBezTo>
                  <a:cubicBezTo>
                    <a:pt x="15056" y="2137"/>
                    <a:pt x="14862" y="2121"/>
                    <a:pt x="14765" y="2121"/>
                  </a:cubicBezTo>
                  <a:cubicBezTo>
                    <a:pt x="14781" y="2072"/>
                    <a:pt x="14829" y="2072"/>
                    <a:pt x="14813" y="2008"/>
                  </a:cubicBezTo>
                  <a:cubicBezTo>
                    <a:pt x="14700" y="2056"/>
                    <a:pt x="14522" y="2299"/>
                    <a:pt x="14409" y="2072"/>
                  </a:cubicBezTo>
                  <a:cubicBezTo>
                    <a:pt x="14360" y="2072"/>
                    <a:pt x="14376" y="2137"/>
                    <a:pt x="14376" y="2186"/>
                  </a:cubicBezTo>
                  <a:cubicBezTo>
                    <a:pt x="14263" y="2186"/>
                    <a:pt x="14263" y="2186"/>
                    <a:pt x="14198" y="2170"/>
                  </a:cubicBezTo>
                  <a:cubicBezTo>
                    <a:pt x="14182" y="2121"/>
                    <a:pt x="14214" y="2105"/>
                    <a:pt x="14247" y="2089"/>
                  </a:cubicBezTo>
                  <a:cubicBezTo>
                    <a:pt x="14117" y="1943"/>
                    <a:pt x="14069" y="2170"/>
                    <a:pt x="13907" y="2056"/>
                  </a:cubicBezTo>
                  <a:cubicBezTo>
                    <a:pt x="13939" y="2202"/>
                    <a:pt x="13810" y="2153"/>
                    <a:pt x="13810" y="2250"/>
                  </a:cubicBezTo>
                  <a:cubicBezTo>
                    <a:pt x="13372" y="2153"/>
                    <a:pt x="12919" y="2170"/>
                    <a:pt x="12498" y="2299"/>
                  </a:cubicBezTo>
                  <a:cubicBezTo>
                    <a:pt x="12304" y="2105"/>
                    <a:pt x="12126" y="2364"/>
                    <a:pt x="11915" y="2250"/>
                  </a:cubicBezTo>
                  <a:cubicBezTo>
                    <a:pt x="11867" y="2299"/>
                    <a:pt x="11786" y="2331"/>
                    <a:pt x="11818" y="2445"/>
                  </a:cubicBezTo>
                  <a:cubicBezTo>
                    <a:pt x="11754" y="2396"/>
                    <a:pt x="11721" y="2380"/>
                    <a:pt x="11656" y="2429"/>
                  </a:cubicBezTo>
                  <a:cubicBezTo>
                    <a:pt x="11592" y="2429"/>
                    <a:pt x="11689" y="2364"/>
                    <a:pt x="11640" y="2283"/>
                  </a:cubicBezTo>
                  <a:cubicBezTo>
                    <a:pt x="11446" y="2364"/>
                    <a:pt x="11333" y="2089"/>
                    <a:pt x="11171" y="2089"/>
                  </a:cubicBezTo>
                  <a:cubicBezTo>
                    <a:pt x="11219" y="2315"/>
                    <a:pt x="11333" y="2170"/>
                    <a:pt x="11414" y="2315"/>
                  </a:cubicBezTo>
                  <a:cubicBezTo>
                    <a:pt x="11333" y="2380"/>
                    <a:pt x="11219" y="2461"/>
                    <a:pt x="11106" y="2412"/>
                  </a:cubicBezTo>
                  <a:cubicBezTo>
                    <a:pt x="11122" y="2445"/>
                    <a:pt x="11138" y="2477"/>
                    <a:pt x="11138" y="2510"/>
                  </a:cubicBezTo>
                  <a:cubicBezTo>
                    <a:pt x="11025" y="2380"/>
                    <a:pt x="10912" y="2445"/>
                    <a:pt x="10782" y="2510"/>
                  </a:cubicBezTo>
                  <a:cubicBezTo>
                    <a:pt x="10750" y="2510"/>
                    <a:pt x="10782" y="2461"/>
                    <a:pt x="10766" y="2412"/>
                  </a:cubicBezTo>
                  <a:cubicBezTo>
                    <a:pt x="10410" y="2542"/>
                    <a:pt x="10038" y="2429"/>
                    <a:pt x="9633" y="2590"/>
                  </a:cubicBezTo>
                  <a:cubicBezTo>
                    <a:pt x="9600" y="2590"/>
                    <a:pt x="9600" y="2510"/>
                    <a:pt x="9600" y="2461"/>
                  </a:cubicBezTo>
                  <a:cubicBezTo>
                    <a:pt x="9503" y="2461"/>
                    <a:pt x="9406" y="2477"/>
                    <a:pt x="9325" y="2510"/>
                  </a:cubicBezTo>
                  <a:cubicBezTo>
                    <a:pt x="9422" y="2364"/>
                    <a:pt x="9180" y="2542"/>
                    <a:pt x="9163" y="2607"/>
                  </a:cubicBezTo>
                  <a:cubicBezTo>
                    <a:pt x="9115" y="2607"/>
                    <a:pt x="9131" y="2493"/>
                    <a:pt x="9099" y="2461"/>
                  </a:cubicBezTo>
                  <a:cubicBezTo>
                    <a:pt x="9001" y="2493"/>
                    <a:pt x="9131" y="2639"/>
                    <a:pt x="9034" y="2688"/>
                  </a:cubicBezTo>
                  <a:cubicBezTo>
                    <a:pt x="8969" y="2542"/>
                    <a:pt x="8872" y="2623"/>
                    <a:pt x="8726" y="2574"/>
                  </a:cubicBezTo>
                  <a:cubicBezTo>
                    <a:pt x="8661" y="2623"/>
                    <a:pt x="8823" y="2607"/>
                    <a:pt x="8856" y="2639"/>
                  </a:cubicBezTo>
                  <a:cubicBezTo>
                    <a:pt x="8888" y="2801"/>
                    <a:pt x="8726" y="2736"/>
                    <a:pt x="8645" y="2769"/>
                  </a:cubicBezTo>
                  <a:cubicBezTo>
                    <a:pt x="8597" y="2769"/>
                    <a:pt x="8629" y="2639"/>
                    <a:pt x="8597" y="2590"/>
                  </a:cubicBezTo>
                  <a:cubicBezTo>
                    <a:pt x="8516" y="2623"/>
                    <a:pt x="8548" y="2785"/>
                    <a:pt x="8402" y="2752"/>
                  </a:cubicBezTo>
                  <a:cubicBezTo>
                    <a:pt x="8322" y="2720"/>
                    <a:pt x="8419" y="2655"/>
                    <a:pt x="8354" y="2607"/>
                  </a:cubicBezTo>
                  <a:cubicBezTo>
                    <a:pt x="8289" y="2785"/>
                    <a:pt x="8062" y="2720"/>
                    <a:pt x="7933" y="2833"/>
                  </a:cubicBezTo>
                  <a:cubicBezTo>
                    <a:pt x="7933" y="2882"/>
                    <a:pt x="7982" y="2866"/>
                    <a:pt x="8014" y="2866"/>
                  </a:cubicBezTo>
                  <a:cubicBezTo>
                    <a:pt x="7998" y="2963"/>
                    <a:pt x="7933" y="2849"/>
                    <a:pt x="7884" y="2882"/>
                  </a:cubicBezTo>
                  <a:cubicBezTo>
                    <a:pt x="7884" y="2849"/>
                    <a:pt x="7901" y="2817"/>
                    <a:pt x="7933" y="2801"/>
                  </a:cubicBezTo>
                  <a:cubicBezTo>
                    <a:pt x="7836" y="2801"/>
                    <a:pt x="7739" y="2849"/>
                    <a:pt x="7658" y="2898"/>
                  </a:cubicBezTo>
                  <a:cubicBezTo>
                    <a:pt x="7609" y="2979"/>
                    <a:pt x="7755" y="3011"/>
                    <a:pt x="7674" y="3109"/>
                  </a:cubicBezTo>
                  <a:cubicBezTo>
                    <a:pt x="7674" y="3060"/>
                    <a:pt x="7642" y="2914"/>
                    <a:pt x="7544" y="3011"/>
                  </a:cubicBezTo>
                  <a:cubicBezTo>
                    <a:pt x="7577" y="3092"/>
                    <a:pt x="7658" y="3092"/>
                    <a:pt x="7642" y="3254"/>
                  </a:cubicBezTo>
                  <a:cubicBezTo>
                    <a:pt x="7625" y="3254"/>
                    <a:pt x="7609" y="3270"/>
                    <a:pt x="7609" y="3303"/>
                  </a:cubicBezTo>
                  <a:cubicBezTo>
                    <a:pt x="7496" y="3303"/>
                    <a:pt x="7609" y="3125"/>
                    <a:pt x="7512" y="3157"/>
                  </a:cubicBezTo>
                  <a:cubicBezTo>
                    <a:pt x="7577" y="3384"/>
                    <a:pt x="7415" y="3335"/>
                    <a:pt x="7334" y="3400"/>
                  </a:cubicBezTo>
                  <a:cubicBezTo>
                    <a:pt x="7350" y="3481"/>
                    <a:pt x="7447" y="3400"/>
                    <a:pt x="7496" y="3416"/>
                  </a:cubicBezTo>
                  <a:cubicBezTo>
                    <a:pt x="7496" y="3529"/>
                    <a:pt x="7431" y="3529"/>
                    <a:pt x="7350" y="3546"/>
                  </a:cubicBezTo>
                  <a:cubicBezTo>
                    <a:pt x="7285" y="3610"/>
                    <a:pt x="7496" y="3529"/>
                    <a:pt x="7512" y="3594"/>
                  </a:cubicBezTo>
                  <a:cubicBezTo>
                    <a:pt x="7366" y="3659"/>
                    <a:pt x="6994" y="3708"/>
                    <a:pt x="6897" y="3481"/>
                  </a:cubicBezTo>
                  <a:cubicBezTo>
                    <a:pt x="6832" y="3497"/>
                    <a:pt x="6767" y="3578"/>
                    <a:pt x="6735" y="3465"/>
                  </a:cubicBezTo>
                  <a:cubicBezTo>
                    <a:pt x="6605" y="3691"/>
                    <a:pt x="6314" y="3497"/>
                    <a:pt x="6217" y="3578"/>
                  </a:cubicBezTo>
                  <a:cubicBezTo>
                    <a:pt x="6266" y="3627"/>
                    <a:pt x="6330" y="3627"/>
                    <a:pt x="6363" y="3675"/>
                  </a:cubicBezTo>
                  <a:cubicBezTo>
                    <a:pt x="6363" y="3740"/>
                    <a:pt x="6314" y="3772"/>
                    <a:pt x="6330" y="3853"/>
                  </a:cubicBezTo>
                  <a:cubicBezTo>
                    <a:pt x="6007" y="3853"/>
                    <a:pt x="5650" y="4112"/>
                    <a:pt x="5343" y="3999"/>
                  </a:cubicBezTo>
                  <a:cubicBezTo>
                    <a:pt x="5148" y="4177"/>
                    <a:pt x="5051" y="4096"/>
                    <a:pt x="4809" y="4226"/>
                  </a:cubicBezTo>
                  <a:cubicBezTo>
                    <a:pt x="5229" y="4161"/>
                    <a:pt x="5650" y="4064"/>
                    <a:pt x="6055" y="3950"/>
                  </a:cubicBezTo>
                  <a:cubicBezTo>
                    <a:pt x="6168" y="3934"/>
                    <a:pt x="6363" y="4096"/>
                    <a:pt x="6346" y="3821"/>
                  </a:cubicBezTo>
                  <a:cubicBezTo>
                    <a:pt x="6444" y="3821"/>
                    <a:pt x="6573" y="3772"/>
                    <a:pt x="6605" y="3869"/>
                  </a:cubicBezTo>
                  <a:cubicBezTo>
                    <a:pt x="6670" y="3837"/>
                    <a:pt x="6638" y="3724"/>
                    <a:pt x="6751" y="3740"/>
                  </a:cubicBezTo>
                  <a:cubicBezTo>
                    <a:pt x="6767" y="3740"/>
                    <a:pt x="6767" y="3772"/>
                    <a:pt x="6800" y="3772"/>
                  </a:cubicBezTo>
                  <a:cubicBezTo>
                    <a:pt x="6832" y="3772"/>
                    <a:pt x="6767" y="3918"/>
                    <a:pt x="6848" y="3950"/>
                  </a:cubicBezTo>
                  <a:cubicBezTo>
                    <a:pt x="6897" y="3950"/>
                    <a:pt x="6897" y="3691"/>
                    <a:pt x="6929" y="3869"/>
                  </a:cubicBezTo>
                  <a:cubicBezTo>
                    <a:pt x="7204" y="3643"/>
                    <a:pt x="7561" y="3659"/>
                    <a:pt x="8014" y="3610"/>
                  </a:cubicBezTo>
                  <a:cubicBezTo>
                    <a:pt x="8079" y="3416"/>
                    <a:pt x="8338" y="3465"/>
                    <a:pt x="8451" y="3465"/>
                  </a:cubicBezTo>
                  <a:cubicBezTo>
                    <a:pt x="8467" y="3562"/>
                    <a:pt x="8289" y="3432"/>
                    <a:pt x="8338" y="3594"/>
                  </a:cubicBezTo>
                  <a:cubicBezTo>
                    <a:pt x="8402" y="3578"/>
                    <a:pt x="8483" y="3578"/>
                    <a:pt x="8548" y="3594"/>
                  </a:cubicBezTo>
                  <a:cubicBezTo>
                    <a:pt x="8435" y="3351"/>
                    <a:pt x="8791" y="3448"/>
                    <a:pt x="8872" y="3432"/>
                  </a:cubicBezTo>
                  <a:cubicBezTo>
                    <a:pt x="8872" y="3529"/>
                    <a:pt x="8775" y="3497"/>
                    <a:pt x="8710" y="3513"/>
                  </a:cubicBezTo>
                  <a:cubicBezTo>
                    <a:pt x="8985" y="3756"/>
                    <a:pt x="9277" y="3351"/>
                    <a:pt x="9600" y="3416"/>
                  </a:cubicBezTo>
                  <a:cubicBezTo>
                    <a:pt x="9584" y="3335"/>
                    <a:pt x="9665" y="3384"/>
                    <a:pt x="9665" y="3303"/>
                  </a:cubicBezTo>
                  <a:cubicBezTo>
                    <a:pt x="9924" y="3481"/>
                    <a:pt x="10135" y="3222"/>
                    <a:pt x="10378" y="3303"/>
                  </a:cubicBezTo>
                  <a:cubicBezTo>
                    <a:pt x="10734" y="3141"/>
                    <a:pt x="10879" y="3173"/>
                    <a:pt x="11300" y="3222"/>
                  </a:cubicBezTo>
                  <a:cubicBezTo>
                    <a:pt x="11284" y="3270"/>
                    <a:pt x="11284" y="3319"/>
                    <a:pt x="11300" y="3368"/>
                  </a:cubicBezTo>
                  <a:cubicBezTo>
                    <a:pt x="11219" y="3222"/>
                    <a:pt x="11203" y="3400"/>
                    <a:pt x="11155" y="3448"/>
                  </a:cubicBezTo>
                  <a:cubicBezTo>
                    <a:pt x="11138" y="3432"/>
                    <a:pt x="11106" y="3416"/>
                    <a:pt x="11074" y="3416"/>
                  </a:cubicBezTo>
                  <a:cubicBezTo>
                    <a:pt x="11106" y="3335"/>
                    <a:pt x="11203" y="3335"/>
                    <a:pt x="11203" y="3222"/>
                  </a:cubicBezTo>
                  <a:cubicBezTo>
                    <a:pt x="11138" y="3238"/>
                    <a:pt x="11122" y="3335"/>
                    <a:pt x="11009" y="3303"/>
                  </a:cubicBezTo>
                  <a:cubicBezTo>
                    <a:pt x="11009" y="3448"/>
                    <a:pt x="11074" y="3497"/>
                    <a:pt x="10928" y="3497"/>
                  </a:cubicBezTo>
                  <a:cubicBezTo>
                    <a:pt x="10993" y="3513"/>
                    <a:pt x="11009" y="3610"/>
                    <a:pt x="11090" y="3594"/>
                  </a:cubicBezTo>
                  <a:cubicBezTo>
                    <a:pt x="11122" y="3821"/>
                    <a:pt x="10539" y="3740"/>
                    <a:pt x="10798" y="3691"/>
                  </a:cubicBezTo>
                  <a:cubicBezTo>
                    <a:pt x="10734" y="3594"/>
                    <a:pt x="10507" y="3772"/>
                    <a:pt x="10539" y="3610"/>
                  </a:cubicBezTo>
                  <a:cubicBezTo>
                    <a:pt x="10361" y="3562"/>
                    <a:pt x="10345" y="3756"/>
                    <a:pt x="10199" y="3756"/>
                  </a:cubicBezTo>
                  <a:cubicBezTo>
                    <a:pt x="10102" y="3756"/>
                    <a:pt x="10038" y="3594"/>
                    <a:pt x="9940" y="3562"/>
                  </a:cubicBezTo>
                  <a:lnTo>
                    <a:pt x="9940" y="3627"/>
                  </a:lnTo>
                  <a:cubicBezTo>
                    <a:pt x="9859" y="3610"/>
                    <a:pt x="9698" y="3448"/>
                    <a:pt x="9714" y="3691"/>
                  </a:cubicBezTo>
                  <a:cubicBezTo>
                    <a:pt x="9762" y="3610"/>
                    <a:pt x="9892" y="3643"/>
                    <a:pt x="9908" y="3772"/>
                  </a:cubicBezTo>
                  <a:cubicBezTo>
                    <a:pt x="9746" y="3643"/>
                    <a:pt x="9390" y="3918"/>
                    <a:pt x="9115" y="3821"/>
                  </a:cubicBezTo>
                  <a:cubicBezTo>
                    <a:pt x="9099" y="3821"/>
                    <a:pt x="9115" y="3886"/>
                    <a:pt x="9115" y="3934"/>
                  </a:cubicBezTo>
                  <a:cubicBezTo>
                    <a:pt x="8791" y="3837"/>
                    <a:pt x="8467" y="4112"/>
                    <a:pt x="8208" y="4015"/>
                  </a:cubicBezTo>
                  <a:lnTo>
                    <a:pt x="8224" y="4128"/>
                  </a:lnTo>
                  <a:cubicBezTo>
                    <a:pt x="8127" y="3999"/>
                    <a:pt x="8079" y="4064"/>
                    <a:pt x="7965" y="4128"/>
                  </a:cubicBezTo>
                  <a:cubicBezTo>
                    <a:pt x="8095" y="4145"/>
                    <a:pt x="8030" y="4242"/>
                    <a:pt x="8176" y="4209"/>
                  </a:cubicBezTo>
                  <a:cubicBezTo>
                    <a:pt x="8046" y="4274"/>
                    <a:pt x="7884" y="4226"/>
                    <a:pt x="7803" y="4387"/>
                  </a:cubicBezTo>
                  <a:cubicBezTo>
                    <a:pt x="7803" y="4339"/>
                    <a:pt x="7787" y="4290"/>
                    <a:pt x="7820" y="4290"/>
                  </a:cubicBezTo>
                  <a:cubicBezTo>
                    <a:pt x="7771" y="4242"/>
                    <a:pt x="7642" y="4355"/>
                    <a:pt x="7593" y="4420"/>
                  </a:cubicBezTo>
                  <a:cubicBezTo>
                    <a:pt x="7577" y="4371"/>
                    <a:pt x="7415" y="4355"/>
                    <a:pt x="7480" y="4274"/>
                  </a:cubicBezTo>
                  <a:cubicBezTo>
                    <a:pt x="7318" y="4306"/>
                    <a:pt x="7107" y="4323"/>
                    <a:pt x="6913" y="4339"/>
                  </a:cubicBezTo>
                  <a:cubicBezTo>
                    <a:pt x="6929" y="4485"/>
                    <a:pt x="7026" y="4436"/>
                    <a:pt x="6994" y="4582"/>
                  </a:cubicBezTo>
                  <a:cubicBezTo>
                    <a:pt x="7188" y="4533"/>
                    <a:pt x="7318" y="4404"/>
                    <a:pt x="7496" y="4598"/>
                  </a:cubicBezTo>
                  <a:cubicBezTo>
                    <a:pt x="7528" y="4598"/>
                    <a:pt x="7512" y="4533"/>
                    <a:pt x="7512" y="4501"/>
                  </a:cubicBezTo>
                  <a:cubicBezTo>
                    <a:pt x="7528" y="4501"/>
                    <a:pt x="7528" y="4566"/>
                    <a:pt x="7561" y="4566"/>
                  </a:cubicBezTo>
                  <a:cubicBezTo>
                    <a:pt x="7512" y="4646"/>
                    <a:pt x="7269" y="4792"/>
                    <a:pt x="7188" y="4598"/>
                  </a:cubicBezTo>
                  <a:cubicBezTo>
                    <a:pt x="7140" y="4646"/>
                    <a:pt x="7026" y="4663"/>
                    <a:pt x="6978" y="4727"/>
                  </a:cubicBezTo>
                  <a:cubicBezTo>
                    <a:pt x="7010" y="4889"/>
                    <a:pt x="7026" y="5003"/>
                    <a:pt x="7188" y="4986"/>
                  </a:cubicBezTo>
                  <a:cubicBezTo>
                    <a:pt x="7172" y="4922"/>
                    <a:pt x="7091" y="4970"/>
                    <a:pt x="7091" y="4889"/>
                  </a:cubicBezTo>
                  <a:cubicBezTo>
                    <a:pt x="7091" y="4808"/>
                    <a:pt x="7140" y="4825"/>
                    <a:pt x="7124" y="4744"/>
                  </a:cubicBezTo>
                  <a:cubicBezTo>
                    <a:pt x="7188" y="4760"/>
                    <a:pt x="7366" y="4760"/>
                    <a:pt x="7302" y="4873"/>
                  </a:cubicBezTo>
                  <a:cubicBezTo>
                    <a:pt x="7366" y="4938"/>
                    <a:pt x="7334" y="4792"/>
                    <a:pt x="7383" y="4727"/>
                  </a:cubicBezTo>
                  <a:cubicBezTo>
                    <a:pt x="7431" y="4808"/>
                    <a:pt x="7447" y="4841"/>
                    <a:pt x="7512" y="4744"/>
                  </a:cubicBezTo>
                  <a:cubicBezTo>
                    <a:pt x="7544" y="4792"/>
                    <a:pt x="7577" y="4841"/>
                    <a:pt x="7593" y="4873"/>
                  </a:cubicBezTo>
                  <a:cubicBezTo>
                    <a:pt x="7820" y="4825"/>
                    <a:pt x="8062" y="4808"/>
                    <a:pt x="8289" y="4808"/>
                  </a:cubicBezTo>
                  <a:cubicBezTo>
                    <a:pt x="8289" y="4776"/>
                    <a:pt x="8273" y="4776"/>
                    <a:pt x="8257" y="4744"/>
                  </a:cubicBezTo>
                  <a:cubicBezTo>
                    <a:pt x="8370" y="4808"/>
                    <a:pt x="8500" y="4808"/>
                    <a:pt x="8613" y="4776"/>
                  </a:cubicBezTo>
                  <a:cubicBezTo>
                    <a:pt x="8613" y="4825"/>
                    <a:pt x="8629" y="4873"/>
                    <a:pt x="8613" y="4889"/>
                  </a:cubicBezTo>
                  <a:cubicBezTo>
                    <a:pt x="8823" y="4889"/>
                    <a:pt x="9034" y="4905"/>
                    <a:pt x="9244" y="4970"/>
                  </a:cubicBezTo>
                  <a:cubicBezTo>
                    <a:pt x="9196" y="4776"/>
                    <a:pt x="9422" y="4970"/>
                    <a:pt x="9471" y="4760"/>
                  </a:cubicBezTo>
                  <a:cubicBezTo>
                    <a:pt x="9520" y="4841"/>
                    <a:pt x="9617" y="4808"/>
                    <a:pt x="9649" y="4922"/>
                  </a:cubicBezTo>
                  <a:cubicBezTo>
                    <a:pt x="9746" y="4905"/>
                    <a:pt x="9584" y="4857"/>
                    <a:pt x="9649" y="4744"/>
                  </a:cubicBezTo>
                  <a:cubicBezTo>
                    <a:pt x="9746" y="4744"/>
                    <a:pt x="9876" y="4922"/>
                    <a:pt x="9957" y="4857"/>
                  </a:cubicBezTo>
                  <a:cubicBezTo>
                    <a:pt x="9957" y="4857"/>
                    <a:pt x="9957" y="4744"/>
                    <a:pt x="9973" y="4744"/>
                  </a:cubicBezTo>
                  <a:cubicBezTo>
                    <a:pt x="10038" y="4744"/>
                    <a:pt x="10086" y="4841"/>
                    <a:pt x="10151" y="4841"/>
                  </a:cubicBezTo>
                  <a:cubicBezTo>
                    <a:pt x="10151" y="4841"/>
                    <a:pt x="10135" y="4776"/>
                    <a:pt x="10118" y="4776"/>
                  </a:cubicBezTo>
                  <a:cubicBezTo>
                    <a:pt x="10167" y="4776"/>
                    <a:pt x="10248" y="4825"/>
                    <a:pt x="10280" y="4825"/>
                  </a:cubicBezTo>
                  <a:cubicBezTo>
                    <a:pt x="10329" y="4825"/>
                    <a:pt x="10410" y="4663"/>
                    <a:pt x="10491" y="4663"/>
                  </a:cubicBezTo>
                  <a:cubicBezTo>
                    <a:pt x="10556" y="4663"/>
                    <a:pt x="10637" y="4808"/>
                    <a:pt x="10701" y="4825"/>
                  </a:cubicBezTo>
                  <a:cubicBezTo>
                    <a:pt x="10831" y="4841"/>
                    <a:pt x="10928" y="4614"/>
                    <a:pt x="11041" y="4744"/>
                  </a:cubicBezTo>
                  <a:cubicBezTo>
                    <a:pt x="11122" y="4744"/>
                    <a:pt x="11122" y="4646"/>
                    <a:pt x="11187" y="4630"/>
                  </a:cubicBezTo>
                  <a:cubicBezTo>
                    <a:pt x="11446" y="4695"/>
                    <a:pt x="11673" y="4663"/>
                    <a:pt x="11948" y="4727"/>
                  </a:cubicBezTo>
                  <a:cubicBezTo>
                    <a:pt x="11996" y="4808"/>
                    <a:pt x="12142" y="5051"/>
                    <a:pt x="12013" y="5051"/>
                  </a:cubicBezTo>
                  <a:cubicBezTo>
                    <a:pt x="12158" y="5035"/>
                    <a:pt x="12466" y="5084"/>
                    <a:pt x="12320" y="5278"/>
                  </a:cubicBezTo>
                  <a:cubicBezTo>
                    <a:pt x="12272" y="5326"/>
                    <a:pt x="12191" y="5262"/>
                    <a:pt x="12207" y="5245"/>
                  </a:cubicBezTo>
                  <a:cubicBezTo>
                    <a:pt x="12029" y="5359"/>
                    <a:pt x="11786" y="5359"/>
                    <a:pt x="11608" y="5229"/>
                  </a:cubicBezTo>
                  <a:cubicBezTo>
                    <a:pt x="11057" y="5391"/>
                    <a:pt x="10507" y="5294"/>
                    <a:pt x="10005" y="5537"/>
                  </a:cubicBezTo>
                  <a:cubicBezTo>
                    <a:pt x="10070" y="5893"/>
                    <a:pt x="9633" y="5844"/>
                    <a:pt x="9471" y="5747"/>
                  </a:cubicBezTo>
                  <a:cubicBezTo>
                    <a:pt x="9050" y="5877"/>
                    <a:pt x="8597" y="5796"/>
                    <a:pt x="8127" y="5844"/>
                  </a:cubicBezTo>
                  <a:cubicBezTo>
                    <a:pt x="8095" y="5893"/>
                    <a:pt x="8127" y="5893"/>
                    <a:pt x="8127" y="5942"/>
                  </a:cubicBezTo>
                  <a:cubicBezTo>
                    <a:pt x="8079" y="5958"/>
                    <a:pt x="8046" y="5925"/>
                    <a:pt x="8046" y="5844"/>
                  </a:cubicBezTo>
                  <a:cubicBezTo>
                    <a:pt x="7965" y="5974"/>
                    <a:pt x="7642" y="5861"/>
                    <a:pt x="7690" y="6103"/>
                  </a:cubicBezTo>
                  <a:cubicBezTo>
                    <a:pt x="7642" y="6055"/>
                    <a:pt x="7625" y="5958"/>
                    <a:pt x="7512" y="6006"/>
                  </a:cubicBezTo>
                  <a:cubicBezTo>
                    <a:pt x="7544" y="6120"/>
                    <a:pt x="7528" y="6087"/>
                    <a:pt x="7528" y="6217"/>
                  </a:cubicBezTo>
                  <a:cubicBezTo>
                    <a:pt x="7642" y="6168"/>
                    <a:pt x="7625" y="6120"/>
                    <a:pt x="7690" y="6282"/>
                  </a:cubicBezTo>
                  <a:cubicBezTo>
                    <a:pt x="7577" y="6314"/>
                    <a:pt x="7447" y="6443"/>
                    <a:pt x="7302" y="6460"/>
                  </a:cubicBezTo>
                  <a:cubicBezTo>
                    <a:pt x="7302" y="6411"/>
                    <a:pt x="7156" y="6282"/>
                    <a:pt x="7269" y="6282"/>
                  </a:cubicBezTo>
                  <a:cubicBezTo>
                    <a:pt x="7188" y="6184"/>
                    <a:pt x="7172" y="6395"/>
                    <a:pt x="7156" y="6476"/>
                  </a:cubicBezTo>
                  <a:cubicBezTo>
                    <a:pt x="6962" y="6492"/>
                    <a:pt x="6848" y="6702"/>
                    <a:pt x="6686" y="6524"/>
                  </a:cubicBezTo>
                  <a:cubicBezTo>
                    <a:pt x="6638" y="6719"/>
                    <a:pt x="6427" y="6686"/>
                    <a:pt x="6444" y="6897"/>
                  </a:cubicBezTo>
                  <a:cubicBezTo>
                    <a:pt x="6379" y="6897"/>
                    <a:pt x="6476" y="6832"/>
                    <a:pt x="6444" y="6767"/>
                  </a:cubicBezTo>
                  <a:cubicBezTo>
                    <a:pt x="6233" y="6767"/>
                    <a:pt x="6460" y="6913"/>
                    <a:pt x="6363" y="6945"/>
                  </a:cubicBezTo>
                  <a:cubicBezTo>
                    <a:pt x="6605" y="7042"/>
                    <a:pt x="6670" y="6589"/>
                    <a:pt x="6897" y="6783"/>
                  </a:cubicBezTo>
                  <a:cubicBezTo>
                    <a:pt x="6865" y="6751"/>
                    <a:pt x="6881" y="6735"/>
                    <a:pt x="6881" y="6686"/>
                  </a:cubicBezTo>
                  <a:cubicBezTo>
                    <a:pt x="6978" y="6783"/>
                    <a:pt x="7140" y="6443"/>
                    <a:pt x="7188" y="6686"/>
                  </a:cubicBezTo>
                  <a:cubicBezTo>
                    <a:pt x="7318" y="6524"/>
                    <a:pt x="7528" y="6443"/>
                    <a:pt x="7739" y="6476"/>
                  </a:cubicBezTo>
                  <a:cubicBezTo>
                    <a:pt x="7706" y="6379"/>
                    <a:pt x="7771" y="6379"/>
                    <a:pt x="7739" y="6298"/>
                  </a:cubicBezTo>
                  <a:cubicBezTo>
                    <a:pt x="8014" y="6330"/>
                    <a:pt x="8192" y="6103"/>
                    <a:pt x="8370" y="6055"/>
                  </a:cubicBezTo>
                  <a:cubicBezTo>
                    <a:pt x="8904" y="6217"/>
                    <a:pt x="9277" y="5747"/>
                    <a:pt x="9811" y="5877"/>
                  </a:cubicBezTo>
                  <a:cubicBezTo>
                    <a:pt x="9811" y="6168"/>
                    <a:pt x="9762" y="6330"/>
                    <a:pt x="9908" y="6508"/>
                  </a:cubicBezTo>
                  <a:cubicBezTo>
                    <a:pt x="9908" y="6541"/>
                    <a:pt x="9876" y="6557"/>
                    <a:pt x="9892" y="6589"/>
                  </a:cubicBezTo>
                  <a:cubicBezTo>
                    <a:pt x="9811" y="6557"/>
                    <a:pt x="9681" y="6492"/>
                    <a:pt x="9649" y="6654"/>
                  </a:cubicBezTo>
                  <a:cubicBezTo>
                    <a:pt x="9779" y="6557"/>
                    <a:pt x="9876" y="6670"/>
                    <a:pt x="10021" y="6686"/>
                  </a:cubicBezTo>
                  <a:cubicBezTo>
                    <a:pt x="10021" y="6800"/>
                    <a:pt x="10102" y="6848"/>
                    <a:pt x="10199" y="6913"/>
                  </a:cubicBezTo>
                  <a:cubicBezTo>
                    <a:pt x="10199" y="7026"/>
                    <a:pt x="10118" y="7042"/>
                    <a:pt x="10070" y="7123"/>
                  </a:cubicBezTo>
                  <a:cubicBezTo>
                    <a:pt x="10183" y="7172"/>
                    <a:pt x="10232" y="7107"/>
                    <a:pt x="10329" y="7204"/>
                  </a:cubicBezTo>
                  <a:cubicBezTo>
                    <a:pt x="10021" y="7237"/>
                    <a:pt x="9730" y="7334"/>
                    <a:pt x="9455" y="7463"/>
                  </a:cubicBezTo>
                  <a:cubicBezTo>
                    <a:pt x="9439" y="7399"/>
                    <a:pt x="9455" y="7350"/>
                    <a:pt x="9487" y="7350"/>
                  </a:cubicBezTo>
                  <a:cubicBezTo>
                    <a:pt x="9439" y="7285"/>
                    <a:pt x="9293" y="7366"/>
                    <a:pt x="9277" y="7447"/>
                  </a:cubicBezTo>
                  <a:cubicBezTo>
                    <a:pt x="9115" y="7237"/>
                    <a:pt x="8985" y="7447"/>
                    <a:pt x="8775" y="7285"/>
                  </a:cubicBezTo>
                  <a:cubicBezTo>
                    <a:pt x="8775" y="7172"/>
                    <a:pt x="8872" y="7075"/>
                    <a:pt x="8985" y="7075"/>
                  </a:cubicBezTo>
                  <a:cubicBezTo>
                    <a:pt x="8985" y="7010"/>
                    <a:pt x="8985" y="6929"/>
                    <a:pt x="9018" y="6897"/>
                  </a:cubicBezTo>
                  <a:cubicBezTo>
                    <a:pt x="9001" y="6767"/>
                    <a:pt x="8937" y="6978"/>
                    <a:pt x="8937" y="6864"/>
                  </a:cubicBezTo>
                  <a:cubicBezTo>
                    <a:pt x="8953" y="6978"/>
                    <a:pt x="8856" y="7091"/>
                    <a:pt x="8759" y="7140"/>
                  </a:cubicBezTo>
                  <a:cubicBezTo>
                    <a:pt x="8742" y="7140"/>
                    <a:pt x="8742" y="7075"/>
                    <a:pt x="8710" y="7075"/>
                  </a:cubicBezTo>
                  <a:cubicBezTo>
                    <a:pt x="8726" y="6929"/>
                    <a:pt x="8791" y="7010"/>
                    <a:pt x="8888" y="6945"/>
                  </a:cubicBezTo>
                  <a:cubicBezTo>
                    <a:pt x="8840" y="6783"/>
                    <a:pt x="8791" y="7059"/>
                    <a:pt x="8710" y="6897"/>
                  </a:cubicBezTo>
                  <a:cubicBezTo>
                    <a:pt x="8710" y="6686"/>
                    <a:pt x="8888" y="6735"/>
                    <a:pt x="8969" y="6686"/>
                  </a:cubicBezTo>
                  <a:cubicBezTo>
                    <a:pt x="8791" y="6589"/>
                    <a:pt x="8483" y="6816"/>
                    <a:pt x="8273" y="6800"/>
                  </a:cubicBezTo>
                  <a:cubicBezTo>
                    <a:pt x="8127" y="6978"/>
                    <a:pt x="7820" y="6864"/>
                    <a:pt x="7949" y="7334"/>
                  </a:cubicBezTo>
                  <a:cubicBezTo>
                    <a:pt x="8095" y="7382"/>
                    <a:pt x="8160" y="7593"/>
                    <a:pt x="8370" y="7512"/>
                  </a:cubicBezTo>
                  <a:cubicBezTo>
                    <a:pt x="8289" y="7836"/>
                    <a:pt x="7965" y="7415"/>
                    <a:pt x="7868" y="7480"/>
                  </a:cubicBezTo>
                  <a:cubicBezTo>
                    <a:pt x="7852" y="7609"/>
                    <a:pt x="7998" y="7480"/>
                    <a:pt x="7965" y="7658"/>
                  </a:cubicBezTo>
                  <a:cubicBezTo>
                    <a:pt x="8030" y="7593"/>
                    <a:pt x="8111" y="7609"/>
                    <a:pt x="8143" y="7706"/>
                  </a:cubicBezTo>
                  <a:cubicBezTo>
                    <a:pt x="8111" y="7722"/>
                    <a:pt x="7949" y="7803"/>
                    <a:pt x="7949" y="7625"/>
                  </a:cubicBezTo>
                  <a:cubicBezTo>
                    <a:pt x="7868" y="7706"/>
                    <a:pt x="7739" y="7755"/>
                    <a:pt x="7625" y="7722"/>
                  </a:cubicBezTo>
                  <a:cubicBezTo>
                    <a:pt x="7642" y="7820"/>
                    <a:pt x="7723" y="7820"/>
                    <a:pt x="7739" y="7884"/>
                  </a:cubicBezTo>
                  <a:cubicBezTo>
                    <a:pt x="7739" y="7933"/>
                    <a:pt x="7706" y="7965"/>
                    <a:pt x="7658" y="7965"/>
                  </a:cubicBezTo>
                  <a:cubicBezTo>
                    <a:pt x="7755" y="7998"/>
                    <a:pt x="7771" y="8176"/>
                    <a:pt x="7852" y="8240"/>
                  </a:cubicBezTo>
                  <a:cubicBezTo>
                    <a:pt x="7771" y="8305"/>
                    <a:pt x="7755" y="8418"/>
                    <a:pt x="7803" y="8499"/>
                  </a:cubicBezTo>
                  <a:cubicBezTo>
                    <a:pt x="7884" y="8467"/>
                    <a:pt x="7803" y="8386"/>
                    <a:pt x="7933" y="8451"/>
                  </a:cubicBezTo>
                  <a:cubicBezTo>
                    <a:pt x="7965" y="8629"/>
                    <a:pt x="7771" y="8564"/>
                    <a:pt x="7706" y="8548"/>
                  </a:cubicBezTo>
                  <a:cubicBezTo>
                    <a:pt x="7755" y="8580"/>
                    <a:pt x="7723" y="8597"/>
                    <a:pt x="7723" y="8645"/>
                  </a:cubicBezTo>
                  <a:cubicBezTo>
                    <a:pt x="7496" y="8645"/>
                    <a:pt x="7350" y="8823"/>
                    <a:pt x="7172" y="8597"/>
                  </a:cubicBezTo>
                  <a:cubicBezTo>
                    <a:pt x="7156" y="8483"/>
                    <a:pt x="7237" y="8483"/>
                    <a:pt x="7237" y="8370"/>
                  </a:cubicBezTo>
                  <a:cubicBezTo>
                    <a:pt x="7237" y="8257"/>
                    <a:pt x="7156" y="8338"/>
                    <a:pt x="7156" y="8240"/>
                  </a:cubicBezTo>
                  <a:cubicBezTo>
                    <a:pt x="6978" y="8208"/>
                    <a:pt x="6816" y="8564"/>
                    <a:pt x="6719" y="8240"/>
                  </a:cubicBezTo>
                  <a:cubicBezTo>
                    <a:pt x="6622" y="8224"/>
                    <a:pt x="6541" y="8370"/>
                    <a:pt x="6508" y="8338"/>
                  </a:cubicBezTo>
                  <a:cubicBezTo>
                    <a:pt x="6589" y="8597"/>
                    <a:pt x="6168" y="8111"/>
                    <a:pt x="5909" y="8208"/>
                  </a:cubicBezTo>
                  <a:cubicBezTo>
                    <a:pt x="5909" y="8159"/>
                    <a:pt x="5958" y="8159"/>
                    <a:pt x="5958" y="8095"/>
                  </a:cubicBezTo>
                  <a:cubicBezTo>
                    <a:pt x="6379" y="8062"/>
                    <a:pt x="6735" y="7949"/>
                    <a:pt x="7172" y="7868"/>
                  </a:cubicBezTo>
                  <a:cubicBezTo>
                    <a:pt x="7026" y="7771"/>
                    <a:pt x="6751" y="7917"/>
                    <a:pt x="6605" y="7755"/>
                  </a:cubicBezTo>
                  <a:cubicBezTo>
                    <a:pt x="6492" y="7755"/>
                    <a:pt x="6605" y="7803"/>
                    <a:pt x="6589" y="7900"/>
                  </a:cubicBezTo>
                  <a:cubicBezTo>
                    <a:pt x="6136" y="7917"/>
                    <a:pt x="5764" y="7852"/>
                    <a:pt x="5408" y="7900"/>
                  </a:cubicBezTo>
                  <a:cubicBezTo>
                    <a:pt x="5327" y="7722"/>
                    <a:pt x="5116" y="7641"/>
                    <a:pt x="4938" y="7722"/>
                  </a:cubicBezTo>
                  <a:cubicBezTo>
                    <a:pt x="4647" y="7836"/>
                    <a:pt x="4226" y="7528"/>
                    <a:pt x="4080" y="7771"/>
                  </a:cubicBezTo>
                  <a:cubicBezTo>
                    <a:pt x="3772" y="7577"/>
                    <a:pt x="3465" y="7900"/>
                    <a:pt x="3190" y="7900"/>
                  </a:cubicBezTo>
                  <a:cubicBezTo>
                    <a:pt x="3190" y="8030"/>
                    <a:pt x="3238" y="8143"/>
                    <a:pt x="3303" y="8257"/>
                  </a:cubicBezTo>
                  <a:cubicBezTo>
                    <a:pt x="3562" y="8289"/>
                    <a:pt x="3772" y="8159"/>
                    <a:pt x="3886" y="8338"/>
                  </a:cubicBezTo>
                  <a:cubicBezTo>
                    <a:pt x="3513" y="8451"/>
                    <a:pt x="3432" y="8823"/>
                    <a:pt x="3125" y="8920"/>
                  </a:cubicBezTo>
                  <a:cubicBezTo>
                    <a:pt x="3092" y="8953"/>
                    <a:pt x="3125" y="9050"/>
                    <a:pt x="3060" y="9034"/>
                  </a:cubicBezTo>
                  <a:cubicBezTo>
                    <a:pt x="3060" y="9147"/>
                    <a:pt x="3141" y="9260"/>
                    <a:pt x="3238" y="9309"/>
                  </a:cubicBezTo>
                  <a:cubicBezTo>
                    <a:pt x="3109" y="9309"/>
                    <a:pt x="3060" y="9406"/>
                    <a:pt x="2866" y="9487"/>
                  </a:cubicBezTo>
                  <a:cubicBezTo>
                    <a:pt x="2979" y="9519"/>
                    <a:pt x="2801" y="9649"/>
                    <a:pt x="2947" y="9616"/>
                  </a:cubicBezTo>
                  <a:cubicBezTo>
                    <a:pt x="2931" y="9714"/>
                    <a:pt x="2785" y="9665"/>
                    <a:pt x="2769" y="9600"/>
                  </a:cubicBezTo>
                  <a:cubicBezTo>
                    <a:pt x="2672" y="9665"/>
                    <a:pt x="2688" y="9730"/>
                    <a:pt x="2591" y="9730"/>
                  </a:cubicBezTo>
                  <a:cubicBezTo>
                    <a:pt x="2591" y="9827"/>
                    <a:pt x="2493" y="9876"/>
                    <a:pt x="2558" y="9940"/>
                  </a:cubicBezTo>
                  <a:cubicBezTo>
                    <a:pt x="2510" y="9940"/>
                    <a:pt x="2493" y="9908"/>
                    <a:pt x="2461" y="9924"/>
                  </a:cubicBezTo>
                  <a:cubicBezTo>
                    <a:pt x="2461" y="10005"/>
                    <a:pt x="2510" y="9989"/>
                    <a:pt x="2493" y="10102"/>
                  </a:cubicBezTo>
                  <a:cubicBezTo>
                    <a:pt x="2655" y="10005"/>
                    <a:pt x="2639" y="9746"/>
                    <a:pt x="2801" y="9665"/>
                  </a:cubicBezTo>
                  <a:cubicBezTo>
                    <a:pt x="2817" y="9795"/>
                    <a:pt x="2655" y="9730"/>
                    <a:pt x="2704" y="9892"/>
                  </a:cubicBezTo>
                  <a:cubicBezTo>
                    <a:pt x="2753" y="9876"/>
                    <a:pt x="2753" y="9956"/>
                    <a:pt x="2785" y="9956"/>
                  </a:cubicBezTo>
                  <a:cubicBezTo>
                    <a:pt x="2720" y="10280"/>
                    <a:pt x="2510" y="10458"/>
                    <a:pt x="2251" y="10361"/>
                  </a:cubicBezTo>
                  <a:cubicBezTo>
                    <a:pt x="2154" y="10491"/>
                    <a:pt x="2251" y="10491"/>
                    <a:pt x="2267" y="10717"/>
                  </a:cubicBezTo>
                  <a:lnTo>
                    <a:pt x="2364" y="10717"/>
                  </a:lnTo>
                  <a:cubicBezTo>
                    <a:pt x="2315" y="10766"/>
                    <a:pt x="2315" y="10831"/>
                    <a:pt x="2396" y="10831"/>
                  </a:cubicBezTo>
                  <a:cubicBezTo>
                    <a:pt x="2380" y="10993"/>
                    <a:pt x="2315" y="11138"/>
                    <a:pt x="2218" y="11268"/>
                  </a:cubicBezTo>
                  <a:cubicBezTo>
                    <a:pt x="2315" y="11478"/>
                    <a:pt x="1992" y="12191"/>
                    <a:pt x="2396" y="12158"/>
                  </a:cubicBezTo>
                  <a:cubicBezTo>
                    <a:pt x="2429" y="12255"/>
                    <a:pt x="2607" y="12304"/>
                    <a:pt x="2607" y="12352"/>
                  </a:cubicBezTo>
                  <a:cubicBezTo>
                    <a:pt x="2833" y="12433"/>
                    <a:pt x="3028" y="12563"/>
                    <a:pt x="3173" y="12757"/>
                  </a:cubicBezTo>
                  <a:cubicBezTo>
                    <a:pt x="3416" y="12676"/>
                    <a:pt x="3481" y="13259"/>
                    <a:pt x="3772" y="13097"/>
                  </a:cubicBezTo>
                  <a:cubicBezTo>
                    <a:pt x="3772" y="13049"/>
                    <a:pt x="3756" y="13000"/>
                    <a:pt x="3756" y="12951"/>
                  </a:cubicBezTo>
                  <a:cubicBezTo>
                    <a:pt x="4080" y="13032"/>
                    <a:pt x="4210" y="12498"/>
                    <a:pt x="4630" y="12660"/>
                  </a:cubicBezTo>
                  <a:cubicBezTo>
                    <a:pt x="4549" y="12919"/>
                    <a:pt x="4258" y="12919"/>
                    <a:pt x="4290" y="13291"/>
                  </a:cubicBezTo>
                  <a:cubicBezTo>
                    <a:pt x="4339" y="13291"/>
                    <a:pt x="4388" y="13275"/>
                    <a:pt x="4404" y="13324"/>
                  </a:cubicBezTo>
                  <a:cubicBezTo>
                    <a:pt x="4436" y="13437"/>
                    <a:pt x="4323" y="13389"/>
                    <a:pt x="4307" y="13437"/>
                  </a:cubicBezTo>
                  <a:cubicBezTo>
                    <a:pt x="4290" y="13502"/>
                    <a:pt x="4388" y="13518"/>
                    <a:pt x="4420" y="13469"/>
                  </a:cubicBezTo>
                  <a:cubicBezTo>
                    <a:pt x="4355" y="13745"/>
                    <a:pt x="4630" y="13761"/>
                    <a:pt x="4614" y="14101"/>
                  </a:cubicBezTo>
                  <a:cubicBezTo>
                    <a:pt x="4711" y="14052"/>
                    <a:pt x="4776" y="14004"/>
                    <a:pt x="4809" y="14182"/>
                  </a:cubicBezTo>
                  <a:cubicBezTo>
                    <a:pt x="4906" y="14117"/>
                    <a:pt x="5035" y="14117"/>
                    <a:pt x="5068" y="14311"/>
                  </a:cubicBezTo>
                  <a:cubicBezTo>
                    <a:pt x="5359" y="14230"/>
                    <a:pt x="5327" y="13648"/>
                    <a:pt x="5602" y="13680"/>
                  </a:cubicBezTo>
                  <a:cubicBezTo>
                    <a:pt x="5634" y="13615"/>
                    <a:pt x="5634" y="13518"/>
                    <a:pt x="5683" y="13486"/>
                  </a:cubicBezTo>
                  <a:cubicBezTo>
                    <a:pt x="5667" y="13453"/>
                    <a:pt x="5634" y="13437"/>
                    <a:pt x="5602" y="13421"/>
                  </a:cubicBezTo>
                  <a:cubicBezTo>
                    <a:pt x="5634" y="13178"/>
                    <a:pt x="5942" y="13243"/>
                    <a:pt x="5974" y="12984"/>
                  </a:cubicBezTo>
                  <a:cubicBezTo>
                    <a:pt x="6152" y="13049"/>
                    <a:pt x="6298" y="13097"/>
                    <a:pt x="6460" y="12984"/>
                  </a:cubicBezTo>
                  <a:cubicBezTo>
                    <a:pt x="6525" y="13162"/>
                    <a:pt x="6298" y="13049"/>
                    <a:pt x="6395" y="13162"/>
                  </a:cubicBezTo>
                  <a:cubicBezTo>
                    <a:pt x="6379" y="13129"/>
                    <a:pt x="6330" y="13129"/>
                    <a:pt x="6298" y="13146"/>
                  </a:cubicBezTo>
                  <a:cubicBezTo>
                    <a:pt x="6266" y="13194"/>
                    <a:pt x="6298" y="13308"/>
                    <a:pt x="6249" y="13324"/>
                  </a:cubicBezTo>
                  <a:cubicBezTo>
                    <a:pt x="6249" y="13405"/>
                    <a:pt x="6330" y="13324"/>
                    <a:pt x="6346" y="13324"/>
                  </a:cubicBezTo>
                  <a:cubicBezTo>
                    <a:pt x="6363" y="13437"/>
                    <a:pt x="6298" y="13502"/>
                    <a:pt x="6363" y="13567"/>
                  </a:cubicBezTo>
                  <a:cubicBezTo>
                    <a:pt x="6233" y="13631"/>
                    <a:pt x="6249" y="13421"/>
                    <a:pt x="6152" y="13421"/>
                  </a:cubicBezTo>
                  <a:cubicBezTo>
                    <a:pt x="6087" y="13518"/>
                    <a:pt x="6249" y="13680"/>
                    <a:pt x="6071" y="13680"/>
                  </a:cubicBezTo>
                  <a:cubicBezTo>
                    <a:pt x="6071" y="13745"/>
                    <a:pt x="6120" y="13745"/>
                    <a:pt x="6168" y="13745"/>
                  </a:cubicBezTo>
                  <a:cubicBezTo>
                    <a:pt x="6152" y="13777"/>
                    <a:pt x="6136" y="13809"/>
                    <a:pt x="6152" y="13842"/>
                  </a:cubicBezTo>
                  <a:cubicBezTo>
                    <a:pt x="6087" y="13777"/>
                    <a:pt x="6120" y="13777"/>
                    <a:pt x="6039" y="13826"/>
                  </a:cubicBezTo>
                  <a:cubicBezTo>
                    <a:pt x="6055" y="13890"/>
                    <a:pt x="6039" y="13923"/>
                    <a:pt x="6039" y="13971"/>
                  </a:cubicBezTo>
                  <a:cubicBezTo>
                    <a:pt x="6120" y="14085"/>
                    <a:pt x="6055" y="14295"/>
                    <a:pt x="5926" y="14263"/>
                  </a:cubicBezTo>
                  <a:cubicBezTo>
                    <a:pt x="6023" y="14408"/>
                    <a:pt x="5909" y="14538"/>
                    <a:pt x="5828" y="14603"/>
                  </a:cubicBezTo>
                  <a:cubicBezTo>
                    <a:pt x="5861" y="14667"/>
                    <a:pt x="5877" y="14667"/>
                    <a:pt x="5909" y="14619"/>
                  </a:cubicBezTo>
                  <a:cubicBezTo>
                    <a:pt x="5893" y="15153"/>
                    <a:pt x="5359" y="15024"/>
                    <a:pt x="4987" y="15121"/>
                  </a:cubicBezTo>
                  <a:cubicBezTo>
                    <a:pt x="4970" y="15072"/>
                    <a:pt x="4987" y="15056"/>
                    <a:pt x="5003" y="15040"/>
                  </a:cubicBezTo>
                  <a:cubicBezTo>
                    <a:pt x="4906" y="15056"/>
                    <a:pt x="4809" y="15088"/>
                    <a:pt x="4711" y="15137"/>
                  </a:cubicBezTo>
                  <a:cubicBezTo>
                    <a:pt x="4679" y="15137"/>
                    <a:pt x="4679" y="15072"/>
                    <a:pt x="4679" y="15040"/>
                  </a:cubicBezTo>
                  <a:cubicBezTo>
                    <a:pt x="4177" y="15007"/>
                    <a:pt x="3805" y="14878"/>
                    <a:pt x="3287" y="14959"/>
                  </a:cubicBezTo>
                  <a:cubicBezTo>
                    <a:pt x="3254" y="14959"/>
                    <a:pt x="3254" y="14894"/>
                    <a:pt x="3238" y="14862"/>
                  </a:cubicBezTo>
                  <a:cubicBezTo>
                    <a:pt x="2833" y="14862"/>
                    <a:pt x="2607" y="14651"/>
                    <a:pt x="2218" y="14700"/>
                  </a:cubicBezTo>
                  <a:cubicBezTo>
                    <a:pt x="2202" y="14651"/>
                    <a:pt x="2234" y="14586"/>
                    <a:pt x="2283" y="14554"/>
                  </a:cubicBezTo>
                  <a:cubicBezTo>
                    <a:pt x="2251" y="14473"/>
                    <a:pt x="2105" y="14570"/>
                    <a:pt x="2121" y="14425"/>
                  </a:cubicBezTo>
                  <a:cubicBezTo>
                    <a:pt x="2040" y="14473"/>
                    <a:pt x="1992" y="14538"/>
                    <a:pt x="1878" y="14522"/>
                  </a:cubicBezTo>
                  <a:cubicBezTo>
                    <a:pt x="1878" y="14457"/>
                    <a:pt x="1878" y="14425"/>
                    <a:pt x="1911" y="14408"/>
                  </a:cubicBezTo>
                  <a:cubicBezTo>
                    <a:pt x="1700" y="14554"/>
                    <a:pt x="956" y="14538"/>
                    <a:pt x="858" y="15137"/>
                  </a:cubicBezTo>
                  <a:cubicBezTo>
                    <a:pt x="551" y="14991"/>
                    <a:pt x="518" y="14586"/>
                    <a:pt x="243" y="14441"/>
                  </a:cubicBezTo>
                  <a:cubicBezTo>
                    <a:pt x="114" y="14554"/>
                    <a:pt x="130" y="14846"/>
                    <a:pt x="0" y="14959"/>
                  </a:cubicBezTo>
                  <a:cubicBezTo>
                    <a:pt x="98" y="15040"/>
                    <a:pt x="98" y="15283"/>
                    <a:pt x="0" y="15331"/>
                  </a:cubicBezTo>
                  <a:cubicBezTo>
                    <a:pt x="178" y="15477"/>
                    <a:pt x="502" y="15396"/>
                    <a:pt x="729" y="15461"/>
                  </a:cubicBezTo>
                  <a:cubicBezTo>
                    <a:pt x="761" y="15817"/>
                    <a:pt x="421" y="15736"/>
                    <a:pt x="551" y="16205"/>
                  </a:cubicBezTo>
                  <a:cubicBezTo>
                    <a:pt x="616" y="16254"/>
                    <a:pt x="680" y="16270"/>
                    <a:pt x="697" y="16367"/>
                  </a:cubicBezTo>
                  <a:cubicBezTo>
                    <a:pt x="680" y="16416"/>
                    <a:pt x="648" y="16448"/>
                    <a:pt x="648" y="16513"/>
                  </a:cubicBezTo>
                  <a:cubicBezTo>
                    <a:pt x="680" y="16642"/>
                    <a:pt x="777" y="16675"/>
                    <a:pt x="810" y="16821"/>
                  </a:cubicBezTo>
                  <a:cubicBezTo>
                    <a:pt x="1117" y="16756"/>
                    <a:pt x="1166" y="17177"/>
                    <a:pt x="1474" y="17112"/>
                  </a:cubicBezTo>
                  <a:cubicBezTo>
                    <a:pt x="1571" y="17549"/>
                    <a:pt x="1376" y="17840"/>
                    <a:pt x="1328" y="18213"/>
                  </a:cubicBezTo>
                  <a:cubicBezTo>
                    <a:pt x="1263" y="18261"/>
                    <a:pt x="1312" y="18099"/>
                    <a:pt x="1231" y="18148"/>
                  </a:cubicBezTo>
                  <a:cubicBezTo>
                    <a:pt x="1117" y="18391"/>
                    <a:pt x="1020" y="18504"/>
                    <a:pt x="1101" y="18812"/>
                  </a:cubicBezTo>
                  <a:cubicBezTo>
                    <a:pt x="939" y="18974"/>
                    <a:pt x="697" y="19038"/>
                    <a:pt x="632" y="19297"/>
                  </a:cubicBezTo>
                  <a:cubicBezTo>
                    <a:pt x="891" y="19233"/>
                    <a:pt x="1134" y="19136"/>
                    <a:pt x="1376" y="19006"/>
                  </a:cubicBezTo>
                  <a:cubicBezTo>
                    <a:pt x="1441" y="18974"/>
                    <a:pt x="1425" y="19071"/>
                    <a:pt x="1474" y="19055"/>
                  </a:cubicBezTo>
                  <a:cubicBezTo>
                    <a:pt x="1474" y="19200"/>
                    <a:pt x="1474" y="19233"/>
                    <a:pt x="1555" y="19265"/>
                  </a:cubicBezTo>
                  <a:cubicBezTo>
                    <a:pt x="1571" y="19395"/>
                    <a:pt x="1393" y="19411"/>
                    <a:pt x="1506" y="19557"/>
                  </a:cubicBezTo>
                  <a:cubicBezTo>
                    <a:pt x="1409" y="19540"/>
                    <a:pt x="1376" y="19605"/>
                    <a:pt x="1344" y="19686"/>
                  </a:cubicBezTo>
                  <a:cubicBezTo>
                    <a:pt x="1263" y="19686"/>
                    <a:pt x="1198" y="19605"/>
                    <a:pt x="1117" y="19589"/>
                  </a:cubicBezTo>
                  <a:cubicBezTo>
                    <a:pt x="1117" y="19670"/>
                    <a:pt x="1134" y="19686"/>
                    <a:pt x="1150" y="19735"/>
                  </a:cubicBezTo>
                  <a:cubicBezTo>
                    <a:pt x="939" y="19977"/>
                    <a:pt x="761" y="20253"/>
                    <a:pt x="632" y="20544"/>
                  </a:cubicBezTo>
                  <a:cubicBezTo>
                    <a:pt x="567" y="20544"/>
                    <a:pt x="486" y="20544"/>
                    <a:pt x="470" y="20593"/>
                  </a:cubicBezTo>
                  <a:cubicBezTo>
                    <a:pt x="713" y="20916"/>
                    <a:pt x="875" y="20204"/>
                    <a:pt x="1182" y="20188"/>
                  </a:cubicBezTo>
                  <a:cubicBezTo>
                    <a:pt x="1247" y="20301"/>
                    <a:pt x="1182" y="20398"/>
                    <a:pt x="1263" y="20479"/>
                  </a:cubicBezTo>
                  <a:cubicBezTo>
                    <a:pt x="1312" y="20463"/>
                    <a:pt x="1376" y="20220"/>
                    <a:pt x="1409" y="20463"/>
                  </a:cubicBezTo>
                  <a:cubicBezTo>
                    <a:pt x="1490" y="20447"/>
                    <a:pt x="1457" y="20317"/>
                    <a:pt x="1538" y="20301"/>
                  </a:cubicBezTo>
                  <a:cubicBezTo>
                    <a:pt x="1506" y="20204"/>
                    <a:pt x="1474" y="20334"/>
                    <a:pt x="1425" y="20317"/>
                  </a:cubicBezTo>
                  <a:cubicBezTo>
                    <a:pt x="1425" y="20139"/>
                    <a:pt x="1555" y="20188"/>
                    <a:pt x="1635" y="20188"/>
                  </a:cubicBezTo>
                  <a:cubicBezTo>
                    <a:pt x="1652" y="19977"/>
                    <a:pt x="1668" y="19767"/>
                    <a:pt x="1716" y="19573"/>
                  </a:cubicBezTo>
                  <a:cubicBezTo>
                    <a:pt x="1684" y="19508"/>
                    <a:pt x="1619" y="19508"/>
                    <a:pt x="1603" y="19427"/>
                  </a:cubicBezTo>
                  <a:cubicBezTo>
                    <a:pt x="1684" y="19314"/>
                    <a:pt x="1846" y="19411"/>
                    <a:pt x="1862" y="19557"/>
                  </a:cubicBezTo>
                  <a:cubicBezTo>
                    <a:pt x="1943" y="19395"/>
                    <a:pt x="2154" y="19395"/>
                    <a:pt x="2202" y="19184"/>
                  </a:cubicBezTo>
                  <a:cubicBezTo>
                    <a:pt x="2186" y="19006"/>
                    <a:pt x="2121" y="18828"/>
                    <a:pt x="2040" y="18666"/>
                  </a:cubicBezTo>
                  <a:cubicBezTo>
                    <a:pt x="2073" y="18520"/>
                    <a:pt x="2202" y="18488"/>
                    <a:pt x="2315" y="18423"/>
                  </a:cubicBezTo>
                  <a:cubicBezTo>
                    <a:pt x="2283" y="18002"/>
                    <a:pt x="2850" y="18035"/>
                    <a:pt x="2914" y="17614"/>
                  </a:cubicBezTo>
                  <a:cubicBezTo>
                    <a:pt x="3157" y="17452"/>
                    <a:pt x="3465" y="17387"/>
                    <a:pt x="3756" y="17387"/>
                  </a:cubicBezTo>
                  <a:cubicBezTo>
                    <a:pt x="3756" y="17290"/>
                    <a:pt x="3708" y="17322"/>
                    <a:pt x="3691" y="17258"/>
                  </a:cubicBezTo>
                  <a:cubicBezTo>
                    <a:pt x="3870" y="17128"/>
                    <a:pt x="4210" y="17193"/>
                    <a:pt x="4210" y="16869"/>
                  </a:cubicBezTo>
                  <a:cubicBezTo>
                    <a:pt x="4436" y="16821"/>
                    <a:pt x="4630" y="16707"/>
                    <a:pt x="4776" y="16529"/>
                  </a:cubicBezTo>
                  <a:cubicBezTo>
                    <a:pt x="4760" y="16416"/>
                    <a:pt x="4695" y="16400"/>
                    <a:pt x="4614" y="16400"/>
                  </a:cubicBezTo>
                  <a:cubicBezTo>
                    <a:pt x="4614" y="16205"/>
                    <a:pt x="4744" y="16173"/>
                    <a:pt x="4825" y="16060"/>
                  </a:cubicBezTo>
                  <a:cubicBezTo>
                    <a:pt x="5068" y="16222"/>
                    <a:pt x="5278" y="15736"/>
                    <a:pt x="5553" y="15849"/>
                  </a:cubicBezTo>
                  <a:cubicBezTo>
                    <a:pt x="5537" y="16173"/>
                    <a:pt x="5359" y="16416"/>
                    <a:pt x="5327" y="16691"/>
                  </a:cubicBezTo>
                  <a:cubicBezTo>
                    <a:pt x="5327" y="16707"/>
                    <a:pt x="5424" y="16902"/>
                    <a:pt x="5294" y="16869"/>
                  </a:cubicBezTo>
                  <a:cubicBezTo>
                    <a:pt x="5310" y="16934"/>
                    <a:pt x="5343" y="16950"/>
                    <a:pt x="5408" y="16934"/>
                  </a:cubicBezTo>
                  <a:cubicBezTo>
                    <a:pt x="5408" y="16999"/>
                    <a:pt x="5375" y="17015"/>
                    <a:pt x="5310" y="17015"/>
                  </a:cubicBezTo>
                  <a:cubicBezTo>
                    <a:pt x="5391" y="17177"/>
                    <a:pt x="5229" y="17355"/>
                    <a:pt x="5310" y="17484"/>
                  </a:cubicBezTo>
                  <a:cubicBezTo>
                    <a:pt x="5132" y="17695"/>
                    <a:pt x="5084" y="18019"/>
                    <a:pt x="4906" y="18213"/>
                  </a:cubicBezTo>
                  <a:cubicBezTo>
                    <a:pt x="4776" y="19071"/>
                    <a:pt x="4679" y="19492"/>
                    <a:pt x="4663" y="20285"/>
                  </a:cubicBezTo>
                  <a:cubicBezTo>
                    <a:pt x="4663" y="20350"/>
                    <a:pt x="4582" y="20317"/>
                    <a:pt x="4566" y="20366"/>
                  </a:cubicBezTo>
                  <a:cubicBezTo>
                    <a:pt x="4598" y="20431"/>
                    <a:pt x="4598" y="20560"/>
                    <a:pt x="4695" y="20560"/>
                  </a:cubicBezTo>
                  <a:cubicBezTo>
                    <a:pt x="4695" y="20625"/>
                    <a:pt x="4614" y="20593"/>
                    <a:pt x="4614" y="20641"/>
                  </a:cubicBezTo>
                  <a:cubicBezTo>
                    <a:pt x="4760" y="20819"/>
                    <a:pt x="4744" y="21030"/>
                    <a:pt x="4744" y="21321"/>
                  </a:cubicBezTo>
                  <a:cubicBezTo>
                    <a:pt x="4776" y="21337"/>
                    <a:pt x="4809" y="21353"/>
                    <a:pt x="4857" y="21337"/>
                  </a:cubicBezTo>
                  <a:cubicBezTo>
                    <a:pt x="4760" y="21661"/>
                    <a:pt x="5003" y="21774"/>
                    <a:pt x="4954" y="22114"/>
                  </a:cubicBezTo>
                  <a:cubicBezTo>
                    <a:pt x="5521" y="22033"/>
                    <a:pt x="5828" y="22875"/>
                    <a:pt x="6379" y="22810"/>
                  </a:cubicBezTo>
                  <a:cubicBezTo>
                    <a:pt x="6363" y="22616"/>
                    <a:pt x="6460" y="22568"/>
                    <a:pt x="6525" y="22471"/>
                  </a:cubicBezTo>
                  <a:cubicBezTo>
                    <a:pt x="6217" y="22211"/>
                    <a:pt x="5861" y="22066"/>
                    <a:pt x="5586" y="21774"/>
                  </a:cubicBezTo>
                  <a:cubicBezTo>
                    <a:pt x="5553" y="21710"/>
                    <a:pt x="5586" y="21629"/>
                    <a:pt x="5634" y="21580"/>
                  </a:cubicBezTo>
                  <a:cubicBezTo>
                    <a:pt x="5699" y="21564"/>
                    <a:pt x="5634" y="21758"/>
                    <a:pt x="5731" y="21693"/>
                  </a:cubicBezTo>
                  <a:cubicBezTo>
                    <a:pt x="5667" y="21273"/>
                    <a:pt x="6136" y="21564"/>
                    <a:pt x="6314" y="21548"/>
                  </a:cubicBezTo>
                  <a:cubicBezTo>
                    <a:pt x="6363" y="21532"/>
                    <a:pt x="6363" y="21434"/>
                    <a:pt x="6427" y="21402"/>
                  </a:cubicBezTo>
                  <a:cubicBezTo>
                    <a:pt x="6557" y="21499"/>
                    <a:pt x="6751" y="21515"/>
                    <a:pt x="6897" y="21418"/>
                  </a:cubicBezTo>
                  <a:cubicBezTo>
                    <a:pt x="7172" y="21548"/>
                    <a:pt x="7528" y="21677"/>
                    <a:pt x="7690" y="21451"/>
                  </a:cubicBezTo>
                  <a:cubicBezTo>
                    <a:pt x="7383" y="21548"/>
                    <a:pt x="7059" y="21467"/>
                    <a:pt x="6832" y="21256"/>
                  </a:cubicBezTo>
                  <a:cubicBezTo>
                    <a:pt x="6881" y="21046"/>
                    <a:pt x="7043" y="21273"/>
                    <a:pt x="7140" y="21256"/>
                  </a:cubicBezTo>
                  <a:cubicBezTo>
                    <a:pt x="7107" y="21175"/>
                    <a:pt x="7043" y="21111"/>
                    <a:pt x="6962" y="21094"/>
                  </a:cubicBezTo>
                  <a:cubicBezTo>
                    <a:pt x="7026" y="20835"/>
                    <a:pt x="7172" y="21127"/>
                    <a:pt x="7285" y="21159"/>
                  </a:cubicBezTo>
                  <a:cubicBezTo>
                    <a:pt x="7383" y="20900"/>
                    <a:pt x="7690" y="20981"/>
                    <a:pt x="7803" y="21078"/>
                  </a:cubicBezTo>
                  <a:cubicBezTo>
                    <a:pt x="7771" y="21143"/>
                    <a:pt x="7739" y="21192"/>
                    <a:pt x="7723" y="21273"/>
                  </a:cubicBezTo>
                  <a:cubicBezTo>
                    <a:pt x="7755" y="21305"/>
                    <a:pt x="7803" y="21353"/>
                    <a:pt x="7836" y="21402"/>
                  </a:cubicBezTo>
                  <a:cubicBezTo>
                    <a:pt x="7820" y="21483"/>
                    <a:pt x="7787" y="21532"/>
                    <a:pt x="7690" y="21515"/>
                  </a:cubicBezTo>
                  <a:cubicBezTo>
                    <a:pt x="7787" y="21710"/>
                    <a:pt x="7642" y="21774"/>
                    <a:pt x="7561" y="21855"/>
                  </a:cubicBezTo>
                  <a:cubicBezTo>
                    <a:pt x="7593" y="22017"/>
                    <a:pt x="7755" y="21791"/>
                    <a:pt x="7690" y="21742"/>
                  </a:cubicBezTo>
                  <a:cubicBezTo>
                    <a:pt x="7739" y="21710"/>
                    <a:pt x="7787" y="21758"/>
                    <a:pt x="7755" y="21758"/>
                  </a:cubicBezTo>
                  <a:cubicBezTo>
                    <a:pt x="7755" y="21807"/>
                    <a:pt x="7836" y="21807"/>
                    <a:pt x="7820" y="21758"/>
                  </a:cubicBezTo>
                  <a:cubicBezTo>
                    <a:pt x="7884" y="21888"/>
                    <a:pt x="7917" y="22017"/>
                    <a:pt x="7884" y="22147"/>
                  </a:cubicBezTo>
                  <a:cubicBezTo>
                    <a:pt x="8046" y="22066"/>
                    <a:pt x="8127" y="22390"/>
                    <a:pt x="8289" y="22406"/>
                  </a:cubicBezTo>
                  <a:cubicBezTo>
                    <a:pt x="8354" y="22503"/>
                    <a:pt x="8224" y="22551"/>
                    <a:pt x="8289" y="22584"/>
                  </a:cubicBezTo>
                  <a:cubicBezTo>
                    <a:pt x="8370" y="22600"/>
                    <a:pt x="8338" y="22551"/>
                    <a:pt x="8338" y="22503"/>
                  </a:cubicBezTo>
                  <a:cubicBezTo>
                    <a:pt x="8467" y="22503"/>
                    <a:pt x="8597" y="22519"/>
                    <a:pt x="8726" y="22535"/>
                  </a:cubicBezTo>
                  <a:cubicBezTo>
                    <a:pt x="8823" y="22665"/>
                    <a:pt x="8888" y="22843"/>
                    <a:pt x="9082" y="22794"/>
                  </a:cubicBezTo>
                  <a:cubicBezTo>
                    <a:pt x="9099" y="22989"/>
                    <a:pt x="9034" y="23021"/>
                    <a:pt x="9099" y="23215"/>
                  </a:cubicBezTo>
                  <a:cubicBezTo>
                    <a:pt x="9455" y="23474"/>
                    <a:pt x="9843" y="22649"/>
                    <a:pt x="10070" y="23296"/>
                  </a:cubicBezTo>
                  <a:cubicBezTo>
                    <a:pt x="10118" y="23199"/>
                    <a:pt x="10118" y="23070"/>
                    <a:pt x="10054" y="22989"/>
                  </a:cubicBezTo>
                  <a:cubicBezTo>
                    <a:pt x="10361" y="22681"/>
                    <a:pt x="10750" y="22503"/>
                    <a:pt x="11187" y="22471"/>
                  </a:cubicBezTo>
                  <a:cubicBezTo>
                    <a:pt x="11155" y="22568"/>
                    <a:pt x="11187" y="22713"/>
                    <a:pt x="11106" y="22730"/>
                  </a:cubicBezTo>
                  <a:cubicBezTo>
                    <a:pt x="11187" y="22859"/>
                    <a:pt x="11138" y="22956"/>
                    <a:pt x="11155" y="23118"/>
                  </a:cubicBezTo>
                  <a:cubicBezTo>
                    <a:pt x="11187" y="23053"/>
                    <a:pt x="11252" y="22989"/>
                    <a:pt x="11333" y="22956"/>
                  </a:cubicBezTo>
                  <a:cubicBezTo>
                    <a:pt x="11316" y="22924"/>
                    <a:pt x="11268" y="22843"/>
                    <a:pt x="11349" y="22859"/>
                  </a:cubicBezTo>
                  <a:cubicBezTo>
                    <a:pt x="11333" y="22810"/>
                    <a:pt x="11300" y="22778"/>
                    <a:pt x="11268" y="22746"/>
                  </a:cubicBezTo>
                  <a:cubicBezTo>
                    <a:pt x="11316" y="22713"/>
                    <a:pt x="11333" y="22730"/>
                    <a:pt x="11397" y="22665"/>
                  </a:cubicBezTo>
                  <a:cubicBezTo>
                    <a:pt x="11446" y="22665"/>
                    <a:pt x="11430" y="22778"/>
                    <a:pt x="11462" y="22810"/>
                  </a:cubicBezTo>
                  <a:cubicBezTo>
                    <a:pt x="11527" y="22778"/>
                    <a:pt x="11543" y="22713"/>
                    <a:pt x="11527" y="22584"/>
                  </a:cubicBezTo>
                  <a:cubicBezTo>
                    <a:pt x="11624" y="22632"/>
                    <a:pt x="11575" y="22568"/>
                    <a:pt x="11608" y="22503"/>
                  </a:cubicBezTo>
                  <a:cubicBezTo>
                    <a:pt x="11656" y="22471"/>
                    <a:pt x="11673" y="22665"/>
                    <a:pt x="11624" y="22649"/>
                  </a:cubicBezTo>
                  <a:cubicBezTo>
                    <a:pt x="11689" y="22584"/>
                    <a:pt x="11899" y="22616"/>
                    <a:pt x="12013" y="22681"/>
                  </a:cubicBezTo>
                  <a:cubicBezTo>
                    <a:pt x="11899" y="22600"/>
                    <a:pt x="12207" y="22568"/>
                    <a:pt x="12045" y="22535"/>
                  </a:cubicBezTo>
                  <a:cubicBezTo>
                    <a:pt x="12369" y="22406"/>
                    <a:pt x="12531" y="22406"/>
                    <a:pt x="12757" y="22211"/>
                  </a:cubicBezTo>
                  <a:cubicBezTo>
                    <a:pt x="12822" y="22228"/>
                    <a:pt x="12741" y="22260"/>
                    <a:pt x="12806" y="22309"/>
                  </a:cubicBezTo>
                  <a:cubicBezTo>
                    <a:pt x="12887" y="22179"/>
                    <a:pt x="13097" y="22179"/>
                    <a:pt x="13081" y="21920"/>
                  </a:cubicBezTo>
                  <a:cubicBezTo>
                    <a:pt x="13194" y="21904"/>
                    <a:pt x="13324" y="21904"/>
                    <a:pt x="13437" y="21920"/>
                  </a:cubicBezTo>
                  <a:cubicBezTo>
                    <a:pt x="13453" y="21985"/>
                    <a:pt x="13421" y="21985"/>
                    <a:pt x="13389" y="22001"/>
                  </a:cubicBezTo>
                  <a:cubicBezTo>
                    <a:pt x="13470" y="22114"/>
                    <a:pt x="13486" y="21904"/>
                    <a:pt x="13502" y="21839"/>
                  </a:cubicBezTo>
                  <a:cubicBezTo>
                    <a:pt x="13696" y="21872"/>
                    <a:pt x="13826" y="21758"/>
                    <a:pt x="13988" y="21872"/>
                  </a:cubicBezTo>
                  <a:cubicBezTo>
                    <a:pt x="13955" y="21726"/>
                    <a:pt x="14036" y="21742"/>
                    <a:pt x="14036" y="21645"/>
                  </a:cubicBezTo>
                  <a:cubicBezTo>
                    <a:pt x="14069" y="21677"/>
                    <a:pt x="14101" y="21661"/>
                    <a:pt x="14117" y="21710"/>
                  </a:cubicBezTo>
                  <a:cubicBezTo>
                    <a:pt x="14101" y="21807"/>
                    <a:pt x="14052" y="21661"/>
                    <a:pt x="14020" y="21758"/>
                  </a:cubicBezTo>
                  <a:cubicBezTo>
                    <a:pt x="14230" y="21774"/>
                    <a:pt x="14538" y="21661"/>
                    <a:pt x="14716" y="21872"/>
                  </a:cubicBezTo>
                  <a:cubicBezTo>
                    <a:pt x="14781" y="21823"/>
                    <a:pt x="14732" y="21807"/>
                    <a:pt x="14716" y="21726"/>
                  </a:cubicBezTo>
                  <a:cubicBezTo>
                    <a:pt x="14846" y="21726"/>
                    <a:pt x="14862" y="21872"/>
                    <a:pt x="15008" y="21839"/>
                  </a:cubicBezTo>
                  <a:cubicBezTo>
                    <a:pt x="14959" y="21758"/>
                    <a:pt x="14846" y="21758"/>
                    <a:pt x="14813" y="21629"/>
                  </a:cubicBezTo>
                  <a:cubicBezTo>
                    <a:pt x="14910" y="21613"/>
                    <a:pt x="14910" y="21467"/>
                    <a:pt x="15040" y="21467"/>
                  </a:cubicBezTo>
                  <a:cubicBezTo>
                    <a:pt x="15089" y="21467"/>
                    <a:pt x="15008" y="21564"/>
                    <a:pt x="15121" y="21532"/>
                  </a:cubicBezTo>
                  <a:cubicBezTo>
                    <a:pt x="15137" y="21645"/>
                    <a:pt x="15072" y="21661"/>
                    <a:pt x="15105" y="21791"/>
                  </a:cubicBezTo>
                  <a:cubicBezTo>
                    <a:pt x="15137" y="21726"/>
                    <a:pt x="15218" y="21613"/>
                    <a:pt x="15153" y="21532"/>
                  </a:cubicBezTo>
                  <a:cubicBezTo>
                    <a:pt x="15202" y="21532"/>
                    <a:pt x="15218" y="21515"/>
                    <a:pt x="15218" y="21451"/>
                  </a:cubicBezTo>
                  <a:cubicBezTo>
                    <a:pt x="15267" y="21499"/>
                    <a:pt x="15348" y="21548"/>
                    <a:pt x="15428" y="21564"/>
                  </a:cubicBezTo>
                  <a:cubicBezTo>
                    <a:pt x="15428" y="21677"/>
                    <a:pt x="15348" y="21564"/>
                    <a:pt x="15299" y="21580"/>
                  </a:cubicBezTo>
                  <a:cubicBezTo>
                    <a:pt x="15364" y="21742"/>
                    <a:pt x="15526" y="21677"/>
                    <a:pt x="15655" y="21726"/>
                  </a:cubicBezTo>
                  <a:cubicBezTo>
                    <a:pt x="15590" y="21661"/>
                    <a:pt x="15526" y="21596"/>
                    <a:pt x="15445" y="21564"/>
                  </a:cubicBezTo>
                  <a:cubicBezTo>
                    <a:pt x="15477" y="21483"/>
                    <a:pt x="15542" y="21483"/>
                    <a:pt x="15623" y="21515"/>
                  </a:cubicBezTo>
                  <a:cubicBezTo>
                    <a:pt x="15590" y="21483"/>
                    <a:pt x="15574" y="21451"/>
                    <a:pt x="15574" y="21418"/>
                  </a:cubicBezTo>
                  <a:cubicBezTo>
                    <a:pt x="15704" y="21402"/>
                    <a:pt x="15833" y="21418"/>
                    <a:pt x="15963" y="21451"/>
                  </a:cubicBezTo>
                  <a:cubicBezTo>
                    <a:pt x="15979" y="21402"/>
                    <a:pt x="15995" y="21370"/>
                    <a:pt x="16027" y="21337"/>
                  </a:cubicBezTo>
                  <a:cubicBezTo>
                    <a:pt x="16108" y="21370"/>
                    <a:pt x="16125" y="21418"/>
                    <a:pt x="16173" y="21321"/>
                  </a:cubicBezTo>
                  <a:cubicBezTo>
                    <a:pt x="16206" y="21321"/>
                    <a:pt x="16222" y="21353"/>
                    <a:pt x="16238" y="21386"/>
                  </a:cubicBezTo>
                  <a:cubicBezTo>
                    <a:pt x="16238" y="21451"/>
                    <a:pt x="16125" y="21402"/>
                    <a:pt x="16108" y="21467"/>
                  </a:cubicBezTo>
                  <a:cubicBezTo>
                    <a:pt x="16108" y="21532"/>
                    <a:pt x="16254" y="21451"/>
                    <a:pt x="16286" y="21418"/>
                  </a:cubicBezTo>
                  <a:cubicBezTo>
                    <a:pt x="16286" y="21515"/>
                    <a:pt x="16432" y="21386"/>
                    <a:pt x="16497" y="21532"/>
                  </a:cubicBezTo>
                  <a:cubicBezTo>
                    <a:pt x="16497" y="21499"/>
                    <a:pt x="16481" y="21499"/>
                    <a:pt x="16465" y="21499"/>
                  </a:cubicBezTo>
                  <a:cubicBezTo>
                    <a:pt x="16756" y="21353"/>
                    <a:pt x="17258" y="21710"/>
                    <a:pt x="17549" y="21467"/>
                  </a:cubicBezTo>
                  <a:cubicBezTo>
                    <a:pt x="17614" y="21483"/>
                    <a:pt x="17663" y="21532"/>
                    <a:pt x="17727" y="21515"/>
                  </a:cubicBezTo>
                  <a:cubicBezTo>
                    <a:pt x="17743" y="21467"/>
                    <a:pt x="17743" y="21418"/>
                    <a:pt x="17727" y="21370"/>
                  </a:cubicBezTo>
                  <a:cubicBezTo>
                    <a:pt x="17776" y="21370"/>
                    <a:pt x="17824" y="21370"/>
                    <a:pt x="17824" y="21337"/>
                  </a:cubicBezTo>
                  <a:cubicBezTo>
                    <a:pt x="17857" y="21337"/>
                    <a:pt x="17954" y="21434"/>
                    <a:pt x="17889" y="21467"/>
                  </a:cubicBezTo>
                  <a:cubicBezTo>
                    <a:pt x="17922" y="21548"/>
                    <a:pt x="18019" y="21402"/>
                    <a:pt x="17938" y="21353"/>
                  </a:cubicBezTo>
                  <a:cubicBezTo>
                    <a:pt x="17938" y="21240"/>
                    <a:pt x="18051" y="21289"/>
                    <a:pt x="18132" y="21273"/>
                  </a:cubicBezTo>
                  <a:cubicBezTo>
                    <a:pt x="18164" y="21370"/>
                    <a:pt x="18051" y="21321"/>
                    <a:pt x="18051" y="21386"/>
                  </a:cubicBezTo>
                  <a:cubicBezTo>
                    <a:pt x="18197" y="21353"/>
                    <a:pt x="18342" y="21370"/>
                    <a:pt x="18488" y="21451"/>
                  </a:cubicBezTo>
                  <a:cubicBezTo>
                    <a:pt x="18553" y="21386"/>
                    <a:pt x="18375" y="21434"/>
                    <a:pt x="18375" y="21386"/>
                  </a:cubicBezTo>
                  <a:cubicBezTo>
                    <a:pt x="18407" y="21240"/>
                    <a:pt x="18504" y="21111"/>
                    <a:pt x="18634" y="21030"/>
                  </a:cubicBezTo>
                  <a:cubicBezTo>
                    <a:pt x="18521" y="20965"/>
                    <a:pt x="18456" y="21208"/>
                    <a:pt x="18326" y="21240"/>
                  </a:cubicBezTo>
                  <a:cubicBezTo>
                    <a:pt x="18294" y="21046"/>
                    <a:pt x="18035" y="21208"/>
                    <a:pt x="17889" y="21240"/>
                  </a:cubicBezTo>
                  <a:cubicBezTo>
                    <a:pt x="17857" y="21240"/>
                    <a:pt x="17857" y="21208"/>
                    <a:pt x="17824" y="21208"/>
                  </a:cubicBezTo>
                  <a:cubicBezTo>
                    <a:pt x="17808" y="21143"/>
                    <a:pt x="17841" y="21143"/>
                    <a:pt x="17873" y="21127"/>
                  </a:cubicBezTo>
                  <a:cubicBezTo>
                    <a:pt x="17760" y="21046"/>
                    <a:pt x="17582" y="21386"/>
                    <a:pt x="17484" y="21094"/>
                  </a:cubicBezTo>
                  <a:cubicBezTo>
                    <a:pt x="17533" y="20997"/>
                    <a:pt x="17630" y="21208"/>
                    <a:pt x="17630" y="20981"/>
                  </a:cubicBezTo>
                  <a:cubicBezTo>
                    <a:pt x="17663" y="20981"/>
                    <a:pt x="17760" y="21078"/>
                    <a:pt x="17776" y="20997"/>
                  </a:cubicBezTo>
                  <a:cubicBezTo>
                    <a:pt x="17420" y="20754"/>
                    <a:pt x="16999" y="21094"/>
                    <a:pt x="16740" y="20949"/>
                  </a:cubicBezTo>
                  <a:cubicBezTo>
                    <a:pt x="16869" y="20916"/>
                    <a:pt x="16966" y="20835"/>
                    <a:pt x="17064" y="20754"/>
                  </a:cubicBezTo>
                  <a:cubicBezTo>
                    <a:pt x="17064" y="20674"/>
                    <a:pt x="16966" y="20787"/>
                    <a:pt x="16983" y="20657"/>
                  </a:cubicBezTo>
                  <a:cubicBezTo>
                    <a:pt x="16999" y="20576"/>
                    <a:pt x="17193" y="20674"/>
                    <a:pt x="17193" y="20528"/>
                  </a:cubicBezTo>
                  <a:cubicBezTo>
                    <a:pt x="17274" y="20544"/>
                    <a:pt x="17144" y="20576"/>
                    <a:pt x="17193" y="20674"/>
                  </a:cubicBezTo>
                  <a:cubicBezTo>
                    <a:pt x="17209" y="20593"/>
                    <a:pt x="17371" y="20641"/>
                    <a:pt x="17306" y="20690"/>
                  </a:cubicBezTo>
                  <a:cubicBezTo>
                    <a:pt x="17436" y="20641"/>
                    <a:pt x="17824" y="20350"/>
                    <a:pt x="18003" y="20512"/>
                  </a:cubicBezTo>
                  <a:cubicBezTo>
                    <a:pt x="18083" y="20447"/>
                    <a:pt x="17938" y="20415"/>
                    <a:pt x="17938" y="20350"/>
                  </a:cubicBezTo>
                  <a:cubicBezTo>
                    <a:pt x="18067" y="20398"/>
                    <a:pt x="18197" y="20431"/>
                    <a:pt x="18326" y="20447"/>
                  </a:cubicBezTo>
                  <a:cubicBezTo>
                    <a:pt x="18391" y="20431"/>
                    <a:pt x="18294" y="20398"/>
                    <a:pt x="18342" y="20334"/>
                  </a:cubicBezTo>
                  <a:cubicBezTo>
                    <a:pt x="18391" y="20334"/>
                    <a:pt x="18423" y="20366"/>
                    <a:pt x="18423" y="20431"/>
                  </a:cubicBezTo>
                  <a:cubicBezTo>
                    <a:pt x="18423" y="20350"/>
                    <a:pt x="18569" y="20301"/>
                    <a:pt x="18504" y="20220"/>
                  </a:cubicBezTo>
                  <a:cubicBezTo>
                    <a:pt x="18602" y="20269"/>
                    <a:pt x="18699" y="20301"/>
                    <a:pt x="18796" y="20334"/>
                  </a:cubicBezTo>
                  <a:cubicBezTo>
                    <a:pt x="18780" y="20285"/>
                    <a:pt x="18747" y="20285"/>
                    <a:pt x="18731" y="20220"/>
                  </a:cubicBezTo>
                  <a:cubicBezTo>
                    <a:pt x="18941" y="20366"/>
                    <a:pt x="19103" y="20220"/>
                    <a:pt x="19265" y="20285"/>
                  </a:cubicBezTo>
                  <a:cubicBezTo>
                    <a:pt x="19265" y="20253"/>
                    <a:pt x="19233" y="20253"/>
                    <a:pt x="19233" y="20220"/>
                  </a:cubicBezTo>
                  <a:cubicBezTo>
                    <a:pt x="19719" y="20188"/>
                    <a:pt x="19961" y="20058"/>
                    <a:pt x="20382" y="20107"/>
                  </a:cubicBezTo>
                  <a:cubicBezTo>
                    <a:pt x="20350" y="20026"/>
                    <a:pt x="20301" y="19977"/>
                    <a:pt x="20220" y="20010"/>
                  </a:cubicBezTo>
                  <a:cubicBezTo>
                    <a:pt x="20285" y="19783"/>
                    <a:pt x="20544" y="19945"/>
                    <a:pt x="20706" y="19880"/>
                  </a:cubicBezTo>
                  <a:cubicBezTo>
                    <a:pt x="20738" y="19880"/>
                    <a:pt x="20771" y="19783"/>
                    <a:pt x="20803" y="19767"/>
                  </a:cubicBezTo>
                  <a:cubicBezTo>
                    <a:pt x="20836" y="19751"/>
                    <a:pt x="20852" y="19880"/>
                    <a:pt x="20852" y="19880"/>
                  </a:cubicBezTo>
                  <a:cubicBezTo>
                    <a:pt x="20933" y="19880"/>
                    <a:pt x="21143" y="19848"/>
                    <a:pt x="21176" y="19735"/>
                  </a:cubicBezTo>
                  <a:cubicBezTo>
                    <a:pt x="21078" y="19735"/>
                    <a:pt x="20949" y="19783"/>
                    <a:pt x="20884" y="19735"/>
                  </a:cubicBezTo>
                  <a:cubicBezTo>
                    <a:pt x="20949" y="19573"/>
                    <a:pt x="21143" y="19589"/>
                    <a:pt x="21159" y="19378"/>
                  </a:cubicBezTo>
                  <a:cubicBezTo>
                    <a:pt x="20981" y="19459"/>
                    <a:pt x="20997" y="19476"/>
                    <a:pt x="20868" y="19476"/>
                  </a:cubicBezTo>
                  <a:cubicBezTo>
                    <a:pt x="20868" y="19573"/>
                    <a:pt x="20884" y="19605"/>
                    <a:pt x="20949" y="19589"/>
                  </a:cubicBezTo>
                  <a:cubicBezTo>
                    <a:pt x="20949" y="19621"/>
                    <a:pt x="20900" y="19605"/>
                    <a:pt x="20917" y="19654"/>
                  </a:cubicBezTo>
                  <a:cubicBezTo>
                    <a:pt x="20609" y="19281"/>
                    <a:pt x="20172" y="20107"/>
                    <a:pt x="19799" y="19589"/>
                  </a:cubicBezTo>
                  <a:cubicBezTo>
                    <a:pt x="19686" y="19799"/>
                    <a:pt x="19330" y="19686"/>
                    <a:pt x="19136" y="19735"/>
                  </a:cubicBezTo>
                  <a:cubicBezTo>
                    <a:pt x="19136" y="19799"/>
                    <a:pt x="19200" y="19783"/>
                    <a:pt x="19217" y="19864"/>
                  </a:cubicBezTo>
                  <a:cubicBezTo>
                    <a:pt x="19087" y="19896"/>
                    <a:pt x="19103" y="19816"/>
                    <a:pt x="19071" y="19735"/>
                  </a:cubicBezTo>
                  <a:cubicBezTo>
                    <a:pt x="19006" y="19816"/>
                    <a:pt x="19006" y="19783"/>
                    <a:pt x="18877" y="19783"/>
                  </a:cubicBezTo>
                  <a:cubicBezTo>
                    <a:pt x="18877" y="19994"/>
                    <a:pt x="18666" y="19832"/>
                    <a:pt x="18618" y="19994"/>
                  </a:cubicBezTo>
                  <a:cubicBezTo>
                    <a:pt x="18602" y="19994"/>
                    <a:pt x="18585" y="19961"/>
                    <a:pt x="18569" y="19961"/>
                  </a:cubicBezTo>
                  <a:cubicBezTo>
                    <a:pt x="18537" y="19848"/>
                    <a:pt x="18618" y="19848"/>
                    <a:pt x="18650" y="19816"/>
                  </a:cubicBezTo>
                  <a:cubicBezTo>
                    <a:pt x="18456" y="19880"/>
                    <a:pt x="18067" y="19896"/>
                    <a:pt x="17905" y="20139"/>
                  </a:cubicBezTo>
                  <a:cubicBezTo>
                    <a:pt x="17857" y="20123"/>
                    <a:pt x="17841" y="20026"/>
                    <a:pt x="17792" y="20010"/>
                  </a:cubicBezTo>
                  <a:cubicBezTo>
                    <a:pt x="17776" y="20204"/>
                    <a:pt x="17582" y="19977"/>
                    <a:pt x="17646" y="20123"/>
                  </a:cubicBezTo>
                  <a:cubicBezTo>
                    <a:pt x="17565" y="20075"/>
                    <a:pt x="17468" y="20075"/>
                    <a:pt x="17387" y="19929"/>
                  </a:cubicBezTo>
                  <a:cubicBezTo>
                    <a:pt x="17242" y="19929"/>
                    <a:pt x="17484" y="20058"/>
                    <a:pt x="17339" y="20042"/>
                  </a:cubicBezTo>
                  <a:cubicBezTo>
                    <a:pt x="17339" y="20123"/>
                    <a:pt x="17436" y="20042"/>
                    <a:pt x="17468" y="20075"/>
                  </a:cubicBezTo>
                  <a:cubicBezTo>
                    <a:pt x="17371" y="20236"/>
                    <a:pt x="17274" y="20269"/>
                    <a:pt x="17047" y="20188"/>
                  </a:cubicBezTo>
                  <a:cubicBezTo>
                    <a:pt x="17080" y="20091"/>
                    <a:pt x="17193" y="20091"/>
                    <a:pt x="17242" y="20026"/>
                  </a:cubicBezTo>
                  <a:cubicBezTo>
                    <a:pt x="17225" y="19913"/>
                    <a:pt x="17128" y="19945"/>
                    <a:pt x="17144" y="19816"/>
                  </a:cubicBezTo>
                  <a:cubicBezTo>
                    <a:pt x="16934" y="19913"/>
                    <a:pt x="17015" y="19670"/>
                    <a:pt x="16902" y="19767"/>
                  </a:cubicBezTo>
                  <a:cubicBezTo>
                    <a:pt x="16918" y="19735"/>
                    <a:pt x="16950" y="19702"/>
                    <a:pt x="16999" y="19686"/>
                  </a:cubicBezTo>
                  <a:cubicBezTo>
                    <a:pt x="16934" y="19605"/>
                    <a:pt x="16805" y="19637"/>
                    <a:pt x="16675" y="19654"/>
                  </a:cubicBezTo>
                  <a:cubicBezTo>
                    <a:pt x="16659" y="19427"/>
                    <a:pt x="16772" y="19686"/>
                    <a:pt x="16885" y="19589"/>
                  </a:cubicBezTo>
                  <a:cubicBezTo>
                    <a:pt x="16869" y="19540"/>
                    <a:pt x="16837" y="19540"/>
                    <a:pt x="16821" y="19492"/>
                  </a:cubicBezTo>
                  <a:cubicBezTo>
                    <a:pt x="17031" y="19346"/>
                    <a:pt x="17242" y="19200"/>
                    <a:pt x="17452" y="19071"/>
                  </a:cubicBezTo>
                  <a:cubicBezTo>
                    <a:pt x="17549" y="19314"/>
                    <a:pt x="17614" y="18925"/>
                    <a:pt x="17776" y="18893"/>
                  </a:cubicBezTo>
                  <a:cubicBezTo>
                    <a:pt x="17695" y="18893"/>
                    <a:pt x="17565" y="18893"/>
                    <a:pt x="17565" y="18731"/>
                  </a:cubicBezTo>
                  <a:cubicBezTo>
                    <a:pt x="17484" y="18715"/>
                    <a:pt x="17533" y="18828"/>
                    <a:pt x="17484" y="18844"/>
                  </a:cubicBezTo>
                  <a:cubicBezTo>
                    <a:pt x="17452" y="18731"/>
                    <a:pt x="17501" y="18731"/>
                    <a:pt x="17533" y="18698"/>
                  </a:cubicBezTo>
                  <a:cubicBezTo>
                    <a:pt x="17695" y="18925"/>
                    <a:pt x="17760" y="18682"/>
                    <a:pt x="17922" y="18731"/>
                  </a:cubicBezTo>
                  <a:cubicBezTo>
                    <a:pt x="17905" y="18844"/>
                    <a:pt x="17857" y="18698"/>
                    <a:pt x="17792" y="18747"/>
                  </a:cubicBezTo>
                  <a:cubicBezTo>
                    <a:pt x="17824" y="18796"/>
                    <a:pt x="17841" y="18844"/>
                    <a:pt x="17841" y="18893"/>
                  </a:cubicBezTo>
                  <a:cubicBezTo>
                    <a:pt x="17986" y="18893"/>
                    <a:pt x="17954" y="18779"/>
                    <a:pt x="17970" y="18650"/>
                  </a:cubicBezTo>
                  <a:cubicBezTo>
                    <a:pt x="18132" y="18747"/>
                    <a:pt x="18213" y="18715"/>
                    <a:pt x="18407" y="18650"/>
                  </a:cubicBezTo>
                  <a:cubicBezTo>
                    <a:pt x="18488" y="18666"/>
                    <a:pt x="18407" y="18731"/>
                    <a:pt x="18423" y="18796"/>
                  </a:cubicBezTo>
                  <a:cubicBezTo>
                    <a:pt x="18488" y="18747"/>
                    <a:pt x="18585" y="18747"/>
                    <a:pt x="18553" y="18601"/>
                  </a:cubicBezTo>
                  <a:cubicBezTo>
                    <a:pt x="18634" y="18569"/>
                    <a:pt x="18634" y="18650"/>
                    <a:pt x="18715" y="18618"/>
                  </a:cubicBezTo>
                  <a:cubicBezTo>
                    <a:pt x="18715" y="18666"/>
                    <a:pt x="18682" y="18698"/>
                    <a:pt x="18650" y="18731"/>
                  </a:cubicBezTo>
                  <a:cubicBezTo>
                    <a:pt x="18747" y="18812"/>
                    <a:pt x="18909" y="18439"/>
                    <a:pt x="19006" y="18698"/>
                  </a:cubicBezTo>
                  <a:cubicBezTo>
                    <a:pt x="19168" y="18520"/>
                    <a:pt x="19443" y="18472"/>
                    <a:pt x="19670" y="18585"/>
                  </a:cubicBezTo>
                  <a:cubicBezTo>
                    <a:pt x="19605" y="18520"/>
                    <a:pt x="19605" y="18504"/>
                    <a:pt x="19654" y="18423"/>
                  </a:cubicBezTo>
                  <a:cubicBezTo>
                    <a:pt x="19767" y="18488"/>
                    <a:pt x="19961" y="18472"/>
                    <a:pt x="19978" y="18278"/>
                  </a:cubicBezTo>
                  <a:cubicBezTo>
                    <a:pt x="20091" y="18326"/>
                    <a:pt x="20188" y="18359"/>
                    <a:pt x="20301" y="18391"/>
                  </a:cubicBezTo>
                  <a:cubicBezTo>
                    <a:pt x="20285" y="18472"/>
                    <a:pt x="20139" y="18391"/>
                    <a:pt x="20188" y="18537"/>
                  </a:cubicBezTo>
                  <a:cubicBezTo>
                    <a:pt x="20220" y="18439"/>
                    <a:pt x="20350" y="18423"/>
                    <a:pt x="20398" y="18520"/>
                  </a:cubicBezTo>
                  <a:cubicBezTo>
                    <a:pt x="20431" y="18439"/>
                    <a:pt x="20463" y="18407"/>
                    <a:pt x="20415" y="18310"/>
                  </a:cubicBezTo>
                  <a:cubicBezTo>
                    <a:pt x="20512" y="18326"/>
                    <a:pt x="20593" y="18342"/>
                    <a:pt x="20674" y="18342"/>
                  </a:cubicBezTo>
                  <a:cubicBezTo>
                    <a:pt x="20657" y="18488"/>
                    <a:pt x="20544" y="18375"/>
                    <a:pt x="20577" y="18537"/>
                  </a:cubicBezTo>
                  <a:cubicBezTo>
                    <a:pt x="20301" y="18520"/>
                    <a:pt x="20091" y="18844"/>
                    <a:pt x="19897" y="18650"/>
                  </a:cubicBezTo>
                  <a:cubicBezTo>
                    <a:pt x="19864" y="18731"/>
                    <a:pt x="19670" y="18763"/>
                    <a:pt x="19621" y="18666"/>
                  </a:cubicBezTo>
                  <a:cubicBezTo>
                    <a:pt x="19605" y="18893"/>
                    <a:pt x="19508" y="18877"/>
                    <a:pt x="19362" y="18796"/>
                  </a:cubicBezTo>
                  <a:cubicBezTo>
                    <a:pt x="19379" y="19071"/>
                    <a:pt x="19443" y="19103"/>
                    <a:pt x="19460" y="19443"/>
                  </a:cubicBezTo>
                  <a:cubicBezTo>
                    <a:pt x="19524" y="19492"/>
                    <a:pt x="19589" y="19540"/>
                    <a:pt x="19638" y="19605"/>
                  </a:cubicBezTo>
                  <a:cubicBezTo>
                    <a:pt x="19719" y="19395"/>
                    <a:pt x="19816" y="19508"/>
                    <a:pt x="19978" y="19459"/>
                  </a:cubicBezTo>
                  <a:cubicBezTo>
                    <a:pt x="19832" y="19233"/>
                    <a:pt x="20253" y="19265"/>
                    <a:pt x="20188" y="19411"/>
                  </a:cubicBezTo>
                  <a:cubicBezTo>
                    <a:pt x="20269" y="19330"/>
                    <a:pt x="20285" y="19184"/>
                    <a:pt x="20366" y="19103"/>
                  </a:cubicBezTo>
                  <a:cubicBezTo>
                    <a:pt x="20431" y="19087"/>
                    <a:pt x="20415" y="19233"/>
                    <a:pt x="20479" y="19233"/>
                  </a:cubicBezTo>
                  <a:cubicBezTo>
                    <a:pt x="20479" y="19087"/>
                    <a:pt x="20609" y="19103"/>
                    <a:pt x="20706" y="19103"/>
                  </a:cubicBezTo>
                  <a:cubicBezTo>
                    <a:pt x="20722" y="19168"/>
                    <a:pt x="20706" y="19168"/>
                    <a:pt x="20674" y="19184"/>
                  </a:cubicBezTo>
                  <a:cubicBezTo>
                    <a:pt x="20836" y="19184"/>
                    <a:pt x="21143" y="19200"/>
                    <a:pt x="21273" y="19038"/>
                  </a:cubicBezTo>
                  <a:cubicBezTo>
                    <a:pt x="21305" y="19038"/>
                    <a:pt x="21305" y="19103"/>
                    <a:pt x="21305" y="19152"/>
                  </a:cubicBezTo>
                  <a:cubicBezTo>
                    <a:pt x="21548" y="18893"/>
                    <a:pt x="21807" y="18909"/>
                    <a:pt x="22163" y="18844"/>
                  </a:cubicBezTo>
                  <a:cubicBezTo>
                    <a:pt x="22147" y="18812"/>
                    <a:pt x="22131" y="18779"/>
                    <a:pt x="22115" y="18747"/>
                  </a:cubicBezTo>
                  <a:cubicBezTo>
                    <a:pt x="22228" y="18715"/>
                    <a:pt x="22309" y="18779"/>
                    <a:pt x="22406" y="18650"/>
                  </a:cubicBezTo>
                  <a:cubicBezTo>
                    <a:pt x="22212" y="18650"/>
                    <a:pt x="22098" y="18504"/>
                    <a:pt x="21823" y="18553"/>
                  </a:cubicBezTo>
                  <a:cubicBezTo>
                    <a:pt x="21888" y="18375"/>
                    <a:pt x="22115" y="18520"/>
                    <a:pt x="22179" y="18310"/>
                  </a:cubicBezTo>
                  <a:cubicBezTo>
                    <a:pt x="22082" y="18537"/>
                    <a:pt x="22276" y="18407"/>
                    <a:pt x="22325" y="18294"/>
                  </a:cubicBezTo>
                  <a:cubicBezTo>
                    <a:pt x="22438" y="18391"/>
                    <a:pt x="22519" y="18278"/>
                    <a:pt x="22633" y="18375"/>
                  </a:cubicBezTo>
                  <a:cubicBezTo>
                    <a:pt x="22665" y="18278"/>
                    <a:pt x="22552" y="18245"/>
                    <a:pt x="22616" y="18229"/>
                  </a:cubicBezTo>
                  <a:cubicBezTo>
                    <a:pt x="22535" y="18148"/>
                    <a:pt x="22244" y="18342"/>
                    <a:pt x="22179" y="18083"/>
                  </a:cubicBezTo>
                  <a:cubicBezTo>
                    <a:pt x="22066" y="18083"/>
                    <a:pt x="22179" y="18132"/>
                    <a:pt x="22179" y="18229"/>
                  </a:cubicBezTo>
                  <a:cubicBezTo>
                    <a:pt x="22098" y="18229"/>
                    <a:pt x="22098" y="18083"/>
                    <a:pt x="22034" y="18035"/>
                  </a:cubicBezTo>
                  <a:cubicBezTo>
                    <a:pt x="22163" y="18116"/>
                    <a:pt x="22325" y="17921"/>
                    <a:pt x="22406" y="18067"/>
                  </a:cubicBezTo>
                  <a:cubicBezTo>
                    <a:pt x="22697" y="17921"/>
                    <a:pt x="23070" y="17824"/>
                    <a:pt x="23280" y="18019"/>
                  </a:cubicBezTo>
                  <a:cubicBezTo>
                    <a:pt x="23248" y="17905"/>
                    <a:pt x="23312" y="17921"/>
                    <a:pt x="23312" y="17873"/>
                  </a:cubicBezTo>
                  <a:cubicBezTo>
                    <a:pt x="23539" y="17970"/>
                    <a:pt x="23831" y="17743"/>
                    <a:pt x="23944" y="18067"/>
                  </a:cubicBezTo>
                  <a:cubicBezTo>
                    <a:pt x="23992" y="18067"/>
                    <a:pt x="23944" y="17938"/>
                    <a:pt x="23944" y="17873"/>
                  </a:cubicBezTo>
                  <a:cubicBezTo>
                    <a:pt x="23636" y="17711"/>
                    <a:pt x="23426" y="17954"/>
                    <a:pt x="23167" y="17743"/>
                  </a:cubicBezTo>
                  <a:cubicBezTo>
                    <a:pt x="23167" y="17646"/>
                    <a:pt x="23345" y="17695"/>
                    <a:pt x="23264" y="17581"/>
                  </a:cubicBezTo>
                  <a:cubicBezTo>
                    <a:pt x="23588" y="17646"/>
                    <a:pt x="24073" y="17484"/>
                    <a:pt x="24332" y="17549"/>
                  </a:cubicBezTo>
                  <a:cubicBezTo>
                    <a:pt x="24365" y="17403"/>
                    <a:pt x="24235" y="17549"/>
                    <a:pt x="24219" y="17452"/>
                  </a:cubicBezTo>
                  <a:cubicBezTo>
                    <a:pt x="24591" y="17517"/>
                    <a:pt x="24996" y="17225"/>
                    <a:pt x="25288" y="17501"/>
                  </a:cubicBezTo>
                  <a:cubicBezTo>
                    <a:pt x="25288" y="17371"/>
                    <a:pt x="25207" y="17452"/>
                    <a:pt x="25190" y="17355"/>
                  </a:cubicBezTo>
                  <a:cubicBezTo>
                    <a:pt x="25401" y="17436"/>
                    <a:pt x="25482" y="17047"/>
                    <a:pt x="25692" y="17274"/>
                  </a:cubicBezTo>
                  <a:cubicBezTo>
                    <a:pt x="25725" y="17225"/>
                    <a:pt x="25741" y="17177"/>
                    <a:pt x="25757" y="17128"/>
                  </a:cubicBezTo>
                  <a:cubicBezTo>
                    <a:pt x="25854" y="17128"/>
                    <a:pt x="26016" y="17225"/>
                    <a:pt x="26081" y="17161"/>
                  </a:cubicBezTo>
                  <a:cubicBezTo>
                    <a:pt x="26081" y="17128"/>
                    <a:pt x="26032" y="17144"/>
                    <a:pt x="26000" y="17128"/>
                  </a:cubicBezTo>
                  <a:cubicBezTo>
                    <a:pt x="25967" y="17128"/>
                    <a:pt x="26032" y="17096"/>
                    <a:pt x="26048" y="17096"/>
                  </a:cubicBezTo>
                  <a:cubicBezTo>
                    <a:pt x="25854" y="16691"/>
                    <a:pt x="26745" y="16999"/>
                    <a:pt x="26923" y="16999"/>
                  </a:cubicBezTo>
                  <a:cubicBezTo>
                    <a:pt x="26955" y="16982"/>
                    <a:pt x="26923" y="16982"/>
                    <a:pt x="26923" y="16934"/>
                  </a:cubicBezTo>
                  <a:cubicBezTo>
                    <a:pt x="27295" y="16885"/>
                    <a:pt x="27651" y="16934"/>
                    <a:pt x="28040" y="16821"/>
                  </a:cubicBezTo>
                  <a:cubicBezTo>
                    <a:pt x="28072" y="16821"/>
                    <a:pt x="28056" y="16885"/>
                    <a:pt x="28023" y="16902"/>
                  </a:cubicBezTo>
                  <a:cubicBezTo>
                    <a:pt x="28104" y="16885"/>
                    <a:pt x="28363" y="16562"/>
                    <a:pt x="28525" y="16821"/>
                  </a:cubicBezTo>
                  <a:cubicBezTo>
                    <a:pt x="28509" y="16772"/>
                    <a:pt x="28477" y="16756"/>
                    <a:pt x="28461" y="16707"/>
                  </a:cubicBezTo>
                  <a:cubicBezTo>
                    <a:pt x="28542" y="16707"/>
                    <a:pt x="28558" y="16869"/>
                    <a:pt x="28655" y="16869"/>
                  </a:cubicBezTo>
                  <a:cubicBezTo>
                    <a:pt x="28655" y="16788"/>
                    <a:pt x="28639" y="16772"/>
                    <a:pt x="28622" y="16740"/>
                  </a:cubicBezTo>
                  <a:cubicBezTo>
                    <a:pt x="28784" y="16578"/>
                    <a:pt x="28962" y="16788"/>
                    <a:pt x="29043" y="16659"/>
                  </a:cubicBezTo>
                  <a:cubicBezTo>
                    <a:pt x="29092" y="16659"/>
                    <a:pt x="29108" y="16723"/>
                    <a:pt x="29173" y="16707"/>
                  </a:cubicBezTo>
                  <a:cubicBezTo>
                    <a:pt x="29221" y="16837"/>
                    <a:pt x="29108" y="16788"/>
                    <a:pt x="29141" y="16902"/>
                  </a:cubicBezTo>
                  <a:cubicBezTo>
                    <a:pt x="29173" y="16853"/>
                    <a:pt x="29221" y="16837"/>
                    <a:pt x="29270" y="16853"/>
                  </a:cubicBezTo>
                  <a:cubicBezTo>
                    <a:pt x="29238" y="16821"/>
                    <a:pt x="29238" y="16756"/>
                    <a:pt x="29205" y="16740"/>
                  </a:cubicBezTo>
                  <a:cubicBezTo>
                    <a:pt x="29205" y="16675"/>
                    <a:pt x="29270" y="16788"/>
                    <a:pt x="29270" y="16675"/>
                  </a:cubicBezTo>
                  <a:cubicBezTo>
                    <a:pt x="29319" y="16723"/>
                    <a:pt x="29383" y="16723"/>
                    <a:pt x="29416" y="16804"/>
                  </a:cubicBezTo>
                  <a:cubicBezTo>
                    <a:pt x="29448" y="16788"/>
                    <a:pt x="29416" y="16707"/>
                    <a:pt x="29416" y="16659"/>
                  </a:cubicBezTo>
                  <a:cubicBezTo>
                    <a:pt x="29707" y="16545"/>
                    <a:pt x="29950" y="16626"/>
                    <a:pt x="30274" y="16675"/>
                  </a:cubicBezTo>
                  <a:cubicBezTo>
                    <a:pt x="30322" y="16464"/>
                    <a:pt x="30581" y="16400"/>
                    <a:pt x="30776" y="16448"/>
                  </a:cubicBezTo>
                  <a:cubicBezTo>
                    <a:pt x="30678" y="16319"/>
                    <a:pt x="30937" y="16351"/>
                    <a:pt x="30954" y="16238"/>
                  </a:cubicBezTo>
                  <a:cubicBezTo>
                    <a:pt x="30970" y="16238"/>
                    <a:pt x="30986" y="16270"/>
                    <a:pt x="31002" y="16270"/>
                  </a:cubicBezTo>
                  <a:cubicBezTo>
                    <a:pt x="31051" y="16400"/>
                    <a:pt x="30954" y="16351"/>
                    <a:pt x="30970" y="16448"/>
                  </a:cubicBezTo>
                  <a:cubicBezTo>
                    <a:pt x="31067" y="16383"/>
                    <a:pt x="31132" y="16286"/>
                    <a:pt x="31148" y="16189"/>
                  </a:cubicBezTo>
                  <a:cubicBezTo>
                    <a:pt x="31083" y="16319"/>
                    <a:pt x="31099" y="16157"/>
                    <a:pt x="30970" y="16205"/>
                  </a:cubicBezTo>
                  <a:cubicBezTo>
                    <a:pt x="31018" y="16108"/>
                    <a:pt x="31180" y="16173"/>
                    <a:pt x="31245" y="16173"/>
                  </a:cubicBezTo>
                  <a:cubicBezTo>
                    <a:pt x="31261" y="16270"/>
                    <a:pt x="31213" y="16270"/>
                    <a:pt x="31164" y="16286"/>
                  </a:cubicBezTo>
                  <a:cubicBezTo>
                    <a:pt x="31261" y="16238"/>
                    <a:pt x="31666" y="16335"/>
                    <a:pt x="31715" y="16124"/>
                  </a:cubicBezTo>
                  <a:cubicBezTo>
                    <a:pt x="31828" y="16205"/>
                    <a:pt x="31698" y="16254"/>
                    <a:pt x="31795" y="16367"/>
                  </a:cubicBezTo>
                  <a:cubicBezTo>
                    <a:pt x="31634" y="16351"/>
                    <a:pt x="31391" y="16303"/>
                    <a:pt x="31294" y="16578"/>
                  </a:cubicBezTo>
                  <a:cubicBezTo>
                    <a:pt x="31407" y="16529"/>
                    <a:pt x="31456" y="16594"/>
                    <a:pt x="31488" y="16707"/>
                  </a:cubicBezTo>
                  <a:cubicBezTo>
                    <a:pt x="31601" y="16691"/>
                    <a:pt x="31731" y="16707"/>
                    <a:pt x="31779" y="16594"/>
                  </a:cubicBezTo>
                  <a:cubicBezTo>
                    <a:pt x="31828" y="16626"/>
                    <a:pt x="31893" y="16642"/>
                    <a:pt x="31941" y="16691"/>
                  </a:cubicBezTo>
                  <a:cubicBezTo>
                    <a:pt x="32184" y="16578"/>
                    <a:pt x="32492" y="16756"/>
                    <a:pt x="32637" y="16481"/>
                  </a:cubicBezTo>
                  <a:cubicBezTo>
                    <a:pt x="32556" y="16481"/>
                    <a:pt x="32589" y="16610"/>
                    <a:pt x="32524" y="16529"/>
                  </a:cubicBezTo>
                  <a:cubicBezTo>
                    <a:pt x="32573" y="16432"/>
                    <a:pt x="32621" y="16464"/>
                    <a:pt x="32718" y="16464"/>
                  </a:cubicBezTo>
                  <a:cubicBezTo>
                    <a:pt x="32718" y="16513"/>
                    <a:pt x="32718" y="16529"/>
                    <a:pt x="32702" y="16545"/>
                  </a:cubicBezTo>
                  <a:cubicBezTo>
                    <a:pt x="32880" y="16497"/>
                    <a:pt x="33253" y="16707"/>
                    <a:pt x="33382" y="16481"/>
                  </a:cubicBezTo>
                  <a:cubicBezTo>
                    <a:pt x="33544" y="16626"/>
                    <a:pt x="33819" y="16335"/>
                    <a:pt x="33949" y="16562"/>
                  </a:cubicBezTo>
                  <a:cubicBezTo>
                    <a:pt x="33981" y="16481"/>
                    <a:pt x="33981" y="16400"/>
                    <a:pt x="34094" y="16335"/>
                  </a:cubicBezTo>
                  <a:cubicBezTo>
                    <a:pt x="34094" y="16416"/>
                    <a:pt x="34191" y="16513"/>
                    <a:pt x="34191" y="16319"/>
                  </a:cubicBezTo>
                  <a:cubicBezTo>
                    <a:pt x="34629" y="16464"/>
                    <a:pt x="35130" y="16076"/>
                    <a:pt x="35519" y="16416"/>
                  </a:cubicBezTo>
                  <a:cubicBezTo>
                    <a:pt x="35568" y="16400"/>
                    <a:pt x="35551" y="16303"/>
                    <a:pt x="35600" y="16286"/>
                  </a:cubicBezTo>
                  <a:cubicBezTo>
                    <a:pt x="35600" y="16351"/>
                    <a:pt x="35584" y="16367"/>
                    <a:pt x="35600" y="16432"/>
                  </a:cubicBezTo>
                  <a:cubicBezTo>
                    <a:pt x="35665" y="16286"/>
                    <a:pt x="35746" y="16367"/>
                    <a:pt x="35794" y="16303"/>
                  </a:cubicBezTo>
                  <a:cubicBezTo>
                    <a:pt x="35794" y="16303"/>
                    <a:pt x="35632" y="16205"/>
                    <a:pt x="35762" y="16173"/>
                  </a:cubicBezTo>
                  <a:cubicBezTo>
                    <a:pt x="35713" y="16108"/>
                    <a:pt x="35648" y="16319"/>
                    <a:pt x="35503" y="16270"/>
                  </a:cubicBezTo>
                  <a:cubicBezTo>
                    <a:pt x="35519" y="16205"/>
                    <a:pt x="35600" y="16222"/>
                    <a:pt x="35648" y="16173"/>
                  </a:cubicBezTo>
                  <a:cubicBezTo>
                    <a:pt x="35616" y="16076"/>
                    <a:pt x="35535" y="16205"/>
                    <a:pt x="35503" y="16189"/>
                  </a:cubicBezTo>
                  <a:cubicBezTo>
                    <a:pt x="35551" y="16060"/>
                    <a:pt x="35697" y="16060"/>
                    <a:pt x="35827" y="16011"/>
                  </a:cubicBezTo>
                  <a:cubicBezTo>
                    <a:pt x="35260" y="15995"/>
                    <a:pt x="34661" y="16367"/>
                    <a:pt x="34062" y="16157"/>
                  </a:cubicBezTo>
                  <a:cubicBezTo>
                    <a:pt x="33981" y="16189"/>
                    <a:pt x="33965" y="16270"/>
                    <a:pt x="33900" y="16319"/>
                  </a:cubicBezTo>
                  <a:cubicBezTo>
                    <a:pt x="33851" y="16303"/>
                    <a:pt x="33868" y="16189"/>
                    <a:pt x="33787" y="16222"/>
                  </a:cubicBezTo>
                  <a:cubicBezTo>
                    <a:pt x="33787" y="16448"/>
                    <a:pt x="33592" y="16092"/>
                    <a:pt x="33625" y="16351"/>
                  </a:cubicBezTo>
                  <a:cubicBezTo>
                    <a:pt x="33560" y="16270"/>
                    <a:pt x="33495" y="16205"/>
                    <a:pt x="33431" y="16141"/>
                  </a:cubicBezTo>
                  <a:cubicBezTo>
                    <a:pt x="33366" y="16141"/>
                    <a:pt x="33350" y="16205"/>
                    <a:pt x="33333" y="16254"/>
                  </a:cubicBezTo>
                  <a:cubicBezTo>
                    <a:pt x="33350" y="16044"/>
                    <a:pt x="32880" y="16286"/>
                    <a:pt x="32848" y="16157"/>
                  </a:cubicBezTo>
                  <a:cubicBezTo>
                    <a:pt x="32751" y="16254"/>
                    <a:pt x="32605" y="16222"/>
                    <a:pt x="32427" y="16205"/>
                  </a:cubicBezTo>
                  <a:cubicBezTo>
                    <a:pt x="32427" y="15979"/>
                    <a:pt x="32734" y="16027"/>
                    <a:pt x="32815" y="16092"/>
                  </a:cubicBezTo>
                  <a:cubicBezTo>
                    <a:pt x="32945" y="15930"/>
                    <a:pt x="33172" y="15963"/>
                    <a:pt x="33269" y="15946"/>
                  </a:cubicBezTo>
                  <a:cubicBezTo>
                    <a:pt x="33269" y="15833"/>
                    <a:pt x="33188" y="15898"/>
                    <a:pt x="33188" y="15801"/>
                  </a:cubicBezTo>
                  <a:cubicBezTo>
                    <a:pt x="33204" y="15768"/>
                    <a:pt x="33204" y="15736"/>
                    <a:pt x="33188" y="15704"/>
                  </a:cubicBezTo>
                  <a:cubicBezTo>
                    <a:pt x="33317" y="15704"/>
                    <a:pt x="33463" y="15655"/>
                    <a:pt x="33512" y="15768"/>
                  </a:cubicBezTo>
                  <a:cubicBezTo>
                    <a:pt x="33754" y="15671"/>
                    <a:pt x="33949" y="15736"/>
                    <a:pt x="34175" y="15461"/>
                  </a:cubicBezTo>
                  <a:cubicBezTo>
                    <a:pt x="34256" y="15477"/>
                    <a:pt x="34289" y="15558"/>
                    <a:pt x="34402" y="15509"/>
                  </a:cubicBezTo>
                  <a:cubicBezTo>
                    <a:pt x="34483" y="15461"/>
                    <a:pt x="34337" y="15477"/>
                    <a:pt x="34305" y="15477"/>
                  </a:cubicBezTo>
                  <a:cubicBezTo>
                    <a:pt x="34418" y="15364"/>
                    <a:pt x="34580" y="15315"/>
                    <a:pt x="34726" y="15364"/>
                  </a:cubicBezTo>
                  <a:cubicBezTo>
                    <a:pt x="34726" y="15445"/>
                    <a:pt x="34596" y="15396"/>
                    <a:pt x="34548" y="15412"/>
                  </a:cubicBezTo>
                  <a:cubicBezTo>
                    <a:pt x="34596" y="15623"/>
                    <a:pt x="34742" y="15412"/>
                    <a:pt x="34888" y="15461"/>
                  </a:cubicBezTo>
                  <a:cubicBezTo>
                    <a:pt x="34855" y="15412"/>
                    <a:pt x="34823" y="15396"/>
                    <a:pt x="34774" y="15396"/>
                  </a:cubicBezTo>
                  <a:cubicBezTo>
                    <a:pt x="34904" y="15266"/>
                    <a:pt x="35098" y="15202"/>
                    <a:pt x="35292" y="15234"/>
                  </a:cubicBezTo>
                  <a:cubicBezTo>
                    <a:pt x="35325" y="15347"/>
                    <a:pt x="35211" y="15266"/>
                    <a:pt x="35244" y="15380"/>
                  </a:cubicBezTo>
                  <a:cubicBezTo>
                    <a:pt x="35276" y="15364"/>
                    <a:pt x="35357" y="15218"/>
                    <a:pt x="35373" y="15380"/>
                  </a:cubicBezTo>
                  <a:cubicBezTo>
                    <a:pt x="35454" y="15250"/>
                    <a:pt x="35616" y="15234"/>
                    <a:pt x="35697" y="15347"/>
                  </a:cubicBezTo>
                  <a:cubicBezTo>
                    <a:pt x="35713" y="15266"/>
                    <a:pt x="35778" y="15250"/>
                    <a:pt x="35859" y="15250"/>
                  </a:cubicBezTo>
                  <a:cubicBezTo>
                    <a:pt x="35729" y="15185"/>
                    <a:pt x="35584" y="15266"/>
                    <a:pt x="35357" y="15202"/>
                  </a:cubicBezTo>
                  <a:cubicBezTo>
                    <a:pt x="35406" y="15056"/>
                    <a:pt x="35568" y="15007"/>
                    <a:pt x="35665" y="15088"/>
                  </a:cubicBezTo>
                  <a:cubicBezTo>
                    <a:pt x="35616" y="14910"/>
                    <a:pt x="36118" y="15137"/>
                    <a:pt x="36150" y="14797"/>
                  </a:cubicBezTo>
                  <a:cubicBezTo>
                    <a:pt x="36490" y="14862"/>
                    <a:pt x="36587" y="14586"/>
                    <a:pt x="36992" y="14667"/>
                  </a:cubicBezTo>
                  <a:cubicBezTo>
                    <a:pt x="36766" y="14554"/>
                    <a:pt x="37170" y="14554"/>
                    <a:pt x="37300" y="14538"/>
                  </a:cubicBezTo>
                  <a:cubicBezTo>
                    <a:pt x="37348" y="14667"/>
                    <a:pt x="37235" y="14635"/>
                    <a:pt x="37219" y="14684"/>
                  </a:cubicBezTo>
                  <a:cubicBezTo>
                    <a:pt x="37186" y="14619"/>
                    <a:pt x="37122" y="14603"/>
                    <a:pt x="37057" y="14635"/>
                  </a:cubicBezTo>
                  <a:cubicBezTo>
                    <a:pt x="37073" y="14797"/>
                    <a:pt x="37348" y="14765"/>
                    <a:pt x="37348" y="14603"/>
                  </a:cubicBezTo>
                  <a:cubicBezTo>
                    <a:pt x="37737" y="14570"/>
                    <a:pt x="37963" y="14554"/>
                    <a:pt x="38206" y="14295"/>
                  </a:cubicBezTo>
                  <a:cubicBezTo>
                    <a:pt x="38271" y="14327"/>
                    <a:pt x="38158" y="14392"/>
                    <a:pt x="38142" y="14408"/>
                  </a:cubicBezTo>
                  <a:cubicBezTo>
                    <a:pt x="38433" y="14392"/>
                    <a:pt x="38708" y="14360"/>
                    <a:pt x="38983" y="14295"/>
                  </a:cubicBezTo>
                  <a:cubicBezTo>
                    <a:pt x="39275" y="14344"/>
                    <a:pt x="39388" y="14230"/>
                    <a:pt x="39728" y="14149"/>
                  </a:cubicBezTo>
                  <a:cubicBezTo>
                    <a:pt x="39728" y="14182"/>
                    <a:pt x="39696" y="14182"/>
                    <a:pt x="39680" y="14182"/>
                  </a:cubicBezTo>
                  <a:cubicBezTo>
                    <a:pt x="40392" y="14133"/>
                    <a:pt x="41039" y="13988"/>
                    <a:pt x="41638" y="13988"/>
                  </a:cubicBezTo>
                  <a:cubicBezTo>
                    <a:pt x="41638" y="13923"/>
                    <a:pt x="41574" y="13955"/>
                    <a:pt x="41574" y="13842"/>
                  </a:cubicBezTo>
                  <a:cubicBezTo>
                    <a:pt x="41655" y="13712"/>
                    <a:pt x="41833" y="13842"/>
                    <a:pt x="41784" y="13939"/>
                  </a:cubicBezTo>
                  <a:cubicBezTo>
                    <a:pt x="41930" y="13712"/>
                    <a:pt x="42739" y="13971"/>
                    <a:pt x="43095" y="13761"/>
                  </a:cubicBezTo>
                  <a:cubicBezTo>
                    <a:pt x="43095" y="13761"/>
                    <a:pt x="43095" y="13696"/>
                    <a:pt x="43095" y="13696"/>
                  </a:cubicBezTo>
                  <a:cubicBezTo>
                    <a:pt x="43112" y="13696"/>
                    <a:pt x="43257" y="13777"/>
                    <a:pt x="43176" y="13648"/>
                  </a:cubicBezTo>
                  <a:cubicBezTo>
                    <a:pt x="43371" y="13777"/>
                    <a:pt x="43630" y="13648"/>
                    <a:pt x="43856" y="13696"/>
                  </a:cubicBezTo>
                  <a:cubicBezTo>
                    <a:pt x="43905" y="13680"/>
                    <a:pt x="43905" y="13599"/>
                    <a:pt x="43856" y="13550"/>
                  </a:cubicBezTo>
                  <a:lnTo>
                    <a:pt x="44002" y="13534"/>
                  </a:lnTo>
                  <a:cubicBezTo>
                    <a:pt x="44067" y="13534"/>
                    <a:pt x="43970" y="13599"/>
                    <a:pt x="44018" y="13680"/>
                  </a:cubicBezTo>
                  <a:cubicBezTo>
                    <a:pt x="44229" y="13583"/>
                    <a:pt x="44358" y="13421"/>
                    <a:pt x="44552" y="13469"/>
                  </a:cubicBezTo>
                  <a:cubicBezTo>
                    <a:pt x="44536" y="13405"/>
                    <a:pt x="44552" y="13372"/>
                    <a:pt x="44552" y="13324"/>
                  </a:cubicBezTo>
                  <a:cubicBezTo>
                    <a:pt x="44666" y="13372"/>
                    <a:pt x="44828" y="13291"/>
                    <a:pt x="44909" y="13291"/>
                  </a:cubicBezTo>
                  <a:cubicBezTo>
                    <a:pt x="44909" y="13194"/>
                    <a:pt x="44811" y="13243"/>
                    <a:pt x="44779" y="13162"/>
                  </a:cubicBezTo>
                  <a:cubicBezTo>
                    <a:pt x="45070" y="13146"/>
                    <a:pt x="45313" y="12822"/>
                    <a:pt x="45686" y="12935"/>
                  </a:cubicBezTo>
                  <a:cubicBezTo>
                    <a:pt x="45750" y="12741"/>
                    <a:pt x="45540" y="12951"/>
                    <a:pt x="45508" y="12806"/>
                  </a:cubicBezTo>
                  <a:cubicBezTo>
                    <a:pt x="45734" y="12692"/>
                    <a:pt x="46074" y="12968"/>
                    <a:pt x="46252" y="12725"/>
                  </a:cubicBezTo>
                  <a:cubicBezTo>
                    <a:pt x="46301" y="12709"/>
                    <a:pt x="46285" y="12838"/>
                    <a:pt x="46333" y="12822"/>
                  </a:cubicBezTo>
                  <a:cubicBezTo>
                    <a:pt x="46495" y="12676"/>
                    <a:pt x="46722" y="12611"/>
                    <a:pt x="46932" y="12692"/>
                  </a:cubicBezTo>
                  <a:cubicBezTo>
                    <a:pt x="46916" y="12223"/>
                    <a:pt x="47434" y="12547"/>
                    <a:pt x="47628" y="12239"/>
                  </a:cubicBezTo>
                  <a:cubicBezTo>
                    <a:pt x="47823" y="12288"/>
                    <a:pt x="48049" y="12239"/>
                    <a:pt x="48195" y="12110"/>
                  </a:cubicBezTo>
                  <a:cubicBezTo>
                    <a:pt x="48243" y="12110"/>
                    <a:pt x="48276" y="12174"/>
                    <a:pt x="48308" y="12207"/>
                  </a:cubicBezTo>
                  <a:cubicBezTo>
                    <a:pt x="48405" y="12207"/>
                    <a:pt x="48308" y="12174"/>
                    <a:pt x="48324" y="12093"/>
                  </a:cubicBezTo>
                  <a:cubicBezTo>
                    <a:pt x="48389" y="12077"/>
                    <a:pt x="48405" y="12158"/>
                    <a:pt x="48470" y="12142"/>
                  </a:cubicBezTo>
                  <a:cubicBezTo>
                    <a:pt x="48470" y="12191"/>
                    <a:pt x="48438" y="12191"/>
                    <a:pt x="48405" y="12191"/>
                  </a:cubicBezTo>
                  <a:cubicBezTo>
                    <a:pt x="48583" y="12255"/>
                    <a:pt x="48794" y="12158"/>
                    <a:pt x="48972" y="12142"/>
                  </a:cubicBezTo>
                  <a:cubicBezTo>
                    <a:pt x="48875" y="12061"/>
                    <a:pt x="48616" y="12061"/>
                    <a:pt x="48535" y="12174"/>
                  </a:cubicBezTo>
                  <a:cubicBezTo>
                    <a:pt x="48502" y="12174"/>
                    <a:pt x="48502" y="12110"/>
                    <a:pt x="48470" y="12110"/>
                  </a:cubicBezTo>
                  <a:cubicBezTo>
                    <a:pt x="48486" y="11980"/>
                    <a:pt x="48632" y="11915"/>
                    <a:pt x="48713" y="12012"/>
                  </a:cubicBezTo>
                  <a:cubicBezTo>
                    <a:pt x="48794" y="11948"/>
                    <a:pt x="48859" y="11883"/>
                    <a:pt x="48923" y="11818"/>
                  </a:cubicBezTo>
                  <a:cubicBezTo>
                    <a:pt x="49021" y="11770"/>
                    <a:pt x="48988" y="11996"/>
                    <a:pt x="49085" y="11980"/>
                  </a:cubicBezTo>
                  <a:cubicBezTo>
                    <a:pt x="49085" y="11575"/>
                    <a:pt x="49539" y="11883"/>
                    <a:pt x="49603" y="11608"/>
                  </a:cubicBezTo>
                  <a:cubicBezTo>
                    <a:pt x="49814" y="11624"/>
                    <a:pt x="50040" y="11575"/>
                    <a:pt x="50251" y="11494"/>
                  </a:cubicBezTo>
                  <a:cubicBezTo>
                    <a:pt x="50170" y="11397"/>
                    <a:pt x="50202" y="11333"/>
                    <a:pt x="50283" y="11300"/>
                  </a:cubicBezTo>
                  <a:close/>
                  <a:moveTo>
                    <a:pt x="35810" y="308"/>
                  </a:moveTo>
                  <a:cubicBezTo>
                    <a:pt x="35843" y="259"/>
                    <a:pt x="35907" y="162"/>
                    <a:pt x="35940" y="292"/>
                  </a:cubicBezTo>
                  <a:cubicBezTo>
                    <a:pt x="35924" y="308"/>
                    <a:pt x="35827" y="389"/>
                    <a:pt x="35810" y="308"/>
                  </a:cubicBezTo>
                  <a:close/>
                  <a:moveTo>
                    <a:pt x="31957" y="534"/>
                  </a:moveTo>
                  <a:cubicBezTo>
                    <a:pt x="31941" y="486"/>
                    <a:pt x="31876" y="470"/>
                    <a:pt x="31812" y="486"/>
                  </a:cubicBezTo>
                  <a:cubicBezTo>
                    <a:pt x="31812" y="454"/>
                    <a:pt x="31795" y="405"/>
                    <a:pt x="31779" y="389"/>
                  </a:cubicBezTo>
                  <a:cubicBezTo>
                    <a:pt x="31860" y="421"/>
                    <a:pt x="31974" y="454"/>
                    <a:pt x="32006" y="470"/>
                  </a:cubicBezTo>
                  <a:cubicBezTo>
                    <a:pt x="31957" y="470"/>
                    <a:pt x="31990" y="534"/>
                    <a:pt x="31957" y="534"/>
                  </a:cubicBezTo>
                  <a:close/>
                  <a:moveTo>
                    <a:pt x="22471" y="308"/>
                  </a:moveTo>
                  <a:cubicBezTo>
                    <a:pt x="22503" y="421"/>
                    <a:pt x="22390" y="356"/>
                    <a:pt x="22341" y="389"/>
                  </a:cubicBezTo>
                  <a:cubicBezTo>
                    <a:pt x="22406" y="454"/>
                    <a:pt x="22341" y="454"/>
                    <a:pt x="22390" y="518"/>
                  </a:cubicBezTo>
                  <a:cubicBezTo>
                    <a:pt x="22325" y="534"/>
                    <a:pt x="22276" y="551"/>
                    <a:pt x="22260" y="470"/>
                  </a:cubicBezTo>
                  <a:cubicBezTo>
                    <a:pt x="22293" y="437"/>
                    <a:pt x="22309" y="389"/>
                    <a:pt x="22293" y="356"/>
                  </a:cubicBezTo>
                  <a:cubicBezTo>
                    <a:pt x="22357" y="340"/>
                    <a:pt x="22438" y="356"/>
                    <a:pt x="22454" y="308"/>
                  </a:cubicBezTo>
                  <a:close/>
                  <a:moveTo>
                    <a:pt x="8079" y="7026"/>
                  </a:moveTo>
                  <a:cubicBezTo>
                    <a:pt x="8046" y="7042"/>
                    <a:pt x="8030" y="7075"/>
                    <a:pt x="7982" y="7075"/>
                  </a:cubicBezTo>
                  <a:lnTo>
                    <a:pt x="7965" y="6961"/>
                  </a:lnTo>
                  <a:cubicBezTo>
                    <a:pt x="8030" y="7010"/>
                    <a:pt x="8046" y="6864"/>
                    <a:pt x="8062" y="6961"/>
                  </a:cubicBezTo>
                  <a:cubicBezTo>
                    <a:pt x="8030" y="6961"/>
                    <a:pt x="8046" y="6994"/>
                    <a:pt x="8062" y="7026"/>
                  </a:cubicBezTo>
                  <a:close/>
                  <a:moveTo>
                    <a:pt x="6994" y="20933"/>
                  </a:moveTo>
                  <a:cubicBezTo>
                    <a:pt x="7010" y="20771"/>
                    <a:pt x="7188" y="20949"/>
                    <a:pt x="7302" y="20868"/>
                  </a:cubicBezTo>
                  <a:cubicBezTo>
                    <a:pt x="7285" y="21062"/>
                    <a:pt x="7059" y="20997"/>
                    <a:pt x="6994" y="20933"/>
                  </a:cubicBezTo>
                  <a:close/>
                  <a:moveTo>
                    <a:pt x="30517" y="16286"/>
                  </a:moveTo>
                  <a:cubicBezTo>
                    <a:pt x="30646" y="16222"/>
                    <a:pt x="30792" y="16205"/>
                    <a:pt x="30921" y="16238"/>
                  </a:cubicBezTo>
                  <a:cubicBezTo>
                    <a:pt x="30808" y="16335"/>
                    <a:pt x="30646" y="16351"/>
                    <a:pt x="30517" y="16303"/>
                  </a:cubicBezTo>
                  <a:close/>
                  <a:moveTo>
                    <a:pt x="49798" y="11300"/>
                  </a:moveTo>
                  <a:cubicBezTo>
                    <a:pt x="49814" y="11300"/>
                    <a:pt x="49814" y="11268"/>
                    <a:pt x="49814" y="11235"/>
                  </a:cubicBezTo>
                  <a:cubicBezTo>
                    <a:pt x="49781" y="11235"/>
                    <a:pt x="49733" y="11252"/>
                    <a:pt x="49733" y="11203"/>
                  </a:cubicBezTo>
                  <a:cubicBezTo>
                    <a:pt x="49814" y="11219"/>
                    <a:pt x="49814" y="11138"/>
                    <a:pt x="49895" y="11154"/>
                  </a:cubicBezTo>
                  <a:cubicBezTo>
                    <a:pt x="49895" y="11252"/>
                    <a:pt x="49959" y="11219"/>
                    <a:pt x="49959" y="11284"/>
                  </a:cubicBezTo>
                  <a:cubicBezTo>
                    <a:pt x="49943" y="11333"/>
                    <a:pt x="49814" y="11397"/>
                    <a:pt x="49781" y="11316"/>
                  </a:cubicBezTo>
                  <a:close/>
                  <a:moveTo>
                    <a:pt x="48729" y="10280"/>
                  </a:moveTo>
                  <a:cubicBezTo>
                    <a:pt x="48681" y="10248"/>
                    <a:pt x="48600" y="10248"/>
                    <a:pt x="48567" y="10151"/>
                  </a:cubicBezTo>
                  <a:cubicBezTo>
                    <a:pt x="48648" y="10135"/>
                    <a:pt x="48713" y="10135"/>
                    <a:pt x="48745" y="10199"/>
                  </a:cubicBezTo>
                  <a:cubicBezTo>
                    <a:pt x="48729" y="10199"/>
                    <a:pt x="48729" y="10232"/>
                    <a:pt x="48729" y="10280"/>
                  </a:cubicBezTo>
                  <a:close/>
                  <a:moveTo>
                    <a:pt x="47110" y="9293"/>
                  </a:moveTo>
                  <a:cubicBezTo>
                    <a:pt x="47078" y="9115"/>
                    <a:pt x="47305" y="9196"/>
                    <a:pt x="47337" y="9260"/>
                  </a:cubicBezTo>
                  <a:cubicBezTo>
                    <a:pt x="47207" y="9260"/>
                    <a:pt x="47207" y="9228"/>
                    <a:pt x="47110" y="9277"/>
                  </a:cubicBezTo>
                  <a:close/>
                  <a:moveTo>
                    <a:pt x="44714" y="13113"/>
                  </a:moveTo>
                  <a:cubicBezTo>
                    <a:pt x="44666" y="12968"/>
                    <a:pt x="44973" y="13032"/>
                    <a:pt x="44892" y="13097"/>
                  </a:cubicBezTo>
                  <a:cubicBezTo>
                    <a:pt x="44844" y="13065"/>
                    <a:pt x="44763" y="13113"/>
                    <a:pt x="44714" y="13113"/>
                  </a:cubicBezTo>
                  <a:close/>
                  <a:moveTo>
                    <a:pt x="43986" y="13291"/>
                  </a:moveTo>
                  <a:cubicBezTo>
                    <a:pt x="43953" y="13162"/>
                    <a:pt x="44180" y="13194"/>
                    <a:pt x="44196" y="13227"/>
                  </a:cubicBezTo>
                  <a:cubicBezTo>
                    <a:pt x="44131" y="13275"/>
                    <a:pt x="44277" y="13259"/>
                    <a:pt x="44261" y="13340"/>
                  </a:cubicBezTo>
                  <a:cubicBezTo>
                    <a:pt x="44180" y="13308"/>
                    <a:pt x="44099" y="13259"/>
                    <a:pt x="43970" y="13291"/>
                  </a:cubicBezTo>
                  <a:close/>
                  <a:moveTo>
                    <a:pt x="37753" y="2153"/>
                  </a:moveTo>
                  <a:cubicBezTo>
                    <a:pt x="37785" y="2105"/>
                    <a:pt x="37947" y="2072"/>
                    <a:pt x="37963" y="2170"/>
                  </a:cubicBezTo>
                  <a:cubicBezTo>
                    <a:pt x="37915" y="2186"/>
                    <a:pt x="37802" y="2283"/>
                    <a:pt x="37753" y="2153"/>
                  </a:cubicBezTo>
                  <a:close/>
                  <a:moveTo>
                    <a:pt x="37494" y="8694"/>
                  </a:moveTo>
                  <a:cubicBezTo>
                    <a:pt x="37543" y="8694"/>
                    <a:pt x="37640" y="8564"/>
                    <a:pt x="37656" y="8710"/>
                  </a:cubicBezTo>
                  <a:cubicBezTo>
                    <a:pt x="37624" y="8758"/>
                    <a:pt x="37510" y="8791"/>
                    <a:pt x="37494" y="8694"/>
                  </a:cubicBezTo>
                  <a:close/>
                  <a:moveTo>
                    <a:pt x="35163" y="8969"/>
                  </a:moveTo>
                  <a:cubicBezTo>
                    <a:pt x="35438" y="8969"/>
                    <a:pt x="35713" y="8742"/>
                    <a:pt x="35924" y="9001"/>
                  </a:cubicBezTo>
                  <a:cubicBezTo>
                    <a:pt x="35681" y="9001"/>
                    <a:pt x="35470" y="9098"/>
                    <a:pt x="35211" y="9001"/>
                  </a:cubicBezTo>
                  <a:lnTo>
                    <a:pt x="35228" y="9098"/>
                  </a:lnTo>
                  <a:cubicBezTo>
                    <a:pt x="34871" y="9115"/>
                    <a:pt x="34531" y="9212"/>
                    <a:pt x="34224" y="9374"/>
                  </a:cubicBezTo>
                  <a:cubicBezTo>
                    <a:pt x="34159" y="9244"/>
                    <a:pt x="34078" y="9357"/>
                    <a:pt x="34046" y="9438"/>
                  </a:cubicBezTo>
                  <a:cubicBezTo>
                    <a:pt x="34030" y="9357"/>
                    <a:pt x="33916" y="9438"/>
                    <a:pt x="33884" y="9341"/>
                  </a:cubicBezTo>
                  <a:cubicBezTo>
                    <a:pt x="33916" y="9341"/>
                    <a:pt x="33932" y="9341"/>
                    <a:pt x="33932" y="9293"/>
                  </a:cubicBezTo>
                  <a:cubicBezTo>
                    <a:pt x="33884" y="9277"/>
                    <a:pt x="33868" y="9406"/>
                    <a:pt x="33835" y="9309"/>
                  </a:cubicBezTo>
                  <a:cubicBezTo>
                    <a:pt x="33868" y="9293"/>
                    <a:pt x="33884" y="9260"/>
                    <a:pt x="33900" y="9228"/>
                  </a:cubicBezTo>
                  <a:cubicBezTo>
                    <a:pt x="33819" y="9212"/>
                    <a:pt x="33787" y="9406"/>
                    <a:pt x="33738" y="9325"/>
                  </a:cubicBezTo>
                  <a:cubicBezTo>
                    <a:pt x="33771" y="9325"/>
                    <a:pt x="33787" y="9260"/>
                    <a:pt x="33754" y="9244"/>
                  </a:cubicBezTo>
                  <a:cubicBezTo>
                    <a:pt x="33657" y="9390"/>
                    <a:pt x="33463" y="9244"/>
                    <a:pt x="33431" y="9341"/>
                  </a:cubicBezTo>
                  <a:cubicBezTo>
                    <a:pt x="33350" y="9309"/>
                    <a:pt x="33479" y="9131"/>
                    <a:pt x="33382" y="9098"/>
                  </a:cubicBezTo>
                  <a:cubicBezTo>
                    <a:pt x="33366" y="9196"/>
                    <a:pt x="33333" y="9179"/>
                    <a:pt x="33382" y="9277"/>
                  </a:cubicBezTo>
                  <a:cubicBezTo>
                    <a:pt x="33204" y="9309"/>
                    <a:pt x="33074" y="9471"/>
                    <a:pt x="32848" y="9487"/>
                  </a:cubicBezTo>
                  <a:cubicBezTo>
                    <a:pt x="33042" y="9649"/>
                    <a:pt x="33204" y="9487"/>
                    <a:pt x="33333" y="9438"/>
                  </a:cubicBezTo>
                  <a:cubicBezTo>
                    <a:pt x="33317" y="9390"/>
                    <a:pt x="33285" y="9374"/>
                    <a:pt x="33285" y="9293"/>
                  </a:cubicBezTo>
                  <a:cubicBezTo>
                    <a:pt x="33382" y="9374"/>
                    <a:pt x="33495" y="9422"/>
                    <a:pt x="33479" y="9600"/>
                  </a:cubicBezTo>
                  <a:cubicBezTo>
                    <a:pt x="33366" y="9536"/>
                    <a:pt x="33414" y="9568"/>
                    <a:pt x="33350" y="9649"/>
                  </a:cubicBezTo>
                  <a:cubicBezTo>
                    <a:pt x="33107" y="9455"/>
                    <a:pt x="32751" y="9908"/>
                    <a:pt x="32443" y="9633"/>
                  </a:cubicBezTo>
                  <a:cubicBezTo>
                    <a:pt x="32492" y="9633"/>
                    <a:pt x="32508" y="9600"/>
                    <a:pt x="32508" y="9552"/>
                  </a:cubicBezTo>
                  <a:cubicBezTo>
                    <a:pt x="32346" y="9600"/>
                    <a:pt x="32394" y="9357"/>
                    <a:pt x="32216" y="9260"/>
                  </a:cubicBezTo>
                  <a:cubicBezTo>
                    <a:pt x="32216" y="9357"/>
                    <a:pt x="32265" y="9325"/>
                    <a:pt x="32249" y="9406"/>
                  </a:cubicBezTo>
                  <a:cubicBezTo>
                    <a:pt x="32152" y="9390"/>
                    <a:pt x="32135" y="9438"/>
                    <a:pt x="32071" y="9455"/>
                  </a:cubicBezTo>
                  <a:cubicBezTo>
                    <a:pt x="32006" y="9406"/>
                    <a:pt x="32087" y="9374"/>
                    <a:pt x="32038" y="9357"/>
                  </a:cubicBezTo>
                  <a:cubicBezTo>
                    <a:pt x="32038" y="9406"/>
                    <a:pt x="31957" y="9536"/>
                    <a:pt x="32006" y="9536"/>
                  </a:cubicBezTo>
                  <a:cubicBezTo>
                    <a:pt x="32055" y="9536"/>
                    <a:pt x="32152" y="9503"/>
                    <a:pt x="32168" y="9584"/>
                  </a:cubicBezTo>
                  <a:cubicBezTo>
                    <a:pt x="32087" y="9665"/>
                    <a:pt x="32006" y="9697"/>
                    <a:pt x="31925" y="9762"/>
                  </a:cubicBezTo>
                  <a:cubicBezTo>
                    <a:pt x="31990" y="9616"/>
                    <a:pt x="31909" y="9519"/>
                    <a:pt x="31893" y="9438"/>
                  </a:cubicBezTo>
                  <a:cubicBezTo>
                    <a:pt x="31779" y="9503"/>
                    <a:pt x="31779" y="9584"/>
                    <a:pt x="31650" y="9503"/>
                  </a:cubicBezTo>
                  <a:cubicBezTo>
                    <a:pt x="31698" y="9568"/>
                    <a:pt x="31650" y="9584"/>
                    <a:pt x="31666" y="9681"/>
                  </a:cubicBezTo>
                  <a:cubicBezTo>
                    <a:pt x="31715" y="9633"/>
                    <a:pt x="31715" y="9568"/>
                    <a:pt x="31812" y="9584"/>
                  </a:cubicBezTo>
                  <a:cubicBezTo>
                    <a:pt x="31763" y="9859"/>
                    <a:pt x="31569" y="9633"/>
                    <a:pt x="31585" y="9471"/>
                  </a:cubicBezTo>
                  <a:cubicBezTo>
                    <a:pt x="31520" y="9487"/>
                    <a:pt x="31536" y="9616"/>
                    <a:pt x="31423" y="9584"/>
                  </a:cubicBezTo>
                  <a:cubicBezTo>
                    <a:pt x="31407" y="9536"/>
                    <a:pt x="31423" y="9374"/>
                    <a:pt x="31375" y="9390"/>
                  </a:cubicBezTo>
                  <a:cubicBezTo>
                    <a:pt x="31391" y="9503"/>
                    <a:pt x="31407" y="9600"/>
                    <a:pt x="31439" y="9714"/>
                  </a:cubicBezTo>
                  <a:cubicBezTo>
                    <a:pt x="31326" y="9762"/>
                    <a:pt x="31326" y="9600"/>
                    <a:pt x="31245" y="9616"/>
                  </a:cubicBezTo>
                  <a:cubicBezTo>
                    <a:pt x="31245" y="9665"/>
                    <a:pt x="31294" y="9681"/>
                    <a:pt x="31229" y="9697"/>
                  </a:cubicBezTo>
                  <a:cubicBezTo>
                    <a:pt x="31148" y="9697"/>
                    <a:pt x="31277" y="9584"/>
                    <a:pt x="31180" y="9584"/>
                  </a:cubicBezTo>
                  <a:cubicBezTo>
                    <a:pt x="31067" y="9665"/>
                    <a:pt x="30937" y="9827"/>
                    <a:pt x="30808" y="9665"/>
                  </a:cubicBezTo>
                  <a:cubicBezTo>
                    <a:pt x="30808" y="9762"/>
                    <a:pt x="30776" y="9795"/>
                    <a:pt x="30678" y="9778"/>
                  </a:cubicBezTo>
                  <a:cubicBezTo>
                    <a:pt x="30695" y="9681"/>
                    <a:pt x="30678" y="9649"/>
                    <a:pt x="30614" y="9616"/>
                  </a:cubicBezTo>
                  <a:cubicBezTo>
                    <a:pt x="30500" y="9746"/>
                    <a:pt x="29966" y="9778"/>
                    <a:pt x="29869" y="9714"/>
                  </a:cubicBezTo>
                  <a:cubicBezTo>
                    <a:pt x="29804" y="9714"/>
                    <a:pt x="29901" y="9876"/>
                    <a:pt x="29804" y="9827"/>
                  </a:cubicBezTo>
                  <a:cubicBezTo>
                    <a:pt x="29675" y="9778"/>
                    <a:pt x="29480" y="9600"/>
                    <a:pt x="29416" y="9762"/>
                  </a:cubicBezTo>
                  <a:cubicBezTo>
                    <a:pt x="29480" y="9746"/>
                    <a:pt x="29529" y="9746"/>
                    <a:pt x="29545" y="9827"/>
                  </a:cubicBezTo>
                  <a:cubicBezTo>
                    <a:pt x="29448" y="9859"/>
                    <a:pt x="29400" y="9811"/>
                    <a:pt x="29319" y="9811"/>
                  </a:cubicBezTo>
                  <a:cubicBezTo>
                    <a:pt x="29335" y="9681"/>
                    <a:pt x="29238" y="9568"/>
                    <a:pt x="29205" y="9681"/>
                  </a:cubicBezTo>
                  <a:cubicBezTo>
                    <a:pt x="29238" y="9681"/>
                    <a:pt x="29286" y="9665"/>
                    <a:pt x="29286" y="9746"/>
                  </a:cubicBezTo>
                  <a:lnTo>
                    <a:pt x="29286" y="9811"/>
                  </a:lnTo>
                  <a:cubicBezTo>
                    <a:pt x="29124" y="9908"/>
                    <a:pt x="28914" y="9697"/>
                    <a:pt x="28655" y="9811"/>
                  </a:cubicBezTo>
                  <a:cubicBezTo>
                    <a:pt x="28655" y="9681"/>
                    <a:pt x="28817" y="9714"/>
                    <a:pt x="28801" y="9552"/>
                  </a:cubicBezTo>
                  <a:cubicBezTo>
                    <a:pt x="28477" y="9665"/>
                    <a:pt x="28104" y="9649"/>
                    <a:pt x="27797" y="9503"/>
                  </a:cubicBezTo>
                  <a:cubicBezTo>
                    <a:pt x="27959" y="9487"/>
                    <a:pt x="28056" y="9438"/>
                    <a:pt x="28104" y="9374"/>
                  </a:cubicBezTo>
                  <a:cubicBezTo>
                    <a:pt x="27943" y="9374"/>
                    <a:pt x="27845" y="9471"/>
                    <a:pt x="27700" y="9487"/>
                  </a:cubicBezTo>
                  <a:cubicBezTo>
                    <a:pt x="27651" y="9357"/>
                    <a:pt x="27781" y="9455"/>
                    <a:pt x="27764" y="9357"/>
                  </a:cubicBezTo>
                  <a:cubicBezTo>
                    <a:pt x="27684" y="9406"/>
                    <a:pt x="27667" y="9309"/>
                    <a:pt x="27651" y="9228"/>
                  </a:cubicBezTo>
                  <a:cubicBezTo>
                    <a:pt x="27635" y="9147"/>
                    <a:pt x="27684" y="9098"/>
                    <a:pt x="27764" y="9115"/>
                  </a:cubicBezTo>
                  <a:cubicBezTo>
                    <a:pt x="27813" y="9325"/>
                    <a:pt x="28072" y="9131"/>
                    <a:pt x="28137" y="9179"/>
                  </a:cubicBezTo>
                  <a:cubicBezTo>
                    <a:pt x="28072" y="9131"/>
                    <a:pt x="27975" y="9115"/>
                    <a:pt x="27878" y="9131"/>
                  </a:cubicBezTo>
                  <a:cubicBezTo>
                    <a:pt x="28121" y="8661"/>
                    <a:pt x="28671" y="9017"/>
                    <a:pt x="28914" y="8937"/>
                  </a:cubicBezTo>
                  <a:cubicBezTo>
                    <a:pt x="28898" y="8937"/>
                    <a:pt x="28865" y="8904"/>
                    <a:pt x="28865" y="8904"/>
                  </a:cubicBezTo>
                  <a:cubicBezTo>
                    <a:pt x="29043" y="8888"/>
                    <a:pt x="29157" y="8856"/>
                    <a:pt x="29173" y="8985"/>
                  </a:cubicBezTo>
                  <a:cubicBezTo>
                    <a:pt x="29157" y="8920"/>
                    <a:pt x="29060" y="9050"/>
                    <a:pt x="29011" y="9066"/>
                  </a:cubicBezTo>
                  <a:cubicBezTo>
                    <a:pt x="29189" y="9050"/>
                    <a:pt x="29173" y="9147"/>
                    <a:pt x="29367" y="9147"/>
                  </a:cubicBezTo>
                  <a:cubicBezTo>
                    <a:pt x="29529" y="8969"/>
                    <a:pt x="29982" y="8807"/>
                    <a:pt x="30144" y="9066"/>
                  </a:cubicBezTo>
                  <a:cubicBezTo>
                    <a:pt x="30306" y="8969"/>
                    <a:pt x="30517" y="8969"/>
                    <a:pt x="30678" y="9082"/>
                  </a:cubicBezTo>
                  <a:cubicBezTo>
                    <a:pt x="30824" y="8904"/>
                    <a:pt x="31197" y="9196"/>
                    <a:pt x="31342" y="8953"/>
                  </a:cubicBezTo>
                  <a:cubicBezTo>
                    <a:pt x="31391" y="8937"/>
                    <a:pt x="31375" y="9050"/>
                    <a:pt x="31423" y="9050"/>
                  </a:cubicBezTo>
                  <a:cubicBezTo>
                    <a:pt x="31439" y="8904"/>
                    <a:pt x="31601" y="9050"/>
                    <a:pt x="31682" y="9050"/>
                  </a:cubicBezTo>
                  <a:cubicBezTo>
                    <a:pt x="31682" y="8985"/>
                    <a:pt x="31731" y="8985"/>
                    <a:pt x="31763" y="8937"/>
                  </a:cubicBezTo>
                  <a:cubicBezTo>
                    <a:pt x="31909" y="9098"/>
                    <a:pt x="32071" y="8872"/>
                    <a:pt x="32281" y="9034"/>
                  </a:cubicBezTo>
                  <a:cubicBezTo>
                    <a:pt x="32233" y="9066"/>
                    <a:pt x="32152" y="9066"/>
                    <a:pt x="32135" y="9147"/>
                  </a:cubicBezTo>
                  <a:cubicBezTo>
                    <a:pt x="32378" y="9147"/>
                    <a:pt x="32394" y="9503"/>
                    <a:pt x="32621" y="9616"/>
                  </a:cubicBezTo>
                  <a:cubicBezTo>
                    <a:pt x="32702" y="9584"/>
                    <a:pt x="32767" y="9536"/>
                    <a:pt x="32832" y="9487"/>
                  </a:cubicBezTo>
                  <a:cubicBezTo>
                    <a:pt x="32702" y="9487"/>
                    <a:pt x="32686" y="9584"/>
                    <a:pt x="32556" y="9584"/>
                  </a:cubicBezTo>
                  <a:cubicBezTo>
                    <a:pt x="32605" y="9406"/>
                    <a:pt x="32799" y="9487"/>
                    <a:pt x="32832" y="9374"/>
                  </a:cubicBezTo>
                  <a:cubicBezTo>
                    <a:pt x="32783" y="9374"/>
                    <a:pt x="32783" y="9277"/>
                    <a:pt x="32718" y="9277"/>
                  </a:cubicBezTo>
                  <a:cubicBezTo>
                    <a:pt x="32686" y="9325"/>
                    <a:pt x="32686" y="9406"/>
                    <a:pt x="32637" y="9438"/>
                  </a:cubicBezTo>
                  <a:cubicBezTo>
                    <a:pt x="32621" y="9374"/>
                    <a:pt x="32573" y="9309"/>
                    <a:pt x="32524" y="9260"/>
                  </a:cubicBezTo>
                  <a:cubicBezTo>
                    <a:pt x="32492" y="9293"/>
                    <a:pt x="32524" y="9390"/>
                    <a:pt x="32459" y="9374"/>
                  </a:cubicBezTo>
                  <a:cubicBezTo>
                    <a:pt x="32459" y="9293"/>
                    <a:pt x="32492" y="9260"/>
                    <a:pt x="32443" y="9196"/>
                  </a:cubicBezTo>
                  <a:cubicBezTo>
                    <a:pt x="32573" y="9196"/>
                    <a:pt x="32508" y="9244"/>
                    <a:pt x="32524" y="9115"/>
                  </a:cubicBezTo>
                  <a:cubicBezTo>
                    <a:pt x="32654" y="9131"/>
                    <a:pt x="32734" y="9001"/>
                    <a:pt x="32832" y="9082"/>
                  </a:cubicBezTo>
                  <a:cubicBezTo>
                    <a:pt x="32815" y="9017"/>
                    <a:pt x="32848" y="9017"/>
                    <a:pt x="32864" y="8969"/>
                  </a:cubicBezTo>
                  <a:cubicBezTo>
                    <a:pt x="33074" y="8904"/>
                    <a:pt x="33350" y="9050"/>
                    <a:pt x="33657" y="9050"/>
                  </a:cubicBezTo>
                  <a:cubicBezTo>
                    <a:pt x="34030" y="9050"/>
                    <a:pt x="34467" y="8742"/>
                    <a:pt x="34774" y="9082"/>
                  </a:cubicBezTo>
                  <a:cubicBezTo>
                    <a:pt x="34823" y="9017"/>
                    <a:pt x="34871" y="9082"/>
                    <a:pt x="34888" y="9034"/>
                  </a:cubicBezTo>
                  <a:cubicBezTo>
                    <a:pt x="34855" y="8953"/>
                    <a:pt x="34726" y="9082"/>
                    <a:pt x="34726" y="8937"/>
                  </a:cubicBezTo>
                  <a:cubicBezTo>
                    <a:pt x="34871" y="8823"/>
                    <a:pt x="35017" y="8953"/>
                    <a:pt x="35163" y="8969"/>
                  </a:cubicBezTo>
                  <a:close/>
                  <a:moveTo>
                    <a:pt x="35907" y="8888"/>
                  </a:moveTo>
                  <a:cubicBezTo>
                    <a:pt x="36167" y="8937"/>
                    <a:pt x="36474" y="8661"/>
                    <a:pt x="36668" y="8920"/>
                  </a:cubicBezTo>
                  <a:cubicBezTo>
                    <a:pt x="36474" y="8920"/>
                    <a:pt x="36102" y="9082"/>
                    <a:pt x="35907" y="8888"/>
                  </a:cubicBezTo>
                  <a:close/>
                  <a:moveTo>
                    <a:pt x="35632" y="14813"/>
                  </a:moveTo>
                  <a:cubicBezTo>
                    <a:pt x="35794" y="14846"/>
                    <a:pt x="35875" y="14748"/>
                    <a:pt x="35972" y="14894"/>
                  </a:cubicBezTo>
                  <a:cubicBezTo>
                    <a:pt x="35875" y="14975"/>
                    <a:pt x="35713" y="14894"/>
                    <a:pt x="35632" y="14813"/>
                  </a:cubicBezTo>
                  <a:close/>
                  <a:moveTo>
                    <a:pt x="32475" y="9017"/>
                  </a:moveTo>
                  <a:lnTo>
                    <a:pt x="32475" y="8904"/>
                  </a:lnTo>
                  <a:cubicBezTo>
                    <a:pt x="32540" y="8888"/>
                    <a:pt x="32573" y="8904"/>
                    <a:pt x="32589" y="9001"/>
                  </a:cubicBezTo>
                  <a:close/>
                  <a:moveTo>
                    <a:pt x="32961" y="16367"/>
                  </a:moveTo>
                  <a:cubicBezTo>
                    <a:pt x="33042" y="16367"/>
                    <a:pt x="33139" y="16254"/>
                    <a:pt x="33204" y="16351"/>
                  </a:cubicBezTo>
                  <a:cubicBezTo>
                    <a:pt x="33155" y="16367"/>
                    <a:pt x="33010" y="16448"/>
                    <a:pt x="32961" y="16367"/>
                  </a:cubicBezTo>
                  <a:close/>
                  <a:moveTo>
                    <a:pt x="32362" y="9746"/>
                  </a:moveTo>
                  <a:cubicBezTo>
                    <a:pt x="32314" y="9697"/>
                    <a:pt x="32281" y="9503"/>
                    <a:pt x="32362" y="9487"/>
                  </a:cubicBezTo>
                  <a:cubicBezTo>
                    <a:pt x="32346" y="9600"/>
                    <a:pt x="32443" y="9697"/>
                    <a:pt x="32346" y="9746"/>
                  </a:cubicBezTo>
                  <a:close/>
                  <a:moveTo>
                    <a:pt x="32200" y="9681"/>
                  </a:moveTo>
                  <a:cubicBezTo>
                    <a:pt x="32184" y="9600"/>
                    <a:pt x="32233" y="9600"/>
                    <a:pt x="32200" y="9503"/>
                  </a:cubicBezTo>
                  <a:cubicBezTo>
                    <a:pt x="32233" y="9503"/>
                    <a:pt x="32265" y="9503"/>
                    <a:pt x="32281" y="9536"/>
                  </a:cubicBezTo>
                  <a:cubicBezTo>
                    <a:pt x="32233" y="9584"/>
                    <a:pt x="32265" y="9681"/>
                    <a:pt x="32200" y="9681"/>
                  </a:cubicBezTo>
                  <a:close/>
                  <a:moveTo>
                    <a:pt x="32799" y="15784"/>
                  </a:moveTo>
                  <a:cubicBezTo>
                    <a:pt x="32767" y="15623"/>
                    <a:pt x="32929" y="15655"/>
                    <a:pt x="32945" y="15736"/>
                  </a:cubicBezTo>
                  <a:cubicBezTo>
                    <a:pt x="32880" y="15736"/>
                    <a:pt x="32864" y="15801"/>
                    <a:pt x="32799" y="15784"/>
                  </a:cubicBezTo>
                  <a:close/>
                  <a:moveTo>
                    <a:pt x="32038" y="16222"/>
                  </a:moveTo>
                  <a:cubicBezTo>
                    <a:pt x="32087" y="16286"/>
                    <a:pt x="32152" y="16222"/>
                    <a:pt x="32216" y="16189"/>
                  </a:cubicBezTo>
                  <a:cubicBezTo>
                    <a:pt x="32249" y="16416"/>
                    <a:pt x="31974" y="16254"/>
                    <a:pt x="32038" y="16222"/>
                  </a:cubicBezTo>
                  <a:close/>
                  <a:moveTo>
                    <a:pt x="31116" y="8435"/>
                  </a:moveTo>
                  <a:cubicBezTo>
                    <a:pt x="31164" y="8402"/>
                    <a:pt x="31277" y="8321"/>
                    <a:pt x="31294" y="8451"/>
                  </a:cubicBezTo>
                  <a:cubicBezTo>
                    <a:pt x="31229" y="8451"/>
                    <a:pt x="31164" y="8564"/>
                    <a:pt x="31116" y="8435"/>
                  </a:cubicBezTo>
                  <a:close/>
                  <a:moveTo>
                    <a:pt x="31893" y="16594"/>
                  </a:moveTo>
                  <a:cubicBezTo>
                    <a:pt x="31974" y="16594"/>
                    <a:pt x="31828" y="16464"/>
                    <a:pt x="31893" y="16448"/>
                  </a:cubicBezTo>
                  <a:cubicBezTo>
                    <a:pt x="31941" y="16545"/>
                    <a:pt x="32119" y="16383"/>
                    <a:pt x="32135" y="16529"/>
                  </a:cubicBezTo>
                  <a:cubicBezTo>
                    <a:pt x="32055" y="16545"/>
                    <a:pt x="31957" y="16610"/>
                    <a:pt x="31909" y="16594"/>
                  </a:cubicBezTo>
                  <a:close/>
                  <a:moveTo>
                    <a:pt x="29869" y="1749"/>
                  </a:moveTo>
                  <a:cubicBezTo>
                    <a:pt x="29966" y="1781"/>
                    <a:pt x="29934" y="1700"/>
                    <a:pt x="29966" y="1668"/>
                  </a:cubicBezTo>
                  <a:cubicBezTo>
                    <a:pt x="29982" y="1749"/>
                    <a:pt x="30047" y="1732"/>
                    <a:pt x="30063" y="1813"/>
                  </a:cubicBezTo>
                  <a:cubicBezTo>
                    <a:pt x="29982" y="1813"/>
                    <a:pt x="29885" y="1862"/>
                    <a:pt x="29869" y="1749"/>
                  </a:cubicBezTo>
                  <a:close/>
                  <a:moveTo>
                    <a:pt x="29497" y="1894"/>
                  </a:moveTo>
                  <a:cubicBezTo>
                    <a:pt x="29610" y="1846"/>
                    <a:pt x="29707" y="1894"/>
                    <a:pt x="29820" y="1894"/>
                  </a:cubicBezTo>
                  <a:cubicBezTo>
                    <a:pt x="29740" y="1927"/>
                    <a:pt x="29545" y="2040"/>
                    <a:pt x="29497" y="1894"/>
                  </a:cubicBezTo>
                  <a:close/>
                  <a:moveTo>
                    <a:pt x="29480" y="1069"/>
                  </a:moveTo>
                  <a:cubicBezTo>
                    <a:pt x="29497" y="1004"/>
                    <a:pt x="29594" y="1101"/>
                    <a:pt x="29642" y="1020"/>
                  </a:cubicBezTo>
                  <a:cubicBezTo>
                    <a:pt x="29691" y="1150"/>
                    <a:pt x="29480" y="1214"/>
                    <a:pt x="29480" y="1069"/>
                  </a:cubicBezTo>
                  <a:close/>
                  <a:moveTo>
                    <a:pt x="29545" y="1749"/>
                  </a:moveTo>
                  <a:cubicBezTo>
                    <a:pt x="29594" y="1668"/>
                    <a:pt x="29675" y="1732"/>
                    <a:pt x="29707" y="1813"/>
                  </a:cubicBezTo>
                  <a:cubicBezTo>
                    <a:pt x="29675" y="1878"/>
                    <a:pt x="29594" y="1797"/>
                    <a:pt x="29545" y="1749"/>
                  </a:cubicBezTo>
                  <a:close/>
                  <a:moveTo>
                    <a:pt x="29108" y="1911"/>
                  </a:moveTo>
                  <a:cubicBezTo>
                    <a:pt x="29141" y="1878"/>
                    <a:pt x="29238" y="1927"/>
                    <a:pt x="29238" y="1862"/>
                  </a:cubicBezTo>
                  <a:cubicBezTo>
                    <a:pt x="29189" y="1846"/>
                    <a:pt x="29108" y="1911"/>
                    <a:pt x="29108" y="1830"/>
                  </a:cubicBezTo>
                  <a:cubicBezTo>
                    <a:pt x="29173" y="1765"/>
                    <a:pt x="29254" y="1813"/>
                    <a:pt x="29302" y="1878"/>
                  </a:cubicBezTo>
                  <a:cubicBezTo>
                    <a:pt x="29221" y="1927"/>
                    <a:pt x="29205" y="2008"/>
                    <a:pt x="29108" y="1911"/>
                  </a:cubicBezTo>
                  <a:close/>
                  <a:moveTo>
                    <a:pt x="28202" y="1700"/>
                  </a:moveTo>
                  <a:cubicBezTo>
                    <a:pt x="28266" y="1781"/>
                    <a:pt x="28412" y="1571"/>
                    <a:pt x="28461" y="1749"/>
                  </a:cubicBezTo>
                  <a:cubicBezTo>
                    <a:pt x="28347" y="1716"/>
                    <a:pt x="28282" y="1846"/>
                    <a:pt x="28202" y="1700"/>
                  </a:cubicBezTo>
                  <a:close/>
                  <a:moveTo>
                    <a:pt x="28250" y="2024"/>
                  </a:moveTo>
                  <a:cubicBezTo>
                    <a:pt x="28266" y="1894"/>
                    <a:pt x="28153" y="2008"/>
                    <a:pt x="28153" y="1927"/>
                  </a:cubicBezTo>
                  <a:cubicBezTo>
                    <a:pt x="28185" y="1878"/>
                    <a:pt x="28347" y="1830"/>
                    <a:pt x="28380" y="1894"/>
                  </a:cubicBezTo>
                  <a:cubicBezTo>
                    <a:pt x="28331" y="1927"/>
                    <a:pt x="28282" y="1975"/>
                    <a:pt x="28250" y="2024"/>
                  </a:cubicBezTo>
                  <a:close/>
                  <a:moveTo>
                    <a:pt x="28606" y="8742"/>
                  </a:moveTo>
                  <a:cubicBezTo>
                    <a:pt x="28639" y="8597"/>
                    <a:pt x="28542" y="8678"/>
                    <a:pt x="28525" y="8613"/>
                  </a:cubicBezTo>
                  <a:cubicBezTo>
                    <a:pt x="28720" y="8613"/>
                    <a:pt x="28898" y="8678"/>
                    <a:pt x="29076" y="8775"/>
                  </a:cubicBezTo>
                  <a:cubicBezTo>
                    <a:pt x="28914" y="8791"/>
                    <a:pt x="28801" y="8710"/>
                    <a:pt x="28606" y="8758"/>
                  </a:cubicBezTo>
                  <a:close/>
                  <a:moveTo>
                    <a:pt x="27862" y="1813"/>
                  </a:moveTo>
                  <a:cubicBezTo>
                    <a:pt x="27910" y="1587"/>
                    <a:pt x="28137" y="1732"/>
                    <a:pt x="28185" y="1781"/>
                  </a:cubicBezTo>
                  <a:cubicBezTo>
                    <a:pt x="28088" y="1797"/>
                    <a:pt x="27943" y="1716"/>
                    <a:pt x="27862" y="1813"/>
                  </a:cubicBezTo>
                  <a:close/>
                  <a:moveTo>
                    <a:pt x="27959" y="1975"/>
                  </a:moveTo>
                  <a:cubicBezTo>
                    <a:pt x="27991" y="1911"/>
                    <a:pt x="28072" y="1975"/>
                    <a:pt x="28104" y="2072"/>
                  </a:cubicBezTo>
                  <a:cubicBezTo>
                    <a:pt x="28023" y="2105"/>
                    <a:pt x="27991" y="2040"/>
                    <a:pt x="27959" y="1975"/>
                  </a:cubicBezTo>
                  <a:close/>
                  <a:moveTo>
                    <a:pt x="27943" y="2056"/>
                  </a:moveTo>
                  <a:cubicBezTo>
                    <a:pt x="27910" y="2072"/>
                    <a:pt x="27910" y="2105"/>
                    <a:pt x="27845" y="2105"/>
                  </a:cubicBezTo>
                  <a:cubicBezTo>
                    <a:pt x="27829" y="1878"/>
                    <a:pt x="27651" y="2121"/>
                    <a:pt x="27570" y="1943"/>
                  </a:cubicBezTo>
                  <a:cubicBezTo>
                    <a:pt x="27716" y="1943"/>
                    <a:pt x="27862" y="1894"/>
                    <a:pt x="27959" y="1943"/>
                  </a:cubicBezTo>
                  <a:cubicBezTo>
                    <a:pt x="27845" y="1927"/>
                    <a:pt x="27894" y="2024"/>
                    <a:pt x="27943" y="2056"/>
                  </a:cubicBezTo>
                  <a:close/>
                  <a:moveTo>
                    <a:pt x="28898" y="16529"/>
                  </a:moveTo>
                  <a:cubicBezTo>
                    <a:pt x="28946" y="16529"/>
                    <a:pt x="29043" y="16464"/>
                    <a:pt x="29027" y="16578"/>
                  </a:cubicBezTo>
                  <a:cubicBezTo>
                    <a:pt x="28995" y="16642"/>
                    <a:pt x="28898" y="16659"/>
                    <a:pt x="28898" y="16529"/>
                  </a:cubicBezTo>
                  <a:close/>
                  <a:moveTo>
                    <a:pt x="26550" y="2186"/>
                  </a:moveTo>
                  <a:cubicBezTo>
                    <a:pt x="26566" y="2040"/>
                    <a:pt x="26486" y="2008"/>
                    <a:pt x="26518" y="1878"/>
                  </a:cubicBezTo>
                  <a:cubicBezTo>
                    <a:pt x="26599" y="1878"/>
                    <a:pt x="26712" y="1797"/>
                    <a:pt x="26745" y="1927"/>
                  </a:cubicBezTo>
                  <a:cubicBezTo>
                    <a:pt x="26696" y="2024"/>
                    <a:pt x="26583" y="1862"/>
                    <a:pt x="26583" y="2008"/>
                  </a:cubicBezTo>
                  <a:cubicBezTo>
                    <a:pt x="26890" y="2072"/>
                    <a:pt x="27133" y="1991"/>
                    <a:pt x="27344" y="2040"/>
                  </a:cubicBezTo>
                  <a:cubicBezTo>
                    <a:pt x="27068" y="2218"/>
                    <a:pt x="26858" y="2153"/>
                    <a:pt x="26550" y="2202"/>
                  </a:cubicBezTo>
                  <a:close/>
                  <a:moveTo>
                    <a:pt x="27360" y="9309"/>
                  </a:moveTo>
                  <a:cubicBezTo>
                    <a:pt x="27489" y="9293"/>
                    <a:pt x="27619" y="9244"/>
                    <a:pt x="27651" y="9422"/>
                  </a:cubicBezTo>
                  <a:cubicBezTo>
                    <a:pt x="27554" y="9438"/>
                    <a:pt x="27408" y="9487"/>
                    <a:pt x="27360" y="9309"/>
                  </a:cubicBezTo>
                  <a:close/>
                  <a:moveTo>
                    <a:pt x="27182" y="9147"/>
                  </a:moveTo>
                  <a:cubicBezTo>
                    <a:pt x="26906" y="9196"/>
                    <a:pt x="27263" y="8985"/>
                    <a:pt x="27295" y="9163"/>
                  </a:cubicBezTo>
                  <a:cubicBezTo>
                    <a:pt x="27263" y="9179"/>
                    <a:pt x="27214" y="9163"/>
                    <a:pt x="27198" y="9147"/>
                  </a:cubicBezTo>
                  <a:close/>
                  <a:moveTo>
                    <a:pt x="26000" y="1927"/>
                  </a:moveTo>
                  <a:cubicBezTo>
                    <a:pt x="26065" y="1943"/>
                    <a:pt x="26194" y="1830"/>
                    <a:pt x="26194" y="1975"/>
                  </a:cubicBezTo>
                  <a:cubicBezTo>
                    <a:pt x="26081" y="1959"/>
                    <a:pt x="26065" y="2024"/>
                    <a:pt x="26016" y="1927"/>
                  </a:cubicBezTo>
                  <a:close/>
                  <a:moveTo>
                    <a:pt x="25903" y="2105"/>
                  </a:moveTo>
                  <a:cubicBezTo>
                    <a:pt x="25903" y="2056"/>
                    <a:pt x="25887" y="2008"/>
                    <a:pt x="25854" y="1975"/>
                  </a:cubicBezTo>
                  <a:cubicBezTo>
                    <a:pt x="25919" y="1991"/>
                    <a:pt x="25984" y="2008"/>
                    <a:pt x="26000" y="2105"/>
                  </a:cubicBezTo>
                  <a:close/>
                  <a:moveTo>
                    <a:pt x="25223" y="1813"/>
                  </a:moveTo>
                  <a:cubicBezTo>
                    <a:pt x="25207" y="1732"/>
                    <a:pt x="25158" y="1716"/>
                    <a:pt x="25223" y="1668"/>
                  </a:cubicBezTo>
                  <a:cubicBezTo>
                    <a:pt x="25223" y="1700"/>
                    <a:pt x="25223" y="1749"/>
                    <a:pt x="25255" y="1749"/>
                  </a:cubicBezTo>
                  <a:cubicBezTo>
                    <a:pt x="25255" y="1652"/>
                    <a:pt x="25336" y="1749"/>
                    <a:pt x="25352" y="1765"/>
                  </a:cubicBezTo>
                  <a:cubicBezTo>
                    <a:pt x="25288" y="1749"/>
                    <a:pt x="25304" y="1846"/>
                    <a:pt x="25223" y="1830"/>
                  </a:cubicBezTo>
                  <a:close/>
                  <a:moveTo>
                    <a:pt x="24980" y="1732"/>
                  </a:moveTo>
                  <a:cubicBezTo>
                    <a:pt x="25012" y="1749"/>
                    <a:pt x="25109" y="1684"/>
                    <a:pt x="25109" y="1765"/>
                  </a:cubicBezTo>
                  <a:cubicBezTo>
                    <a:pt x="25077" y="1765"/>
                    <a:pt x="25093" y="1797"/>
                    <a:pt x="25109" y="1830"/>
                  </a:cubicBezTo>
                  <a:cubicBezTo>
                    <a:pt x="25045" y="1862"/>
                    <a:pt x="25012" y="1797"/>
                    <a:pt x="24980" y="1732"/>
                  </a:cubicBezTo>
                  <a:close/>
                  <a:moveTo>
                    <a:pt x="24300" y="1522"/>
                  </a:moveTo>
                  <a:cubicBezTo>
                    <a:pt x="24381" y="1587"/>
                    <a:pt x="24446" y="1441"/>
                    <a:pt x="24478" y="1571"/>
                  </a:cubicBezTo>
                  <a:cubicBezTo>
                    <a:pt x="24430" y="1554"/>
                    <a:pt x="24300" y="1652"/>
                    <a:pt x="24300" y="1522"/>
                  </a:cubicBezTo>
                  <a:close/>
                  <a:moveTo>
                    <a:pt x="24138" y="664"/>
                  </a:moveTo>
                  <a:cubicBezTo>
                    <a:pt x="24090" y="551"/>
                    <a:pt x="24154" y="405"/>
                    <a:pt x="24268" y="373"/>
                  </a:cubicBezTo>
                  <a:cubicBezTo>
                    <a:pt x="24284" y="534"/>
                    <a:pt x="24171" y="567"/>
                    <a:pt x="24138" y="680"/>
                  </a:cubicBezTo>
                  <a:close/>
                  <a:moveTo>
                    <a:pt x="24041" y="1247"/>
                  </a:moveTo>
                  <a:cubicBezTo>
                    <a:pt x="24138" y="1263"/>
                    <a:pt x="24251" y="1117"/>
                    <a:pt x="24300" y="1263"/>
                  </a:cubicBezTo>
                  <a:cubicBezTo>
                    <a:pt x="24154" y="1312"/>
                    <a:pt x="24300" y="1344"/>
                    <a:pt x="24332" y="1409"/>
                  </a:cubicBezTo>
                  <a:cubicBezTo>
                    <a:pt x="24203" y="1360"/>
                    <a:pt x="24138" y="1376"/>
                    <a:pt x="24057" y="1263"/>
                  </a:cubicBezTo>
                  <a:close/>
                  <a:moveTo>
                    <a:pt x="25579" y="17031"/>
                  </a:moveTo>
                  <a:cubicBezTo>
                    <a:pt x="25692" y="17047"/>
                    <a:pt x="25806" y="16999"/>
                    <a:pt x="25919" y="16934"/>
                  </a:cubicBezTo>
                  <a:cubicBezTo>
                    <a:pt x="25967" y="16999"/>
                    <a:pt x="25919" y="16999"/>
                    <a:pt x="25951" y="17080"/>
                  </a:cubicBezTo>
                  <a:cubicBezTo>
                    <a:pt x="25838" y="17063"/>
                    <a:pt x="25644" y="17161"/>
                    <a:pt x="25579" y="17031"/>
                  </a:cubicBezTo>
                  <a:close/>
                  <a:moveTo>
                    <a:pt x="23911" y="664"/>
                  </a:moveTo>
                  <a:cubicBezTo>
                    <a:pt x="23863" y="551"/>
                    <a:pt x="24090" y="534"/>
                    <a:pt x="24073" y="648"/>
                  </a:cubicBezTo>
                  <a:cubicBezTo>
                    <a:pt x="24041" y="729"/>
                    <a:pt x="23992" y="615"/>
                    <a:pt x="23911" y="664"/>
                  </a:cubicBezTo>
                  <a:close/>
                  <a:moveTo>
                    <a:pt x="23911" y="1490"/>
                  </a:moveTo>
                  <a:cubicBezTo>
                    <a:pt x="23944" y="1441"/>
                    <a:pt x="24106" y="1392"/>
                    <a:pt x="24122" y="1506"/>
                  </a:cubicBezTo>
                  <a:cubicBezTo>
                    <a:pt x="24025" y="1473"/>
                    <a:pt x="23992" y="1538"/>
                    <a:pt x="23928" y="1490"/>
                  </a:cubicBezTo>
                  <a:close/>
                  <a:moveTo>
                    <a:pt x="25368" y="17063"/>
                  </a:moveTo>
                  <a:cubicBezTo>
                    <a:pt x="25385" y="17031"/>
                    <a:pt x="25530" y="16950"/>
                    <a:pt x="25530" y="17080"/>
                  </a:cubicBezTo>
                  <a:cubicBezTo>
                    <a:pt x="25482" y="17128"/>
                    <a:pt x="25401" y="17128"/>
                    <a:pt x="25385" y="17063"/>
                  </a:cubicBezTo>
                  <a:close/>
                  <a:moveTo>
                    <a:pt x="23555" y="1133"/>
                  </a:moveTo>
                  <a:cubicBezTo>
                    <a:pt x="23588" y="1085"/>
                    <a:pt x="23669" y="1085"/>
                    <a:pt x="23685" y="1198"/>
                  </a:cubicBezTo>
                  <a:cubicBezTo>
                    <a:pt x="23636" y="1198"/>
                    <a:pt x="23572" y="1182"/>
                    <a:pt x="23555" y="1133"/>
                  </a:cubicBezTo>
                  <a:close/>
                  <a:moveTo>
                    <a:pt x="22908" y="988"/>
                  </a:moveTo>
                  <a:cubicBezTo>
                    <a:pt x="22940" y="1133"/>
                    <a:pt x="22811" y="1069"/>
                    <a:pt x="22778" y="1133"/>
                  </a:cubicBezTo>
                  <a:cubicBezTo>
                    <a:pt x="22778" y="1036"/>
                    <a:pt x="22713" y="1036"/>
                    <a:pt x="22730" y="939"/>
                  </a:cubicBezTo>
                  <a:cubicBezTo>
                    <a:pt x="22843" y="874"/>
                    <a:pt x="22989" y="1004"/>
                    <a:pt x="23151" y="972"/>
                  </a:cubicBezTo>
                  <a:cubicBezTo>
                    <a:pt x="23070" y="972"/>
                    <a:pt x="22956" y="1101"/>
                    <a:pt x="22908" y="972"/>
                  </a:cubicBezTo>
                  <a:close/>
                  <a:moveTo>
                    <a:pt x="23312" y="988"/>
                  </a:moveTo>
                  <a:cubicBezTo>
                    <a:pt x="23312" y="1182"/>
                    <a:pt x="23102" y="972"/>
                    <a:pt x="23199" y="1166"/>
                  </a:cubicBezTo>
                  <a:cubicBezTo>
                    <a:pt x="23118" y="1214"/>
                    <a:pt x="23070" y="1069"/>
                    <a:pt x="23102" y="1004"/>
                  </a:cubicBezTo>
                  <a:cubicBezTo>
                    <a:pt x="23232" y="988"/>
                    <a:pt x="23215" y="1004"/>
                    <a:pt x="23312" y="972"/>
                  </a:cubicBezTo>
                  <a:close/>
                  <a:moveTo>
                    <a:pt x="22584" y="373"/>
                  </a:moveTo>
                  <a:cubicBezTo>
                    <a:pt x="22665" y="340"/>
                    <a:pt x="22681" y="259"/>
                    <a:pt x="22762" y="356"/>
                  </a:cubicBezTo>
                  <a:cubicBezTo>
                    <a:pt x="22697" y="389"/>
                    <a:pt x="22665" y="454"/>
                    <a:pt x="22584" y="356"/>
                  </a:cubicBezTo>
                  <a:close/>
                  <a:moveTo>
                    <a:pt x="22908" y="17743"/>
                  </a:moveTo>
                  <a:cubicBezTo>
                    <a:pt x="23005" y="17776"/>
                    <a:pt x="23021" y="17695"/>
                    <a:pt x="23102" y="17695"/>
                  </a:cubicBezTo>
                  <a:cubicBezTo>
                    <a:pt x="23102" y="17743"/>
                    <a:pt x="23151" y="17743"/>
                    <a:pt x="23151" y="17808"/>
                  </a:cubicBezTo>
                  <a:cubicBezTo>
                    <a:pt x="23102" y="17840"/>
                    <a:pt x="22924" y="17840"/>
                    <a:pt x="22908" y="17727"/>
                  </a:cubicBezTo>
                  <a:close/>
                  <a:moveTo>
                    <a:pt x="20577" y="1312"/>
                  </a:moveTo>
                  <a:cubicBezTo>
                    <a:pt x="20577" y="1263"/>
                    <a:pt x="20577" y="1198"/>
                    <a:pt x="20560" y="1133"/>
                  </a:cubicBezTo>
                  <a:cubicBezTo>
                    <a:pt x="20674" y="1231"/>
                    <a:pt x="20706" y="1133"/>
                    <a:pt x="20836" y="1117"/>
                  </a:cubicBezTo>
                  <a:cubicBezTo>
                    <a:pt x="20900" y="1263"/>
                    <a:pt x="20981" y="1117"/>
                    <a:pt x="21046" y="1231"/>
                  </a:cubicBezTo>
                  <a:cubicBezTo>
                    <a:pt x="20900" y="1328"/>
                    <a:pt x="20706" y="1263"/>
                    <a:pt x="20577" y="1312"/>
                  </a:cubicBezTo>
                  <a:close/>
                  <a:moveTo>
                    <a:pt x="22519" y="17840"/>
                  </a:moveTo>
                  <a:cubicBezTo>
                    <a:pt x="22600" y="17792"/>
                    <a:pt x="22633" y="17857"/>
                    <a:pt x="22730" y="17792"/>
                  </a:cubicBezTo>
                  <a:cubicBezTo>
                    <a:pt x="22746" y="17921"/>
                    <a:pt x="22535" y="17970"/>
                    <a:pt x="22519" y="17840"/>
                  </a:cubicBezTo>
                  <a:close/>
                  <a:moveTo>
                    <a:pt x="20091" y="1328"/>
                  </a:moveTo>
                  <a:cubicBezTo>
                    <a:pt x="20010" y="1053"/>
                    <a:pt x="19864" y="1198"/>
                    <a:pt x="19783" y="1101"/>
                  </a:cubicBezTo>
                  <a:cubicBezTo>
                    <a:pt x="19945" y="939"/>
                    <a:pt x="20059" y="1053"/>
                    <a:pt x="20172" y="1214"/>
                  </a:cubicBezTo>
                  <a:cubicBezTo>
                    <a:pt x="20253" y="1053"/>
                    <a:pt x="20463" y="1053"/>
                    <a:pt x="20544" y="1214"/>
                  </a:cubicBezTo>
                  <a:cubicBezTo>
                    <a:pt x="20463" y="1295"/>
                    <a:pt x="20285" y="1247"/>
                    <a:pt x="20075" y="1328"/>
                  </a:cubicBezTo>
                  <a:close/>
                  <a:moveTo>
                    <a:pt x="20544" y="1781"/>
                  </a:moveTo>
                  <a:cubicBezTo>
                    <a:pt x="20463" y="1797"/>
                    <a:pt x="20382" y="1732"/>
                    <a:pt x="20366" y="1668"/>
                  </a:cubicBezTo>
                  <a:cubicBezTo>
                    <a:pt x="20398" y="1603"/>
                    <a:pt x="20544" y="1571"/>
                    <a:pt x="20544" y="1684"/>
                  </a:cubicBezTo>
                  <a:cubicBezTo>
                    <a:pt x="20512" y="1684"/>
                    <a:pt x="20528" y="1732"/>
                    <a:pt x="20528" y="1781"/>
                  </a:cubicBezTo>
                  <a:close/>
                  <a:moveTo>
                    <a:pt x="20139" y="1894"/>
                  </a:moveTo>
                  <a:cubicBezTo>
                    <a:pt x="20123" y="1830"/>
                    <a:pt x="20156" y="1813"/>
                    <a:pt x="20139" y="1749"/>
                  </a:cubicBezTo>
                  <a:cubicBezTo>
                    <a:pt x="20237" y="1781"/>
                    <a:pt x="20301" y="1652"/>
                    <a:pt x="20334" y="1765"/>
                  </a:cubicBezTo>
                  <a:cubicBezTo>
                    <a:pt x="20269" y="1830"/>
                    <a:pt x="20204" y="1878"/>
                    <a:pt x="20123" y="1894"/>
                  </a:cubicBezTo>
                  <a:close/>
                  <a:moveTo>
                    <a:pt x="21823" y="18666"/>
                  </a:moveTo>
                  <a:cubicBezTo>
                    <a:pt x="21872" y="18634"/>
                    <a:pt x="21953" y="18634"/>
                    <a:pt x="22001" y="18698"/>
                  </a:cubicBezTo>
                  <a:cubicBezTo>
                    <a:pt x="21888" y="18666"/>
                    <a:pt x="21839" y="18812"/>
                    <a:pt x="21807" y="18666"/>
                  </a:cubicBezTo>
                  <a:close/>
                  <a:moveTo>
                    <a:pt x="19767" y="858"/>
                  </a:moveTo>
                  <a:cubicBezTo>
                    <a:pt x="19832" y="858"/>
                    <a:pt x="19897" y="858"/>
                    <a:pt x="19832" y="777"/>
                  </a:cubicBezTo>
                  <a:cubicBezTo>
                    <a:pt x="19880" y="810"/>
                    <a:pt x="19978" y="729"/>
                    <a:pt x="19978" y="810"/>
                  </a:cubicBezTo>
                  <a:cubicBezTo>
                    <a:pt x="19897" y="826"/>
                    <a:pt x="19799" y="1004"/>
                    <a:pt x="19751" y="858"/>
                  </a:cubicBezTo>
                  <a:close/>
                  <a:moveTo>
                    <a:pt x="19783" y="1263"/>
                  </a:moveTo>
                  <a:lnTo>
                    <a:pt x="19913" y="1247"/>
                  </a:lnTo>
                  <a:lnTo>
                    <a:pt x="19913" y="1360"/>
                  </a:lnTo>
                  <a:cubicBezTo>
                    <a:pt x="19864" y="1312"/>
                    <a:pt x="19767" y="1360"/>
                    <a:pt x="19767" y="1247"/>
                  </a:cubicBezTo>
                  <a:close/>
                  <a:moveTo>
                    <a:pt x="21629" y="18731"/>
                  </a:moveTo>
                  <a:cubicBezTo>
                    <a:pt x="21677" y="18715"/>
                    <a:pt x="21742" y="18731"/>
                    <a:pt x="21775" y="18796"/>
                  </a:cubicBezTo>
                  <a:cubicBezTo>
                    <a:pt x="21710" y="18860"/>
                    <a:pt x="21629" y="18812"/>
                    <a:pt x="21613" y="18731"/>
                  </a:cubicBezTo>
                  <a:close/>
                  <a:moveTo>
                    <a:pt x="21532" y="18310"/>
                  </a:moveTo>
                  <a:cubicBezTo>
                    <a:pt x="21564" y="18310"/>
                    <a:pt x="21645" y="18197"/>
                    <a:pt x="21645" y="18261"/>
                  </a:cubicBezTo>
                  <a:cubicBezTo>
                    <a:pt x="21613" y="18326"/>
                    <a:pt x="21564" y="18439"/>
                    <a:pt x="21516" y="18310"/>
                  </a:cubicBezTo>
                  <a:close/>
                  <a:moveTo>
                    <a:pt x="21273" y="18083"/>
                  </a:moveTo>
                  <a:cubicBezTo>
                    <a:pt x="21337" y="18083"/>
                    <a:pt x="21418" y="18051"/>
                    <a:pt x="21435" y="18148"/>
                  </a:cubicBezTo>
                  <a:cubicBezTo>
                    <a:pt x="21386" y="18261"/>
                    <a:pt x="21224" y="18197"/>
                    <a:pt x="21256" y="18083"/>
                  </a:cubicBezTo>
                  <a:close/>
                  <a:moveTo>
                    <a:pt x="21078" y="18132"/>
                  </a:moveTo>
                  <a:cubicBezTo>
                    <a:pt x="21095" y="18132"/>
                    <a:pt x="21111" y="18099"/>
                    <a:pt x="21111" y="18067"/>
                  </a:cubicBezTo>
                  <a:cubicBezTo>
                    <a:pt x="21176" y="18035"/>
                    <a:pt x="21192" y="18116"/>
                    <a:pt x="21240" y="18083"/>
                  </a:cubicBezTo>
                  <a:cubicBezTo>
                    <a:pt x="21273" y="18197"/>
                    <a:pt x="21176" y="18148"/>
                    <a:pt x="21192" y="18245"/>
                  </a:cubicBezTo>
                  <a:cubicBezTo>
                    <a:pt x="21208" y="18245"/>
                    <a:pt x="21208" y="18278"/>
                    <a:pt x="21192" y="18278"/>
                  </a:cubicBezTo>
                  <a:cubicBezTo>
                    <a:pt x="21176" y="18164"/>
                    <a:pt x="21078" y="18229"/>
                    <a:pt x="21062" y="18132"/>
                  </a:cubicBezTo>
                  <a:close/>
                  <a:moveTo>
                    <a:pt x="18990" y="793"/>
                  </a:moveTo>
                  <a:cubicBezTo>
                    <a:pt x="19071" y="729"/>
                    <a:pt x="19055" y="810"/>
                    <a:pt x="19152" y="810"/>
                  </a:cubicBezTo>
                  <a:cubicBezTo>
                    <a:pt x="19136" y="891"/>
                    <a:pt x="19071" y="1069"/>
                    <a:pt x="19039" y="1004"/>
                  </a:cubicBezTo>
                  <a:cubicBezTo>
                    <a:pt x="19120" y="972"/>
                    <a:pt x="19006" y="939"/>
                    <a:pt x="19022" y="858"/>
                  </a:cubicBezTo>
                  <a:cubicBezTo>
                    <a:pt x="19055" y="858"/>
                    <a:pt x="19103" y="858"/>
                    <a:pt x="19103" y="826"/>
                  </a:cubicBezTo>
                  <a:cubicBezTo>
                    <a:pt x="19055" y="810"/>
                    <a:pt x="19006" y="842"/>
                    <a:pt x="18990" y="793"/>
                  </a:cubicBezTo>
                  <a:close/>
                  <a:moveTo>
                    <a:pt x="20949" y="19087"/>
                  </a:moveTo>
                  <a:cubicBezTo>
                    <a:pt x="20917" y="18925"/>
                    <a:pt x="21062" y="18958"/>
                    <a:pt x="21078" y="19071"/>
                  </a:cubicBezTo>
                  <a:cubicBezTo>
                    <a:pt x="21046" y="19136"/>
                    <a:pt x="20965" y="19136"/>
                    <a:pt x="20949" y="19087"/>
                  </a:cubicBezTo>
                  <a:close/>
                  <a:moveTo>
                    <a:pt x="20836" y="18310"/>
                  </a:moveTo>
                  <a:cubicBezTo>
                    <a:pt x="20836" y="18245"/>
                    <a:pt x="20836" y="18180"/>
                    <a:pt x="20868" y="18164"/>
                  </a:cubicBezTo>
                  <a:cubicBezTo>
                    <a:pt x="20884" y="18245"/>
                    <a:pt x="20965" y="18213"/>
                    <a:pt x="20965" y="18326"/>
                  </a:cubicBezTo>
                  <a:cubicBezTo>
                    <a:pt x="20917" y="18342"/>
                    <a:pt x="20868" y="18342"/>
                    <a:pt x="20836" y="18310"/>
                  </a:cubicBezTo>
                  <a:close/>
                  <a:moveTo>
                    <a:pt x="18666" y="1231"/>
                  </a:moveTo>
                  <a:cubicBezTo>
                    <a:pt x="18666" y="1182"/>
                    <a:pt x="18634" y="1198"/>
                    <a:pt x="18618" y="1231"/>
                  </a:cubicBezTo>
                  <a:cubicBezTo>
                    <a:pt x="18602" y="1150"/>
                    <a:pt x="18634" y="1150"/>
                    <a:pt x="18650" y="1117"/>
                  </a:cubicBezTo>
                  <a:cubicBezTo>
                    <a:pt x="18618" y="1117"/>
                    <a:pt x="18650" y="1053"/>
                    <a:pt x="18666" y="1036"/>
                  </a:cubicBezTo>
                  <a:cubicBezTo>
                    <a:pt x="18666" y="1069"/>
                    <a:pt x="18682" y="1117"/>
                    <a:pt x="18715" y="1150"/>
                  </a:cubicBezTo>
                  <a:cubicBezTo>
                    <a:pt x="18666" y="1150"/>
                    <a:pt x="18682" y="1214"/>
                    <a:pt x="18650" y="1214"/>
                  </a:cubicBezTo>
                  <a:close/>
                  <a:moveTo>
                    <a:pt x="18569" y="1263"/>
                  </a:moveTo>
                  <a:cubicBezTo>
                    <a:pt x="18521" y="1198"/>
                    <a:pt x="18504" y="1117"/>
                    <a:pt x="18521" y="1020"/>
                  </a:cubicBezTo>
                  <a:cubicBezTo>
                    <a:pt x="18618" y="1020"/>
                    <a:pt x="18585" y="1182"/>
                    <a:pt x="18553" y="1263"/>
                  </a:cubicBezTo>
                  <a:close/>
                  <a:moveTo>
                    <a:pt x="20188" y="18796"/>
                  </a:moveTo>
                  <a:cubicBezTo>
                    <a:pt x="20220" y="18796"/>
                    <a:pt x="20237" y="18779"/>
                    <a:pt x="20220" y="18731"/>
                  </a:cubicBezTo>
                  <a:cubicBezTo>
                    <a:pt x="20334" y="18796"/>
                    <a:pt x="20318" y="18650"/>
                    <a:pt x="20382" y="18715"/>
                  </a:cubicBezTo>
                  <a:cubicBezTo>
                    <a:pt x="20366" y="18715"/>
                    <a:pt x="20350" y="18747"/>
                    <a:pt x="20366" y="18779"/>
                  </a:cubicBezTo>
                  <a:cubicBezTo>
                    <a:pt x="20269" y="18682"/>
                    <a:pt x="20237" y="18877"/>
                    <a:pt x="20188" y="18796"/>
                  </a:cubicBezTo>
                  <a:close/>
                  <a:moveTo>
                    <a:pt x="17371" y="2186"/>
                  </a:moveTo>
                  <a:cubicBezTo>
                    <a:pt x="17565" y="2234"/>
                    <a:pt x="18019" y="2121"/>
                    <a:pt x="18213" y="2283"/>
                  </a:cubicBezTo>
                  <a:cubicBezTo>
                    <a:pt x="17954" y="2267"/>
                    <a:pt x="17468" y="2380"/>
                    <a:pt x="17371" y="2186"/>
                  </a:cubicBezTo>
                  <a:close/>
                  <a:moveTo>
                    <a:pt x="17760" y="2008"/>
                  </a:moveTo>
                  <a:cubicBezTo>
                    <a:pt x="17792" y="1959"/>
                    <a:pt x="17841" y="1959"/>
                    <a:pt x="17905" y="1943"/>
                  </a:cubicBezTo>
                  <a:cubicBezTo>
                    <a:pt x="17905" y="1991"/>
                    <a:pt x="17905" y="2024"/>
                    <a:pt x="17922" y="2056"/>
                  </a:cubicBezTo>
                  <a:cubicBezTo>
                    <a:pt x="17857" y="2056"/>
                    <a:pt x="17776" y="2089"/>
                    <a:pt x="17760" y="1991"/>
                  </a:cubicBezTo>
                  <a:close/>
                  <a:moveTo>
                    <a:pt x="17630" y="1975"/>
                  </a:moveTo>
                  <a:cubicBezTo>
                    <a:pt x="17614" y="1878"/>
                    <a:pt x="17679" y="1878"/>
                    <a:pt x="17727" y="1862"/>
                  </a:cubicBezTo>
                  <a:lnTo>
                    <a:pt x="17727" y="1975"/>
                  </a:lnTo>
                  <a:close/>
                  <a:moveTo>
                    <a:pt x="17533" y="1522"/>
                  </a:moveTo>
                  <a:cubicBezTo>
                    <a:pt x="17484" y="1522"/>
                    <a:pt x="17436" y="1538"/>
                    <a:pt x="17420" y="1490"/>
                  </a:cubicBezTo>
                  <a:cubicBezTo>
                    <a:pt x="17517" y="1506"/>
                    <a:pt x="17420" y="1263"/>
                    <a:pt x="17517" y="1409"/>
                  </a:cubicBezTo>
                  <a:cubicBezTo>
                    <a:pt x="17517" y="1392"/>
                    <a:pt x="17533" y="1376"/>
                    <a:pt x="17549" y="1409"/>
                  </a:cubicBezTo>
                  <a:cubicBezTo>
                    <a:pt x="17517" y="1409"/>
                    <a:pt x="17517" y="1457"/>
                    <a:pt x="17533" y="1506"/>
                  </a:cubicBezTo>
                  <a:close/>
                  <a:moveTo>
                    <a:pt x="16934" y="2121"/>
                  </a:moveTo>
                  <a:cubicBezTo>
                    <a:pt x="17015" y="2153"/>
                    <a:pt x="17144" y="2089"/>
                    <a:pt x="17161" y="2202"/>
                  </a:cubicBezTo>
                  <a:cubicBezTo>
                    <a:pt x="17064" y="2137"/>
                    <a:pt x="16999" y="2267"/>
                    <a:pt x="16934" y="2105"/>
                  </a:cubicBezTo>
                  <a:close/>
                  <a:moveTo>
                    <a:pt x="18035" y="20285"/>
                  </a:moveTo>
                  <a:cubicBezTo>
                    <a:pt x="18067" y="20204"/>
                    <a:pt x="18164" y="20253"/>
                    <a:pt x="18213" y="20301"/>
                  </a:cubicBezTo>
                  <a:cubicBezTo>
                    <a:pt x="18148" y="20269"/>
                    <a:pt x="18051" y="20350"/>
                    <a:pt x="18035" y="20269"/>
                  </a:cubicBezTo>
                  <a:close/>
                  <a:moveTo>
                    <a:pt x="13891" y="3400"/>
                  </a:moveTo>
                  <a:cubicBezTo>
                    <a:pt x="13874" y="3287"/>
                    <a:pt x="14020" y="3238"/>
                    <a:pt x="14036" y="3351"/>
                  </a:cubicBezTo>
                  <a:cubicBezTo>
                    <a:pt x="14036" y="3400"/>
                    <a:pt x="13939" y="3368"/>
                    <a:pt x="13939" y="3432"/>
                  </a:cubicBezTo>
                  <a:cubicBezTo>
                    <a:pt x="14230" y="3384"/>
                    <a:pt x="14522" y="3319"/>
                    <a:pt x="14797" y="3222"/>
                  </a:cubicBezTo>
                  <a:cubicBezTo>
                    <a:pt x="14991" y="3400"/>
                    <a:pt x="15412" y="3076"/>
                    <a:pt x="15558" y="3335"/>
                  </a:cubicBezTo>
                  <a:cubicBezTo>
                    <a:pt x="15526" y="3416"/>
                    <a:pt x="15509" y="3513"/>
                    <a:pt x="15380" y="3497"/>
                  </a:cubicBezTo>
                  <a:cubicBezTo>
                    <a:pt x="15380" y="3400"/>
                    <a:pt x="15364" y="3335"/>
                    <a:pt x="15299" y="3351"/>
                  </a:cubicBezTo>
                  <a:cubicBezTo>
                    <a:pt x="15315" y="3416"/>
                    <a:pt x="15331" y="3465"/>
                    <a:pt x="15331" y="3529"/>
                  </a:cubicBezTo>
                  <a:cubicBezTo>
                    <a:pt x="15250" y="3465"/>
                    <a:pt x="15121" y="3465"/>
                    <a:pt x="15040" y="3529"/>
                  </a:cubicBezTo>
                  <a:cubicBezTo>
                    <a:pt x="14975" y="3384"/>
                    <a:pt x="15153" y="3513"/>
                    <a:pt x="15153" y="3416"/>
                  </a:cubicBezTo>
                  <a:cubicBezTo>
                    <a:pt x="14943" y="3384"/>
                    <a:pt x="14975" y="3465"/>
                    <a:pt x="14797" y="3513"/>
                  </a:cubicBezTo>
                  <a:cubicBezTo>
                    <a:pt x="14716" y="3465"/>
                    <a:pt x="14862" y="3400"/>
                    <a:pt x="14797" y="3368"/>
                  </a:cubicBezTo>
                  <a:cubicBezTo>
                    <a:pt x="14765" y="3513"/>
                    <a:pt x="14651" y="3400"/>
                    <a:pt x="14635" y="3529"/>
                  </a:cubicBezTo>
                  <a:cubicBezTo>
                    <a:pt x="14457" y="3546"/>
                    <a:pt x="14279" y="3529"/>
                    <a:pt x="14101" y="3513"/>
                  </a:cubicBezTo>
                  <a:cubicBezTo>
                    <a:pt x="14101" y="3562"/>
                    <a:pt x="14117" y="3643"/>
                    <a:pt x="14085" y="3659"/>
                  </a:cubicBezTo>
                  <a:cubicBezTo>
                    <a:pt x="14069" y="3578"/>
                    <a:pt x="13955" y="3675"/>
                    <a:pt x="13955" y="3562"/>
                  </a:cubicBezTo>
                  <a:cubicBezTo>
                    <a:pt x="14004" y="3546"/>
                    <a:pt x="14052" y="3529"/>
                    <a:pt x="14069" y="3481"/>
                  </a:cubicBezTo>
                  <a:cubicBezTo>
                    <a:pt x="13793" y="3562"/>
                    <a:pt x="13631" y="3416"/>
                    <a:pt x="13810" y="3141"/>
                  </a:cubicBezTo>
                  <a:cubicBezTo>
                    <a:pt x="13793" y="3287"/>
                    <a:pt x="13810" y="3319"/>
                    <a:pt x="13891" y="3400"/>
                  </a:cubicBezTo>
                  <a:close/>
                  <a:moveTo>
                    <a:pt x="17242" y="21192"/>
                  </a:moveTo>
                  <a:cubicBezTo>
                    <a:pt x="17274" y="21143"/>
                    <a:pt x="17371" y="21159"/>
                    <a:pt x="17404" y="21240"/>
                  </a:cubicBezTo>
                  <a:cubicBezTo>
                    <a:pt x="17339" y="21240"/>
                    <a:pt x="17274" y="21240"/>
                    <a:pt x="17242" y="21175"/>
                  </a:cubicBezTo>
                  <a:close/>
                  <a:moveTo>
                    <a:pt x="17258" y="21515"/>
                  </a:moveTo>
                  <a:cubicBezTo>
                    <a:pt x="17225" y="21370"/>
                    <a:pt x="17355" y="21353"/>
                    <a:pt x="17355" y="21499"/>
                  </a:cubicBezTo>
                  <a:close/>
                  <a:moveTo>
                    <a:pt x="16853" y="18974"/>
                  </a:moveTo>
                  <a:cubicBezTo>
                    <a:pt x="16788" y="18796"/>
                    <a:pt x="17015" y="18796"/>
                    <a:pt x="17064" y="18844"/>
                  </a:cubicBezTo>
                  <a:cubicBezTo>
                    <a:pt x="16983" y="18893"/>
                    <a:pt x="16918" y="18877"/>
                    <a:pt x="16853" y="18974"/>
                  </a:cubicBezTo>
                  <a:close/>
                  <a:moveTo>
                    <a:pt x="17144" y="21289"/>
                  </a:moveTo>
                  <a:cubicBezTo>
                    <a:pt x="17031" y="21224"/>
                    <a:pt x="16950" y="21370"/>
                    <a:pt x="16821" y="21386"/>
                  </a:cubicBezTo>
                  <a:cubicBezTo>
                    <a:pt x="16821" y="21321"/>
                    <a:pt x="16772" y="21240"/>
                    <a:pt x="16724" y="21192"/>
                  </a:cubicBezTo>
                  <a:cubicBezTo>
                    <a:pt x="16869" y="21224"/>
                    <a:pt x="17064" y="21030"/>
                    <a:pt x="17225" y="21175"/>
                  </a:cubicBezTo>
                  <a:cubicBezTo>
                    <a:pt x="17144" y="21159"/>
                    <a:pt x="17144" y="21240"/>
                    <a:pt x="17128" y="21289"/>
                  </a:cubicBezTo>
                  <a:close/>
                  <a:moveTo>
                    <a:pt x="14943" y="3805"/>
                  </a:moveTo>
                  <a:cubicBezTo>
                    <a:pt x="15008" y="3821"/>
                    <a:pt x="15121" y="3756"/>
                    <a:pt x="15153" y="3821"/>
                  </a:cubicBezTo>
                  <a:cubicBezTo>
                    <a:pt x="15040" y="3853"/>
                    <a:pt x="15008" y="3983"/>
                    <a:pt x="14943" y="3821"/>
                  </a:cubicBezTo>
                  <a:close/>
                  <a:moveTo>
                    <a:pt x="16724" y="19751"/>
                  </a:moveTo>
                  <a:cubicBezTo>
                    <a:pt x="16788" y="19767"/>
                    <a:pt x="16756" y="19654"/>
                    <a:pt x="16837" y="19670"/>
                  </a:cubicBezTo>
                  <a:cubicBezTo>
                    <a:pt x="16837" y="19718"/>
                    <a:pt x="16853" y="19767"/>
                    <a:pt x="16869" y="19799"/>
                  </a:cubicBezTo>
                  <a:cubicBezTo>
                    <a:pt x="16805" y="19816"/>
                    <a:pt x="16724" y="19848"/>
                    <a:pt x="16707" y="19751"/>
                  </a:cubicBezTo>
                  <a:close/>
                  <a:moveTo>
                    <a:pt x="16432" y="19492"/>
                  </a:moveTo>
                  <a:cubicBezTo>
                    <a:pt x="16578" y="19427"/>
                    <a:pt x="16626" y="19314"/>
                    <a:pt x="16756" y="19378"/>
                  </a:cubicBezTo>
                  <a:lnTo>
                    <a:pt x="16756" y="19492"/>
                  </a:lnTo>
                  <a:cubicBezTo>
                    <a:pt x="16626" y="19443"/>
                    <a:pt x="16546" y="19573"/>
                    <a:pt x="16432" y="19492"/>
                  </a:cubicBezTo>
                  <a:close/>
                  <a:moveTo>
                    <a:pt x="16335" y="19637"/>
                  </a:moveTo>
                  <a:cubicBezTo>
                    <a:pt x="16335" y="19557"/>
                    <a:pt x="16367" y="19524"/>
                    <a:pt x="16286" y="19508"/>
                  </a:cubicBezTo>
                  <a:cubicBezTo>
                    <a:pt x="16303" y="19589"/>
                    <a:pt x="16286" y="19637"/>
                    <a:pt x="16254" y="19654"/>
                  </a:cubicBezTo>
                  <a:cubicBezTo>
                    <a:pt x="16189" y="19508"/>
                    <a:pt x="15963" y="19605"/>
                    <a:pt x="15849" y="19718"/>
                  </a:cubicBezTo>
                  <a:cubicBezTo>
                    <a:pt x="15833" y="19654"/>
                    <a:pt x="15817" y="19589"/>
                    <a:pt x="15801" y="19524"/>
                  </a:cubicBezTo>
                  <a:cubicBezTo>
                    <a:pt x="16060" y="19605"/>
                    <a:pt x="16206" y="19378"/>
                    <a:pt x="16416" y="19459"/>
                  </a:cubicBezTo>
                  <a:cubicBezTo>
                    <a:pt x="16367" y="19492"/>
                    <a:pt x="16400" y="19621"/>
                    <a:pt x="16319" y="19654"/>
                  </a:cubicBezTo>
                  <a:close/>
                  <a:moveTo>
                    <a:pt x="14506" y="4177"/>
                  </a:moveTo>
                  <a:cubicBezTo>
                    <a:pt x="14587" y="4226"/>
                    <a:pt x="14651" y="4047"/>
                    <a:pt x="14651" y="4193"/>
                  </a:cubicBezTo>
                  <a:cubicBezTo>
                    <a:pt x="14603" y="4242"/>
                    <a:pt x="14554" y="4274"/>
                    <a:pt x="14506" y="4193"/>
                  </a:cubicBezTo>
                  <a:close/>
                  <a:moveTo>
                    <a:pt x="14506" y="5326"/>
                  </a:moveTo>
                  <a:cubicBezTo>
                    <a:pt x="13988" y="5359"/>
                    <a:pt x="13680" y="5650"/>
                    <a:pt x="13292" y="5343"/>
                  </a:cubicBezTo>
                  <a:cubicBezTo>
                    <a:pt x="13340" y="5310"/>
                    <a:pt x="13453" y="5375"/>
                    <a:pt x="13470" y="5294"/>
                  </a:cubicBezTo>
                  <a:cubicBezTo>
                    <a:pt x="13470" y="5213"/>
                    <a:pt x="13421" y="5213"/>
                    <a:pt x="13421" y="5148"/>
                  </a:cubicBezTo>
                  <a:cubicBezTo>
                    <a:pt x="13470" y="5148"/>
                    <a:pt x="13534" y="5035"/>
                    <a:pt x="13567" y="5132"/>
                  </a:cubicBezTo>
                  <a:cubicBezTo>
                    <a:pt x="13518" y="5132"/>
                    <a:pt x="13437" y="5262"/>
                    <a:pt x="13518" y="5278"/>
                  </a:cubicBezTo>
                  <a:cubicBezTo>
                    <a:pt x="13793" y="5245"/>
                    <a:pt x="14214" y="5084"/>
                    <a:pt x="14506" y="5213"/>
                  </a:cubicBezTo>
                  <a:cubicBezTo>
                    <a:pt x="14490" y="5245"/>
                    <a:pt x="14490" y="5294"/>
                    <a:pt x="14506" y="5343"/>
                  </a:cubicBezTo>
                  <a:close/>
                  <a:moveTo>
                    <a:pt x="14069" y="3254"/>
                  </a:moveTo>
                  <a:cubicBezTo>
                    <a:pt x="14069" y="3189"/>
                    <a:pt x="14101" y="3173"/>
                    <a:pt x="14069" y="3109"/>
                  </a:cubicBezTo>
                  <a:cubicBezTo>
                    <a:pt x="14117" y="3141"/>
                    <a:pt x="14198" y="3109"/>
                    <a:pt x="14230" y="3157"/>
                  </a:cubicBezTo>
                  <a:cubicBezTo>
                    <a:pt x="14133" y="3141"/>
                    <a:pt x="14182" y="3287"/>
                    <a:pt x="14069" y="3254"/>
                  </a:cubicBezTo>
                  <a:close/>
                  <a:moveTo>
                    <a:pt x="15607" y="19718"/>
                  </a:moveTo>
                  <a:cubicBezTo>
                    <a:pt x="15607" y="19654"/>
                    <a:pt x="15558" y="19637"/>
                    <a:pt x="15558" y="19573"/>
                  </a:cubicBezTo>
                  <a:cubicBezTo>
                    <a:pt x="15655" y="19573"/>
                    <a:pt x="15768" y="19557"/>
                    <a:pt x="15768" y="19702"/>
                  </a:cubicBezTo>
                  <a:cubicBezTo>
                    <a:pt x="15704" y="19718"/>
                    <a:pt x="15639" y="19637"/>
                    <a:pt x="15607" y="19718"/>
                  </a:cubicBezTo>
                  <a:close/>
                  <a:moveTo>
                    <a:pt x="13356" y="3578"/>
                  </a:moveTo>
                  <a:cubicBezTo>
                    <a:pt x="13502" y="3481"/>
                    <a:pt x="13551" y="3400"/>
                    <a:pt x="13680" y="3368"/>
                  </a:cubicBezTo>
                  <a:cubicBezTo>
                    <a:pt x="13680" y="3448"/>
                    <a:pt x="13696" y="3546"/>
                    <a:pt x="13729" y="3627"/>
                  </a:cubicBezTo>
                  <a:cubicBezTo>
                    <a:pt x="13583" y="3578"/>
                    <a:pt x="13453" y="3724"/>
                    <a:pt x="13356" y="3578"/>
                  </a:cubicBezTo>
                  <a:close/>
                  <a:moveTo>
                    <a:pt x="12871" y="2898"/>
                  </a:moveTo>
                  <a:cubicBezTo>
                    <a:pt x="13162" y="2930"/>
                    <a:pt x="13372" y="2704"/>
                    <a:pt x="13648" y="2833"/>
                  </a:cubicBezTo>
                  <a:cubicBezTo>
                    <a:pt x="13583" y="3060"/>
                    <a:pt x="13227" y="2963"/>
                    <a:pt x="13033" y="3060"/>
                  </a:cubicBezTo>
                  <a:cubicBezTo>
                    <a:pt x="13113" y="3206"/>
                    <a:pt x="13372" y="2947"/>
                    <a:pt x="13486" y="3060"/>
                  </a:cubicBezTo>
                  <a:cubicBezTo>
                    <a:pt x="13356" y="3092"/>
                    <a:pt x="13486" y="3173"/>
                    <a:pt x="13486" y="3319"/>
                  </a:cubicBezTo>
                  <a:cubicBezTo>
                    <a:pt x="13437" y="3400"/>
                    <a:pt x="13259" y="3465"/>
                    <a:pt x="13162" y="3351"/>
                  </a:cubicBezTo>
                  <a:cubicBezTo>
                    <a:pt x="13211" y="3319"/>
                    <a:pt x="13324" y="3384"/>
                    <a:pt x="13292" y="3270"/>
                  </a:cubicBezTo>
                  <a:cubicBezTo>
                    <a:pt x="13211" y="3303"/>
                    <a:pt x="13113" y="3270"/>
                    <a:pt x="12984" y="3222"/>
                  </a:cubicBezTo>
                  <a:cubicBezTo>
                    <a:pt x="12984" y="3303"/>
                    <a:pt x="13033" y="3335"/>
                    <a:pt x="12968" y="3368"/>
                  </a:cubicBezTo>
                  <a:cubicBezTo>
                    <a:pt x="12919" y="3270"/>
                    <a:pt x="12887" y="3432"/>
                    <a:pt x="12822" y="3416"/>
                  </a:cubicBezTo>
                  <a:cubicBezTo>
                    <a:pt x="12806" y="3351"/>
                    <a:pt x="12887" y="3270"/>
                    <a:pt x="12806" y="3238"/>
                  </a:cubicBezTo>
                  <a:cubicBezTo>
                    <a:pt x="12773" y="3335"/>
                    <a:pt x="12709" y="3400"/>
                    <a:pt x="12628" y="3448"/>
                  </a:cubicBezTo>
                  <a:cubicBezTo>
                    <a:pt x="12239" y="3287"/>
                    <a:pt x="11818" y="3416"/>
                    <a:pt x="11559" y="3368"/>
                  </a:cubicBezTo>
                  <a:cubicBezTo>
                    <a:pt x="11592" y="3368"/>
                    <a:pt x="11575" y="3303"/>
                    <a:pt x="11575" y="3254"/>
                  </a:cubicBezTo>
                  <a:cubicBezTo>
                    <a:pt x="11495" y="3254"/>
                    <a:pt x="11381" y="3319"/>
                    <a:pt x="11365" y="3206"/>
                  </a:cubicBezTo>
                  <a:cubicBezTo>
                    <a:pt x="11414" y="3173"/>
                    <a:pt x="11462" y="3141"/>
                    <a:pt x="11511" y="3125"/>
                  </a:cubicBezTo>
                  <a:cubicBezTo>
                    <a:pt x="11543" y="3125"/>
                    <a:pt x="11543" y="3189"/>
                    <a:pt x="11559" y="3189"/>
                  </a:cubicBezTo>
                  <a:cubicBezTo>
                    <a:pt x="12029" y="3011"/>
                    <a:pt x="12531" y="2963"/>
                    <a:pt x="13016" y="3044"/>
                  </a:cubicBezTo>
                  <a:lnTo>
                    <a:pt x="12887" y="3060"/>
                  </a:lnTo>
                  <a:cubicBezTo>
                    <a:pt x="12887" y="3011"/>
                    <a:pt x="12887" y="2963"/>
                    <a:pt x="12871" y="2914"/>
                  </a:cubicBezTo>
                  <a:close/>
                  <a:moveTo>
                    <a:pt x="13631" y="4226"/>
                  </a:moveTo>
                  <a:cubicBezTo>
                    <a:pt x="13664" y="4161"/>
                    <a:pt x="13729" y="4226"/>
                    <a:pt x="13745" y="4323"/>
                  </a:cubicBezTo>
                  <a:cubicBezTo>
                    <a:pt x="13696" y="4323"/>
                    <a:pt x="13615" y="4339"/>
                    <a:pt x="13615" y="4242"/>
                  </a:cubicBezTo>
                  <a:close/>
                  <a:moveTo>
                    <a:pt x="13518" y="4420"/>
                  </a:moveTo>
                  <a:cubicBezTo>
                    <a:pt x="13372" y="4387"/>
                    <a:pt x="12806" y="4533"/>
                    <a:pt x="12871" y="4161"/>
                  </a:cubicBezTo>
                  <a:cubicBezTo>
                    <a:pt x="13065" y="4209"/>
                    <a:pt x="13292" y="4226"/>
                    <a:pt x="13502" y="4209"/>
                  </a:cubicBezTo>
                  <a:cubicBezTo>
                    <a:pt x="13502" y="4177"/>
                    <a:pt x="13470" y="4161"/>
                    <a:pt x="13470" y="4145"/>
                  </a:cubicBezTo>
                  <a:cubicBezTo>
                    <a:pt x="13615" y="4177"/>
                    <a:pt x="13615" y="4323"/>
                    <a:pt x="13518" y="4436"/>
                  </a:cubicBezTo>
                  <a:close/>
                  <a:moveTo>
                    <a:pt x="12935" y="3610"/>
                  </a:moveTo>
                  <a:cubicBezTo>
                    <a:pt x="12935" y="3465"/>
                    <a:pt x="13113" y="3562"/>
                    <a:pt x="13130" y="3448"/>
                  </a:cubicBezTo>
                  <a:cubicBezTo>
                    <a:pt x="13162" y="3529"/>
                    <a:pt x="13227" y="3529"/>
                    <a:pt x="13259" y="3610"/>
                  </a:cubicBezTo>
                  <a:cubicBezTo>
                    <a:pt x="13130" y="3724"/>
                    <a:pt x="13033" y="3513"/>
                    <a:pt x="12935" y="3627"/>
                  </a:cubicBezTo>
                  <a:close/>
                  <a:moveTo>
                    <a:pt x="12320" y="5326"/>
                  </a:moveTo>
                  <a:cubicBezTo>
                    <a:pt x="12644" y="5035"/>
                    <a:pt x="13065" y="5262"/>
                    <a:pt x="13372" y="5181"/>
                  </a:cubicBezTo>
                  <a:cubicBezTo>
                    <a:pt x="13389" y="5424"/>
                    <a:pt x="13113" y="5165"/>
                    <a:pt x="13049" y="5326"/>
                  </a:cubicBezTo>
                  <a:cubicBezTo>
                    <a:pt x="13130" y="5407"/>
                    <a:pt x="13275" y="5197"/>
                    <a:pt x="13292" y="5440"/>
                  </a:cubicBezTo>
                  <a:cubicBezTo>
                    <a:pt x="13130" y="5440"/>
                    <a:pt x="13227" y="5440"/>
                    <a:pt x="13146" y="5488"/>
                  </a:cubicBezTo>
                  <a:cubicBezTo>
                    <a:pt x="13049" y="5391"/>
                    <a:pt x="13016" y="5440"/>
                    <a:pt x="12822" y="5456"/>
                  </a:cubicBezTo>
                  <a:cubicBezTo>
                    <a:pt x="12773" y="5359"/>
                    <a:pt x="12919" y="5310"/>
                    <a:pt x="12838" y="5278"/>
                  </a:cubicBezTo>
                  <a:cubicBezTo>
                    <a:pt x="12806" y="5343"/>
                    <a:pt x="12757" y="5229"/>
                    <a:pt x="12757" y="5359"/>
                  </a:cubicBezTo>
                  <a:cubicBezTo>
                    <a:pt x="12790" y="5424"/>
                    <a:pt x="12790" y="5488"/>
                    <a:pt x="12773" y="5553"/>
                  </a:cubicBezTo>
                  <a:cubicBezTo>
                    <a:pt x="12676" y="5472"/>
                    <a:pt x="12434" y="5537"/>
                    <a:pt x="12304" y="5391"/>
                  </a:cubicBezTo>
                  <a:cubicBezTo>
                    <a:pt x="12369" y="5359"/>
                    <a:pt x="12514" y="5407"/>
                    <a:pt x="12531" y="5326"/>
                  </a:cubicBezTo>
                  <a:cubicBezTo>
                    <a:pt x="12547" y="5245"/>
                    <a:pt x="12450" y="5310"/>
                    <a:pt x="12450" y="5262"/>
                  </a:cubicBezTo>
                  <a:cubicBezTo>
                    <a:pt x="12466" y="5262"/>
                    <a:pt x="12498" y="5262"/>
                    <a:pt x="12482" y="5229"/>
                  </a:cubicBezTo>
                  <a:cubicBezTo>
                    <a:pt x="12385" y="5245"/>
                    <a:pt x="12369" y="5407"/>
                    <a:pt x="12320" y="5343"/>
                  </a:cubicBezTo>
                  <a:close/>
                  <a:moveTo>
                    <a:pt x="12887" y="3756"/>
                  </a:moveTo>
                  <a:cubicBezTo>
                    <a:pt x="12887" y="3740"/>
                    <a:pt x="12935" y="3610"/>
                    <a:pt x="12968" y="3708"/>
                  </a:cubicBezTo>
                  <a:cubicBezTo>
                    <a:pt x="12887" y="3740"/>
                    <a:pt x="13049" y="3837"/>
                    <a:pt x="12968" y="3853"/>
                  </a:cubicBezTo>
                  <a:cubicBezTo>
                    <a:pt x="12952" y="3805"/>
                    <a:pt x="12871" y="3853"/>
                    <a:pt x="12871" y="3772"/>
                  </a:cubicBezTo>
                  <a:close/>
                  <a:moveTo>
                    <a:pt x="12369" y="3918"/>
                  </a:moveTo>
                  <a:cubicBezTo>
                    <a:pt x="12239" y="3756"/>
                    <a:pt x="12660" y="3659"/>
                    <a:pt x="12854" y="3724"/>
                  </a:cubicBezTo>
                  <a:cubicBezTo>
                    <a:pt x="12660" y="3902"/>
                    <a:pt x="12466" y="3772"/>
                    <a:pt x="12353" y="3934"/>
                  </a:cubicBezTo>
                  <a:close/>
                  <a:moveTo>
                    <a:pt x="12466" y="6573"/>
                  </a:moveTo>
                  <a:cubicBezTo>
                    <a:pt x="12547" y="6557"/>
                    <a:pt x="12693" y="6379"/>
                    <a:pt x="12757" y="6541"/>
                  </a:cubicBezTo>
                  <a:cubicBezTo>
                    <a:pt x="12709" y="6557"/>
                    <a:pt x="12773" y="6605"/>
                    <a:pt x="12741" y="6622"/>
                  </a:cubicBezTo>
                  <a:cubicBezTo>
                    <a:pt x="12676" y="6524"/>
                    <a:pt x="12498" y="6767"/>
                    <a:pt x="12450" y="6589"/>
                  </a:cubicBezTo>
                  <a:close/>
                  <a:moveTo>
                    <a:pt x="12466" y="6783"/>
                  </a:moveTo>
                  <a:cubicBezTo>
                    <a:pt x="12466" y="6735"/>
                    <a:pt x="12385" y="6767"/>
                    <a:pt x="12385" y="6719"/>
                  </a:cubicBezTo>
                  <a:cubicBezTo>
                    <a:pt x="12401" y="6719"/>
                    <a:pt x="12385" y="6686"/>
                    <a:pt x="12385" y="6654"/>
                  </a:cubicBezTo>
                  <a:lnTo>
                    <a:pt x="12498" y="6638"/>
                  </a:lnTo>
                  <a:cubicBezTo>
                    <a:pt x="12498" y="6735"/>
                    <a:pt x="12498" y="6783"/>
                    <a:pt x="12450" y="6800"/>
                  </a:cubicBezTo>
                  <a:close/>
                  <a:moveTo>
                    <a:pt x="12191" y="3869"/>
                  </a:moveTo>
                  <a:cubicBezTo>
                    <a:pt x="11915" y="3821"/>
                    <a:pt x="11656" y="4047"/>
                    <a:pt x="11446" y="3788"/>
                  </a:cubicBezTo>
                  <a:cubicBezTo>
                    <a:pt x="11754" y="3837"/>
                    <a:pt x="12110" y="3708"/>
                    <a:pt x="12272" y="3788"/>
                  </a:cubicBezTo>
                  <a:cubicBezTo>
                    <a:pt x="12223" y="3805"/>
                    <a:pt x="12142" y="3772"/>
                    <a:pt x="12174" y="3886"/>
                  </a:cubicBezTo>
                  <a:close/>
                  <a:moveTo>
                    <a:pt x="11236" y="7059"/>
                  </a:moveTo>
                  <a:cubicBezTo>
                    <a:pt x="11236" y="6994"/>
                    <a:pt x="11203" y="6945"/>
                    <a:pt x="11171" y="6913"/>
                  </a:cubicBezTo>
                  <a:cubicBezTo>
                    <a:pt x="11122" y="7026"/>
                    <a:pt x="11025" y="6897"/>
                    <a:pt x="10960" y="6978"/>
                  </a:cubicBezTo>
                  <a:cubicBezTo>
                    <a:pt x="10944" y="6929"/>
                    <a:pt x="10944" y="6881"/>
                    <a:pt x="10960" y="6832"/>
                  </a:cubicBezTo>
                  <a:cubicBezTo>
                    <a:pt x="10863" y="6848"/>
                    <a:pt x="10831" y="6735"/>
                    <a:pt x="10766" y="6670"/>
                  </a:cubicBezTo>
                  <a:cubicBezTo>
                    <a:pt x="10782" y="6654"/>
                    <a:pt x="10782" y="6638"/>
                    <a:pt x="10782" y="6589"/>
                  </a:cubicBezTo>
                  <a:lnTo>
                    <a:pt x="10896" y="6573"/>
                  </a:lnTo>
                  <a:cubicBezTo>
                    <a:pt x="10960" y="6622"/>
                    <a:pt x="10879" y="6670"/>
                    <a:pt x="10944" y="6686"/>
                  </a:cubicBezTo>
                  <a:cubicBezTo>
                    <a:pt x="10993" y="6702"/>
                    <a:pt x="10993" y="6719"/>
                    <a:pt x="11041" y="6702"/>
                  </a:cubicBezTo>
                  <a:cubicBezTo>
                    <a:pt x="11041" y="6654"/>
                    <a:pt x="11025" y="6622"/>
                    <a:pt x="11025" y="6573"/>
                  </a:cubicBezTo>
                  <a:cubicBezTo>
                    <a:pt x="11106" y="6573"/>
                    <a:pt x="11138" y="6686"/>
                    <a:pt x="11219" y="6686"/>
                  </a:cubicBezTo>
                  <a:cubicBezTo>
                    <a:pt x="11219" y="6622"/>
                    <a:pt x="11187" y="6622"/>
                    <a:pt x="11171" y="6557"/>
                  </a:cubicBezTo>
                  <a:cubicBezTo>
                    <a:pt x="11527" y="6427"/>
                    <a:pt x="12126" y="6622"/>
                    <a:pt x="12369" y="6476"/>
                  </a:cubicBezTo>
                  <a:cubicBezTo>
                    <a:pt x="12369" y="6524"/>
                    <a:pt x="12385" y="6573"/>
                    <a:pt x="12417" y="6605"/>
                  </a:cubicBezTo>
                  <a:cubicBezTo>
                    <a:pt x="12255" y="6622"/>
                    <a:pt x="12142" y="6800"/>
                    <a:pt x="12207" y="6961"/>
                  </a:cubicBezTo>
                  <a:cubicBezTo>
                    <a:pt x="12110" y="6978"/>
                    <a:pt x="12126" y="6864"/>
                    <a:pt x="12126" y="6783"/>
                  </a:cubicBezTo>
                  <a:cubicBezTo>
                    <a:pt x="12094" y="6832"/>
                    <a:pt x="11867" y="6735"/>
                    <a:pt x="11818" y="6848"/>
                  </a:cubicBezTo>
                  <a:cubicBezTo>
                    <a:pt x="11899" y="6913"/>
                    <a:pt x="12013" y="6783"/>
                    <a:pt x="12013" y="6897"/>
                  </a:cubicBezTo>
                  <a:cubicBezTo>
                    <a:pt x="12061" y="6897"/>
                    <a:pt x="11980" y="7010"/>
                    <a:pt x="11980" y="7042"/>
                  </a:cubicBezTo>
                  <a:cubicBezTo>
                    <a:pt x="11915" y="6994"/>
                    <a:pt x="11786" y="6881"/>
                    <a:pt x="11818" y="7107"/>
                  </a:cubicBezTo>
                  <a:cubicBezTo>
                    <a:pt x="11867" y="7010"/>
                    <a:pt x="11932" y="7123"/>
                    <a:pt x="11996" y="7156"/>
                  </a:cubicBezTo>
                  <a:cubicBezTo>
                    <a:pt x="11802" y="7237"/>
                    <a:pt x="11592" y="7269"/>
                    <a:pt x="11397" y="7221"/>
                  </a:cubicBezTo>
                  <a:cubicBezTo>
                    <a:pt x="11462" y="7204"/>
                    <a:pt x="11446" y="7107"/>
                    <a:pt x="11381" y="7107"/>
                  </a:cubicBezTo>
                  <a:cubicBezTo>
                    <a:pt x="11333" y="7107"/>
                    <a:pt x="11381" y="7221"/>
                    <a:pt x="11316" y="7221"/>
                  </a:cubicBezTo>
                  <a:cubicBezTo>
                    <a:pt x="11268" y="7156"/>
                    <a:pt x="11316" y="7107"/>
                    <a:pt x="11316" y="7042"/>
                  </a:cubicBezTo>
                  <a:cubicBezTo>
                    <a:pt x="11414" y="7010"/>
                    <a:pt x="11446" y="7075"/>
                    <a:pt x="11511" y="7091"/>
                  </a:cubicBezTo>
                  <a:cubicBezTo>
                    <a:pt x="11527" y="6929"/>
                    <a:pt x="11689" y="7026"/>
                    <a:pt x="11737" y="6961"/>
                  </a:cubicBezTo>
                  <a:cubicBezTo>
                    <a:pt x="11559" y="6961"/>
                    <a:pt x="11381" y="6994"/>
                    <a:pt x="11219" y="7075"/>
                  </a:cubicBezTo>
                  <a:close/>
                  <a:moveTo>
                    <a:pt x="12029" y="3594"/>
                  </a:moveTo>
                  <a:cubicBezTo>
                    <a:pt x="12013" y="3708"/>
                    <a:pt x="11559" y="3821"/>
                    <a:pt x="11673" y="3627"/>
                  </a:cubicBezTo>
                  <a:cubicBezTo>
                    <a:pt x="11575" y="3643"/>
                    <a:pt x="11462" y="3659"/>
                    <a:pt x="11365" y="3691"/>
                  </a:cubicBezTo>
                  <a:cubicBezTo>
                    <a:pt x="11349" y="3627"/>
                    <a:pt x="11284" y="3643"/>
                    <a:pt x="11284" y="3513"/>
                  </a:cubicBezTo>
                  <a:cubicBezTo>
                    <a:pt x="11462" y="3708"/>
                    <a:pt x="11770" y="3481"/>
                    <a:pt x="12013" y="3594"/>
                  </a:cubicBezTo>
                  <a:close/>
                  <a:moveTo>
                    <a:pt x="11252" y="3384"/>
                  </a:moveTo>
                  <a:cubicBezTo>
                    <a:pt x="11268" y="3368"/>
                    <a:pt x="11365" y="3303"/>
                    <a:pt x="11365" y="3384"/>
                  </a:cubicBezTo>
                  <a:cubicBezTo>
                    <a:pt x="11333" y="3432"/>
                    <a:pt x="11268" y="3513"/>
                    <a:pt x="11236" y="3400"/>
                  </a:cubicBezTo>
                  <a:close/>
                  <a:moveTo>
                    <a:pt x="11090" y="3950"/>
                  </a:moveTo>
                  <a:cubicBezTo>
                    <a:pt x="11155" y="3918"/>
                    <a:pt x="11171" y="3886"/>
                    <a:pt x="11219" y="3967"/>
                  </a:cubicBezTo>
                  <a:cubicBezTo>
                    <a:pt x="11171" y="3983"/>
                    <a:pt x="11155" y="4047"/>
                    <a:pt x="11122" y="4080"/>
                  </a:cubicBezTo>
                  <a:cubicBezTo>
                    <a:pt x="10993" y="4031"/>
                    <a:pt x="10912" y="3950"/>
                    <a:pt x="10734" y="4015"/>
                  </a:cubicBezTo>
                  <a:cubicBezTo>
                    <a:pt x="10782" y="3756"/>
                    <a:pt x="10993" y="3837"/>
                    <a:pt x="11187" y="3724"/>
                  </a:cubicBezTo>
                  <a:cubicBezTo>
                    <a:pt x="11187" y="3643"/>
                    <a:pt x="11106" y="3675"/>
                    <a:pt x="11122" y="3578"/>
                  </a:cubicBezTo>
                  <a:cubicBezTo>
                    <a:pt x="11203" y="3562"/>
                    <a:pt x="11268" y="3578"/>
                    <a:pt x="11268" y="3708"/>
                  </a:cubicBezTo>
                  <a:cubicBezTo>
                    <a:pt x="11138" y="3740"/>
                    <a:pt x="11090" y="3821"/>
                    <a:pt x="11074" y="3950"/>
                  </a:cubicBezTo>
                  <a:close/>
                  <a:moveTo>
                    <a:pt x="10442" y="3869"/>
                  </a:moveTo>
                  <a:cubicBezTo>
                    <a:pt x="10410" y="3869"/>
                    <a:pt x="10378" y="3869"/>
                    <a:pt x="10345" y="3837"/>
                  </a:cubicBezTo>
                  <a:cubicBezTo>
                    <a:pt x="10297" y="3740"/>
                    <a:pt x="10426" y="3675"/>
                    <a:pt x="10458" y="3756"/>
                  </a:cubicBezTo>
                  <a:cubicBezTo>
                    <a:pt x="10426" y="3772"/>
                    <a:pt x="10426" y="3821"/>
                    <a:pt x="10442" y="3869"/>
                  </a:cubicBezTo>
                  <a:close/>
                  <a:moveTo>
                    <a:pt x="11899" y="22535"/>
                  </a:moveTo>
                  <a:cubicBezTo>
                    <a:pt x="11899" y="22438"/>
                    <a:pt x="11754" y="22568"/>
                    <a:pt x="11754" y="22471"/>
                  </a:cubicBezTo>
                  <a:cubicBezTo>
                    <a:pt x="11851" y="22454"/>
                    <a:pt x="11899" y="22276"/>
                    <a:pt x="11980" y="22422"/>
                  </a:cubicBezTo>
                  <a:cubicBezTo>
                    <a:pt x="11883" y="22390"/>
                    <a:pt x="11948" y="22535"/>
                    <a:pt x="11883" y="22535"/>
                  </a:cubicBezTo>
                  <a:close/>
                  <a:moveTo>
                    <a:pt x="10928" y="22228"/>
                  </a:moveTo>
                  <a:cubicBezTo>
                    <a:pt x="10960" y="22292"/>
                    <a:pt x="10977" y="22357"/>
                    <a:pt x="10944" y="22406"/>
                  </a:cubicBezTo>
                  <a:cubicBezTo>
                    <a:pt x="10815" y="22422"/>
                    <a:pt x="10701" y="22406"/>
                    <a:pt x="10588" y="22341"/>
                  </a:cubicBezTo>
                  <a:cubicBezTo>
                    <a:pt x="10653" y="22309"/>
                    <a:pt x="10556" y="22260"/>
                    <a:pt x="10572" y="22195"/>
                  </a:cubicBezTo>
                  <a:cubicBezTo>
                    <a:pt x="10669" y="22211"/>
                    <a:pt x="10620" y="22033"/>
                    <a:pt x="10701" y="22033"/>
                  </a:cubicBezTo>
                  <a:cubicBezTo>
                    <a:pt x="10863" y="22179"/>
                    <a:pt x="10993" y="22033"/>
                    <a:pt x="11138" y="22066"/>
                  </a:cubicBezTo>
                  <a:cubicBezTo>
                    <a:pt x="11090" y="22163"/>
                    <a:pt x="10993" y="22195"/>
                    <a:pt x="10912" y="22244"/>
                  </a:cubicBezTo>
                  <a:close/>
                  <a:moveTo>
                    <a:pt x="8613" y="4776"/>
                  </a:moveTo>
                  <a:cubicBezTo>
                    <a:pt x="8661" y="4792"/>
                    <a:pt x="8742" y="4711"/>
                    <a:pt x="8759" y="4792"/>
                  </a:cubicBezTo>
                  <a:cubicBezTo>
                    <a:pt x="8726" y="4841"/>
                    <a:pt x="8613" y="4873"/>
                    <a:pt x="8597" y="4776"/>
                  </a:cubicBezTo>
                  <a:close/>
                  <a:moveTo>
                    <a:pt x="8402" y="4112"/>
                  </a:moveTo>
                  <a:cubicBezTo>
                    <a:pt x="8467" y="4128"/>
                    <a:pt x="8564" y="4047"/>
                    <a:pt x="8581" y="4128"/>
                  </a:cubicBezTo>
                  <a:cubicBezTo>
                    <a:pt x="8483" y="4112"/>
                    <a:pt x="8435" y="4306"/>
                    <a:pt x="8402" y="4112"/>
                  </a:cubicBezTo>
                  <a:close/>
                  <a:moveTo>
                    <a:pt x="7544" y="4549"/>
                  </a:moveTo>
                  <a:cubicBezTo>
                    <a:pt x="7609" y="4517"/>
                    <a:pt x="7755" y="4582"/>
                    <a:pt x="7690" y="4646"/>
                  </a:cubicBezTo>
                  <a:cubicBezTo>
                    <a:pt x="7674" y="4598"/>
                    <a:pt x="7528" y="4727"/>
                    <a:pt x="7544" y="4566"/>
                  </a:cubicBezTo>
                  <a:close/>
                  <a:moveTo>
                    <a:pt x="8435" y="20754"/>
                  </a:moveTo>
                  <a:cubicBezTo>
                    <a:pt x="8273" y="20625"/>
                    <a:pt x="8289" y="20188"/>
                    <a:pt x="8483" y="20204"/>
                  </a:cubicBezTo>
                  <a:cubicBezTo>
                    <a:pt x="8451" y="20350"/>
                    <a:pt x="8564" y="20334"/>
                    <a:pt x="8645" y="20366"/>
                  </a:cubicBezTo>
                  <a:cubicBezTo>
                    <a:pt x="8678" y="20625"/>
                    <a:pt x="8516" y="20657"/>
                    <a:pt x="8435" y="20754"/>
                  </a:cubicBezTo>
                  <a:close/>
                  <a:moveTo>
                    <a:pt x="6266" y="8597"/>
                  </a:moveTo>
                  <a:cubicBezTo>
                    <a:pt x="6249" y="8532"/>
                    <a:pt x="6282" y="8516"/>
                    <a:pt x="6266" y="8451"/>
                  </a:cubicBezTo>
                  <a:cubicBezTo>
                    <a:pt x="6330" y="8435"/>
                    <a:pt x="6395" y="8435"/>
                    <a:pt x="6395" y="8548"/>
                  </a:cubicBezTo>
                  <a:cubicBezTo>
                    <a:pt x="6379" y="8597"/>
                    <a:pt x="6314" y="8613"/>
                    <a:pt x="6249" y="8613"/>
                  </a:cubicBezTo>
                  <a:close/>
                  <a:moveTo>
                    <a:pt x="5926" y="20398"/>
                  </a:moveTo>
                  <a:cubicBezTo>
                    <a:pt x="5926" y="20236"/>
                    <a:pt x="5812" y="20301"/>
                    <a:pt x="5747" y="20269"/>
                  </a:cubicBezTo>
                  <a:cubicBezTo>
                    <a:pt x="5667" y="20091"/>
                    <a:pt x="5618" y="19896"/>
                    <a:pt x="5634" y="19702"/>
                  </a:cubicBezTo>
                  <a:cubicBezTo>
                    <a:pt x="5683" y="19670"/>
                    <a:pt x="5699" y="19573"/>
                    <a:pt x="5796" y="19589"/>
                  </a:cubicBezTo>
                  <a:cubicBezTo>
                    <a:pt x="5926" y="19751"/>
                    <a:pt x="5828" y="19832"/>
                    <a:pt x="5877" y="20107"/>
                  </a:cubicBezTo>
                  <a:cubicBezTo>
                    <a:pt x="5942" y="20172"/>
                    <a:pt x="6055" y="20139"/>
                    <a:pt x="6055" y="20317"/>
                  </a:cubicBezTo>
                  <a:cubicBezTo>
                    <a:pt x="6007" y="20350"/>
                    <a:pt x="5958" y="20366"/>
                    <a:pt x="5926" y="20398"/>
                  </a:cubicBezTo>
                  <a:close/>
                  <a:moveTo>
                    <a:pt x="5051" y="13356"/>
                  </a:moveTo>
                  <a:cubicBezTo>
                    <a:pt x="5003" y="13372"/>
                    <a:pt x="4954" y="13340"/>
                    <a:pt x="4938" y="13308"/>
                  </a:cubicBezTo>
                  <a:cubicBezTo>
                    <a:pt x="4954" y="13275"/>
                    <a:pt x="5068" y="13210"/>
                    <a:pt x="5084" y="13291"/>
                  </a:cubicBezTo>
                  <a:cubicBezTo>
                    <a:pt x="5051" y="13291"/>
                    <a:pt x="5019" y="13308"/>
                    <a:pt x="5035" y="13372"/>
                  </a:cubicBezTo>
                  <a:close/>
                  <a:moveTo>
                    <a:pt x="5472" y="20155"/>
                  </a:moveTo>
                  <a:cubicBezTo>
                    <a:pt x="5472" y="20075"/>
                    <a:pt x="5424" y="20075"/>
                    <a:pt x="5424" y="19977"/>
                  </a:cubicBezTo>
                  <a:cubicBezTo>
                    <a:pt x="5472" y="19977"/>
                    <a:pt x="5488" y="19929"/>
                    <a:pt x="5521" y="19929"/>
                  </a:cubicBezTo>
                  <a:cubicBezTo>
                    <a:pt x="5537" y="20058"/>
                    <a:pt x="5488" y="20091"/>
                    <a:pt x="5472" y="20155"/>
                  </a:cubicBezTo>
                  <a:close/>
                  <a:moveTo>
                    <a:pt x="3983" y="8354"/>
                  </a:moveTo>
                  <a:cubicBezTo>
                    <a:pt x="3934" y="8240"/>
                    <a:pt x="4145" y="8176"/>
                    <a:pt x="4129" y="8305"/>
                  </a:cubicBezTo>
                  <a:cubicBezTo>
                    <a:pt x="4080" y="8338"/>
                    <a:pt x="4048" y="8435"/>
                    <a:pt x="3983" y="8370"/>
                  </a:cubicBezTo>
                  <a:close/>
                  <a:moveTo>
                    <a:pt x="3190" y="9163"/>
                  </a:moveTo>
                  <a:cubicBezTo>
                    <a:pt x="3092" y="9163"/>
                    <a:pt x="3141" y="9115"/>
                    <a:pt x="3125" y="9001"/>
                  </a:cubicBezTo>
                  <a:lnTo>
                    <a:pt x="3173" y="9001"/>
                  </a:lnTo>
                  <a:cubicBezTo>
                    <a:pt x="3222" y="9050"/>
                    <a:pt x="3157" y="9050"/>
                    <a:pt x="3190" y="9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1"/>
            <p:cNvSpPr/>
            <p:nvPr/>
          </p:nvSpPr>
          <p:spPr>
            <a:xfrm>
              <a:off x="6029300" y="5278550"/>
              <a:ext cx="15000" cy="8525"/>
            </a:xfrm>
            <a:custGeom>
              <a:avLst/>
              <a:gdLst/>
              <a:ahLst/>
              <a:cxnLst/>
              <a:rect l="l" t="t" r="r" b="b"/>
              <a:pathLst>
                <a:path w="600" h="341" extrusionOk="0">
                  <a:moveTo>
                    <a:pt x="130" y="308"/>
                  </a:moveTo>
                  <a:cubicBezTo>
                    <a:pt x="243" y="211"/>
                    <a:pt x="389" y="276"/>
                    <a:pt x="534" y="308"/>
                  </a:cubicBezTo>
                  <a:cubicBezTo>
                    <a:pt x="486" y="146"/>
                    <a:pt x="599" y="340"/>
                    <a:pt x="599" y="227"/>
                  </a:cubicBezTo>
                  <a:cubicBezTo>
                    <a:pt x="534" y="98"/>
                    <a:pt x="227" y="308"/>
                    <a:pt x="113" y="130"/>
                  </a:cubicBezTo>
                  <a:cubicBezTo>
                    <a:pt x="113" y="81"/>
                    <a:pt x="178" y="98"/>
                    <a:pt x="211" y="81"/>
                  </a:cubicBezTo>
                  <a:cubicBezTo>
                    <a:pt x="227" y="0"/>
                    <a:pt x="0" y="81"/>
                    <a:pt x="16" y="211"/>
                  </a:cubicBezTo>
                  <a:cubicBezTo>
                    <a:pt x="113" y="195"/>
                    <a:pt x="162" y="178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1"/>
            <p:cNvSpPr/>
            <p:nvPr/>
          </p:nvSpPr>
          <p:spPr>
            <a:xfrm>
              <a:off x="5904625" y="4849125"/>
              <a:ext cx="156250" cy="33625"/>
            </a:xfrm>
            <a:custGeom>
              <a:avLst/>
              <a:gdLst/>
              <a:ahLst/>
              <a:cxnLst/>
              <a:rect l="l" t="t" r="r" b="b"/>
              <a:pathLst>
                <a:path w="6250" h="1345" extrusionOk="0">
                  <a:moveTo>
                    <a:pt x="2494" y="1167"/>
                  </a:moveTo>
                  <a:cubicBezTo>
                    <a:pt x="2526" y="1037"/>
                    <a:pt x="2413" y="1150"/>
                    <a:pt x="2413" y="1069"/>
                  </a:cubicBezTo>
                  <a:cubicBezTo>
                    <a:pt x="2462" y="908"/>
                    <a:pt x="2640" y="988"/>
                    <a:pt x="2688" y="1102"/>
                  </a:cubicBezTo>
                  <a:cubicBezTo>
                    <a:pt x="2688" y="1215"/>
                    <a:pt x="2494" y="1069"/>
                    <a:pt x="2559" y="1231"/>
                  </a:cubicBezTo>
                  <a:cubicBezTo>
                    <a:pt x="2785" y="1247"/>
                    <a:pt x="2883" y="1199"/>
                    <a:pt x="2996" y="1328"/>
                  </a:cubicBezTo>
                  <a:cubicBezTo>
                    <a:pt x="3174" y="1199"/>
                    <a:pt x="3401" y="1199"/>
                    <a:pt x="3579" y="1345"/>
                  </a:cubicBezTo>
                  <a:cubicBezTo>
                    <a:pt x="3660" y="1247"/>
                    <a:pt x="3660" y="1215"/>
                    <a:pt x="3773" y="1296"/>
                  </a:cubicBezTo>
                  <a:cubicBezTo>
                    <a:pt x="3757" y="1264"/>
                    <a:pt x="3757" y="1199"/>
                    <a:pt x="3724" y="1183"/>
                  </a:cubicBezTo>
                  <a:cubicBezTo>
                    <a:pt x="3805" y="1069"/>
                    <a:pt x="3854" y="1069"/>
                    <a:pt x="4016" y="1086"/>
                  </a:cubicBezTo>
                  <a:cubicBezTo>
                    <a:pt x="3967" y="1005"/>
                    <a:pt x="3919" y="940"/>
                    <a:pt x="3983" y="875"/>
                  </a:cubicBezTo>
                  <a:cubicBezTo>
                    <a:pt x="3983" y="956"/>
                    <a:pt x="4097" y="1021"/>
                    <a:pt x="4145" y="908"/>
                  </a:cubicBezTo>
                  <a:cubicBezTo>
                    <a:pt x="4242" y="1005"/>
                    <a:pt x="4323" y="1069"/>
                    <a:pt x="4453" y="1021"/>
                  </a:cubicBezTo>
                  <a:cubicBezTo>
                    <a:pt x="4421" y="891"/>
                    <a:pt x="4307" y="908"/>
                    <a:pt x="4259" y="956"/>
                  </a:cubicBezTo>
                  <a:cubicBezTo>
                    <a:pt x="4259" y="908"/>
                    <a:pt x="4275" y="891"/>
                    <a:pt x="4259" y="827"/>
                  </a:cubicBezTo>
                  <a:cubicBezTo>
                    <a:pt x="4356" y="859"/>
                    <a:pt x="4469" y="859"/>
                    <a:pt x="4582" y="827"/>
                  </a:cubicBezTo>
                  <a:cubicBezTo>
                    <a:pt x="4615" y="940"/>
                    <a:pt x="4501" y="875"/>
                    <a:pt x="4469" y="908"/>
                  </a:cubicBezTo>
                  <a:cubicBezTo>
                    <a:pt x="4469" y="1021"/>
                    <a:pt x="4582" y="908"/>
                    <a:pt x="4582" y="1037"/>
                  </a:cubicBezTo>
                  <a:cubicBezTo>
                    <a:pt x="4631" y="972"/>
                    <a:pt x="4599" y="810"/>
                    <a:pt x="4696" y="810"/>
                  </a:cubicBezTo>
                  <a:cubicBezTo>
                    <a:pt x="4744" y="972"/>
                    <a:pt x="4696" y="827"/>
                    <a:pt x="4858" y="827"/>
                  </a:cubicBezTo>
                  <a:cubicBezTo>
                    <a:pt x="4841" y="859"/>
                    <a:pt x="4825" y="891"/>
                    <a:pt x="4793" y="908"/>
                  </a:cubicBezTo>
                  <a:cubicBezTo>
                    <a:pt x="4890" y="859"/>
                    <a:pt x="5052" y="810"/>
                    <a:pt x="5198" y="762"/>
                  </a:cubicBezTo>
                  <a:cubicBezTo>
                    <a:pt x="5295" y="908"/>
                    <a:pt x="5279" y="713"/>
                    <a:pt x="5165" y="729"/>
                  </a:cubicBezTo>
                  <a:cubicBezTo>
                    <a:pt x="5165" y="697"/>
                    <a:pt x="5181" y="681"/>
                    <a:pt x="5181" y="648"/>
                  </a:cubicBezTo>
                  <a:cubicBezTo>
                    <a:pt x="5279" y="568"/>
                    <a:pt x="5327" y="648"/>
                    <a:pt x="5376" y="519"/>
                  </a:cubicBezTo>
                  <a:cubicBezTo>
                    <a:pt x="5440" y="551"/>
                    <a:pt x="5392" y="713"/>
                    <a:pt x="5311" y="681"/>
                  </a:cubicBezTo>
                  <a:cubicBezTo>
                    <a:pt x="5376" y="794"/>
                    <a:pt x="5489" y="551"/>
                    <a:pt x="5505" y="762"/>
                  </a:cubicBezTo>
                  <a:cubicBezTo>
                    <a:pt x="5538" y="729"/>
                    <a:pt x="5602" y="568"/>
                    <a:pt x="5667" y="681"/>
                  </a:cubicBezTo>
                  <a:cubicBezTo>
                    <a:pt x="5732" y="648"/>
                    <a:pt x="5635" y="600"/>
                    <a:pt x="5651" y="535"/>
                  </a:cubicBezTo>
                  <a:cubicBezTo>
                    <a:pt x="5732" y="535"/>
                    <a:pt x="5732" y="681"/>
                    <a:pt x="5813" y="665"/>
                  </a:cubicBezTo>
                  <a:cubicBezTo>
                    <a:pt x="5780" y="584"/>
                    <a:pt x="5716" y="551"/>
                    <a:pt x="5683" y="454"/>
                  </a:cubicBezTo>
                  <a:cubicBezTo>
                    <a:pt x="5780" y="438"/>
                    <a:pt x="5797" y="551"/>
                    <a:pt x="5878" y="551"/>
                  </a:cubicBezTo>
                  <a:cubicBezTo>
                    <a:pt x="5878" y="470"/>
                    <a:pt x="5942" y="487"/>
                    <a:pt x="5910" y="406"/>
                  </a:cubicBezTo>
                  <a:cubicBezTo>
                    <a:pt x="5829" y="519"/>
                    <a:pt x="5797" y="438"/>
                    <a:pt x="5699" y="389"/>
                  </a:cubicBezTo>
                  <a:cubicBezTo>
                    <a:pt x="5732" y="292"/>
                    <a:pt x="6023" y="276"/>
                    <a:pt x="6088" y="389"/>
                  </a:cubicBezTo>
                  <a:cubicBezTo>
                    <a:pt x="6120" y="325"/>
                    <a:pt x="6250" y="389"/>
                    <a:pt x="6217" y="260"/>
                  </a:cubicBezTo>
                  <a:cubicBezTo>
                    <a:pt x="6137" y="244"/>
                    <a:pt x="6153" y="325"/>
                    <a:pt x="6072" y="309"/>
                  </a:cubicBezTo>
                  <a:cubicBezTo>
                    <a:pt x="6056" y="260"/>
                    <a:pt x="6088" y="244"/>
                    <a:pt x="6120" y="244"/>
                  </a:cubicBezTo>
                  <a:cubicBezTo>
                    <a:pt x="6023" y="163"/>
                    <a:pt x="5926" y="325"/>
                    <a:pt x="5813" y="260"/>
                  </a:cubicBezTo>
                  <a:cubicBezTo>
                    <a:pt x="5780" y="260"/>
                    <a:pt x="5813" y="228"/>
                    <a:pt x="5813" y="163"/>
                  </a:cubicBezTo>
                  <a:cubicBezTo>
                    <a:pt x="5732" y="66"/>
                    <a:pt x="5635" y="276"/>
                    <a:pt x="5602" y="114"/>
                  </a:cubicBezTo>
                  <a:cubicBezTo>
                    <a:pt x="5521" y="260"/>
                    <a:pt x="5295" y="147"/>
                    <a:pt x="5181" y="114"/>
                  </a:cubicBezTo>
                  <a:cubicBezTo>
                    <a:pt x="5100" y="276"/>
                    <a:pt x="4939" y="195"/>
                    <a:pt x="4793" y="260"/>
                  </a:cubicBezTo>
                  <a:cubicBezTo>
                    <a:pt x="4825" y="82"/>
                    <a:pt x="4922" y="179"/>
                    <a:pt x="5084" y="114"/>
                  </a:cubicBezTo>
                  <a:cubicBezTo>
                    <a:pt x="5019" y="1"/>
                    <a:pt x="4906" y="179"/>
                    <a:pt x="4777" y="114"/>
                  </a:cubicBezTo>
                  <a:cubicBezTo>
                    <a:pt x="4825" y="276"/>
                    <a:pt x="4599" y="114"/>
                    <a:pt x="4663" y="309"/>
                  </a:cubicBezTo>
                  <a:cubicBezTo>
                    <a:pt x="4518" y="244"/>
                    <a:pt x="4485" y="292"/>
                    <a:pt x="4356" y="373"/>
                  </a:cubicBezTo>
                  <a:cubicBezTo>
                    <a:pt x="4210" y="130"/>
                    <a:pt x="3902" y="341"/>
                    <a:pt x="3773" y="211"/>
                  </a:cubicBezTo>
                  <a:cubicBezTo>
                    <a:pt x="2850" y="373"/>
                    <a:pt x="1652" y="422"/>
                    <a:pt x="584" y="503"/>
                  </a:cubicBezTo>
                  <a:lnTo>
                    <a:pt x="584" y="616"/>
                  </a:lnTo>
                  <a:cubicBezTo>
                    <a:pt x="568" y="551"/>
                    <a:pt x="389" y="438"/>
                    <a:pt x="454" y="584"/>
                  </a:cubicBezTo>
                  <a:cubicBezTo>
                    <a:pt x="341" y="454"/>
                    <a:pt x="130" y="600"/>
                    <a:pt x="1" y="551"/>
                  </a:cubicBezTo>
                  <a:cubicBezTo>
                    <a:pt x="373" y="746"/>
                    <a:pt x="810" y="778"/>
                    <a:pt x="1199" y="616"/>
                  </a:cubicBezTo>
                  <a:cubicBezTo>
                    <a:pt x="1134" y="746"/>
                    <a:pt x="1458" y="762"/>
                    <a:pt x="1377" y="632"/>
                  </a:cubicBezTo>
                  <a:cubicBezTo>
                    <a:pt x="1652" y="794"/>
                    <a:pt x="1863" y="697"/>
                    <a:pt x="2170" y="778"/>
                  </a:cubicBezTo>
                  <a:cubicBezTo>
                    <a:pt x="2138" y="729"/>
                    <a:pt x="2138" y="697"/>
                    <a:pt x="2186" y="665"/>
                  </a:cubicBezTo>
                  <a:cubicBezTo>
                    <a:pt x="2251" y="778"/>
                    <a:pt x="2413" y="794"/>
                    <a:pt x="2510" y="697"/>
                  </a:cubicBezTo>
                  <a:cubicBezTo>
                    <a:pt x="2575" y="665"/>
                    <a:pt x="2575" y="762"/>
                    <a:pt x="2624" y="762"/>
                  </a:cubicBezTo>
                  <a:cubicBezTo>
                    <a:pt x="2510" y="810"/>
                    <a:pt x="2203" y="1086"/>
                    <a:pt x="2494" y="1167"/>
                  </a:cubicBezTo>
                  <a:close/>
                  <a:moveTo>
                    <a:pt x="5149" y="535"/>
                  </a:moveTo>
                  <a:cubicBezTo>
                    <a:pt x="5181" y="519"/>
                    <a:pt x="5149" y="422"/>
                    <a:pt x="5246" y="454"/>
                  </a:cubicBezTo>
                  <a:lnTo>
                    <a:pt x="5246" y="568"/>
                  </a:lnTo>
                  <a:cubicBezTo>
                    <a:pt x="5214" y="568"/>
                    <a:pt x="5165" y="584"/>
                    <a:pt x="5149" y="535"/>
                  </a:cubicBezTo>
                  <a:close/>
                  <a:moveTo>
                    <a:pt x="4825" y="648"/>
                  </a:moveTo>
                  <a:cubicBezTo>
                    <a:pt x="4825" y="681"/>
                    <a:pt x="4955" y="697"/>
                    <a:pt x="4874" y="746"/>
                  </a:cubicBezTo>
                  <a:cubicBezTo>
                    <a:pt x="4841" y="648"/>
                    <a:pt x="4793" y="778"/>
                    <a:pt x="4744" y="762"/>
                  </a:cubicBezTo>
                  <a:cubicBezTo>
                    <a:pt x="4744" y="713"/>
                    <a:pt x="4744" y="665"/>
                    <a:pt x="4728" y="616"/>
                  </a:cubicBezTo>
                  <a:cubicBezTo>
                    <a:pt x="4841" y="454"/>
                    <a:pt x="4971" y="616"/>
                    <a:pt x="5068" y="729"/>
                  </a:cubicBezTo>
                  <a:cubicBezTo>
                    <a:pt x="4955" y="794"/>
                    <a:pt x="4890" y="551"/>
                    <a:pt x="4825" y="648"/>
                  </a:cubicBezTo>
                  <a:close/>
                  <a:moveTo>
                    <a:pt x="3579" y="875"/>
                  </a:moveTo>
                  <a:cubicBezTo>
                    <a:pt x="3595" y="729"/>
                    <a:pt x="3805" y="713"/>
                    <a:pt x="3870" y="810"/>
                  </a:cubicBezTo>
                  <a:cubicBezTo>
                    <a:pt x="3822" y="891"/>
                    <a:pt x="3676" y="859"/>
                    <a:pt x="3579" y="875"/>
                  </a:cubicBezTo>
                  <a:close/>
                  <a:moveTo>
                    <a:pt x="3514" y="1021"/>
                  </a:moveTo>
                  <a:cubicBezTo>
                    <a:pt x="3611" y="1021"/>
                    <a:pt x="3724" y="988"/>
                    <a:pt x="3741" y="1069"/>
                  </a:cubicBezTo>
                  <a:cubicBezTo>
                    <a:pt x="3660" y="1118"/>
                    <a:pt x="3562" y="1150"/>
                    <a:pt x="3514" y="1021"/>
                  </a:cubicBezTo>
                  <a:close/>
                  <a:moveTo>
                    <a:pt x="3368" y="827"/>
                  </a:moveTo>
                  <a:cubicBezTo>
                    <a:pt x="3433" y="810"/>
                    <a:pt x="3482" y="827"/>
                    <a:pt x="3530" y="875"/>
                  </a:cubicBezTo>
                  <a:cubicBezTo>
                    <a:pt x="3482" y="956"/>
                    <a:pt x="3352" y="908"/>
                    <a:pt x="3368" y="827"/>
                  </a:cubicBezTo>
                  <a:close/>
                  <a:moveTo>
                    <a:pt x="3352" y="1069"/>
                  </a:moveTo>
                  <a:cubicBezTo>
                    <a:pt x="3417" y="1053"/>
                    <a:pt x="3449" y="1069"/>
                    <a:pt x="3449" y="1167"/>
                  </a:cubicBezTo>
                  <a:cubicBezTo>
                    <a:pt x="3384" y="1199"/>
                    <a:pt x="3352" y="1167"/>
                    <a:pt x="3352" y="1069"/>
                  </a:cubicBezTo>
                  <a:close/>
                  <a:moveTo>
                    <a:pt x="3093" y="1069"/>
                  </a:moveTo>
                  <a:cubicBezTo>
                    <a:pt x="3028" y="972"/>
                    <a:pt x="3271" y="665"/>
                    <a:pt x="3352" y="908"/>
                  </a:cubicBezTo>
                  <a:cubicBezTo>
                    <a:pt x="3239" y="908"/>
                    <a:pt x="3142" y="972"/>
                    <a:pt x="3093" y="1069"/>
                  </a:cubicBezTo>
                  <a:close/>
                  <a:moveTo>
                    <a:pt x="2899" y="762"/>
                  </a:moveTo>
                  <a:cubicBezTo>
                    <a:pt x="2996" y="778"/>
                    <a:pt x="3142" y="746"/>
                    <a:pt x="3109" y="778"/>
                  </a:cubicBezTo>
                  <a:cubicBezTo>
                    <a:pt x="3077" y="827"/>
                    <a:pt x="2947" y="908"/>
                    <a:pt x="2899" y="762"/>
                  </a:cubicBezTo>
                  <a:close/>
                  <a:moveTo>
                    <a:pt x="2721" y="1069"/>
                  </a:moveTo>
                  <a:cubicBezTo>
                    <a:pt x="2818" y="1037"/>
                    <a:pt x="2915" y="1005"/>
                    <a:pt x="3028" y="972"/>
                  </a:cubicBezTo>
                  <a:cubicBezTo>
                    <a:pt x="2963" y="1021"/>
                    <a:pt x="3077" y="1086"/>
                    <a:pt x="3044" y="1167"/>
                  </a:cubicBezTo>
                  <a:cubicBezTo>
                    <a:pt x="2899" y="1215"/>
                    <a:pt x="2769" y="1199"/>
                    <a:pt x="2721" y="10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1"/>
            <p:cNvSpPr/>
            <p:nvPr/>
          </p:nvSpPr>
          <p:spPr>
            <a:xfrm>
              <a:off x="6516575" y="5117075"/>
              <a:ext cx="5700" cy="4050"/>
            </a:xfrm>
            <a:custGeom>
              <a:avLst/>
              <a:gdLst/>
              <a:ahLst/>
              <a:cxnLst/>
              <a:rect l="l" t="t" r="r" b="b"/>
              <a:pathLst>
                <a:path w="228" h="162" extrusionOk="0">
                  <a:moveTo>
                    <a:pt x="227" y="130"/>
                  </a:moveTo>
                  <a:cubicBezTo>
                    <a:pt x="195" y="113"/>
                    <a:pt x="1" y="0"/>
                    <a:pt x="1" y="162"/>
                  </a:cubicBezTo>
                  <a:cubicBezTo>
                    <a:pt x="114" y="113"/>
                    <a:pt x="114" y="146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1"/>
            <p:cNvSpPr/>
            <p:nvPr/>
          </p:nvSpPr>
          <p:spPr>
            <a:xfrm>
              <a:off x="6472875" y="4855200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405" y="49"/>
                  </a:moveTo>
                  <a:cubicBezTo>
                    <a:pt x="373" y="1"/>
                    <a:pt x="130" y="146"/>
                    <a:pt x="49" y="49"/>
                  </a:cubicBezTo>
                  <a:cubicBezTo>
                    <a:pt x="0" y="179"/>
                    <a:pt x="356" y="98"/>
                    <a:pt x="40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1"/>
            <p:cNvSpPr/>
            <p:nvPr/>
          </p:nvSpPr>
          <p:spPr>
            <a:xfrm>
              <a:off x="6459925" y="5079025"/>
              <a:ext cx="6075" cy="5275"/>
            </a:xfrm>
            <a:custGeom>
              <a:avLst/>
              <a:gdLst/>
              <a:ahLst/>
              <a:cxnLst/>
              <a:rect l="l" t="t" r="r" b="b"/>
              <a:pathLst>
                <a:path w="243" h="211" extrusionOk="0">
                  <a:moveTo>
                    <a:pt x="243" y="114"/>
                  </a:moveTo>
                  <a:cubicBezTo>
                    <a:pt x="194" y="81"/>
                    <a:pt x="162" y="0"/>
                    <a:pt x="81" y="33"/>
                  </a:cubicBezTo>
                  <a:cubicBezTo>
                    <a:pt x="81" y="130"/>
                    <a:pt x="0" y="114"/>
                    <a:pt x="16" y="211"/>
                  </a:cubicBezTo>
                  <a:cubicBezTo>
                    <a:pt x="81" y="130"/>
                    <a:pt x="113" y="81"/>
                    <a:pt x="24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1"/>
            <p:cNvSpPr/>
            <p:nvPr/>
          </p:nvSpPr>
          <p:spPr>
            <a:xfrm>
              <a:off x="6426325" y="5028425"/>
              <a:ext cx="6900" cy="5300"/>
            </a:xfrm>
            <a:custGeom>
              <a:avLst/>
              <a:gdLst/>
              <a:ahLst/>
              <a:cxnLst/>
              <a:rect l="l" t="t" r="r" b="b"/>
              <a:pathLst>
                <a:path w="276" h="212" extrusionOk="0">
                  <a:moveTo>
                    <a:pt x="130" y="211"/>
                  </a:moveTo>
                  <a:cubicBezTo>
                    <a:pt x="227" y="211"/>
                    <a:pt x="179" y="65"/>
                    <a:pt x="276" y="82"/>
                  </a:cubicBezTo>
                  <a:cubicBezTo>
                    <a:pt x="243" y="1"/>
                    <a:pt x="114" y="65"/>
                    <a:pt x="146" y="163"/>
                  </a:cubicBezTo>
                  <a:cubicBezTo>
                    <a:pt x="114" y="146"/>
                    <a:pt x="98" y="130"/>
                    <a:pt x="98" y="65"/>
                  </a:cubicBezTo>
                  <a:cubicBezTo>
                    <a:pt x="0" y="114"/>
                    <a:pt x="81" y="179"/>
                    <a:pt x="13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1"/>
            <p:cNvSpPr/>
            <p:nvPr/>
          </p:nvSpPr>
          <p:spPr>
            <a:xfrm>
              <a:off x="6344575" y="4982300"/>
              <a:ext cx="11750" cy="4475"/>
            </a:xfrm>
            <a:custGeom>
              <a:avLst/>
              <a:gdLst/>
              <a:ahLst/>
              <a:cxnLst/>
              <a:rect l="l" t="t" r="r" b="b"/>
              <a:pathLst>
                <a:path w="470" h="179" extrusionOk="0">
                  <a:moveTo>
                    <a:pt x="470" y="178"/>
                  </a:moveTo>
                  <a:cubicBezTo>
                    <a:pt x="454" y="81"/>
                    <a:pt x="405" y="49"/>
                    <a:pt x="356" y="16"/>
                  </a:cubicBezTo>
                  <a:cubicBezTo>
                    <a:pt x="0" y="146"/>
                    <a:pt x="373" y="0"/>
                    <a:pt x="47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1"/>
            <p:cNvSpPr/>
            <p:nvPr/>
          </p:nvSpPr>
          <p:spPr>
            <a:xfrm>
              <a:off x="6344175" y="4958000"/>
              <a:ext cx="7300" cy="6900"/>
            </a:xfrm>
            <a:custGeom>
              <a:avLst/>
              <a:gdLst/>
              <a:ahLst/>
              <a:cxnLst/>
              <a:rect l="l" t="t" r="r" b="b"/>
              <a:pathLst>
                <a:path w="292" h="276" extrusionOk="0">
                  <a:moveTo>
                    <a:pt x="243" y="130"/>
                  </a:moveTo>
                  <a:cubicBezTo>
                    <a:pt x="292" y="114"/>
                    <a:pt x="227" y="98"/>
                    <a:pt x="243" y="33"/>
                  </a:cubicBezTo>
                  <a:cubicBezTo>
                    <a:pt x="162" y="66"/>
                    <a:pt x="81" y="114"/>
                    <a:pt x="0" y="163"/>
                  </a:cubicBezTo>
                  <a:cubicBezTo>
                    <a:pt x="65" y="276"/>
                    <a:pt x="178" y="1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1"/>
            <p:cNvSpPr/>
            <p:nvPr/>
          </p:nvSpPr>
          <p:spPr>
            <a:xfrm>
              <a:off x="6302875" y="4802600"/>
              <a:ext cx="29975" cy="11350"/>
            </a:xfrm>
            <a:custGeom>
              <a:avLst/>
              <a:gdLst/>
              <a:ahLst/>
              <a:cxnLst/>
              <a:rect l="l" t="t" r="r" b="b"/>
              <a:pathLst>
                <a:path w="1199" h="454" extrusionOk="0">
                  <a:moveTo>
                    <a:pt x="697" y="178"/>
                  </a:moveTo>
                  <a:cubicBezTo>
                    <a:pt x="729" y="178"/>
                    <a:pt x="729" y="243"/>
                    <a:pt x="746" y="275"/>
                  </a:cubicBezTo>
                  <a:cubicBezTo>
                    <a:pt x="907" y="275"/>
                    <a:pt x="988" y="16"/>
                    <a:pt x="1150" y="130"/>
                  </a:cubicBezTo>
                  <a:cubicBezTo>
                    <a:pt x="1150" y="211"/>
                    <a:pt x="1021" y="146"/>
                    <a:pt x="1005" y="211"/>
                  </a:cubicBezTo>
                  <a:cubicBezTo>
                    <a:pt x="1069" y="275"/>
                    <a:pt x="1102" y="178"/>
                    <a:pt x="1199" y="227"/>
                  </a:cubicBezTo>
                  <a:lnTo>
                    <a:pt x="1199" y="16"/>
                  </a:lnTo>
                  <a:cubicBezTo>
                    <a:pt x="988" y="0"/>
                    <a:pt x="1021" y="65"/>
                    <a:pt x="762" y="65"/>
                  </a:cubicBezTo>
                  <a:cubicBezTo>
                    <a:pt x="843" y="178"/>
                    <a:pt x="632" y="130"/>
                    <a:pt x="648" y="178"/>
                  </a:cubicBezTo>
                  <a:cubicBezTo>
                    <a:pt x="648" y="33"/>
                    <a:pt x="535" y="65"/>
                    <a:pt x="503" y="194"/>
                  </a:cubicBezTo>
                  <a:cubicBezTo>
                    <a:pt x="422" y="162"/>
                    <a:pt x="519" y="97"/>
                    <a:pt x="454" y="49"/>
                  </a:cubicBezTo>
                  <a:cubicBezTo>
                    <a:pt x="373" y="146"/>
                    <a:pt x="163" y="33"/>
                    <a:pt x="211" y="194"/>
                  </a:cubicBezTo>
                  <a:cubicBezTo>
                    <a:pt x="195" y="178"/>
                    <a:pt x="163" y="194"/>
                    <a:pt x="179" y="227"/>
                  </a:cubicBezTo>
                  <a:cubicBezTo>
                    <a:pt x="114" y="194"/>
                    <a:pt x="195" y="65"/>
                    <a:pt x="82" y="97"/>
                  </a:cubicBezTo>
                  <a:cubicBezTo>
                    <a:pt x="179" y="211"/>
                    <a:pt x="33" y="194"/>
                    <a:pt x="1" y="243"/>
                  </a:cubicBezTo>
                  <a:cubicBezTo>
                    <a:pt x="147" y="453"/>
                    <a:pt x="454" y="243"/>
                    <a:pt x="632" y="324"/>
                  </a:cubicBezTo>
                  <a:cubicBezTo>
                    <a:pt x="665" y="275"/>
                    <a:pt x="681" y="227"/>
                    <a:pt x="69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1"/>
            <p:cNvSpPr/>
            <p:nvPr/>
          </p:nvSpPr>
          <p:spPr>
            <a:xfrm>
              <a:off x="6336875" y="4904175"/>
              <a:ext cx="7325" cy="6100"/>
            </a:xfrm>
            <a:custGeom>
              <a:avLst/>
              <a:gdLst/>
              <a:ahLst/>
              <a:cxnLst/>
              <a:rect l="l" t="t" r="r" b="b"/>
              <a:pathLst>
                <a:path w="293" h="244" extrusionOk="0">
                  <a:moveTo>
                    <a:pt x="276" y="82"/>
                  </a:moveTo>
                  <a:cubicBezTo>
                    <a:pt x="292" y="1"/>
                    <a:pt x="98" y="163"/>
                    <a:pt x="1" y="146"/>
                  </a:cubicBezTo>
                  <a:cubicBezTo>
                    <a:pt x="82" y="243"/>
                    <a:pt x="195" y="98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1"/>
            <p:cNvSpPr/>
            <p:nvPr/>
          </p:nvSpPr>
          <p:spPr>
            <a:xfrm>
              <a:off x="6336475" y="4967725"/>
              <a:ext cx="5275" cy="5675"/>
            </a:xfrm>
            <a:custGeom>
              <a:avLst/>
              <a:gdLst/>
              <a:ahLst/>
              <a:cxnLst/>
              <a:rect l="l" t="t" r="r" b="b"/>
              <a:pathLst>
                <a:path w="211" h="227" extrusionOk="0">
                  <a:moveTo>
                    <a:pt x="211" y="65"/>
                  </a:moveTo>
                  <a:cubicBezTo>
                    <a:pt x="179" y="0"/>
                    <a:pt x="81" y="146"/>
                    <a:pt x="1" y="130"/>
                  </a:cubicBezTo>
                  <a:cubicBezTo>
                    <a:pt x="1" y="227"/>
                    <a:pt x="130" y="81"/>
                    <a:pt x="130" y="178"/>
                  </a:cubicBezTo>
                  <a:cubicBezTo>
                    <a:pt x="162" y="146"/>
                    <a:pt x="162" y="81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1"/>
            <p:cNvSpPr/>
            <p:nvPr/>
          </p:nvSpPr>
          <p:spPr>
            <a:xfrm>
              <a:off x="6287100" y="5012250"/>
              <a:ext cx="6500" cy="2050"/>
            </a:xfrm>
            <a:custGeom>
              <a:avLst/>
              <a:gdLst/>
              <a:ahLst/>
              <a:cxnLst/>
              <a:rect l="l" t="t" r="r" b="b"/>
              <a:pathLst>
                <a:path w="260" h="82" extrusionOk="0">
                  <a:moveTo>
                    <a:pt x="259" y="32"/>
                  </a:moveTo>
                  <a:cubicBezTo>
                    <a:pt x="179" y="0"/>
                    <a:pt x="81" y="16"/>
                    <a:pt x="0" y="49"/>
                  </a:cubicBezTo>
                  <a:cubicBezTo>
                    <a:pt x="81" y="81"/>
                    <a:pt x="179" y="81"/>
                    <a:pt x="259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1"/>
            <p:cNvSpPr/>
            <p:nvPr/>
          </p:nvSpPr>
          <p:spPr>
            <a:xfrm>
              <a:off x="6245825" y="4892025"/>
              <a:ext cx="5675" cy="2050"/>
            </a:xfrm>
            <a:custGeom>
              <a:avLst/>
              <a:gdLst/>
              <a:ahLst/>
              <a:cxnLst/>
              <a:rect l="l" t="t" r="r" b="b"/>
              <a:pathLst>
                <a:path w="227" h="82" extrusionOk="0">
                  <a:moveTo>
                    <a:pt x="227" y="82"/>
                  </a:moveTo>
                  <a:cubicBezTo>
                    <a:pt x="194" y="1"/>
                    <a:pt x="65" y="1"/>
                    <a:pt x="0" y="33"/>
                  </a:cubicBezTo>
                  <a:cubicBezTo>
                    <a:pt x="49" y="82"/>
                    <a:pt x="146" y="50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1"/>
            <p:cNvSpPr/>
            <p:nvPr/>
          </p:nvSpPr>
          <p:spPr>
            <a:xfrm>
              <a:off x="6223950" y="4868550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244" y="131"/>
                  </a:moveTo>
                  <a:cubicBezTo>
                    <a:pt x="195" y="66"/>
                    <a:pt x="82" y="131"/>
                    <a:pt x="66" y="1"/>
                  </a:cubicBezTo>
                  <a:cubicBezTo>
                    <a:pt x="1" y="98"/>
                    <a:pt x="211" y="211"/>
                    <a:pt x="244" y="1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1"/>
            <p:cNvSpPr/>
            <p:nvPr/>
          </p:nvSpPr>
          <p:spPr>
            <a:xfrm>
              <a:off x="6204950" y="481472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43" y="341"/>
                  </a:moveTo>
                  <a:cubicBezTo>
                    <a:pt x="194" y="211"/>
                    <a:pt x="324" y="98"/>
                    <a:pt x="421" y="179"/>
                  </a:cubicBezTo>
                  <a:cubicBezTo>
                    <a:pt x="372" y="49"/>
                    <a:pt x="130" y="114"/>
                    <a:pt x="0" y="1"/>
                  </a:cubicBezTo>
                  <a:cubicBezTo>
                    <a:pt x="97" y="49"/>
                    <a:pt x="130" y="211"/>
                    <a:pt x="162" y="130"/>
                  </a:cubicBezTo>
                  <a:cubicBezTo>
                    <a:pt x="227" y="130"/>
                    <a:pt x="194" y="292"/>
                    <a:pt x="162" y="276"/>
                  </a:cubicBezTo>
                  <a:cubicBezTo>
                    <a:pt x="162" y="325"/>
                    <a:pt x="227" y="292"/>
                    <a:pt x="243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1"/>
            <p:cNvSpPr/>
            <p:nvPr/>
          </p:nvSpPr>
          <p:spPr>
            <a:xfrm>
              <a:off x="6217475" y="5246975"/>
              <a:ext cx="21900" cy="7325"/>
            </a:xfrm>
            <a:custGeom>
              <a:avLst/>
              <a:gdLst/>
              <a:ahLst/>
              <a:cxnLst/>
              <a:rect l="l" t="t" r="r" b="b"/>
              <a:pathLst>
                <a:path w="876" h="293" extrusionOk="0">
                  <a:moveTo>
                    <a:pt x="875" y="130"/>
                  </a:moveTo>
                  <a:cubicBezTo>
                    <a:pt x="649" y="1"/>
                    <a:pt x="325" y="276"/>
                    <a:pt x="114" y="33"/>
                  </a:cubicBezTo>
                  <a:cubicBezTo>
                    <a:pt x="98" y="130"/>
                    <a:pt x="1" y="98"/>
                    <a:pt x="1" y="227"/>
                  </a:cubicBezTo>
                  <a:cubicBezTo>
                    <a:pt x="244" y="98"/>
                    <a:pt x="357" y="292"/>
                    <a:pt x="535" y="130"/>
                  </a:cubicBezTo>
                  <a:cubicBezTo>
                    <a:pt x="616" y="260"/>
                    <a:pt x="794" y="146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1"/>
            <p:cNvSpPr/>
            <p:nvPr/>
          </p:nvSpPr>
          <p:spPr>
            <a:xfrm>
              <a:off x="6192800" y="48940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195" y="33"/>
                  </a:moveTo>
                  <a:cubicBezTo>
                    <a:pt x="179" y="130"/>
                    <a:pt x="162" y="82"/>
                    <a:pt x="98" y="82"/>
                  </a:cubicBezTo>
                  <a:cubicBezTo>
                    <a:pt x="0" y="147"/>
                    <a:pt x="195" y="49"/>
                    <a:pt x="162" y="179"/>
                  </a:cubicBezTo>
                  <a:cubicBezTo>
                    <a:pt x="227" y="179"/>
                    <a:pt x="292" y="163"/>
                    <a:pt x="259" y="66"/>
                  </a:cubicBezTo>
                  <a:cubicBezTo>
                    <a:pt x="243" y="66"/>
                    <a:pt x="243" y="82"/>
                    <a:pt x="243" y="98"/>
                  </a:cubicBezTo>
                  <a:cubicBezTo>
                    <a:pt x="211" y="66"/>
                    <a:pt x="195" y="33"/>
                    <a:pt x="179" y="1"/>
                  </a:cubicBezTo>
                  <a:cubicBezTo>
                    <a:pt x="162" y="1"/>
                    <a:pt x="162" y="33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1"/>
            <p:cNvSpPr/>
            <p:nvPr/>
          </p:nvSpPr>
          <p:spPr>
            <a:xfrm>
              <a:off x="6175400" y="4894475"/>
              <a:ext cx="17825" cy="11350"/>
            </a:xfrm>
            <a:custGeom>
              <a:avLst/>
              <a:gdLst/>
              <a:ahLst/>
              <a:cxnLst/>
              <a:rect l="l" t="t" r="r" b="b"/>
              <a:pathLst>
                <a:path w="713" h="454" extrusionOk="0">
                  <a:moveTo>
                    <a:pt x="114" y="49"/>
                  </a:moveTo>
                  <a:cubicBezTo>
                    <a:pt x="65" y="81"/>
                    <a:pt x="0" y="81"/>
                    <a:pt x="17" y="178"/>
                  </a:cubicBezTo>
                  <a:cubicBezTo>
                    <a:pt x="130" y="113"/>
                    <a:pt x="146" y="227"/>
                    <a:pt x="227" y="227"/>
                  </a:cubicBezTo>
                  <a:cubicBezTo>
                    <a:pt x="227" y="259"/>
                    <a:pt x="195" y="259"/>
                    <a:pt x="178" y="259"/>
                  </a:cubicBezTo>
                  <a:cubicBezTo>
                    <a:pt x="324" y="453"/>
                    <a:pt x="551" y="259"/>
                    <a:pt x="713" y="130"/>
                  </a:cubicBezTo>
                  <a:cubicBezTo>
                    <a:pt x="696" y="65"/>
                    <a:pt x="648" y="49"/>
                    <a:pt x="632" y="0"/>
                  </a:cubicBezTo>
                  <a:cubicBezTo>
                    <a:pt x="632" y="227"/>
                    <a:pt x="211" y="130"/>
                    <a:pt x="11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1"/>
            <p:cNvSpPr/>
            <p:nvPr/>
          </p:nvSpPr>
          <p:spPr>
            <a:xfrm>
              <a:off x="6115100" y="4826075"/>
              <a:ext cx="60325" cy="24300"/>
            </a:xfrm>
            <a:custGeom>
              <a:avLst/>
              <a:gdLst/>
              <a:ahLst/>
              <a:cxnLst/>
              <a:rect l="l" t="t" r="r" b="b"/>
              <a:pathLst>
                <a:path w="2413" h="972" extrusionOk="0">
                  <a:moveTo>
                    <a:pt x="2412" y="421"/>
                  </a:moveTo>
                  <a:cubicBezTo>
                    <a:pt x="2348" y="470"/>
                    <a:pt x="2283" y="421"/>
                    <a:pt x="2250" y="340"/>
                  </a:cubicBezTo>
                  <a:cubicBezTo>
                    <a:pt x="2089" y="389"/>
                    <a:pt x="2040" y="437"/>
                    <a:pt x="1878" y="372"/>
                  </a:cubicBezTo>
                  <a:cubicBezTo>
                    <a:pt x="1894" y="324"/>
                    <a:pt x="1878" y="243"/>
                    <a:pt x="1927" y="227"/>
                  </a:cubicBezTo>
                  <a:cubicBezTo>
                    <a:pt x="1910" y="178"/>
                    <a:pt x="1878" y="227"/>
                    <a:pt x="1797" y="194"/>
                  </a:cubicBezTo>
                  <a:cubicBezTo>
                    <a:pt x="1797" y="324"/>
                    <a:pt x="1765" y="437"/>
                    <a:pt x="1684" y="534"/>
                  </a:cubicBezTo>
                  <a:cubicBezTo>
                    <a:pt x="1603" y="534"/>
                    <a:pt x="1506" y="292"/>
                    <a:pt x="1457" y="486"/>
                  </a:cubicBezTo>
                  <a:cubicBezTo>
                    <a:pt x="1409" y="405"/>
                    <a:pt x="1392" y="324"/>
                    <a:pt x="1376" y="243"/>
                  </a:cubicBezTo>
                  <a:cubicBezTo>
                    <a:pt x="1295" y="292"/>
                    <a:pt x="1279" y="130"/>
                    <a:pt x="1231" y="227"/>
                  </a:cubicBezTo>
                  <a:cubicBezTo>
                    <a:pt x="1214" y="146"/>
                    <a:pt x="1231" y="97"/>
                    <a:pt x="1295" y="113"/>
                  </a:cubicBezTo>
                  <a:cubicBezTo>
                    <a:pt x="1279" y="0"/>
                    <a:pt x="1117" y="146"/>
                    <a:pt x="1101" y="49"/>
                  </a:cubicBezTo>
                  <a:cubicBezTo>
                    <a:pt x="1036" y="97"/>
                    <a:pt x="1150" y="162"/>
                    <a:pt x="1198" y="146"/>
                  </a:cubicBezTo>
                  <a:cubicBezTo>
                    <a:pt x="1182" y="194"/>
                    <a:pt x="1182" y="292"/>
                    <a:pt x="1133" y="308"/>
                  </a:cubicBezTo>
                  <a:cubicBezTo>
                    <a:pt x="1085" y="324"/>
                    <a:pt x="1101" y="211"/>
                    <a:pt x="1101" y="162"/>
                  </a:cubicBezTo>
                  <a:cubicBezTo>
                    <a:pt x="1004" y="194"/>
                    <a:pt x="923" y="308"/>
                    <a:pt x="891" y="113"/>
                  </a:cubicBezTo>
                  <a:cubicBezTo>
                    <a:pt x="777" y="275"/>
                    <a:pt x="615" y="194"/>
                    <a:pt x="502" y="259"/>
                  </a:cubicBezTo>
                  <a:cubicBezTo>
                    <a:pt x="470" y="211"/>
                    <a:pt x="470" y="178"/>
                    <a:pt x="518" y="146"/>
                  </a:cubicBezTo>
                  <a:cubicBezTo>
                    <a:pt x="437" y="49"/>
                    <a:pt x="356" y="162"/>
                    <a:pt x="340" y="130"/>
                  </a:cubicBezTo>
                  <a:cubicBezTo>
                    <a:pt x="308" y="146"/>
                    <a:pt x="324" y="194"/>
                    <a:pt x="324" y="243"/>
                  </a:cubicBezTo>
                  <a:cubicBezTo>
                    <a:pt x="243" y="227"/>
                    <a:pt x="227" y="340"/>
                    <a:pt x="194" y="211"/>
                  </a:cubicBezTo>
                  <a:cubicBezTo>
                    <a:pt x="178" y="356"/>
                    <a:pt x="33" y="356"/>
                    <a:pt x="0" y="486"/>
                  </a:cubicBezTo>
                  <a:cubicBezTo>
                    <a:pt x="33" y="470"/>
                    <a:pt x="178" y="292"/>
                    <a:pt x="178" y="502"/>
                  </a:cubicBezTo>
                  <a:cubicBezTo>
                    <a:pt x="194" y="502"/>
                    <a:pt x="194" y="437"/>
                    <a:pt x="194" y="389"/>
                  </a:cubicBezTo>
                  <a:cubicBezTo>
                    <a:pt x="227" y="421"/>
                    <a:pt x="292" y="437"/>
                    <a:pt x="340" y="453"/>
                  </a:cubicBezTo>
                  <a:cubicBezTo>
                    <a:pt x="373" y="389"/>
                    <a:pt x="405" y="324"/>
                    <a:pt x="453" y="259"/>
                  </a:cubicBezTo>
                  <a:cubicBezTo>
                    <a:pt x="518" y="259"/>
                    <a:pt x="421" y="324"/>
                    <a:pt x="470" y="405"/>
                  </a:cubicBezTo>
                  <a:cubicBezTo>
                    <a:pt x="534" y="227"/>
                    <a:pt x="599" y="615"/>
                    <a:pt x="599" y="421"/>
                  </a:cubicBezTo>
                  <a:cubicBezTo>
                    <a:pt x="583" y="632"/>
                    <a:pt x="340" y="761"/>
                    <a:pt x="162" y="648"/>
                  </a:cubicBezTo>
                  <a:cubicBezTo>
                    <a:pt x="194" y="712"/>
                    <a:pt x="194" y="761"/>
                    <a:pt x="178" y="826"/>
                  </a:cubicBezTo>
                  <a:cubicBezTo>
                    <a:pt x="227" y="583"/>
                    <a:pt x="437" y="971"/>
                    <a:pt x="551" y="729"/>
                  </a:cubicBezTo>
                  <a:cubicBezTo>
                    <a:pt x="972" y="955"/>
                    <a:pt x="1506" y="567"/>
                    <a:pt x="1910" y="696"/>
                  </a:cubicBezTo>
                  <a:cubicBezTo>
                    <a:pt x="1894" y="648"/>
                    <a:pt x="1862" y="615"/>
                    <a:pt x="1846" y="551"/>
                  </a:cubicBezTo>
                  <a:cubicBezTo>
                    <a:pt x="1910" y="518"/>
                    <a:pt x="1943" y="583"/>
                    <a:pt x="1991" y="583"/>
                  </a:cubicBezTo>
                  <a:cubicBezTo>
                    <a:pt x="2040" y="372"/>
                    <a:pt x="2348" y="551"/>
                    <a:pt x="2412" y="421"/>
                  </a:cubicBezTo>
                  <a:close/>
                  <a:moveTo>
                    <a:pt x="907" y="470"/>
                  </a:moveTo>
                  <a:cubicBezTo>
                    <a:pt x="939" y="453"/>
                    <a:pt x="988" y="453"/>
                    <a:pt x="1036" y="486"/>
                  </a:cubicBezTo>
                  <a:cubicBezTo>
                    <a:pt x="1036" y="534"/>
                    <a:pt x="1052" y="599"/>
                    <a:pt x="1020" y="599"/>
                  </a:cubicBezTo>
                  <a:cubicBezTo>
                    <a:pt x="1036" y="453"/>
                    <a:pt x="874" y="632"/>
                    <a:pt x="907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1"/>
            <p:cNvSpPr/>
            <p:nvPr/>
          </p:nvSpPr>
          <p:spPr>
            <a:xfrm>
              <a:off x="6209800" y="52469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195" y="82"/>
                  </a:moveTo>
                  <a:cubicBezTo>
                    <a:pt x="227" y="1"/>
                    <a:pt x="98" y="163"/>
                    <a:pt x="0" y="146"/>
                  </a:cubicBezTo>
                  <a:cubicBezTo>
                    <a:pt x="33" y="244"/>
                    <a:pt x="146" y="227"/>
                    <a:pt x="227" y="227"/>
                  </a:cubicBezTo>
                  <a:cubicBezTo>
                    <a:pt x="211" y="179"/>
                    <a:pt x="114" y="130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1"/>
            <p:cNvSpPr/>
            <p:nvPr/>
          </p:nvSpPr>
          <p:spPr>
            <a:xfrm>
              <a:off x="6159600" y="4897300"/>
              <a:ext cx="5700" cy="7700"/>
            </a:xfrm>
            <a:custGeom>
              <a:avLst/>
              <a:gdLst/>
              <a:ahLst/>
              <a:cxnLst/>
              <a:rect l="l" t="t" r="r" b="b"/>
              <a:pathLst>
                <a:path w="228" h="308" extrusionOk="0">
                  <a:moveTo>
                    <a:pt x="33" y="195"/>
                  </a:moveTo>
                  <a:cubicBezTo>
                    <a:pt x="82" y="195"/>
                    <a:pt x="82" y="292"/>
                    <a:pt x="147" y="259"/>
                  </a:cubicBezTo>
                  <a:cubicBezTo>
                    <a:pt x="163" y="178"/>
                    <a:pt x="179" y="98"/>
                    <a:pt x="228" y="65"/>
                  </a:cubicBezTo>
                  <a:cubicBezTo>
                    <a:pt x="211" y="33"/>
                    <a:pt x="179" y="49"/>
                    <a:pt x="163" y="0"/>
                  </a:cubicBezTo>
                  <a:cubicBezTo>
                    <a:pt x="147" y="178"/>
                    <a:pt x="1" y="65"/>
                    <a:pt x="1" y="308"/>
                  </a:cubicBezTo>
                  <a:cubicBezTo>
                    <a:pt x="33" y="276"/>
                    <a:pt x="50" y="227"/>
                    <a:pt x="3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1"/>
            <p:cNvSpPr/>
            <p:nvPr/>
          </p:nvSpPr>
          <p:spPr>
            <a:xfrm>
              <a:off x="6153950" y="4899325"/>
              <a:ext cx="4475" cy="5675"/>
            </a:xfrm>
            <a:custGeom>
              <a:avLst/>
              <a:gdLst/>
              <a:ahLst/>
              <a:cxnLst/>
              <a:rect l="l" t="t" r="r" b="b"/>
              <a:pathLst>
                <a:path w="179" h="227" extrusionOk="0">
                  <a:moveTo>
                    <a:pt x="178" y="114"/>
                  </a:moveTo>
                  <a:cubicBezTo>
                    <a:pt x="178" y="0"/>
                    <a:pt x="130" y="65"/>
                    <a:pt x="130" y="114"/>
                  </a:cubicBezTo>
                  <a:cubicBezTo>
                    <a:pt x="97" y="114"/>
                    <a:pt x="65" y="130"/>
                    <a:pt x="49" y="97"/>
                  </a:cubicBezTo>
                  <a:cubicBezTo>
                    <a:pt x="0" y="130"/>
                    <a:pt x="97" y="227"/>
                    <a:pt x="146" y="227"/>
                  </a:cubicBezTo>
                  <a:cubicBezTo>
                    <a:pt x="130" y="162"/>
                    <a:pt x="146" y="114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1"/>
            <p:cNvSpPr/>
            <p:nvPr/>
          </p:nvSpPr>
          <p:spPr>
            <a:xfrm>
              <a:off x="6189550" y="5262775"/>
              <a:ext cx="9350" cy="7300"/>
            </a:xfrm>
            <a:custGeom>
              <a:avLst/>
              <a:gdLst/>
              <a:ahLst/>
              <a:cxnLst/>
              <a:rect l="l" t="t" r="r" b="b"/>
              <a:pathLst>
                <a:path w="374" h="292" extrusionOk="0">
                  <a:moveTo>
                    <a:pt x="309" y="113"/>
                  </a:moveTo>
                  <a:cubicBezTo>
                    <a:pt x="276" y="113"/>
                    <a:pt x="276" y="65"/>
                    <a:pt x="309" y="81"/>
                  </a:cubicBezTo>
                  <a:cubicBezTo>
                    <a:pt x="244" y="0"/>
                    <a:pt x="66" y="97"/>
                    <a:pt x="1" y="32"/>
                  </a:cubicBezTo>
                  <a:cubicBezTo>
                    <a:pt x="1" y="49"/>
                    <a:pt x="373" y="291"/>
                    <a:pt x="357" y="65"/>
                  </a:cubicBezTo>
                  <a:cubicBezTo>
                    <a:pt x="325" y="65"/>
                    <a:pt x="309" y="65"/>
                    <a:pt x="30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1"/>
            <p:cNvSpPr/>
            <p:nvPr/>
          </p:nvSpPr>
          <p:spPr>
            <a:xfrm>
              <a:off x="6172975" y="5266000"/>
              <a:ext cx="21875" cy="10550"/>
            </a:xfrm>
            <a:custGeom>
              <a:avLst/>
              <a:gdLst/>
              <a:ahLst/>
              <a:cxnLst/>
              <a:rect l="l" t="t" r="r" b="b"/>
              <a:pathLst>
                <a:path w="875" h="422" extrusionOk="0">
                  <a:moveTo>
                    <a:pt x="632" y="82"/>
                  </a:moveTo>
                  <a:cubicBezTo>
                    <a:pt x="664" y="162"/>
                    <a:pt x="502" y="243"/>
                    <a:pt x="453" y="308"/>
                  </a:cubicBezTo>
                  <a:cubicBezTo>
                    <a:pt x="453" y="211"/>
                    <a:pt x="178" y="276"/>
                    <a:pt x="0" y="292"/>
                  </a:cubicBezTo>
                  <a:cubicBezTo>
                    <a:pt x="97" y="389"/>
                    <a:pt x="583" y="421"/>
                    <a:pt x="615" y="179"/>
                  </a:cubicBezTo>
                  <a:cubicBezTo>
                    <a:pt x="745" y="146"/>
                    <a:pt x="761" y="162"/>
                    <a:pt x="874" y="130"/>
                  </a:cubicBezTo>
                  <a:cubicBezTo>
                    <a:pt x="696" y="1"/>
                    <a:pt x="324" y="65"/>
                    <a:pt x="146" y="82"/>
                  </a:cubicBezTo>
                  <a:cubicBezTo>
                    <a:pt x="194" y="195"/>
                    <a:pt x="502" y="65"/>
                    <a:pt x="63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1"/>
            <p:cNvSpPr/>
            <p:nvPr/>
          </p:nvSpPr>
          <p:spPr>
            <a:xfrm>
              <a:off x="6121575" y="4900125"/>
              <a:ext cx="14575" cy="8925"/>
            </a:xfrm>
            <a:custGeom>
              <a:avLst/>
              <a:gdLst/>
              <a:ahLst/>
              <a:cxnLst/>
              <a:rect l="l" t="t" r="r" b="b"/>
              <a:pathLst>
                <a:path w="583" h="357" extrusionOk="0">
                  <a:moveTo>
                    <a:pt x="486" y="179"/>
                  </a:moveTo>
                  <a:cubicBezTo>
                    <a:pt x="583" y="130"/>
                    <a:pt x="486" y="146"/>
                    <a:pt x="470" y="49"/>
                  </a:cubicBezTo>
                  <a:lnTo>
                    <a:pt x="340" y="49"/>
                  </a:lnTo>
                  <a:cubicBezTo>
                    <a:pt x="405" y="130"/>
                    <a:pt x="340" y="130"/>
                    <a:pt x="340" y="195"/>
                  </a:cubicBezTo>
                  <a:cubicBezTo>
                    <a:pt x="275" y="211"/>
                    <a:pt x="308" y="1"/>
                    <a:pt x="211" y="65"/>
                  </a:cubicBezTo>
                  <a:cubicBezTo>
                    <a:pt x="211" y="146"/>
                    <a:pt x="259" y="114"/>
                    <a:pt x="259" y="179"/>
                  </a:cubicBezTo>
                  <a:cubicBezTo>
                    <a:pt x="194" y="98"/>
                    <a:pt x="65" y="114"/>
                    <a:pt x="0" y="195"/>
                  </a:cubicBezTo>
                  <a:cubicBezTo>
                    <a:pt x="49" y="292"/>
                    <a:pt x="97" y="227"/>
                    <a:pt x="146" y="179"/>
                  </a:cubicBezTo>
                  <a:cubicBezTo>
                    <a:pt x="178" y="244"/>
                    <a:pt x="211" y="276"/>
                    <a:pt x="243" y="357"/>
                  </a:cubicBezTo>
                  <a:cubicBezTo>
                    <a:pt x="259" y="325"/>
                    <a:pt x="292" y="308"/>
                    <a:pt x="340" y="308"/>
                  </a:cubicBezTo>
                  <a:cubicBezTo>
                    <a:pt x="340" y="260"/>
                    <a:pt x="292" y="276"/>
                    <a:pt x="259" y="276"/>
                  </a:cubicBezTo>
                  <a:cubicBezTo>
                    <a:pt x="292" y="276"/>
                    <a:pt x="437" y="65"/>
                    <a:pt x="486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1"/>
            <p:cNvSpPr/>
            <p:nvPr/>
          </p:nvSpPr>
          <p:spPr>
            <a:xfrm>
              <a:off x="6166500" y="5265200"/>
              <a:ext cx="4875" cy="7700"/>
            </a:xfrm>
            <a:custGeom>
              <a:avLst/>
              <a:gdLst/>
              <a:ahLst/>
              <a:cxnLst/>
              <a:rect l="l" t="t" r="r" b="b"/>
              <a:pathLst>
                <a:path w="195" h="308" extrusionOk="0">
                  <a:moveTo>
                    <a:pt x="130" y="146"/>
                  </a:moveTo>
                  <a:cubicBezTo>
                    <a:pt x="113" y="194"/>
                    <a:pt x="81" y="227"/>
                    <a:pt x="49" y="259"/>
                  </a:cubicBezTo>
                  <a:cubicBezTo>
                    <a:pt x="65" y="308"/>
                    <a:pt x="113" y="292"/>
                    <a:pt x="146" y="292"/>
                  </a:cubicBezTo>
                  <a:cubicBezTo>
                    <a:pt x="113" y="243"/>
                    <a:pt x="113" y="178"/>
                    <a:pt x="194" y="178"/>
                  </a:cubicBezTo>
                  <a:cubicBezTo>
                    <a:pt x="113" y="146"/>
                    <a:pt x="113" y="0"/>
                    <a:pt x="16" y="16"/>
                  </a:cubicBezTo>
                  <a:cubicBezTo>
                    <a:pt x="0" y="162"/>
                    <a:pt x="97" y="97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1"/>
            <p:cNvSpPr/>
            <p:nvPr/>
          </p:nvSpPr>
          <p:spPr>
            <a:xfrm>
              <a:off x="6156375" y="5259925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98"/>
                  </a:moveTo>
                  <a:cubicBezTo>
                    <a:pt x="130" y="1"/>
                    <a:pt x="65" y="146"/>
                    <a:pt x="0" y="82"/>
                  </a:cubicBezTo>
                  <a:cubicBezTo>
                    <a:pt x="33" y="227"/>
                    <a:pt x="162" y="114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1"/>
            <p:cNvSpPr/>
            <p:nvPr/>
          </p:nvSpPr>
          <p:spPr>
            <a:xfrm>
              <a:off x="6111850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276" y="65"/>
                  </a:moveTo>
                  <a:cubicBezTo>
                    <a:pt x="211" y="65"/>
                    <a:pt x="179" y="81"/>
                    <a:pt x="179" y="146"/>
                  </a:cubicBezTo>
                  <a:cubicBezTo>
                    <a:pt x="98" y="113"/>
                    <a:pt x="146" y="97"/>
                    <a:pt x="130" y="0"/>
                  </a:cubicBezTo>
                  <a:lnTo>
                    <a:pt x="33" y="0"/>
                  </a:lnTo>
                  <a:cubicBezTo>
                    <a:pt x="179" y="97"/>
                    <a:pt x="1" y="65"/>
                    <a:pt x="1" y="178"/>
                  </a:cubicBezTo>
                  <a:cubicBezTo>
                    <a:pt x="114" y="113"/>
                    <a:pt x="227" y="227"/>
                    <a:pt x="27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1"/>
            <p:cNvSpPr/>
            <p:nvPr/>
          </p:nvSpPr>
          <p:spPr>
            <a:xfrm>
              <a:off x="6100925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82" y="130"/>
                  </a:moveTo>
                  <a:cubicBezTo>
                    <a:pt x="162" y="81"/>
                    <a:pt x="243" y="162"/>
                    <a:pt x="276" y="97"/>
                  </a:cubicBezTo>
                  <a:cubicBezTo>
                    <a:pt x="276" y="49"/>
                    <a:pt x="227" y="49"/>
                    <a:pt x="227" y="0"/>
                  </a:cubicBezTo>
                  <a:cubicBezTo>
                    <a:pt x="162" y="49"/>
                    <a:pt x="1" y="97"/>
                    <a:pt x="98" y="227"/>
                  </a:cubicBezTo>
                  <a:cubicBezTo>
                    <a:pt x="130" y="211"/>
                    <a:pt x="82" y="178"/>
                    <a:pt x="8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1"/>
            <p:cNvSpPr/>
            <p:nvPr/>
          </p:nvSpPr>
          <p:spPr>
            <a:xfrm>
              <a:off x="6113475" y="5050275"/>
              <a:ext cx="8125" cy="4075"/>
            </a:xfrm>
            <a:custGeom>
              <a:avLst/>
              <a:gdLst/>
              <a:ahLst/>
              <a:cxnLst/>
              <a:rect l="l" t="t" r="r" b="b"/>
              <a:pathLst>
                <a:path w="325" h="163" extrusionOk="0">
                  <a:moveTo>
                    <a:pt x="0" y="49"/>
                  </a:moveTo>
                  <a:cubicBezTo>
                    <a:pt x="0" y="163"/>
                    <a:pt x="324" y="147"/>
                    <a:pt x="178" y="98"/>
                  </a:cubicBezTo>
                  <a:cubicBezTo>
                    <a:pt x="114" y="114"/>
                    <a:pt x="98" y="1"/>
                    <a:pt x="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1"/>
            <p:cNvSpPr/>
            <p:nvPr/>
          </p:nvSpPr>
          <p:spPr>
            <a:xfrm>
              <a:off x="6107800" y="50527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244" y="98"/>
                  </a:moveTo>
                  <a:cubicBezTo>
                    <a:pt x="179" y="1"/>
                    <a:pt x="66" y="114"/>
                    <a:pt x="1" y="114"/>
                  </a:cubicBezTo>
                  <a:cubicBezTo>
                    <a:pt x="49" y="195"/>
                    <a:pt x="130" y="50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1"/>
            <p:cNvSpPr/>
            <p:nvPr/>
          </p:nvSpPr>
          <p:spPr>
            <a:xfrm>
              <a:off x="6078250" y="4913900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09" y="146"/>
                  </a:moveTo>
                  <a:cubicBezTo>
                    <a:pt x="325" y="97"/>
                    <a:pt x="390" y="81"/>
                    <a:pt x="373" y="0"/>
                  </a:cubicBezTo>
                  <a:cubicBezTo>
                    <a:pt x="244" y="16"/>
                    <a:pt x="114" y="16"/>
                    <a:pt x="1" y="0"/>
                  </a:cubicBezTo>
                  <a:cubicBezTo>
                    <a:pt x="50" y="81"/>
                    <a:pt x="17" y="97"/>
                    <a:pt x="66" y="178"/>
                  </a:cubicBezTo>
                  <a:lnTo>
                    <a:pt x="130" y="178"/>
                  </a:lnTo>
                  <a:cubicBezTo>
                    <a:pt x="130" y="130"/>
                    <a:pt x="82" y="146"/>
                    <a:pt x="50" y="146"/>
                  </a:cubicBezTo>
                  <a:cubicBezTo>
                    <a:pt x="66" y="16"/>
                    <a:pt x="292" y="33"/>
                    <a:pt x="30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1"/>
            <p:cNvSpPr/>
            <p:nvPr/>
          </p:nvSpPr>
          <p:spPr>
            <a:xfrm>
              <a:off x="6065725" y="4892025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33"/>
                  </a:moveTo>
                  <a:cubicBezTo>
                    <a:pt x="211" y="1"/>
                    <a:pt x="146" y="98"/>
                    <a:pt x="0" y="66"/>
                  </a:cubicBezTo>
                  <a:cubicBezTo>
                    <a:pt x="97" y="147"/>
                    <a:pt x="211" y="98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1"/>
            <p:cNvSpPr/>
            <p:nvPr/>
          </p:nvSpPr>
          <p:spPr>
            <a:xfrm>
              <a:off x="6060050" y="4849950"/>
              <a:ext cx="5275" cy="7700"/>
            </a:xfrm>
            <a:custGeom>
              <a:avLst/>
              <a:gdLst/>
              <a:ahLst/>
              <a:cxnLst/>
              <a:rect l="l" t="t" r="r" b="b"/>
              <a:pathLst>
                <a:path w="211" h="308" extrusionOk="0">
                  <a:moveTo>
                    <a:pt x="98" y="276"/>
                  </a:moveTo>
                  <a:cubicBezTo>
                    <a:pt x="179" y="308"/>
                    <a:pt x="114" y="162"/>
                    <a:pt x="211" y="195"/>
                  </a:cubicBezTo>
                  <a:cubicBezTo>
                    <a:pt x="179" y="97"/>
                    <a:pt x="81" y="114"/>
                    <a:pt x="65" y="0"/>
                  </a:cubicBezTo>
                  <a:cubicBezTo>
                    <a:pt x="0" y="130"/>
                    <a:pt x="195" y="146"/>
                    <a:pt x="9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1"/>
            <p:cNvSpPr/>
            <p:nvPr/>
          </p:nvSpPr>
          <p:spPr>
            <a:xfrm>
              <a:off x="6059250" y="4900525"/>
              <a:ext cx="8925" cy="4900"/>
            </a:xfrm>
            <a:custGeom>
              <a:avLst/>
              <a:gdLst/>
              <a:ahLst/>
              <a:cxnLst/>
              <a:rect l="l" t="t" r="r" b="b"/>
              <a:pathLst>
                <a:path w="357" h="196" extrusionOk="0">
                  <a:moveTo>
                    <a:pt x="324" y="1"/>
                  </a:moveTo>
                  <a:cubicBezTo>
                    <a:pt x="275" y="82"/>
                    <a:pt x="162" y="82"/>
                    <a:pt x="97" y="130"/>
                  </a:cubicBezTo>
                  <a:lnTo>
                    <a:pt x="97" y="66"/>
                  </a:lnTo>
                  <a:cubicBezTo>
                    <a:pt x="0" y="195"/>
                    <a:pt x="356" y="163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1"/>
            <p:cNvSpPr/>
            <p:nvPr/>
          </p:nvSpPr>
          <p:spPr>
            <a:xfrm>
              <a:off x="6047500" y="48669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243" y="146"/>
                  </a:moveTo>
                  <a:cubicBezTo>
                    <a:pt x="243" y="65"/>
                    <a:pt x="227" y="49"/>
                    <a:pt x="211" y="0"/>
                  </a:cubicBezTo>
                  <a:cubicBezTo>
                    <a:pt x="146" y="33"/>
                    <a:pt x="195" y="259"/>
                    <a:pt x="65" y="162"/>
                  </a:cubicBezTo>
                  <a:cubicBezTo>
                    <a:pt x="1" y="195"/>
                    <a:pt x="130" y="211"/>
                    <a:pt x="130" y="259"/>
                  </a:cubicBezTo>
                  <a:cubicBezTo>
                    <a:pt x="163" y="211"/>
                    <a:pt x="179" y="146"/>
                    <a:pt x="24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1"/>
            <p:cNvSpPr/>
            <p:nvPr/>
          </p:nvSpPr>
          <p:spPr>
            <a:xfrm>
              <a:off x="6044275" y="4900950"/>
              <a:ext cx="12150" cy="15400"/>
            </a:xfrm>
            <a:custGeom>
              <a:avLst/>
              <a:gdLst/>
              <a:ahLst/>
              <a:cxnLst/>
              <a:rect l="l" t="t" r="r" b="b"/>
              <a:pathLst>
                <a:path w="486" h="616" extrusionOk="0">
                  <a:moveTo>
                    <a:pt x="486" y="130"/>
                  </a:moveTo>
                  <a:cubicBezTo>
                    <a:pt x="421" y="0"/>
                    <a:pt x="324" y="162"/>
                    <a:pt x="259" y="194"/>
                  </a:cubicBezTo>
                  <a:cubicBezTo>
                    <a:pt x="275" y="227"/>
                    <a:pt x="292" y="259"/>
                    <a:pt x="292" y="292"/>
                  </a:cubicBezTo>
                  <a:cubicBezTo>
                    <a:pt x="194" y="227"/>
                    <a:pt x="243" y="389"/>
                    <a:pt x="162" y="421"/>
                  </a:cubicBezTo>
                  <a:cubicBezTo>
                    <a:pt x="130" y="421"/>
                    <a:pt x="130" y="356"/>
                    <a:pt x="97" y="356"/>
                  </a:cubicBezTo>
                  <a:cubicBezTo>
                    <a:pt x="16" y="356"/>
                    <a:pt x="0" y="405"/>
                    <a:pt x="16" y="502"/>
                  </a:cubicBezTo>
                  <a:cubicBezTo>
                    <a:pt x="130" y="437"/>
                    <a:pt x="130" y="453"/>
                    <a:pt x="259" y="486"/>
                  </a:cubicBezTo>
                  <a:lnTo>
                    <a:pt x="259" y="372"/>
                  </a:lnTo>
                  <a:cubicBezTo>
                    <a:pt x="292" y="389"/>
                    <a:pt x="340" y="372"/>
                    <a:pt x="372" y="324"/>
                  </a:cubicBezTo>
                  <a:cubicBezTo>
                    <a:pt x="372" y="421"/>
                    <a:pt x="356" y="453"/>
                    <a:pt x="421" y="502"/>
                  </a:cubicBezTo>
                  <a:cubicBezTo>
                    <a:pt x="437" y="583"/>
                    <a:pt x="308" y="502"/>
                    <a:pt x="356" y="615"/>
                  </a:cubicBezTo>
                  <a:cubicBezTo>
                    <a:pt x="405" y="583"/>
                    <a:pt x="453" y="534"/>
                    <a:pt x="486" y="502"/>
                  </a:cubicBezTo>
                  <a:cubicBezTo>
                    <a:pt x="372" y="453"/>
                    <a:pt x="437" y="389"/>
                    <a:pt x="437" y="243"/>
                  </a:cubicBezTo>
                  <a:cubicBezTo>
                    <a:pt x="405" y="324"/>
                    <a:pt x="372" y="259"/>
                    <a:pt x="324" y="259"/>
                  </a:cubicBezTo>
                  <a:cubicBezTo>
                    <a:pt x="292" y="113"/>
                    <a:pt x="405" y="146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1"/>
            <p:cNvSpPr/>
            <p:nvPr/>
          </p:nvSpPr>
          <p:spPr>
            <a:xfrm>
              <a:off x="6045075" y="48673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79" y="0"/>
                  </a:moveTo>
                  <a:cubicBezTo>
                    <a:pt x="114" y="49"/>
                    <a:pt x="114" y="81"/>
                    <a:pt x="33" y="49"/>
                  </a:cubicBezTo>
                  <a:cubicBezTo>
                    <a:pt x="33" y="114"/>
                    <a:pt x="33" y="146"/>
                    <a:pt x="0" y="162"/>
                  </a:cubicBezTo>
                  <a:cubicBezTo>
                    <a:pt x="0" y="162"/>
                    <a:pt x="195" y="114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1"/>
            <p:cNvSpPr/>
            <p:nvPr/>
          </p:nvSpPr>
          <p:spPr>
            <a:xfrm>
              <a:off x="6039400" y="4906200"/>
              <a:ext cx="5300" cy="11350"/>
            </a:xfrm>
            <a:custGeom>
              <a:avLst/>
              <a:gdLst/>
              <a:ahLst/>
              <a:cxnLst/>
              <a:rect l="l" t="t" r="r" b="b"/>
              <a:pathLst>
                <a:path w="212" h="454" extrusionOk="0">
                  <a:moveTo>
                    <a:pt x="211" y="114"/>
                  </a:moveTo>
                  <a:cubicBezTo>
                    <a:pt x="130" y="1"/>
                    <a:pt x="98" y="195"/>
                    <a:pt x="82" y="276"/>
                  </a:cubicBezTo>
                  <a:cubicBezTo>
                    <a:pt x="49" y="260"/>
                    <a:pt x="49" y="195"/>
                    <a:pt x="1" y="211"/>
                  </a:cubicBezTo>
                  <a:cubicBezTo>
                    <a:pt x="82" y="454"/>
                    <a:pt x="130" y="146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1"/>
            <p:cNvSpPr/>
            <p:nvPr/>
          </p:nvSpPr>
          <p:spPr>
            <a:xfrm>
              <a:off x="6044675" y="5313750"/>
              <a:ext cx="8125" cy="4475"/>
            </a:xfrm>
            <a:custGeom>
              <a:avLst/>
              <a:gdLst/>
              <a:ahLst/>
              <a:cxnLst/>
              <a:rect l="l" t="t" r="r" b="b"/>
              <a:pathLst>
                <a:path w="325" h="179" extrusionOk="0">
                  <a:moveTo>
                    <a:pt x="324" y="33"/>
                  </a:moveTo>
                  <a:cubicBezTo>
                    <a:pt x="276" y="1"/>
                    <a:pt x="97" y="98"/>
                    <a:pt x="0" y="114"/>
                  </a:cubicBezTo>
                  <a:cubicBezTo>
                    <a:pt x="81" y="179"/>
                    <a:pt x="243" y="66"/>
                    <a:pt x="32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1"/>
            <p:cNvSpPr/>
            <p:nvPr/>
          </p:nvSpPr>
          <p:spPr>
            <a:xfrm>
              <a:off x="6018775" y="50992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33" y="163"/>
                  </a:moveTo>
                  <a:cubicBezTo>
                    <a:pt x="81" y="130"/>
                    <a:pt x="130" y="179"/>
                    <a:pt x="97" y="179"/>
                  </a:cubicBezTo>
                  <a:cubicBezTo>
                    <a:pt x="227" y="195"/>
                    <a:pt x="243" y="98"/>
                    <a:pt x="97" y="1"/>
                  </a:cubicBezTo>
                  <a:cubicBezTo>
                    <a:pt x="65" y="1"/>
                    <a:pt x="65" y="163"/>
                    <a:pt x="16" y="49"/>
                  </a:cubicBezTo>
                  <a:cubicBezTo>
                    <a:pt x="0" y="65"/>
                    <a:pt x="49" y="98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1"/>
            <p:cNvSpPr/>
            <p:nvPr/>
          </p:nvSpPr>
          <p:spPr>
            <a:xfrm>
              <a:off x="5994475" y="51029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3" y="98"/>
                  </a:moveTo>
                  <a:cubicBezTo>
                    <a:pt x="163" y="49"/>
                    <a:pt x="130" y="81"/>
                    <a:pt x="147" y="98"/>
                  </a:cubicBezTo>
                  <a:cubicBezTo>
                    <a:pt x="98" y="65"/>
                    <a:pt x="82" y="0"/>
                    <a:pt x="1" y="33"/>
                  </a:cubicBezTo>
                  <a:cubicBezTo>
                    <a:pt x="33" y="114"/>
                    <a:pt x="114" y="178"/>
                    <a:pt x="16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1"/>
            <p:cNvSpPr/>
            <p:nvPr/>
          </p:nvSpPr>
          <p:spPr>
            <a:xfrm>
              <a:off x="6012700" y="5314575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243" y="97"/>
                  </a:moveTo>
                  <a:cubicBezTo>
                    <a:pt x="162" y="0"/>
                    <a:pt x="98" y="97"/>
                    <a:pt x="0" y="130"/>
                  </a:cubicBezTo>
                  <a:cubicBezTo>
                    <a:pt x="33" y="194"/>
                    <a:pt x="146" y="81"/>
                    <a:pt x="24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1"/>
            <p:cNvSpPr/>
            <p:nvPr/>
          </p:nvSpPr>
          <p:spPr>
            <a:xfrm>
              <a:off x="5947125" y="5327125"/>
              <a:ext cx="5300" cy="4050"/>
            </a:xfrm>
            <a:custGeom>
              <a:avLst/>
              <a:gdLst/>
              <a:ahLst/>
              <a:cxnLst/>
              <a:rect l="l" t="t" r="r" b="b"/>
              <a:pathLst>
                <a:path w="212" h="162" extrusionOk="0">
                  <a:moveTo>
                    <a:pt x="146" y="162"/>
                  </a:moveTo>
                  <a:lnTo>
                    <a:pt x="195" y="162"/>
                  </a:lnTo>
                  <a:cubicBezTo>
                    <a:pt x="195" y="130"/>
                    <a:pt x="195" y="130"/>
                    <a:pt x="211" y="130"/>
                  </a:cubicBezTo>
                  <a:cubicBezTo>
                    <a:pt x="130" y="81"/>
                    <a:pt x="82" y="16"/>
                    <a:pt x="1" y="0"/>
                  </a:cubicBezTo>
                  <a:cubicBezTo>
                    <a:pt x="1" y="113"/>
                    <a:pt x="114" y="16"/>
                    <a:pt x="14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1"/>
            <p:cNvSpPr/>
            <p:nvPr/>
          </p:nvSpPr>
          <p:spPr>
            <a:xfrm>
              <a:off x="5903825" y="5326700"/>
              <a:ext cx="46175" cy="15425"/>
            </a:xfrm>
            <a:custGeom>
              <a:avLst/>
              <a:gdLst/>
              <a:ahLst/>
              <a:cxnLst/>
              <a:rect l="l" t="t" r="r" b="b"/>
              <a:pathLst>
                <a:path w="1847" h="617" extrusionOk="0">
                  <a:moveTo>
                    <a:pt x="891" y="244"/>
                  </a:moveTo>
                  <a:cubicBezTo>
                    <a:pt x="875" y="211"/>
                    <a:pt x="842" y="179"/>
                    <a:pt x="810" y="147"/>
                  </a:cubicBezTo>
                  <a:cubicBezTo>
                    <a:pt x="713" y="308"/>
                    <a:pt x="535" y="244"/>
                    <a:pt x="389" y="260"/>
                  </a:cubicBezTo>
                  <a:cubicBezTo>
                    <a:pt x="486" y="503"/>
                    <a:pt x="729" y="276"/>
                    <a:pt x="842" y="357"/>
                  </a:cubicBezTo>
                  <a:cubicBezTo>
                    <a:pt x="778" y="584"/>
                    <a:pt x="486" y="373"/>
                    <a:pt x="341" y="503"/>
                  </a:cubicBezTo>
                  <a:cubicBezTo>
                    <a:pt x="243" y="487"/>
                    <a:pt x="341" y="357"/>
                    <a:pt x="276" y="308"/>
                  </a:cubicBezTo>
                  <a:cubicBezTo>
                    <a:pt x="211" y="357"/>
                    <a:pt x="98" y="438"/>
                    <a:pt x="49" y="325"/>
                  </a:cubicBezTo>
                  <a:cubicBezTo>
                    <a:pt x="1" y="406"/>
                    <a:pt x="146" y="454"/>
                    <a:pt x="243" y="422"/>
                  </a:cubicBezTo>
                  <a:cubicBezTo>
                    <a:pt x="243" y="454"/>
                    <a:pt x="211" y="454"/>
                    <a:pt x="195" y="470"/>
                  </a:cubicBezTo>
                  <a:cubicBezTo>
                    <a:pt x="179" y="470"/>
                    <a:pt x="227" y="487"/>
                    <a:pt x="243" y="487"/>
                  </a:cubicBezTo>
                  <a:cubicBezTo>
                    <a:pt x="211" y="551"/>
                    <a:pt x="146" y="551"/>
                    <a:pt x="114" y="616"/>
                  </a:cubicBezTo>
                  <a:cubicBezTo>
                    <a:pt x="680" y="519"/>
                    <a:pt x="1263" y="470"/>
                    <a:pt x="1846" y="438"/>
                  </a:cubicBezTo>
                  <a:cubicBezTo>
                    <a:pt x="1814" y="292"/>
                    <a:pt x="1652" y="454"/>
                    <a:pt x="1619" y="389"/>
                  </a:cubicBezTo>
                  <a:cubicBezTo>
                    <a:pt x="1587" y="325"/>
                    <a:pt x="1700" y="308"/>
                    <a:pt x="1765" y="308"/>
                  </a:cubicBezTo>
                  <a:cubicBezTo>
                    <a:pt x="1733" y="276"/>
                    <a:pt x="1717" y="211"/>
                    <a:pt x="1749" y="195"/>
                  </a:cubicBezTo>
                  <a:cubicBezTo>
                    <a:pt x="1619" y="49"/>
                    <a:pt x="1555" y="325"/>
                    <a:pt x="1377" y="244"/>
                  </a:cubicBezTo>
                  <a:cubicBezTo>
                    <a:pt x="1458" y="179"/>
                    <a:pt x="1474" y="82"/>
                    <a:pt x="1636" y="66"/>
                  </a:cubicBezTo>
                  <a:cubicBezTo>
                    <a:pt x="1425" y="1"/>
                    <a:pt x="1199" y="49"/>
                    <a:pt x="1037" y="195"/>
                  </a:cubicBezTo>
                  <a:cubicBezTo>
                    <a:pt x="1150" y="33"/>
                    <a:pt x="972" y="228"/>
                    <a:pt x="907" y="147"/>
                  </a:cubicBezTo>
                  <a:cubicBezTo>
                    <a:pt x="875" y="179"/>
                    <a:pt x="988" y="163"/>
                    <a:pt x="891" y="244"/>
                  </a:cubicBezTo>
                  <a:close/>
                  <a:moveTo>
                    <a:pt x="1199" y="179"/>
                  </a:moveTo>
                  <a:cubicBezTo>
                    <a:pt x="1247" y="98"/>
                    <a:pt x="1360" y="147"/>
                    <a:pt x="1344" y="228"/>
                  </a:cubicBezTo>
                  <a:cubicBezTo>
                    <a:pt x="1279" y="244"/>
                    <a:pt x="1215" y="244"/>
                    <a:pt x="119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1"/>
            <p:cNvSpPr/>
            <p:nvPr/>
          </p:nvSpPr>
          <p:spPr>
            <a:xfrm>
              <a:off x="5939025" y="5292300"/>
              <a:ext cx="3675" cy="4900"/>
            </a:xfrm>
            <a:custGeom>
              <a:avLst/>
              <a:gdLst/>
              <a:ahLst/>
              <a:cxnLst/>
              <a:rect l="l" t="t" r="r" b="b"/>
              <a:pathLst>
                <a:path w="147" h="196" extrusionOk="0">
                  <a:moveTo>
                    <a:pt x="147" y="82"/>
                  </a:moveTo>
                  <a:cubicBezTo>
                    <a:pt x="130" y="1"/>
                    <a:pt x="50" y="82"/>
                    <a:pt x="1" y="49"/>
                  </a:cubicBezTo>
                  <a:cubicBezTo>
                    <a:pt x="17" y="82"/>
                    <a:pt x="33" y="114"/>
                    <a:pt x="1" y="130"/>
                  </a:cubicBezTo>
                  <a:cubicBezTo>
                    <a:pt x="33" y="195"/>
                    <a:pt x="98" y="66"/>
                    <a:pt x="14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41"/>
            <p:cNvSpPr/>
            <p:nvPr/>
          </p:nvSpPr>
          <p:spPr>
            <a:xfrm>
              <a:off x="5895725" y="531132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46"/>
                  </a:moveTo>
                  <a:cubicBezTo>
                    <a:pt x="260" y="98"/>
                    <a:pt x="98" y="1"/>
                    <a:pt x="1" y="114"/>
                  </a:cubicBezTo>
                  <a:cubicBezTo>
                    <a:pt x="98" y="163"/>
                    <a:pt x="227" y="130"/>
                    <a:pt x="34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1"/>
            <p:cNvSpPr/>
            <p:nvPr/>
          </p:nvSpPr>
          <p:spPr>
            <a:xfrm>
              <a:off x="5894525" y="5314575"/>
              <a:ext cx="6900" cy="6500"/>
            </a:xfrm>
            <a:custGeom>
              <a:avLst/>
              <a:gdLst/>
              <a:ahLst/>
              <a:cxnLst/>
              <a:rect l="l" t="t" r="r" b="b"/>
              <a:pathLst>
                <a:path w="276" h="260" extrusionOk="0">
                  <a:moveTo>
                    <a:pt x="243" y="259"/>
                  </a:moveTo>
                  <a:cubicBezTo>
                    <a:pt x="275" y="243"/>
                    <a:pt x="259" y="178"/>
                    <a:pt x="243" y="114"/>
                  </a:cubicBezTo>
                  <a:cubicBezTo>
                    <a:pt x="178" y="146"/>
                    <a:pt x="0" y="0"/>
                    <a:pt x="49" y="211"/>
                  </a:cubicBezTo>
                  <a:cubicBezTo>
                    <a:pt x="130" y="162"/>
                    <a:pt x="211" y="49"/>
                    <a:pt x="24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1"/>
            <p:cNvSpPr/>
            <p:nvPr/>
          </p:nvSpPr>
          <p:spPr>
            <a:xfrm>
              <a:off x="5872650" y="5339650"/>
              <a:ext cx="6925" cy="5700"/>
            </a:xfrm>
            <a:custGeom>
              <a:avLst/>
              <a:gdLst/>
              <a:ahLst/>
              <a:cxnLst/>
              <a:rect l="l" t="t" r="r" b="b"/>
              <a:pathLst>
                <a:path w="277" h="228" extrusionOk="0">
                  <a:moveTo>
                    <a:pt x="260" y="163"/>
                  </a:moveTo>
                  <a:cubicBezTo>
                    <a:pt x="260" y="130"/>
                    <a:pt x="260" y="98"/>
                    <a:pt x="276" y="98"/>
                  </a:cubicBezTo>
                  <a:cubicBezTo>
                    <a:pt x="179" y="1"/>
                    <a:pt x="66" y="82"/>
                    <a:pt x="1" y="147"/>
                  </a:cubicBezTo>
                  <a:cubicBezTo>
                    <a:pt x="66" y="228"/>
                    <a:pt x="147" y="114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1"/>
            <p:cNvSpPr/>
            <p:nvPr/>
          </p:nvSpPr>
          <p:spPr>
            <a:xfrm>
              <a:off x="5820050" y="4875850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0" y="243"/>
                  </a:moveTo>
                  <a:cubicBezTo>
                    <a:pt x="65" y="259"/>
                    <a:pt x="130" y="114"/>
                    <a:pt x="65" y="65"/>
                  </a:cubicBezTo>
                  <a:cubicBezTo>
                    <a:pt x="49" y="0"/>
                    <a:pt x="49" y="178"/>
                    <a:pt x="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1"/>
            <p:cNvSpPr/>
            <p:nvPr/>
          </p:nvSpPr>
          <p:spPr>
            <a:xfrm>
              <a:off x="5862150" y="53166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162" y="162"/>
                  </a:moveTo>
                  <a:cubicBezTo>
                    <a:pt x="211" y="162"/>
                    <a:pt x="211" y="113"/>
                    <a:pt x="259" y="113"/>
                  </a:cubicBezTo>
                  <a:cubicBezTo>
                    <a:pt x="194" y="0"/>
                    <a:pt x="162" y="49"/>
                    <a:pt x="49" y="33"/>
                  </a:cubicBezTo>
                  <a:cubicBezTo>
                    <a:pt x="0" y="81"/>
                    <a:pt x="194" y="49"/>
                    <a:pt x="16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1"/>
            <p:cNvSpPr/>
            <p:nvPr/>
          </p:nvSpPr>
          <p:spPr>
            <a:xfrm>
              <a:off x="5839075" y="5324275"/>
              <a:ext cx="10950" cy="4900"/>
            </a:xfrm>
            <a:custGeom>
              <a:avLst/>
              <a:gdLst/>
              <a:ahLst/>
              <a:cxnLst/>
              <a:rect l="l" t="t" r="r" b="b"/>
              <a:pathLst>
                <a:path w="438" h="196" extrusionOk="0">
                  <a:moveTo>
                    <a:pt x="437" y="98"/>
                  </a:moveTo>
                  <a:cubicBezTo>
                    <a:pt x="324" y="1"/>
                    <a:pt x="130" y="130"/>
                    <a:pt x="0" y="1"/>
                  </a:cubicBezTo>
                  <a:cubicBezTo>
                    <a:pt x="97" y="195"/>
                    <a:pt x="292" y="82"/>
                    <a:pt x="43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1"/>
            <p:cNvSpPr/>
            <p:nvPr/>
          </p:nvSpPr>
          <p:spPr>
            <a:xfrm>
              <a:off x="5841900" y="5329150"/>
              <a:ext cx="4075" cy="7700"/>
            </a:xfrm>
            <a:custGeom>
              <a:avLst/>
              <a:gdLst/>
              <a:ahLst/>
              <a:cxnLst/>
              <a:rect l="l" t="t" r="r" b="b"/>
              <a:pathLst>
                <a:path w="163" h="308" extrusionOk="0">
                  <a:moveTo>
                    <a:pt x="82" y="146"/>
                  </a:moveTo>
                  <a:cubicBezTo>
                    <a:pt x="98" y="210"/>
                    <a:pt x="65" y="210"/>
                    <a:pt x="33" y="227"/>
                  </a:cubicBezTo>
                  <a:cubicBezTo>
                    <a:pt x="49" y="308"/>
                    <a:pt x="114" y="308"/>
                    <a:pt x="130" y="243"/>
                  </a:cubicBezTo>
                  <a:cubicBezTo>
                    <a:pt x="163" y="194"/>
                    <a:pt x="1" y="0"/>
                    <a:pt x="3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41"/>
            <p:cNvSpPr/>
            <p:nvPr/>
          </p:nvSpPr>
          <p:spPr>
            <a:xfrm>
              <a:off x="5778775" y="4877875"/>
              <a:ext cx="8525" cy="10550"/>
            </a:xfrm>
            <a:custGeom>
              <a:avLst/>
              <a:gdLst/>
              <a:ahLst/>
              <a:cxnLst/>
              <a:rect l="l" t="t" r="r" b="b"/>
              <a:pathLst>
                <a:path w="341" h="422" extrusionOk="0">
                  <a:moveTo>
                    <a:pt x="308" y="81"/>
                  </a:moveTo>
                  <a:cubicBezTo>
                    <a:pt x="340" y="0"/>
                    <a:pt x="146" y="195"/>
                    <a:pt x="81" y="114"/>
                  </a:cubicBezTo>
                  <a:cubicBezTo>
                    <a:pt x="162" y="195"/>
                    <a:pt x="49" y="243"/>
                    <a:pt x="0" y="292"/>
                  </a:cubicBezTo>
                  <a:cubicBezTo>
                    <a:pt x="65" y="421"/>
                    <a:pt x="130" y="308"/>
                    <a:pt x="227" y="308"/>
                  </a:cubicBezTo>
                  <a:cubicBezTo>
                    <a:pt x="113" y="227"/>
                    <a:pt x="259" y="146"/>
                    <a:pt x="30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1"/>
            <p:cNvSpPr/>
            <p:nvPr/>
          </p:nvSpPr>
          <p:spPr>
            <a:xfrm>
              <a:off x="5765825" y="4789650"/>
              <a:ext cx="6500" cy="6900"/>
            </a:xfrm>
            <a:custGeom>
              <a:avLst/>
              <a:gdLst/>
              <a:ahLst/>
              <a:cxnLst/>
              <a:rect l="l" t="t" r="r" b="b"/>
              <a:pathLst>
                <a:path w="260" h="276" extrusionOk="0">
                  <a:moveTo>
                    <a:pt x="130" y="194"/>
                  </a:moveTo>
                  <a:cubicBezTo>
                    <a:pt x="130" y="275"/>
                    <a:pt x="211" y="194"/>
                    <a:pt x="259" y="227"/>
                  </a:cubicBezTo>
                  <a:cubicBezTo>
                    <a:pt x="227" y="49"/>
                    <a:pt x="113" y="16"/>
                    <a:pt x="0" y="0"/>
                  </a:cubicBezTo>
                  <a:cubicBezTo>
                    <a:pt x="97" y="162"/>
                    <a:pt x="97" y="146"/>
                    <a:pt x="13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1"/>
            <p:cNvSpPr/>
            <p:nvPr/>
          </p:nvSpPr>
          <p:spPr>
            <a:xfrm>
              <a:off x="5812350" y="5347750"/>
              <a:ext cx="5300" cy="6500"/>
            </a:xfrm>
            <a:custGeom>
              <a:avLst/>
              <a:gdLst/>
              <a:ahLst/>
              <a:cxnLst/>
              <a:rect l="l" t="t" r="r" b="b"/>
              <a:pathLst>
                <a:path w="212" h="260" extrusionOk="0">
                  <a:moveTo>
                    <a:pt x="211" y="146"/>
                  </a:moveTo>
                  <a:cubicBezTo>
                    <a:pt x="163" y="1"/>
                    <a:pt x="82" y="163"/>
                    <a:pt x="1" y="179"/>
                  </a:cubicBezTo>
                  <a:cubicBezTo>
                    <a:pt x="49" y="260"/>
                    <a:pt x="114" y="114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1"/>
            <p:cNvSpPr/>
            <p:nvPr/>
          </p:nvSpPr>
          <p:spPr>
            <a:xfrm>
              <a:off x="5699850" y="4880300"/>
              <a:ext cx="5275" cy="487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4" y="146"/>
                  </a:moveTo>
                  <a:cubicBezTo>
                    <a:pt x="130" y="195"/>
                    <a:pt x="146" y="130"/>
                    <a:pt x="178" y="146"/>
                  </a:cubicBezTo>
                  <a:cubicBezTo>
                    <a:pt x="146" y="98"/>
                    <a:pt x="97" y="65"/>
                    <a:pt x="195" y="65"/>
                  </a:cubicBezTo>
                  <a:cubicBezTo>
                    <a:pt x="211" y="0"/>
                    <a:pt x="49" y="0"/>
                    <a:pt x="0" y="49"/>
                  </a:cubicBezTo>
                  <a:cubicBezTo>
                    <a:pt x="0" y="98"/>
                    <a:pt x="178" y="65"/>
                    <a:pt x="114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1"/>
            <p:cNvSpPr/>
            <p:nvPr/>
          </p:nvSpPr>
          <p:spPr>
            <a:xfrm>
              <a:off x="5623350" y="4893250"/>
              <a:ext cx="11775" cy="8125"/>
            </a:xfrm>
            <a:custGeom>
              <a:avLst/>
              <a:gdLst/>
              <a:ahLst/>
              <a:cxnLst/>
              <a:rect l="l" t="t" r="r" b="b"/>
              <a:pathLst>
                <a:path w="471" h="325" extrusionOk="0">
                  <a:moveTo>
                    <a:pt x="405" y="146"/>
                  </a:moveTo>
                  <a:cubicBezTo>
                    <a:pt x="470" y="146"/>
                    <a:pt x="227" y="65"/>
                    <a:pt x="179" y="1"/>
                  </a:cubicBezTo>
                  <a:cubicBezTo>
                    <a:pt x="162" y="65"/>
                    <a:pt x="82" y="195"/>
                    <a:pt x="17" y="114"/>
                  </a:cubicBezTo>
                  <a:cubicBezTo>
                    <a:pt x="1" y="324"/>
                    <a:pt x="146" y="98"/>
                    <a:pt x="276" y="98"/>
                  </a:cubicBezTo>
                  <a:cubicBezTo>
                    <a:pt x="276" y="162"/>
                    <a:pt x="211" y="179"/>
                    <a:pt x="179" y="211"/>
                  </a:cubicBezTo>
                  <a:cubicBezTo>
                    <a:pt x="243" y="292"/>
                    <a:pt x="276" y="98"/>
                    <a:pt x="40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1"/>
            <p:cNvSpPr/>
            <p:nvPr/>
          </p:nvSpPr>
          <p:spPr>
            <a:xfrm>
              <a:off x="5610800" y="4897300"/>
              <a:ext cx="7725" cy="11350"/>
            </a:xfrm>
            <a:custGeom>
              <a:avLst/>
              <a:gdLst/>
              <a:ahLst/>
              <a:cxnLst/>
              <a:rect l="l" t="t" r="r" b="b"/>
              <a:pathLst>
                <a:path w="309" h="454" extrusionOk="0">
                  <a:moveTo>
                    <a:pt x="146" y="421"/>
                  </a:moveTo>
                  <a:cubicBezTo>
                    <a:pt x="195" y="405"/>
                    <a:pt x="308" y="454"/>
                    <a:pt x="260" y="340"/>
                  </a:cubicBezTo>
                  <a:cubicBezTo>
                    <a:pt x="130" y="389"/>
                    <a:pt x="82" y="195"/>
                    <a:pt x="146" y="98"/>
                  </a:cubicBezTo>
                  <a:cubicBezTo>
                    <a:pt x="114" y="65"/>
                    <a:pt x="82" y="65"/>
                    <a:pt x="82" y="0"/>
                  </a:cubicBezTo>
                  <a:cubicBezTo>
                    <a:pt x="1" y="130"/>
                    <a:pt x="114" y="259"/>
                    <a:pt x="146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1"/>
            <p:cNvSpPr/>
            <p:nvPr/>
          </p:nvSpPr>
          <p:spPr>
            <a:xfrm>
              <a:off x="5592600" y="4896900"/>
              <a:ext cx="12150" cy="8525"/>
            </a:xfrm>
            <a:custGeom>
              <a:avLst/>
              <a:gdLst/>
              <a:ahLst/>
              <a:cxnLst/>
              <a:rect l="l" t="t" r="r" b="b"/>
              <a:pathLst>
                <a:path w="486" h="341" extrusionOk="0">
                  <a:moveTo>
                    <a:pt x="405" y="97"/>
                  </a:moveTo>
                  <a:cubicBezTo>
                    <a:pt x="437" y="194"/>
                    <a:pt x="356" y="324"/>
                    <a:pt x="405" y="340"/>
                  </a:cubicBezTo>
                  <a:cubicBezTo>
                    <a:pt x="486" y="308"/>
                    <a:pt x="405" y="194"/>
                    <a:pt x="454" y="81"/>
                  </a:cubicBezTo>
                  <a:cubicBezTo>
                    <a:pt x="421" y="97"/>
                    <a:pt x="405" y="65"/>
                    <a:pt x="405" y="16"/>
                  </a:cubicBezTo>
                  <a:cubicBezTo>
                    <a:pt x="259" y="114"/>
                    <a:pt x="178" y="0"/>
                    <a:pt x="0" y="65"/>
                  </a:cubicBezTo>
                  <a:cubicBezTo>
                    <a:pt x="33" y="114"/>
                    <a:pt x="97" y="146"/>
                    <a:pt x="130" y="81"/>
                  </a:cubicBezTo>
                  <a:cubicBezTo>
                    <a:pt x="81" y="227"/>
                    <a:pt x="227" y="178"/>
                    <a:pt x="324" y="292"/>
                  </a:cubicBezTo>
                  <a:cubicBezTo>
                    <a:pt x="324" y="227"/>
                    <a:pt x="308" y="162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1"/>
            <p:cNvSpPr/>
            <p:nvPr/>
          </p:nvSpPr>
          <p:spPr>
            <a:xfrm>
              <a:off x="5570325" y="4861675"/>
              <a:ext cx="6925" cy="7725"/>
            </a:xfrm>
            <a:custGeom>
              <a:avLst/>
              <a:gdLst/>
              <a:ahLst/>
              <a:cxnLst/>
              <a:rect l="l" t="t" r="r" b="b"/>
              <a:pathLst>
                <a:path w="277" h="309" extrusionOk="0">
                  <a:moveTo>
                    <a:pt x="98" y="1"/>
                  </a:moveTo>
                  <a:cubicBezTo>
                    <a:pt x="163" y="179"/>
                    <a:pt x="33" y="130"/>
                    <a:pt x="1" y="195"/>
                  </a:cubicBezTo>
                  <a:cubicBezTo>
                    <a:pt x="66" y="308"/>
                    <a:pt x="276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1"/>
            <p:cNvSpPr/>
            <p:nvPr/>
          </p:nvSpPr>
          <p:spPr>
            <a:xfrm>
              <a:off x="5550500" y="4915100"/>
              <a:ext cx="8925" cy="2050"/>
            </a:xfrm>
            <a:custGeom>
              <a:avLst/>
              <a:gdLst/>
              <a:ahLst/>
              <a:cxnLst/>
              <a:rect l="l" t="t" r="r" b="b"/>
              <a:pathLst>
                <a:path w="357" h="82" extrusionOk="0">
                  <a:moveTo>
                    <a:pt x="1" y="82"/>
                  </a:moveTo>
                  <a:cubicBezTo>
                    <a:pt x="65" y="82"/>
                    <a:pt x="357" y="33"/>
                    <a:pt x="82" y="1"/>
                  </a:cubicBezTo>
                  <a:cubicBezTo>
                    <a:pt x="65" y="33"/>
                    <a:pt x="33" y="49"/>
                    <a:pt x="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41"/>
            <p:cNvSpPr/>
            <p:nvPr/>
          </p:nvSpPr>
          <p:spPr>
            <a:xfrm>
              <a:off x="5540800" y="4909025"/>
              <a:ext cx="10525" cy="6925"/>
            </a:xfrm>
            <a:custGeom>
              <a:avLst/>
              <a:gdLst/>
              <a:ahLst/>
              <a:cxnLst/>
              <a:rect l="l" t="t" r="r" b="b"/>
              <a:pathLst>
                <a:path w="421" h="277" extrusionOk="0">
                  <a:moveTo>
                    <a:pt x="81" y="211"/>
                  </a:moveTo>
                  <a:cubicBezTo>
                    <a:pt x="178" y="260"/>
                    <a:pt x="275" y="276"/>
                    <a:pt x="389" y="244"/>
                  </a:cubicBezTo>
                  <a:cubicBezTo>
                    <a:pt x="324" y="163"/>
                    <a:pt x="405" y="114"/>
                    <a:pt x="421" y="33"/>
                  </a:cubicBezTo>
                  <a:cubicBezTo>
                    <a:pt x="324" y="1"/>
                    <a:pt x="243" y="66"/>
                    <a:pt x="227" y="163"/>
                  </a:cubicBezTo>
                  <a:cubicBezTo>
                    <a:pt x="178" y="130"/>
                    <a:pt x="227" y="98"/>
                    <a:pt x="178" y="17"/>
                  </a:cubicBezTo>
                  <a:cubicBezTo>
                    <a:pt x="146" y="66"/>
                    <a:pt x="81" y="82"/>
                    <a:pt x="32" y="33"/>
                  </a:cubicBezTo>
                  <a:cubicBezTo>
                    <a:pt x="0" y="82"/>
                    <a:pt x="146" y="82"/>
                    <a:pt x="8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1"/>
            <p:cNvSpPr/>
            <p:nvPr/>
          </p:nvSpPr>
          <p:spPr>
            <a:xfrm>
              <a:off x="5476850" y="4911875"/>
              <a:ext cx="67200" cy="13375"/>
            </a:xfrm>
            <a:custGeom>
              <a:avLst/>
              <a:gdLst/>
              <a:ahLst/>
              <a:cxnLst/>
              <a:rect l="l" t="t" r="r" b="b"/>
              <a:pathLst>
                <a:path w="2688" h="535" extrusionOk="0">
                  <a:moveTo>
                    <a:pt x="2688" y="389"/>
                  </a:moveTo>
                  <a:cubicBezTo>
                    <a:pt x="2477" y="194"/>
                    <a:pt x="2186" y="97"/>
                    <a:pt x="1878" y="114"/>
                  </a:cubicBezTo>
                  <a:cubicBezTo>
                    <a:pt x="1862" y="114"/>
                    <a:pt x="1862" y="49"/>
                    <a:pt x="1846" y="0"/>
                  </a:cubicBezTo>
                  <a:cubicBezTo>
                    <a:pt x="1781" y="49"/>
                    <a:pt x="1781" y="81"/>
                    <a:pt x="1813" y="178"/>
                  </a:cubicBezTo>
                  <a:cubicBezTo>
                    <a:pt x="1716" y="194"/>
                    <a:pt x="1700" y="146"/>
                    <a:pt x="1651" y="243"/>
                  </a:cubicBezTo>
                  <a:cubicBezTo>
                    <a:pt x="1619" y="227"/>
                    <a:pt x="1587" y="194"/>
                    <a:pt x="1587" y="130"/>
                  </a:cubicBezTo>
                  <a:cubicBezTo>
                    <a:pt x="1150" y="227"/>
                    <a:pt x="696" y="243"/>
                    <a:pt x="259" y="162"/>
                  </a:cubicBezTo>
                  <a:cubicBezTo>
                    <a:pt x="340" y="259"/>
                    <a:pt x="178" y="227"/>
                    <a:pt x="227" y="373"/>
                  </a:cubicBezTo>
                  <a:cubicBezTo>
                    <a:pt x="211" y="356"/>
                    <a:pt x="178" y="356"/>
                    <a:pt x="146" y="356"/>
                  </a:cubicBezTo>
                  <a:cubicBezTo>
                    <a:pt x="146" y="275"/>
                    <a:pt x="243" y="308"/>
                    <a:pt x="211" y="194"/>
                  </a:cubicBezTo>
                  <a:cubicBezTo>
                    <a:pt x="97" y="275"/>
                    <a:pt x="33" y="243"/>
                    <a:pt x="0" y="437"/>
                  </a:cubicBezTo>
                  <a:cubicBezTo>
                    <a:pt x="49" y="534"/>
                    <a:pt x="114" y="259"/>
                    <a:pt x="130" y="502"/>
                  </a:cubicBezTo>
                  <a:cubicBezTo>
                    <a:pt x="891" y="405"/>
                    <a:pt x="1312" y="324"/>
                    <a:pt x="2170" y="227"/>
                  </a:cubicBezTo>
                  <a:cubicBezTo>
                    <a:pt x="2234" y="194"/>
                    <a:pt x="2234" y="292"/>
                    <a:pt x="2267" y="324"/>
                  </a:cubicBezTo>
                  <a:cubicBezTo>
                    <a:pt x="2267" y="259"/>
                    <a:pt x="2380" y="324"/>
                    <a:pt x="2380" y="243"/>
                  </a:cubicBezTo>
                  <a:cubicBezTo>
                    <a:pt x="2429" y="259"/>
                    <a:pt x="2461" y="308"/>
                    <a:pt x="2461" y="373"/>
                  </a:cubicBezTo>
                  <a:cubicBezTo>
                    <a:pt x="2542" y="389"/>
                    <a:pt x="2655" y="292"/>
                    <a:pt x="2688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1"/>
            <p:cNvSpPr/>
            <p:nvPr/>
          </p:nvSpPr>
          <p:spPr>
            <a:xfrm>
              <a:off x="5451350" y="4991200"/>
              <a:ext cx="51425" cy="24300"/>
            </a:xfrm>
            <a:custGeom>
              <a:avLst/>
              <a:gdLst/>
              <a:ahLst/>
              <a:cxnLst/>
              <a:rect l="l" t="t" r="r" b="b"/>
              <a:pathLst>
                <a:path w="2057" h="972" extrusionOk="0">
                  <a:moveTo>
                    <a:pt x="2056" y="389"/>
                  </a:moveTo>
                  <a:cubicBezTo>
                    <a:pt x="2040" y="275"/>
                    <a:pt x="1927" y="356"/>
                    <a:pt x="1894" y="292"/>
                  </a:cubicBezTo>
                  <a:cubicBezTo>
                    <a:pt x="1911" y="259"/>
                    <a:pt x="1927" y="243"/>
                    <a:pt x="1959" y="227"/>
                  </a:cubicBezTo>
                  <a:cubicBezTo>
                    <a:pt x="1781" y="0"/>
                    <a:pt x="1538" y="211"/>
                    <a:pt x="1295" y="178"/>
                  </a:cubicBezTo>
                  <a:cubicBezTo>
                    <a:pt x="1393" y="373"/>
                    <a:pt x="842" y="502"/>
                    <a:pt x="761" y="308"/>
                  </a:cubicBezTo>
                  <a:cubicBezTo>
                    <a:pt x="680" y="275"/>
                    <a:pt x="713" y="405"/>
                    <a:pt x="664" y="421"/>
                  </a:cubicBezTo>
                  <a:cubicBezTo>
                    <a:pt x="599" y="373"/>
                    <a:pt x="567" y="275"/>
                    <a:pt x="470" y="259"/>
                  </a:cubicBezTo>
                  <a:cubicBezTo>
                    <a:pt x="486" y="292"/>
                    <a:pt x="502" y="340"/>
                    <a:pt x="502" y="405"/>
                  </a:cubicBezTo>
                  <a:cubicBezTo>
                    <a:pt x="389" y="356"/>
                    <a:pt x="373" y="599"/>
                    <a:pt x="292" y="680"/>
                  </a:cubicBezTo>
                  <a:cubicBezTo>
                    <a:pt x="243" y="567"/>
                    <a:pt x="178" y="615"/>
                    <a:pt x="114" y="648"/>
                  </a:cubicBezTo>
                  <a:cubicBezTo>
                    <a:pt x="227" y="729"/>
                    <a:pt x="114" y="777"/>
                    <a:pt x="0" y="777"/>
                  </a:cubicBezTo>
                  <a:cubicBezTo>
                    <a:pt x="146" y="858"/>
                    <a:pt x="211" y="972"/>
                    <a:pt x="373" y="955"/>
                  </a:cubicBezTo>
                  <a:cubicBezTo>
                    <a:pt x="356" y="907"/>
                    <a:pt x="324" y="907"/>
                    <a:pt x="308" y="858"/>
                  </a:cubicBezTo>
                  <a:cubicBezTo>
                    <a:pt x="373" y="745"/>
                    <a:pt x="502" y="696"/>
                    <a:pt x="615" y="713"/>
                  </a:cubicBezTo>
                  <a:cubicBezTo>
                    <a:pt x="648" y="648"/>
                    <a:pt x="632" y="583"/>
                    <a:pt x="599" y="534"/>
                  </a:cubicBezTo>
                  <a:cubicBezTo>
                    <a:pt x="696" y="632"/>
                    <a:pt x="891" y="470"/>
                    <a:pt x="972" y="680"/>
                  </a:cubicBezTo>
                  <a:cubicBezTo>
                    <a:pt x="1020" y="648"/>
                    <a:pt x="1053" y="599"/>
                    <a:pt x="1134" y="583"/>
                  </a:cubicBezTo>
                  <a:cubicBezTo>
                    <a:pt x="1101" y="454"/>
                    <a:pt x="1053" y="599"/>
                    <a:pt x="988" y="599"/>
                  </a:cubicBezTo>
                  <a:cubicBezTo>
                    <a:pt x="955" y="567"/>
                    <a:pt x="939" y="534"/>
                    <a:pt x="923" y="502"/>
                  </a:cubicBezTo>
                  <a:cubicBezTo>
                    <a:pt x="1295" y="437"/>
                    <a:pt x="1668" y="405"/>
                    <a:pt x="2056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1"/>
            <p:cNvSpPr/>
            <p:nvPr/>
          </p:nvSpPr>
          <p:spPr>
            <a:xfrm>
              <a:off x="5496275" y="5029250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46" y="210"/>
                  </a:moveTo>
                  <a:cubicBezTo>
                    <a:pt x="195" y="113"/>
                    <a:pt x="340" y="130"/>
                    <a:pt x="356" y="0"/>
                  </a:cubicBezTo>
                  <a:cubicBezTo>
                    <a:pt x="259" y="16"/>
                    <a:pt x="130" y="146"/>
                    <a:pt x="65" y="97"/>
                  </a:cubicBezTo>
                  <a:cubicBezTo>
                    <a:pt x="0" y="146"/>
                    <a:pt x="130" y="178"/>
                    <a:pt x="146" y="2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1"/>
            <p:cNvSpPr/>
            <p:nvPr/>
          </p:nvSpPr>
          <p:spPr>
            <a:xfrm>
              <a:off x="5537150" y="5469975"/>
              <a:ext cx="6900" cy="8925"/>
            </a:xfrm>
            <a:custGeom>
              <a:avLst/>
              <a:gdLst/>
              <a:ahLst/>
              <a:cxnLst/>
              <a:rect l="l" t="t" r="r" b="b"/>
              <a:pathLst>
                <a:path w="276" h="357" extrusionOk="0">
                  <a:moveTo>
                    <a:pt x="276" y="130"/>
                  </a:moveTo>
                  <a:cubicBezTo>
                    <a:pt x="243" y="98"/>
                    <a:pt x="227" y="49"/>
                    <a:pt x="227" y="1"/>
                  </a:cubicBezTo>
                  <a:cubicBezTo>
                    <a:pt x="211" y="114"/>
                    <a:pt x="146" y="195"/>
                    <a:pt x="33" y="130"/>
                  </a:cubicBezTo>
                  <a:cubicBezTo>
                    <a:pt x="17" y="146"/>
                    <a:pt x="33" y="227"/>
                    <a:pt x="0" y="227"/>
                  </a:cubicBezTo>
                  <a:cubicBezTo>
                    <a:pt x="33" y="357"/>
                    <a:pt x="65" y="227"/>
                    <a:pt x="162" y="260"/>
                  </a:cubicBezTo>
                  <a:cubicBezTo>
                    <a:pt x="130" y="146"/>
                    <a:pt x="195" y="130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41"/>
            <p:cNvSpPr/>
            <p:nvPr/>
          </p:nvSpPr>
          <p:spPr>
            <a:xfrm>
              <a:off x="5471175" y="496002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65" y="130"/>
                  </a:moveTo>
                  <a:cubicBezTo>
                    <a:pt x="211" y="179"/>
                    <a:pt x="292" y="130"/>
                    <a:pt x="438" y="179"/>
                  </a:cubicBezTo>
                  <a:cubicBezTo>
                    <a:pt x="421" y="130"/>
                    <a:pt x="405" y="98"/>
                    <a:pt x="357" y="98"/>
                  </a:cubicBezTo>
                  <a:cubicBezTo>
                    <a:pt x="373" y="65"/>
                    <a:pt x="373" y="33"/>
                    <a:pt x="373" y="1"/>
                  </a:cubicBezTo>
                  <a:cubicBezTo>
                    <a:pt x="243" y="130"/>
                    <a:pt x="130" y="65"/>
                    <a:pt x="1" y="1"/>
                  </a:cubicBezTo>
                  <a:cubicBezTo>
                    <a:pt x="33" y="33"/>
                    <a:pt x="227" y="130"/>
                    <a:pt x="6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1"/>
            <p:cNvSpPr/>
            <p:nvPr/>
          </p:nvSpPr>
          <p:spPr>
            <a:xfrm>
              <a:off x="5461475" y="49600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7" y="98"/>
                  </a:moveTo>
                  <a:cubicBezTo>
                    <a:pt x="130" y="1"/>
                    <a:pt x="0" y="146"/>
                    <a:pt x="32" y="244"/>
                  </a:cubicBezTo>
                  <a:cubicBezTo>
                    <a:pt x="49" y="211"/>
                    <a:pt x="97" y="195"/>
                    <a:pt x="130" y="211"/>
                  </a:cubicBezTo>
                  <a:cubicBezTo>
                    <a:pt x="130" y="146"/>
                    <a:pt x="16" y="130"/>
                    <a:pt x="9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1"/>
            <p:cNvSpPr/>
            <p:nvPr/>
          </p:nvSpPr>
          <p:spPr>
            <a:xfrm>
              <a:off x="5450125" y="4939800"/>
              <a:ext cx="8125" cy="7300"/>
            </a:xfrm>
            <a:custGeom>
              <a:avLst/>
              <a:gdLst/>
              <a:ahLst/>
              <a:cxnLst/>
              <a:rect l="l" t="t" r="r" b="b"/>
              <a:pathLst>
                <a:path w="325" h="292" extrusionOk="0">
                  <a:moveTo>
                    <a:pt x="325" y="97"/>
                  </a:moveTo>
                  <a:cubicBezTo>
                    <a:pt x="325" y="81"/>
                    <a:pt x="325" y="65"/>
                    <a:pt x="308" y="65"/>
                  </a:cubicBezTo>
                  <a:cubicBezTo>
                    <a:pt x="292" y="65"/>
                    <a:pt x="308" y="16"/>
                    <a:pt x="308" y="0"/>
                  </a:cubicBezTo>
                  <a:cubicBezTo>
                    <a:pt x="292" y="162"/>
                    <a:pt x="1" y="33"/>
                    <a:pt x="49" y="275"/>
                  </a:cubicBezTo>
                  <a:cubicBezTo>
                    <a:pt x="114" y="292"/>
                    <a:pt x="98" y="227"/>
                    <a:pt x="98" y="162"/>
                  </a:cubicBezTo>
                  <a:cubicBezTo>
                    <a:pt x="195" y="130"/>
                    <a:pt x="276" y="130"/>
                    <a:pt x="32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1"/>
            <p:cNvSpPr/>
            <p:nvPr/>
          </p:nvSpPr>
          <p:spPr>
            <a:xfrm>
              <a:off x="5424225" y="4880700"/>
              <a:ext cx="12975" cy="12575"/>
            </a:xfrm>
            <a:custGeom>
              <a:avLst/>
              <a:gdLst/>
              <a:ahLst/>
              <a:cxnLst/>
              <a:rect l="l" t="t" r="r" b="b"/>
              <a:pathLst>
                <a:path w="519" h="503" extrusionOk="0">
                  <a:moveTo>
                    <a:pt x="130" y="1"/>
                  </a:moveTo>
                  <a:cubicBezTo>
                    <a:pt x="65" y="1"/>
                    <a:pt x="65" y="98"/>
                    <a:pt x="1" y="82"/>
                  </a:cubicBezTo>
                  <a:cubicBezTo>
                    <a:pt x="49" y="114"/>
                    <a:pt x="130" y="227"/>
                    <a:pt x="211" y="179"/>
                  </a:cubicBezTo>
                  <a:cubicBezTo>
                    <a:pt x="211" y="243"/>
                    <a:pt x="179" y="260"/>
                    <a:pt x="195" y="324"/>
                  </a:cubicBezTo>
                  <a:cubicBezTo>
                    <a:pt x="292" y="308"/>
                    <a:pt x="292" y="260"/>
                    <a:pt x="373" y="308"/>
                  </a:cubicBezTo>
                  <a:cubicBezTo>
                    <a:pt x="373" y="341"/>
                    <a:pt x="341" y="373"/>
                    <a:pt x="308" y="373"/>
                  </a:cubicBezTo>
                  <a:cubicBezTo>
                    <a:pt x="357" y="486"/>
                    <a:pt x="389" y="389"/>
                    <a:pt x="438" y="503"/>
                  </a:cubicBezTo>
                  <a:cubicBezTo>
                    <a:pt x="502" y="486"/>
                    <a:pt x="422" y="357"/>
                    <a:pt x="405" y="341"/>
                  </a:cubicBezTo>
                  <a:cubicBezTo>
                    <a:pt x="438" y="292"/>
                    <a:pt x="454" y="227"/>
                    <a:pt x="519" y="211"/>
                  </a:cubicBezTo>
                  <a:cubicBezTo>
                    <a:pt x="486" y="179"/>
                    <a:pt x="454" y="179"/>
                    <a:pt x="454" y="114"/>
                  </a:cubicBezTo>
                  <a:cubicBezTo>
                    <a:pt x="292" y="82"/>
                    <a:pt x="227" y="130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1"/>
            <p:cNvSpPr/>
            <p:nvPr/>
          </p:nvSpPr>
          <p:spPr>
            <a:xfrm>
              <a:off x="5450125" y="5064850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79" y="146"/>
                  </a:moveTo>
                  <a:cubicBezTo>
                    <a:pt x="195" y="146"/>
                    <a:pt x="195" y="114"/>
                    <a:pt x="179" y="114"/>
                  </a:cubicBezTo>
                  <a:cubicBezTo>
                    <a:pt x="195" y="82"/>
                    <a:pt x="244" y="82"/>
                    <a:pt x="227" y="1"/>
                  </a:cubicBezTo>
                  <a:cubicBezTo>
                    <a:pt x="146" y="33"/>
                    <a:pt x="130" y="114"/>
                    <a:pt x="65" y="163"/>
                  </a:cubicBezTo>
                  <a:cubicBezTo>
                    <a:pt x="1" y="276"/>
                    <a:pt x="179" y="65"/>
                    <a:pt x="17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1"/>
            <p:cNvSpPr/>
            <p:nvPr/>
          </p:nvSpPr>
          <p:spPr>
            <a:xfrm>
              <a:off x="5403175" y="5042600"/>
              <a:ext cx="43750" cy="17025"/>
            </a:xfrm>
            <a:custGeom>
              <a:avLst/>
              <a:gdLst/>
              <a:ahLst/>
              <a:cxnLst/>
              <a:rect l="l" t="t" r="r" b="b"/>
              <a:pathLst>
                <a:path w="1750" h="681" extrusionOk="0">
                  <a:moveTo>
                    <a:pt x="1749" y="211"/>
                  </a:moveTo>
                  <a:cubicBezTo>
                    <a:pt x="1701" y="146"/>
                    <a:pt x="1668" y="65"/>
                    <a:pt x="1587" y="81"/>
                  </a:cubicBezTo>
                  <a:cubicBezTo>
                    <a:pt x="1701" y="259"/>
                    <a:pt x="1425" y="49"/>
                    <a:pt x="1361" y="146"/>
                  </a:cubicBezTo>
                  <a:cubicBezTo>
                    <a:pt x="1328" y="146"/>
                    <a:pt x="1280" y="0"/>
                    <a:pt x="1312" y="0"/>
                  </a:cubicBezTo>
                  <a:cubicBezTo>
                    <a:pt x="1215" y="81"/>
                    <a:pt x="826" y="97"/>
                    <a:pt x="697" y="292"/>
                  </a:cubicBezTo>
                  <a:cubicBezTo>
                    <a:pt x="616" y="65"/>
                    <a:pt x="519" y="373"/>
                    <a:pt x="454" y="162"/>
                  </a:cubicBezTo>
                  <a:cubicBezTo>
                    <a:pt x="406" y="162"/>
                    <a:pt x="454" y="292"/>
                    <a:pt x="422" y="308"/>
                  </a:cubicBezTo>
                  <a:cubicBezTo>
                    <a:pt x="292" y="195"/>
                    <a:pt x="179" y="405"/>
                    <a:pt x="82" y="389"/>
                  </a:cubicBezTo>
                  <a:cubicBezTo>
                    <a:pt x="33" y="405"/>
                    <a:pt x="147" y="664"/>
                    <a:pt x="17" y="534"/>
                  </a:cubicBezTo>
                  <a:cubicBezTo>
                    <a:pt x="1" y="680"/>
                    <a:pt x="163" y="599"/>
                    <a:pt x="163" y="437"/>
                  </a:cubicBezTo>
                  <a:cubicBezTo>
                    <a:pt x="260" y="454"/>
                    <a:pt x="357" y="421"/>
                    <a:pt x="422" y="340"/>
                  </a:cubicBezTo>
                  <a:cubicBezTo>
                    <a:pt x="470" y="340"/>
                    <a:pt x="486" y="405"/>
                    <a:pt x="486" y="486"/>
                  </a:cubicBezTo>
                  <a:cubicBezTo>
                    <a:pt x="632" y="437"/>
                    <a:pt x="632" y="373"/>
                    <a:pt x="762" y="454"/>
                  </a:cubicBezTo>
                  <a:cubicBezTo>
                    <a:pt x="665" y="81"/>
                    <a:pt x="1102" y="421"/>
                    <a:pt x="1199" y="130"/>
                  </a:cubicBezTo>
                  <a:cubicBezTo>
                    <a:pt x="1344" y="243"/>
                    <a:pt x="1539" y="162"/>
                    <a:pt x="174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1"/>
            <p:cNvSpPr/>
            <p:nvPr/>
          </p:nvSpPr>
          <p:spPr>
            <a:xfrm>
              <a:off x="5384575" y="4976225"/>
              <a:ext cx="56675" cy="40075"/>
            </a:xfrm>
            <a:custGeom>
              <a:avLst/>
              <a:gdLst/>
              <a:ahLst/>
              <a:cxnLst/>
              <a:rect l="l" t="t" r="r" b="b"/>
              <a:pathLst>
                <a:path w="2267" h="1603" extrusionOk="0">
                  <a:moveTo>
                    <a:pt x="1684" y="356"/>
                  </a:moveTo>
                  <a:cubicBezTo>
                    <a:pt x="1651" y="292"/>
                    <a:pt x="1587" y="292"/>
                    <a:pt x="1522" y="308"/>
                  </a:cubicBezTo>
                  <a:cubicBezTo>
                    <a:pt x="1490" y="195"/>
                    <a:pt x="1554" y="211"/>
                    <a:pt x="1522" y="114"/>
                  </a:cubicBezTo>
                  <a:cubicBezTo>
                    <a:pt x="1392" y="146"/>
                    <a:pt x="1311" y="65"/>
                    <a:pt x="1214" y="0"/>
                  </a:cubicBezTo>
                  <a:cubicBezTo>
                    <a:pt x="1295" y="211"/>
                    <a:pt x="712" y="195"/>
                    <a:pt x="712" y="486"/>
                  </a:cubicBezTo>
                  <a:cubicBezTo>
                    <a:pt x="680" y="470"/>
                    <a:pt x="648" y="454"/>
                    <a:pt x="599" y="470"/>
                  </a:cubicBezTo>
                  <a:cubicBezTo>
                    <a:pt x="583" y="567"/>
                    <a:pt x="502" y="648"/>
                    <a:pt x="405" y="664"/>
                  </a:cubicBezTo>
                  <a:cubicBezTo>
                    <a:pt x="308" y="923"/>
                    <a:pt x="49" y="1020"/>
                    <a:pt x="0" y="1247"/>
                  </a:cubicBezTo>
                  <a:cubicBezTo>
                    <a:pt x="65" y="1182"/>
                    <a:pt x="227" y="1263"/>
                    <a:pt x="178" y="1263"/>
                  </a:cubicBezTo>
                  <a:cubicBezTo>
                    <a:pt x="631" y="1328"/>
                    <a:pt x="1311" y="761"/>
                    <a:pt x="1700" y="1182"/>
                  </a:cubicBezTo>
                  <a:cubicBezTo>
                    <a:pt x="1635" y="1247"/>
                    <a:pt x="1538" y="1020"/>
                    <a:pt x="1376" y="1117"/>
                  </a:cubicBezTo>
                  <a:cubicBezTo>
                    <a:pt x="1506" y="1198"/>
                    <a:pt x="1554" y="1360"/>
                    <a:pt x="1732" y="1425"/>
                  </a:cubicBezTo>
                  <a:cubicBezTo>
                    <a:pt x="1749" y="1538"/>
                    <a:pt x="1570" y="1409"/>
                    <a:pt x="1619" y="1554"/>
                  </a:cubicBezTo>
                  <a:cubicBezTo>
                    <a:pt x="1668" y="1603"/>
                    <a:pt x="1700" y="1506"/>
                    <a:pt x="1797" y="1538"/>
                  </a:cubicBezTo>
                  <a:cubicBezTo>
                    <a:pt x="1651" y="1312"/>
                    <a:pt x="2008" y="1295"/>
                    <a:pt x="2105" y="1328"/>
                  </a:cubicBezTo>
                  <a:cubicBezTo>
                    <a:pt x="2105" y="1263"/>
                    <a:pt x="2024" y="1295"/>
                    <a:pt x="2040" y="1198"/>
                  </a:cubicBezTo>
                  <a:cubicBezTo>
                    <a:pt x="1943" y="1182"/>
                    <a:pt x="1894" y="1295"/>
                    <a:pt x="1813" y="1214"/>
                  </a:cubicBezTo>
                  <a:cubicBezTo>
                    <a:pt x="1894" y="972"/>
                    <a:pt x="2088" y="1101"/>
                    <a:pt x="2267" y="1036"/>
                  </a:cubicBezTo>
                  <a:cubicBezTo>
                    <a:pt x="2072" y="1020"/>
                    <a:pt x="1862" y="680"/>
                    <a:pt x="1635" y="583"/>
                  </a:cubicBezTo>
                  <a:cubicBezTo>
                    <a:pt x="1538" y="632"/>
                    <a:pt x="1409" y="648"/>
                    <a:pt x="1376" y="470"/>
                  </a:cubicBezTo>
                  <a:cubicBezTo>
                    <a:pt x="1311" y="486"/>
                    <a:pt x="1344" y="599"/>
                    <a:pt x="1263" y="583"/>
                  </a:cubicBezTo>
                  <a:cubicBezTo>
                    <a:pt x="1182" y="534"/>
                    <a:pt x="1247" y="389"/>
                    <a:pt x="1069" y="470"/>
                  </a:cubicBezTo>
                  <a:cubicBezTo>
                    <a:pt x="1036" y="437"/>
                    <a:pt x="1004" y="373"/>
                    <a:pt x="1004" y="324"/>
                  </a:cubicBezTo>
                  <a:cubicBezTo>
                    <a:pt x="1052" y="162"/>
                    <a:pt x="1344" y="340"/>
                    <a:pt x="1263" y="162"/>
                  </a:cubicBezTo>
                  <a:cubicBezTo>
                    <a:pt x="1311" y="130"/>
                    <a:pt x="1311" y="227"/>
                    <a:pt x="1344" y="227"/>
                  </a:cubicBezTo>
                  <a:cubicBezTo>
                    <a:pt x="1360" y="308"/>
                    <a:pt x="1230" y="227"/>
                    <a:pt x="1279" y="340"/>
                  </a:cubicBezTo>
                  <a:cubicBezTo>
                    <a:pt x="1344" y="405"/>
                    <a:pt x="1409" y="340"/>
                    <a:pt x="1376" y="211"/>
                  </a:cubicBezTo>
                  <a:cubicBezTo>
                    <a:pt x="1490" y="211"/>
                    <a:pt x="1538" y="389"/>
                    <a:pt x="1684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1"/>
            <p:cNvSpPr/>
            <p:nvPr/>
          </p:nvSpPr>
          <p:spPr>
            <a:xfrm>
              <a:off x="5436775" y="5053925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130" y="65"/>
                  </a:moveTo>
                  <a:cubicBezTo>
                    <a:pt x="114" y="1"/>
                    <a:pt x="81" y="130"/>
                    <a:pt x="17" y="81"/>
                  </a:cubicBezTo>
                  <a:cubicBezTo>
                    <a:pt x="0" y="195"/>
                    <a:pt x="17" y="179"/>
                    <a:pt x="49" y="260"/>
                  </a:cubicBezTo>
                  <a:cubicBezTo>
                    <a:pt x="65" y="179"/>
                    <a:pt x="17" y="98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1"/>
            <p:cNvSpPr/>
            <p:nvPr/>
          </p:nvSpPr>
          <p:spPr>
            <a:xfrm>
              <a:off x="5406025" y="5056350"/>
              <a:ext cx="7700" cy="3675"/>
            </a:xfrm>
            <a:custGeom>
              <a:avLst/>
              <a:gdLst/>
              <a:ahLst/>
              <a:cxnLst/>
              <a:rect l="l" t="t" r="r" b="b"/>
              <a:pathLst>
                <a:path w="308" h="147" extrusionOk="0">
                  <a:moveTo>
                    <a:pt x="308" y="1"/>
                  </a:moveTo>
                  <a:cubicBezTo>
                    <a:pt x="194" y="17"/>
                    <a:pt x="97" y="49"/>
                    <a:pt x="0" y="114"/>
                  </a:cubicBezTo>
                  <a:cubicBezTo>
                    <a:pt x="16" y="114"/>
                    <a:pt x="308" y="14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1"/>
            <p:cNvSpPr/>
            <p:nvPr/>
          </p:nvSpPr>
          <p:spPr>
            <a:xfrm>
              <a:off x="5399125" y="501750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" y="114"/>
                  </a:moveTo>
                  <a:cubicBezTo>
                    <a:pt x="49" y="421"/>
                    <a:pt x="292" y="65"/>
                    <a:pt x="406" y="1"/>
                  </a:cubicBezTo>
                  <a:cubicBezTo>
                    <a:pt x="260" y="1"/>
                    <a:pt x="82" y="1"/>
                    <a:pt x="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1"/>
            <p:cNvSpPr/>
            <p:nvPr/>
          </p:nvSpPr>
          <p:spPr>
            <a:xfrm>
              <a:off x="5406825" y="52299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95" y="1"/>
                  </a:moveTo>
                  <a:cubicBezTo>
                    <a:pt x="98" y="1"/>
                    <a:pt x="130" y="163"/>
                    <a:pt x="65" y="211"/>
                  </a:cubicBezTo>
                  <a:cubicBezTo>
                    <a:pt x="1" y="260"/>
                    <a:pt x="243" y="146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1"/>
            <p:cNvSpPr/>
            <p:nvPr/>
          </p:nvSpPr>
          <p:spPr>
            <a:xfrm>
              <a:off x="5379700" y="5453400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0"/>
                  </a:moveTo>
                  <a:cubicBezTo>
                    <a:pt x="33" y="16"/>
                    <a:pt x="66" y="178"/>
                    <a:pt x="1" y="227"/>
                  </a:cubicBezTo>
                  <a:cubicBezTo>
                    <a:pt x="33" y="259"/>
                    <a:pt x="130" y="113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1"/>
            <p:cNvSpPr/>
            <p:nvPr/>
          </p:nvSpPr>
          <p:spPr>
            <a:xfrm>
              <a:off x="5357050" y="5336825"/>
              <a:ext cx="3650" cy="5700"/>
            </a:xfrm>
            <a:custGeom>
              <a:avLst/>
              <a:gdLst/>
              <a:ahLst/>
              <a:cxnLst/>
              <a:rect l="l" t="t" r="r" b="b"/>
              <a:pathLst>
                <a:path w="146" h="228" extrusionOk="0">
                  <a:moveTo>
                    <a:pt x="130" y="82"/>
                  </a:moveTo>
                  <a:cubicBezTo>
                    <a:pt x="97" y="1"/>
                    <a:pt x="65" y="146"/>
                    <a:pt x="0" y="130"/>
                  </a:cubicBezTo>
                  <a:cubicBezTo>
                    <a:pt x="16" y="179"/>
                    <a:pt x="81" y="227"/>
                    <a:pt x="146" y="227"/>
                  </a:cubicBezTo>
                  <a:cubicBezTo>
                    <a:pt x="114" y="163"/>
                    <a:pt x="49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1"/>
            <p:cNvSpPr/>
            <p:nvPr/>
          </p:nvSpPr>
          <p:spPr>
            <a:xfrm>
              <a:off x="5359475" y="5464325"/>
              <a:ext cx="5275" cy="4075"/>
            </a:xfrm>
            <a:custGeom>
              <a:avLst/>
              <a:gdLst/>
              <a:ahLst/>
              <a:cxnLst/>
              <a:rect l="l" t="t" r="r" b="b"/>
              <a:pathLst>
                <a:path w="211" h="163" extrusionOk="0">
                  <a:moveTo>
                    <a:pt x="211" y="0"/>
                  </a:moveTo>
                  <a:cubicBezTo>
                    <a:pt x="162" y="16"/>
                    <a:pt x="33" y="16"/>
                    <a:pt x="0" y="162"/>
                  </a:cubicBezTo>
                  <a:cubicBezTo>
                    <a:pt x="114" y="97"/>
                    <a:pt x="130" y="113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1"/>
            <p:cNvSpPr/>
            <p:nvPr/>
          </p:nvSpPr>
          <p:spPr>
            <a:xfrm>
              <a:off x="5302800" y="5380950"/>
              <a:ext cx="8125" cy="15400"/>
            </a:xfrm>
            <a:custGeom>
              <a:avLst/>
              <a:gdLst/>
              <a:ahLst/>
              <a:cxnLst/>
              <a:rect l="l" t="t" r="r" b="b"/>
              <a:pathLst>
                <a:path w="325" h="616" extrusionOk="0">
                  <a:moveTo>
                    <a:pt x="195" y="502"/>
                  </a:moveTo>
                  <a:cubicBezTo>
                    <a:pt x="147" y="502"/>
                    <a:pt x="130" y="470"/>
                    <a:pt x="82" y="470"/>
                  </a:cubicBezTo>
                  <a:cubicBezTo>
                    <a:pt x="98" y="615"/>
                    <a:pt x="292" y="583"/>
                    <a:pt x="325" y="567"/>
                  </a:cubicBezTo>
                  <a:cubicBezTo>
                    <a:pt x="195" y="486"/>
                    <a:pt x="325" y="389"/>
                    <a:pt x="325" y="275"/>
                  </a:cubicBezTo>
                  <a:cubicBezTo>
                    <a:pt x="260" y="178"/>
                    <a:pt x="163" y="114"/>
                    <a:pt x="211" y="0"/>
                  </a:cubicBezTo>
                  <a:cubicBezTo>
                    <a:pt x="130" y="65"/>
                    <a:pt x="33" y="114"/>
                    <a:pt x="1" y="227"/>
                  </a:cubicBezTo>
                  <a:cubicBezTo>
                    <a:pt x="98" y="194"/>
                    <a:pt x="228" y="162"/>
                    <a:pt x="195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1"/>
            <p:cNvSpPr/>
            <p:nvPr/>
          </p:nvSpPr>
          <p:spPr>
            <a:xfrm>
              <a:off x="5230375" y="5353825"/>
              <a:ext cx="60725" cy="64775"/>
            </a:xfrm>
            <a:custGeom>
              <a:avLst/>
              <a:gdLst/>
              <a:ahLst/>
              <a:cxnLst/>
              <a:rect l="l" t="t" r="r" b="b"/>
              <a:pathLst>
                <a:path w="2429" h="2591" extrusionOk="0">
                  <a:moveTo>
                    <a:pt x="324" y="1360"/>
                  </a:moveTo>
                  <a:cubicBezTo>
                    <a:pt x="421" y="1279"/>
                    <a:pt x="389" y="1393"/>
                    <a:pt x="356" y="1458"/>
                  </a:cubicBezTo>
                  <a:cubicBezTo>
                    <a:pt x="340" y="1296"/>
                    <a:pt x="178" y="1425"/>
                    <a:pt x="49" y="1393"/>
                  </a:cubicBezTo>
                  <a:cubicBezTo>
                    <a:pt x="49" y="1458"/>
                    <a:pt x="0" y="1490"/>
                    <a:pt x="16" y="1603"/>
                  </a:cubicBezTo>
                  <a:cubicBezTo>
                    <a:pt x="97" y="1603"/>
                    <a:pt x="275" y="1458"/>
                    <a:pt x="292" y="1717"/>
                  </a:cubicBezTo>
                  <a:cubicBezTo>
                    <a:pt x="486" y="1830"/>
                    <a:pt x="793" y="1749"/>
                    <a:pt x="955" y="1911"/>
                  </a:cubicBezTo>
                  <a:cubicBezTo>
                    <a:pt x="923" y="2283"/>
                    <a:pt x="729" y="2138"/>
                    <a:pt x="518" y="2024"/>
                  </a:cubicBezTo>
                  <a:cubicBezTo>
                    <a:pt x="551" y="2154"/>
                    <a:pt x="470" y="2154"/>
                    <a:pt x="437" y="2218"/>
                  </a:cubicBezTo>
                  <a:cubicBezTo>
                    <a:pt x="615" y="2591"/>
                    <a:pt x="891" y="2251"/>
                    <a:pt x="1085" y="2154"/>
                  </a:cubicBezTo>
                  <a:cubicBezTo>
                    <a:pt x="1020" y="2105"/>
                    <a:pt x="1117" y="2008"/>
                    <a:pt x="1036" y="1976"/>
                  </a:cubicBezTo>
                  <a:cubicBezTo>
                    <a:pt x="1150" y="1733"/>
                    <a:pt x="1376" y="1619"/>
                    <a:pt x="1425" y="1328"/>
                  </a:cubicBezTo>
                  <a:cubicBezTo>
                    <a:pt x="1490" y="1296"/>
                    <a:pt x="1490" y="1377"/>
                    <a:pt x="1554" y="1344"/>
                  </a:cubicBezTo>
                  <a:cubicBezTo>
                    <a:pt x="1538" y="1279"/>
                    <a:pt x="1538" y="1231"/>
                    <a:pt x="1554" y="1166"/>
                  </a:cubicBezTo>
                  <a:cubicBezTo>
                    <a:pt x="1651" y="1231"/>
                    <a:pt x="1765" y="1247"/>
                    <a:pt x="1684" y="1037"/>
                  </a:cubicBezTo>
                  <a:cubicBezTo>
                    <a:pt x="1732" y="1037"/>
                    <a:pt x="1813" y="988"/>
                    <a:pt x="1797" y="1101"/>
                  </a:cubicBezTo>
                  <a:cubicBezTo>
                    <a:pt x="1829" y="1053"/>
                    <a:pt x="1829" y="956"/>
                    <a:pt x="1878" y="907"/>
                  </a:cubicBezTo>
                  <a:cubicBezTo>
                    <a:pt x="1943" y="859"/>
                    <a:pt x="1910" y="1020"/>
                    <a:pt x="1991" y="972"/>
                  </a:cubicBezTo>
                  <a:cubicBezTo>
                    <a:pt x="1991" y="810"/>
                    <a:pt x="2153" y="826"/>
                    <a:pt x="2153" y="632"/>
                  </a:cubicBezTo>
                  <a:cubicBezTo>
                    <a:pt x="2283" y="745"/>
                    <a:pt x="2396" y="470"/>
                    <a:pt x="2428" y="276"/>
                  </a:cubicBezTo>
                  <a:cubicBezTo>
                    <a:pt x="2072" y="1"/>
                    <a:pt x="1927" y="551"/>
                    <a:pt x="1490" y="600"/>
                  </a:cubicBezTo>
                  <a:cubicBezTo>
                    <a:pt x="1522" y="826"/>
                    <a:pt x="1392" y="891"/>
                    <a:pt x="1230" y="842"/>
                  </a:cubicBezTo>
                  <a:cubicBezTo>
                    <a:pt x="1198" y="875"/>
                    <a:pt x="1198" y="956"/>
                    <a:pt x="1214" y="1053"/>
                  </a:cubicBezTo>
                  <a:cubicBezTo>
                    <a:pt x="1133" y="1053"/>
                    <a:pt x="1052" y="1069"/>
                    <a:pt x="988" y="1118"/>
                  </a:cubicBezTo>
                  <a:cubicBezTo>
                    <a:pt x="729" y="940"/>
                    <a:pt x="518" y="632"/>
                    <a:pt x="97" y="632"/>
                  </a:cubicBezTo>
                  <a:cubicBezTo>
                    <a:pt x="81" y="761"/>
                    <a:pt x="65" y="680"/>
                    <a:pt x="0" y="745"/>
                  </a:cubicBezTo>
                  <a:cubicBezTo>
                    <a:pt x="113" y="859"/>
                    <a:pt x="211" y="972"/>
                    <a:pt x="308" y="1101"/>
                  </a:cubicBezTo>
                  <a:cubicBezTo>
                    <a:pt x="292" y="1199"/>
                    <a:pt x="292" y="1279"/>
                    <a:pt x="324" y="1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1"/>
            <p:cNvSpPr/>
            <p:nvPr/>
          </p:nvSpPr>
          <p:spPr>
            <a:xfrm>
              <a:off x="6671575" y="5044225"/>
              <a:ext cx="9750" cy="13375"/>
            </a:xfrm>
            <a:custGeom>
              <a:avLst/>
              <a:gdLst/>
              <a:ahLst/>
              <a:cxnLst/>
              <a:rect l="l" t="t" r="r" b="b"/>
              <a:pathLst>
                <a:path w="390" h="535" extrusionOk="0">
                  <a:moveTo>
                    <a:pt x="390" y="178"/>
                  </a:moveTo>
                  <a:cubicBezTo>
                    <a:pt x="357" y="146"/>
                    <a:pt x="341" y="97"/>
                    <a:pt x="341" y="49"/>
                  </a:cubicBezTo>
                  <a:cubicBezTo>
                    <a:pt x="244" y="81"/>
                    <a:pt x="195" y="0"/>
                    <a:pt x="98" y="32"/>
                  </a:cubicBezTo>
                  <a:cubicBezTo>
                    <a:pt x="130" y="113"/>
                    <a:pt x="98" y="275"/>
                    <a:pt x="66" y="178"/>
                  </a:cubicBezTo>
                  <a:cubicBezTo>
                    <a:pt x="1" y="243"/>
                    <a:pt x="195" y="340"/>
                    <a:pt x="1" y="340"/>
                  </a:cubicBezTo>
                  <a:cubicBezTo>
                    <a:pt x="17" y="469"/>
                    <a:pt x="163" y="372"/>
                    <a:pt x="179" y="534"/>
                  </a:cubicBezTo>
                  <a:cubicBezTo>
                    <a:pt x="195" y="389"/>
                    <a:pt x="276" y="259"/>
                    <a:pt x="39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1"/>
            <p:cNvSpPr/>
            <p:nvPr/>
          </p:nvSpPr>
          <p:spPr>
            <a:xfrm>
              <a:off x="6175400" y="4816750"/>
              <a:ext cx="21075" cy="9750"/>
            </a:xfrm>
            <a:custGeom>
              <a:avLst/>
              <a:gdLst/>
              <a:ahLst/>
              <a:cxnLst/>
              <a:rect l="l" t="t" r="r" b="b"/>
              <a:pathLst>
                <a:path w="843" h="390" extrusionOk="0">
                  <a:moveTo>
                    <a:pt x="745" y="195"/>
                  </a:moveTo>
                  <a:cubicBezTo>
                    <a:pt x="664" y="98"/>
                    <a:pt x="551" y="98"/>
                    <a:pt x="486" y="1"/>
                  </a:cubicBezTo>
                  <a:cubicBezTo>
                    <a:pt x="437" y="1"/>
                    <a:pt x="454" y="98"/>
                    <a:pt x="470" y="179"/>
                  </a:cubicBezTo>
                  <a:cubicBezTo>
                    <a:pt x="421" y="147"/>
                    <a:pt x="405" y="147"/>
                    <a:pt x="421" y="227"/>
                  </a:cubicBezTo>
                  <a:cubicBezTo>
                    <a:pt x="324" y="130"/>
                    <a:pt x="276" y="227"/>
                    <a:pt x="178" y="130"/>
                  </a:cubicBezTo>
                  <a:cubicBezTo>
                    <a:pt x="146" y="227"/>
                    <a:pt x="130" y="341"/>
                    <a:pt x="0" y="341"/>
                  </a:cubicBezTo>
                  <a:cubicBezTo>
                    <a:pt x="178" y="389"/>
                    <a:pt x="340" y="244"/>
                    <a:pt x="454" y="325"/>
                  </a:cubicBezTo>
                  <a:cubicBezTo>
                    <a:pt x="502" y="260"/>
                    <a:pt x="518" y="179"/>
                    <a:pt x="583" y="130"/>
                  </a:cubicBezTo>
                  <a:cubicBezTo>
                    <a:pt x="664" y="179"/>
                    <a:pt x="696" y="292"/>
                    <a:pt x="794" y="260"/>
                  </a:cubicBezTo>
                  <a:cubicBezTo>
                    <a:pt x="777" y="195"/>
                    <a:pt x="794" y="147"/>
                    <a:pt x="842" y="147"/>
                  </a:cubicBezTo>
                  <a:cubicBezTo>
                    <a:pt x="810" y="114"/>
                    <a:pt x="810" y="82"/>
                    <a:pt x="794" y="49"/>
                  </a:cubicBezTo>
                  <a:cubicBezTo>
                    <a:pt x="777" y="82"/>
                    <a:pt x="761" y="130"/>
                    <a:pt x="74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1"/>
            <p:cNvSpPr/>
            <p:nvPr/>
          </p:nvSpPr>
          <p:spPr>
            <a:xfrm>
              <a:off x="6057225" y="4892850"/>
              <a:ext cx="7300" cy="7700"/>
            </a:xfrm>
            <a:custGeom>
              <a:avLst/>
              <a:gdLst/>
              <a:ahLst/>
              <a:cxnLst/>
              <a:rect l="l" t="t" r="r" b="b"/>
              <a:pathLst>
                <a:path w="292" h="308" extrusionOk="0">
                  <a:moveTo>
                    <a:pt x="292" y="97"/>
                  </a:moveTo>
                  <a:cubicBezTo>
                    <a:pt x="259" y="81"/>
                    <a:pt x="243" y="0"/>
                    <a:pt x="194" y="0"/>
                  </a:cubicBezTo>
                  <a:cubicBezTo>
                    <a:pt x="227" y="162"/>
                    <a:pt x="97" y="146"/>
                    <a:pt x="0" y="162"/>
                  </a:cubicBezTo>
                  <a:cubicBezTo>
                    <a:pt x="0" y="308"/>
                    <a:pt x="162" y="195"/>
                    <a:pt x="243" y="211"/>
                  </a:cubicBezTo>
                  <a:cubicBezTo>
                    <a:pt x="259" y="178"/>
                    <a:pt x="227" y="81"/>
                    <a:pt x="29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1"/>
            <p:cNvSpPr/>
            <p:nvPr/>
          </p:nvSpPr>
          <p:spPr>
            <a:xfrm>
              <a:off x="5448500" y="4883125"/>
              <a:ext cx="39700" cy="33625"/>
            </a:xfrm>
            <a:custGeom>
              <a:avLst/>
              <a:gdLst/>
              <a:ahLst/>
              <a:cxnLst/>
              <a:rect l="l" t="t" r="r" b="b"/>
              <a:pathLst>
                <a:path w="1588" h="1345" extrusionOk="0">
                  <a:moveTo>
                    <a:pt x="341" y="794"/>
                  </a:moveTo>
                  <a:cubicBezTo>
                    <a:pt x="341" y="875"/>
                    <a:pt x="438" y="810"/>
                    <a:pt x="438" y="972"/>
                  </a:cubicBezTo>
                  <a:cubicBezTo>
                    <a:pt x="454" y="843"/>
                    <a:pt x="616" y="875"/>
                    <a:pt x="584" y="697"/>
                  </a:cubicBezTo>
                  <a:cubicBezTo>
                    <a:pt x="729" y="745"/>
                    <a:pt x="827" y="859"/>
                    <a:pt x="843" y="1134"/>
                  </a:cubicBezTo>
                  <a:cubicBezTo>
                    <a:pt x="1118" y="1344"/>
                    <a:pt x="1442" y="1102"/>
                    <a:pt x="1555" y="859"/>
                  </a:cubicBezTo>
                  <a:cubicBezTo>
                    <a:pt x="1587" y="406"/>
                    <a:pt x="1458" y="98"/>
                    <a:pt x="1248" y="49"/>
                  </a:cubicBezTo>
                  <a:cubicBezTo>
                    <a:pt x="940" y="1"/>
                    <a:pt x="665" y="519"/>
                    <a:pt x="422" y="357"/>
                  </a:cubicBezTo>
                  <a:cubicBezTo>
                    <a:pt x="341" y="422"/>
                    <a:pt x="98" y="454"/>
                    <a:pt x="1" y="584"/>
                  </a:cubicBezTo>
                  <a:cubicBezTo>
                    <a:pt x="33" y="681"/>
                    <a:pt x="1" y="665"/>
                    <a:pt x="17" y="794"/>
                  </a:cubicBezTo>
                  <a:cubicBezTo>
                    <a:pt x="114" y="810"/>
                    <a:pt x="276" y="729"/>
                    <a:pt x="276" y="907"/>
                  </a:cubicBezTo>
                  <a:cubicBezTo>
                    <a:pt x="325" y="875"/>
                    <a:pt x="341" y="843"/>
                    <a:pt x="341" y="7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1" name="Google Shape;5261;p41"/>
          <p:cNvSpPr txBox="1">
            <a:spLocks noGrp="1"/>
          </p:cNvSpPr>
          <p:nvPr>
            <p:ph type="title"/>
          </p:nvPr>
        </p:nvSpPr>
        <p:spPr>
          <a:xfrm>
            <a:off x="1800450" y="1196642"/>
            <a:ext cx="5543100" cy="30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grpSp>
        <p:nvGrpSpPr>
          <p:cNvPr id="5262" name="Google Shape;5262;p41"/>
          <p:cNvGrpSpPr/>
          <p:nvPr/>
        </p:nvGrpSpPr>
        <p:grpSpPr>
          <a:xfrm>
            <a:off x="3878588" y="1291100"/>
            <a:ext cx="1386825" cy="228600"/>
            <a:chOff x="3878588" y="1291100"/>
            <a:chExt cx="1386825" cy="228600"/>
          </a:xfrm>
        </p:grpSpPr>
        <p:sp>
          <p:nvSpPr>
            <p:cNvPr id="5263" name="Google Shape;5263;p41"/>
            <p:cNvSpPr/>
            <p:nvPr/>
          </p:nvSpPr>
          <p:spPr>
            <a:xfrm>
              <a:off x="3878588" y="1291100"/>
              <a:ext cx="240600" cy="228600"/>
            </a:xfrm>
            <a:prstGeom prst="star5">
              <a:avLst>
                <a:gd name="adj" fmla="val 27011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1"/>
            <p:cNvSpPr/>
            <p:nvPr/>
          </p:nvSpPr>
          <p:spPr>
            <a:xfrm>
              <a:off x="4260663" y="1291100"/>
              <a:ext cx="240600" cy="228600"/>
            </a:xfrm>
            <a:prstGeom prst="star5">
              <a:avLst>
                <a:gd name="adj" fmla="val 27011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1"/>
            <p:cNvSpPr/>
            <p:nvPr/>
          </p:nvSpPr>
          <p:spPr>
            <a:xfrm>
              <a:off x="4642738" y="1291100"/>
              <a:ext cx="240600" cy="228600"/>
            </a:xfrm>
            <a:prstGeom prst="star5">
              <a:avLst>
                <a:gd name="adj" fmla="val 27011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1"/>
            <p:cNvSpPr/>
            <p:nvPr/>
          </p:nvSpPr>
          <p:spPr>
            <a:xfrm>
              <a:off x="5024813" y="1291100"/>
              <a:ext cx="240600" cy="228600"/>
            </a:xfrm>
            <a:prstGeom prst="star5">
              <a:avLst>
                <a:gd name="adj" fmla="val 27011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41"/>
          <p:cNvSpPr/>
          <p:nvPr/>
        </p:nvSpPr>
        <p:spPr>
          <a:xfrm>
            <a:off x="323050" y="144375"/>
            <a:ext cx="567850" cy="2846450"/>
          </a:xfrm>
          <a:custGeom>
            <a:avLst/>
            <a:gdLst/>
            <a:ahLst/>
            <a:cxnLst/>
            <a:rect l="l" t="t" r="r" b="b"/>
            <a:pathLst>
              <a:path w="22714" h="113858" extrusionOk="0">
                <a:moveTo>
                  <a:pt x="16691" y="955"/>
                </a:moveTo>
                <a:cubicBezTo>
                  <a:pt x="16886" y="923"/>
                  <a:pt x="16821" y="1085"/>
                  <a:pt x="17015" y="1036"/>
                </a:cubicBezTo>
                <a:cubicBezTo>
                  <a:pt x="16902" y="1441"/>
                  <a:pt x="17339" y="1166"/>
                  <a:pt x="17355" y="1441"/>
                </a:cubicBezTo>
                <a:cubicBezTo>
                  <a:pt x="16983" y="1522"/>
                  <a:pt x="16497" y="1328"/>
                  <a:pt x="16691" y="955"/>
                </a:cubicBezTo>
                <a:close/>
                <a:moveTo>
                  <a:pt x="761" y="10102"/>
                </a:moveTo>
                <a:cubicBezTo>
                  <a:pt x="681" y="9859"/>
                  <a:pt x="1085" y="9956"/>
                  <a:pt x="1020" y="9730"/>
                </a:cubicBezTo>
                <a:cubicBezTo>
                  <a:pt x="1360" y="9827"/>
                  <a:pt x="1425" y="9665"/>
                  <a:pt x="1749" y="9633"/>
                </a:cubicBezTo>
                <a:cubicBezTo>
                  <a:pt x="1652" y="10037"/>
                  <a:pt x="1085" y="9908"/>
                  <a:pt x="761" y="10102"/>
                </a:cubicBezTo>
                <a:close/>
                <a:moveTo>
                  <a:pt x="1247" y="11624"/>
                </a:moveTo>
                <a:cubicBezTo>
                  <a:pt x="1134" y="11721"/>
                  <a:pt x="1020" y="11802"/>
                  <a:pt x="923" y="11915"/>
                </a:cubicBezTo>
                <a:cubicBezTo>
                  <a:pt x="826" y="11915"/>
                  <a:pt x="891" y="11769"/>
                  <a:pt x="794" y="11769"/>
                </a:cubicBezTo>
                <a:cubicBezTo>
                  <a:pt x="842" y="11656"/>
                  <a:pt x="1004" y="11608"/>
                  <a:pt x="1247" y="11624"/>
                </a:cubicBezTo>
                <a:close/>
                <a:moveTo>
                  <a:pt x="664" y="12708"/>
                </a:moveTo>
                <a:cubicBezTo>
                  <a:pt x="583" y="12385"/>
                  <a:pt x="1020" y="12676"/>
                  <a:pt x="988" y="12417"/>
                </a:cubicBezTo>
                <a:cubicBezTo>
                  <a:pt x="1101" y="12401"/>
                  <a:pt x="1118" y="12466"/>
                  <a:pt x="1199" y="12466"/>
                </a:cubicBezTo>
                <a:cubicBezTo>
                  <a:pt x="1182" y="12660"/>
                  <a:pt x="875" y="12644"/>
                  <a:pt x="664" y="12708"/>
                </a:cubicBezTo>
                <a:close/>
                <a:moveTo>
                  <a:pt x="616" y="14554"/>
                </a:moveTo>
                <a:cubicBezTo>
                  <a:pt x="729" y="14538"/>
                  <a:pt x="745" y="14603"/>
                  <a:pt x="826" y="14603"/>
                </a:cubicBezTo>
                <a:cubicBezTo>
                  <a:pt x="745" y="14781"/>
                  <a:pt x="875" y="14862"/>
                  <a:pt x="616" y="14975"/>
                </a:cubicBezTo>
                <a:cubicBezTo>
                  <a:pt x="357" y="14862"/>
                  <a:pt x="697" y="14781"/>
                  <a:pt x="616" y="14554"/>
                </a:cubicBezTo>
                <a:close/>
                <a:moveTo>
                  <a:pt x="454" y="17533"/>
                </a:moveTo>
                <a:cubicBezTo>
                  <a:pt x="519" y="17711"/>
                  <a:pt x="535" y="17776"/>
                  <a:pt x="405" y="17905"/>
                </a:cubicBezTo>
                <a:cubicBezTo>
                  <a:pt x="308" y="17889"/>
                  <a:pt x="292" y="17824"/>
                  <a:pt x="195" y="17808"/>
                </a:cubicBezTo>
                <a:cubicBezTo>
                  <a:pt x="438" y="17776"/>
                  <a:pt x="98" y="17533"/>
                  <a:pt x="454" y="17533"/>
                </a:cubicBezTo>
                <a:close/>
                <a:moveTo>
                  <a:pt x="1" y="18051"/>
                </a:moveTo>
                <a:lnTo>
                  <a:pt x="1" y="17857"/>
                </a:lnTo>
                <a:cubicBezTo>
                  <a:pt x="260" y="17824"/>
                  <a:pt x="260" y="18083"/>
                  <a:pt x="1" y="18051"/>
                </a:cubicBezTo>
                <a:close/>
                <a:moveTo>
                  <a:pt x="1749" y="18909"/>
                </a:moveTo>
                <a:cubicBezTo>
                  <a:pt x="1587" y="18812"/>
                  <a:pt x="1749" y="18504"/>
                  <a:pt x="1603" y="18391"/>
                </a:cubicBezTo>
                <a:cubicBezTo>
                  <a:pt x="1878" y="18423"/>
                  <a:pt x="1717" y="18779"/>
                  <a:pt x="1749" y="18909"/>
                </a:cubicBezTo>
                <a:close/>
                <a:moveTo>
                  <a:pt x="4080" y="21191"/>
                </a:moveTo>
                <a:cubicBezTo>
                  <a:pt x="3756" y="21046"/>
                  <a:pt x="4015" y="20771"/>
                  <a:pt x="3886" y="20495"/>
                </a:cubicBezTo>
                <a:cubicBezTo>
                  <a:pt x="3773" y="20512"/>
                  <a:pt x="3740" y="20576"/>
                  <a:pt x="3756" y="20690"/>
                </a:cubicBezTo>
                <a:cubicBezTo>
                  <a:pt x="3530" y="20576"/>
                  <a:pt x="3740" y="20414"/>
                  <a:pt x="3821" y="20269"/>
                </a:cubicBezTo>
                <a:cubicBezTo>
                  <a:pt x="4032" y="20382"/>
                  <a:pt x="4096" y="20592"/>
                  <a:pt x="4291" y="20722"/>
                </a:cubicBezTo>
                <a:cubicBezTo>
                  <a:pt x="4145" y="20868"/>
                  <a:pt x="4032" y="20852"/>
                  <a:pt x="4080" y="21191"/>
                </a:cubicBezTo>
                <a:close/>
                <a:moveTo>
                  <a:pt x="2834" y="21208"/>
                </a:moveTo>
                <a:cubicBezTo>
                  <a:pt x="2688" y="21305"/>
                  <a:pt x="2607" y="21289"/>
                  <a:pt x="2575" y="21531"/>
                </a:cubicBezTo>
                <a:cubicBezTo>
                  <a:pt x="2397" y="21450"/>
                  <a:pt x="2656" y="21337"/>
                  <a:pt x="2494" y="21208"/>
                </a:cubicBezTo>
                <a:cubicBezTo>
                  <a:pt x="2623" y="21127"/>
                  <a:pt x="2623" y="21240"/>
                  <a:pt x="2834" y="21208"/>
                </a:cubicBezTo>
                <a:close/>
                <a:moveTo>
                  <a:pt x="3238" y="22179"/>
                </a:moveTo>
                <a:cubicBezTo>
                  <a:pt x="3060" y="22341"/>
                  <a:pt x="3433" y="22713"/>
                  <a:pt x="3044" y="22827"/>
                </a:cubicBezTo>
                <a:cubicBezTo>
                  <a:pt x="2882" y="22600"/>
                  <a:pt x="3319" y="22422"/>
                  <a:pt x="2898" y="22325"/>
                </a:cubicBezTo>
                <a:cubicBezTo>
                  <a:pt x="3028" y="22276"/>
                  <a:pt x="3012" y="22147"/>
                  <a:pt x="3238" y="22163"/>
                </a:cubicBezTo>
                <a:close/>
                <a:moveTo>
                  <a:pt x="3449" y="23426"/>
                </a:moveTo>
                <a:cubicBezTo>
                  <a:pt x="3368" y="23620"/>
                  <a:pt x="3271" y="23442"/>
                  <a:pt x="3109" y="23426"/>
                </a:cubicBezTo>
                <a:lnTo>
                  <a:pt x="3109" y="23053"/>
                </a:lnTo>
                <a:cubicBezTo>
                  <a:pt x="3384" y="23102"/>
                  <a:pt x="3060" y="23409"/>
                  <a:pt x="3449" y="23426"/>
                </a:cubicBezTo>
                <a:close/>
                <a:moveTo>
                  <a:pt x="2121" y="23944"/>
                </a:moveTo>
                <a:cubicBezTo>
                  <a:pt x="1959" y="23814"/>
                  <a:pt x="2040" y="23377"/>
                  <a:pt x="2057" y="23167"/>
                </a:cubicBezTo>
                <a:cubicBezTo>
                  <a:pt x="2186" y="23361"/>
                  <a:pt x="2138" y="23814"/>
                  <a:pt x="2138" y="23944"/>
                </a:cubicBezTo>
                <a:close/>
                <a:moveTo>
                  <a:pt x="1798" y="24284"/>
                </a:moveTo>
                <a:cubicBezTo>
                  <a:pt x="1652" y="24284"/>
                  <a:pt x="1765" y="24073"/>
                  <a:pt x="1733" y="24008"/>
                </a:cubicBezTo>
                <a:cubicBezTo>
                  <a:pt x="1976" y="23960"/>
                  <a:pt x="1862" y="24251"/>
                  <a:pt x="1814" y="24284"/>
                </a:cubicBezTo>
                <a:close/>
                <a:moveTo>
                  <a:pt x="10685" y="24688"/>
                </a:moveTo>
                <a:cubicBezTo>
                  <a:pt x="10556" y="24672"/>
                  <a:pt x="10410" y="24672"/>
                  <a:pt x="10426" y="24543"/>
                </a:cubicBezTo>
                <a:cubicBezTo>
                  <a:pt x="10621" y="24494"/>
                  <a:pt x="10718" y="24478"/>
                  <a:pt x="10701" y="24672"/>
                </a:cubicBezTo>
                <a:close/>
                <a:moveTo>
                  <a:pt x="5262" y="25125"/>
                </a:moveTo>
                <a:cubicBezTo>
                  <a:pt x="5408" y="24883"/>
                  <a:pt x="5149" y="24915"/>
                  <a:pt x="5262" y="24656"/>
                </a:cubicBezTo>
                <a:cubicBezTo>
                  <a:pt x="5456" y="24753"/>
                  <a:pt x="5343" y="24947"/>
                  <a:pt x="5456" y="25174"/>
                </a:cubicBezTo>
                <a:cubicBezTo>
                  <a:pt x="5408" y="25142"/>
                  <a:pt x="5327" y="25109"/>
                  <a:pt x="5262" y="25109"/>
                </a:cubicBezTo>
                <a:close/>
                <a:moveTo>
                  <a:pt x="9358" y="24753"/>
                </a:moveTo>
                <a:cubicBezTo>
                  <a:pt x="9455" y="24640"/>
                  <a:pt x="9520" y="24802"/>
                  <a:pt x="9568" y="24704"/>
                </a:cubicBezTo>
                <a:cubicBezTo>
                  <a:pt x="9714" y="24704"/>
                  <a:pt x="9601" y="24899"/>
                  <a:pt x="9633" y="24980"/>
                </a:cubicBezTo>
                <a:cubicBezTo>
                  <a:pt x="9520" y="24915"/>
                  <a:pt x="9374" y="24883"/>
                  <a:pt x="9374" y="24737"/>
                </a:cubicBezTo>
                <a:close/>
                <a:moveTo>
                  <a:pt x="17323" y="24964"/>
                </a:moveTo>
                <a:lnTo>
                  <a:pt x="17323" y="24737"/>
                </a:lnTo>
                <a:cubicBezTo>
                  <a:pt x="17485" y="24769"/>
                  <a:pt x="17647" y="24980"/>
                  <a:pt x="17323" y="24964"/>
                </a:cubicBezTo>
                <a:close/>
                <a:moveTo>
                  <a:pt x="11300" y="25935"/>
                </a:moveTo>
                <a:cubicBezTo>
                  <a:pt x="11220" y="25967"/>
                  <a:pt x="11122" y="25983"/>
                  <a:pt x="11041" y="25983"/>
                </a:cubicBezTo>
                <a:cubicBezTo>
                  <a:pt x="11090" y="25838"/>
                  <a:pt x="10928" y="25838"/>
                  <a:pt x="10960" y="25692"/>
                </a:cubicBezTo>
                <a:cubicBezTo>
                  <a:pt x="11025" y="25805"/>
                  <a:pt x="11300" y="25773"/>
                  <a:pt x="11300" y="25919"/>
                </a:cubicBezTo>
                <a:close/>
                <a:moveTo>
                  <a:pt x="6606" y="26307"/>
                </a:moveTo>
                <a:cubicBezTo>
                  <a:pt x="6654" y="26161"/>
                  <a:pt x="6476" y="26178"/>
                  <a:pt x="6525" y="26032"/>
                </a:cubicBezTo>
                <a:cubicBezTo>
                  <a:pt x="6670" y="26145"/>
                  <a:pt x="6832" y="25854"/>
                  <a:pt x="6865" y="26129"/>
                </a:cubicBezTo>
                <a:cubicBezTo>
                  <a:pt x="6509" y="26226"/>
                  <a:pt x="6784" y="26421"/>
                  <a:pt x="6670" y="26631"/>
                </a:cubicBezTo>
                <a:cubicBezTo>
                  <a:pt x="6735" y="26501"/>
                  <a:pt x="6314" y="26712"/>
                  <a:pt x="6541" y="26777"/>
                </a:cubicBezTo>
                <a:cubicBezTo>
                  <a:pt x="6411" y="26760"/>
                  <a:pt x="6330" y="26793"/>
                  <a:pt x="6330" y="26874"/>
                </a:cubicBezTo>
                <a:cubicBezTo>
                  <a:pt x="6233" y="26647"/>
                  <a:pt x="6363" y="26372"/>
                  <a:pt x="6606" y="26307"/>
                </a:cubicBezTo>
                <a:close/>
                <a:moveTo>
                  <a:pt x="11705" y="26016"/>
                </a:moveTo>
                <a:cubicBezTo>
                  <a:pt x="11851" y="26016"/>
                  <a:pt x="11738" y="26226"/>
                  <a:pt x="11770" y="26291"/>
                </a:cubicBezTo>
                <a:cubicBezTo>
                  <a:pt x="11527" y="26340"/>
                  <a:pt x="11559" y="26194"/>
                  <a:pt x="11430" y="26161"/>
                </a:cubicBezTo>
                <a:cubicBezTo>
                  <a:pt x="11446" y="25951"/>
                  <a:pt x="11754" y="26210"/>
                  <a:pt x="11705" y="26016"/>
                </a:cubicBezTo>
                <a:close/>
                <a:moveTo>
                  <a:pt x="5213" y="26291"/>
                </a:moveTo>
                <a:lnTo>
                  <a:pt x="5408" y="26291"/>
                </a:lnTo>
                <a:cubicBezTo>
                  <a:pt x="5489" y="26469"/>
                  <a:pt x="5197" y="26388"/>
                  <a:pt x="5278" y="26566"/>
                </a:cubicBezTo>
                <a:cubicBezTo>
                  <a:pt x="5132" y="26550"/>
                  <a:pt x="5262" y="26356"/>
                  <a:pt x="5213" y="26275"/>
                </a:cubicBezTo>
                <a:close/>
                <a:moveTo>
                  <a:pt x="10442" y="26485"/>
                </a:moveTo>
                <a:lnTo>
                  <a:pt x="10442" y="26259"/>
                </a:lnTo>
                <a:cubicBezTo>
                  <a:pt x="10572" y="26340"/>
                  <a:pt x="10685" y="26421"/>
                  <a:pt x="10782" y="26534"/>
                </a:cubicBezTo>
                <a:cubicBezTo>
                  <a:pt x="10604" y="26566"/>
                  <a:pt x="10604" y="26469"/>
                  <a:pt x="10459" y="26485"/>
                </a:cubicBezTo>
                <a:close/>
                <a:moveTo>
                  <a:pt x="6136" y="26906"/>
                </a:moveTo>
                <a:cubicBezTo>
                  <a:pt x="6055" y="26841"/>
                  <a:pt x="5893" y="26712"/>
                  <a:pt x="6007" y="26631"/>
                </a:cubicBezTo>
                <a:cubicBezTo>
                  <a:pt x="6266" y="26599"/>
                  <a:pt x="6250" y="26841"/>
                  <a:pt x="6152" y="26906"/>
                </a:cubicBezTo>
                <a:close/>
                <a:moveTo>
                  <a:pt x="19136" y="26501"/>
                </a:moveTo>
                <a:lnTo>
                  <a:pt x="19395" y="26501"/>
                </a:lnTo>
                <a:cubicBezTo>
                  <a:pt x="19346" y="26647"/>
                  <a:pt x="19492" y="26631"/>
                  <a:pt x="19460" y="26744"/>
                </a:cubicBezTo>
                <a:cubicBezTo>
                  <a:pt x="19233" y="26760"/>
                  <a:pt x="19298" y="26858"/>
                  <a:pt x="19330" y="26971"/>
                </a:cubicBezTo>
                <a:cubicBezTo>
                  <a:pt x="19249" y="26971"/>
                  <a:pt x="19217" y="26987"/>
                  <a:pt x="19201" y="27019"/>
                </a:cubicBezTo>
                <a:cubicBezTo>
                  <a:pt x="18942" y="26922"/>
                  <a:pt x="19314" y="26696"/>
                  <a:pt x="19136" y="26518"/>
                </a:cubicBezTo>
                <a:close/>
                <a:moveTo>
                  <a:pt x="10588" y="27036"/>
                </a:moveTo>
                <a:cubicBezTo>
                  <a:pt x="10621" y="27214"/>
                  <a:pt x="10944" y="27667"/>
                  <a:pt x="10588" y="27829"/>
                </a:cubicBezTo>
                <a:cubicBezTo>
                  <a:pt x="10685" y="27538"/>
                  <a:pt x="10491" y="27343"/>
                  <a:pt x="10588" y="27036"/>
                </a:cubicBezTo>
                <a:close/>
                <a:moveTo>
                  <a:pt x="5489" y="27376"/>
                </a:moveTo>
                <a:cubicBezTo>
                  <a:pt x="5375" y="27327"/>
                  <a:pt x="5262" y="27295"/>
                  <a:pt x="5294" y="27149"/>
                </a:cubicBezTo>
                <a:lnTo>
                  <a:pt x="5489" y="27149"/>
                </a:lnTo>
                <a:close/>
                <a:moveTo>
                  <a:pt x="2040" y="27230"/>
                </a:moveTo>
                <a:cubicBezTo>
                  <a:pt x="2024" y="27327"/>
                  <a:pt x="2057" y="27376"/>
                  <a:pt x="2170" y="27376"/>
                </a:cubicBezTo>
                <a:cubicBezTo>
                  <a:pt x="2154" y="27440"/>
                  <a:pt x="2057" y="27457"/>
                  <a:pt x="2040" y="27521"/>
                </a:cubicBezTo>
                <a:cubicBezTo>
                  <a:pt x="1927" y="27457"/>
                  <a:pt x="1700" y="27246"/>
                  <a:pt x="2040" y="27246"/>
                </a:cubicBezTo>
                <a:close/>
                <a:moveTo>
                  <a:pt x="19136" y="27392"/>
                </a:moveTo>
                <a:cubicBezTo>
                  <a:pt x="19152" y="27521"/>
                  <a:pt x="18877" y="27538"/>
                  <a:pt x="18812" y="27489"/>
                </a:cubicBezTo>
                <a:cubicBezTo>
                  <a:pt x="18828" y="27327"/>
                  <a:pt x="18893" y="27165"/>
                  <a:pt x="19006" y="27068"/>
                </a:cubicBezTo>
                <a:cubicBezTo>
                  <a:pt x="19168" y="27165"/>
                  <a:pt x="18780" y="27359"/>
                  <a:pt x="19152" y="27392"/>
                </a:cubicBezTo>
                <a:close/>
                <a:moveTo>
                  <a:pt x="12320" y="27343"/>
                </a:moveTo>
                <a:cubicBezTo>
                  <a:pt x="12320" y="27424"/>
                  <a:pt x="12239" y="27440"/>
                  <a:pt x="12256" y="27521"/>
                </a:cubicBezTo>
                <a:cubicBezTo>
                  <a:pt x="12142" y="27538"/>
                  <a:pt x="12142" y="27489"/>
                  <a:pt x="12045" y="27473"/>
                </a:cubicBezTo>
                <a:lnTo>
                  <a:pt x="12045" y="27392"/>
                </a:lnTo>
                <a:cubicBezTo>
                  <a:pt x="12175" y="27392"/>
                  <a:pt x="12191" y="27343"/>
                  <a:pt x="12320" y="27343"/>
                </a:cubicBezTo>
                <a:close/>
                <a:moveTo>
                  <a:pt x="7674" y="27586"/>
                </a:moveTo>
                <a:cubicBezTo>
                  <a:pt x="7658" y="27667"/>
                  <a:pt x="7561" y="27683"/>
                  <a:pt x="7415" y="27683"/>
                </a:cubicBezTo>
                <a:lnTo>
                  <a:pt x="7415" y="27538"/>
                </a:lnTo>
                <a:cubicBezTo>
                  <a:pt x="7561" y="27521"/>
                  <a:pt x="7593" y="27570"/>
                  <a:pt x="7690" y="27586"/>
                </a:cubicBezTo>
                <a:close/>
                <a:moveTo>
                  <a:pt x="11058" y="27910"/>
                </a:moveTo>
                <a:cubicBezTo>
                  <a:pt x="11268" y="28056"/>
                  <a:pt x="11139" y="27942"/>
                  <a:pt x="11122" y="27764"/>
                </a:cubicBezTo>
                <a:cubicBezTo>
                  <a:pt x="11349" y="27780"/>
                  <a:pt x="11284" y="27991"/>
                  <a:pt x="11333" y="28137"/>
                </a:cubicBezTo>
                <a:cubicBezTo>
                  <a:pt x="11268" y="28137"/>
                  <a:pt x="11284" y="28201"/>
                  <a:pt x="11268" y="28234"/>
                </a:cubicBezTo>
                <a:cubicBezTo>
                  <a:pt x="11139" y="28153"/>
                  <a:pt x="11187" y="28234"/>
                  <a:pt x="10993" y="28234"/>
                </a:cubicBezTo>
                <a:cubicBezTo>
                  <a:pt x="11365" y="28088"/>
                  <a:pt x="10944" y="28088"/>
                  <a:pt x="11074" y="27910"/>
                </a:cubicBezTo>
                <a:close/>
                <a:moveTo>
                  <a:pt x="5294" y="28023"/>
                </a:moveTo>
                <a:cubicBezTo>
                  <a:pt x="5505" y="28023"/>
                  <a:pt x="5472" y="28315"/>
                  <a:pt x="5440" y="28347"/>
                </a:cubicBezTo>
                <a:cubicBezTo>
                  <a:pt x="5278" y="28331"/>
                  <a:pt x="5213" y="28153"/>
                  <a:pt x="5294" y="28039"/>
                </a:cubicBezTo>
                <a:close/>
                <a:moveTo>
                  <a:pt x="8484" y="28217"/>
                </a:moveTo>
                <a:cubicBezTo>
                  <a:pt x="8289" y="28266"/>
                  <a:pt x="8306" y="28153"/>
                  <a:pt x="8144" y="28185"/>
                </a:cubicBezTo>
                <a:cubicBezTo>
                  <a:pt x="8176" y="28120"/>
                  <a:pt x="8306" y="28137"/>
                  <a:pt x="8419" y="28120"/>
                </a:cubicBezTo>
                <a:lnTo>
                  <a:pt x="8419" y="28039"/>
                </a:lnTo>
                <a:cubicBezTo>
                  <a:pt x="8516" y="28056"/>
                  <a:pt x="8467" y="28153"/>
                  <a:pt x="8484" y="28234"/>
                </a:cubicBezTo>
                <a:close/>
                <a:moveTo>
                  <a:pt x="8225" y="28315"/>
                </a:moveTo>
                <a:cubicBezTo>
                  <a:pt x="8451" y="28266"/>
                  <a:pt x="8306" y="28493"/>
                  <a:pt x="8354" y="28590"/>
                </a:cubicBezTo>
                <a:lnTo>
                  <a:pt x="8144" y="28590"/>
                </a:lnTo>
                <a:cubicBezTo>
                  <a:pt x="8014" y="28509"/>
                  <a:pt x="8241" y="28460"/>
                  <a:pt x="8225" y="28331"/>
                </a:cubicBezTo>
                <a:close/>
                <a:moveTo>
                  <a:pt x="12337" y="28962"/>
                </a:moveTo>
                <a:cubicBezTo>
                  <a:pt x="12126" y="28736"/>
                  <a:pt x="11899" y="29059"/>
                  <a:pt x="11867" y="28736"/>
                </a:cubicBezTo>
                <a:cubicBezTo>
                  <a:pt x="12158" y="28833"/>
                  <a:pt x="11899" y="28525"/>
                  <a:pt x="11867" y="28460"/>
                </a:cubicBezTo>
                <a:cubicBezTo>
                  <a:pt x="12288" y="28622"/>
                  <a:pt x="12288" y="28606"/>
                  <a:pt x="12337" y="28962"/>
                </a:cubicBezTo>
                <a:close/>
                <a:moveTo>
                  <a:pt x="2267" y="29335"/>
                </a:moveTo>
                <a:cubicBezTo>
                  <a:pt x="2186" y="29480"/>
                  <a:pt x="2267" y="29432"/>
                  <a:pt x="2267" y="29610"/>
                </a:cubicBezTo>
                <a:cubicBezTo>
                  <a:pt x="2024" y="29594"/>
                  <a:pt x="2121" y="29399"/>
                  <a:pt x="1862" y="29513"/>
                </a:cubicBezTo>
                <a:cubicBezTo>
                  <a:pt x="1878" y="29432"/>
                  <a:pt x="1814" y="29432"/>
                  <a:pt x="1717" y="29432"/>
                </a:cubicBezTo>
                <a:lnTo>
                  <a:pt x="1717" y="29189"/>
                </a:lnTo>
                <a:cubicBezTo>
                  <a:pt x="1798" y="29270"/>
                  <a:pt x="1927" y="29302"/>
                  <a:pt x="1927" y="29415"/>
                </a:cubicBezTo>
                <a:cubicBezTo>
                  <a:pt x="2008" y="29415"/>
                  <a:pt x="1976" y="29335"/>
                  <a:pt x="1992" y="29286"/>
                </a:cubicBezTo>
                <a:cubicBezTo>
                  <a:pt x="2073" y="29318"/>
                  <a:pt x="2170" y="29335"/>
                  <a:pt x="2267" y="29335"/>
                </a:cubicBezTo>
                <a:close/>
                <a:moveTo>
                  <a:pt x="12078" y="29383"/>
                </a:moveTo>
                <a:cubicBezTo>
                  <a:pt x="12045" y="29270"/>
                  <a:pt x="12191" y="29286"/>
                  <a:pt x="12142" y="29156"/>
                </a:cubicBezTo>
                <a:cubicBezTo>
                  <a:pt x="12320" y="29140"/>
                  <a:pt x="12304" y="29254"/>
                  <a:pt x="12337" y="29335"/>
                </a:cubicBezTo>
                <a:cubicBezTo>
                  <a:pt x="12272" y="29335"/>
                  <a:pt x="12288" y="29399"/>
                  <a:pt x="12272" y="29432"/>
                </a:cubicBezTo>
                <a:cubicBezTo>
                  <a:pt x="12207" y="29399"/>
                  <a:pt x="12142" y="29383"/>
                  <a:pt x="12078" y="29383"/>
                </a:cubicBezTo>
                <a:close/>
                <a:moveTo>
                  <a:pt x="16708" y="29383"/>
                </a:moveTo>
                <a:cubicBezTo>
                  <a:pt x="16934" y="29464"/>
                  <a:pt x="16772" y="29610"/>
                  <a:pt x="16853" y="29836"/>
                </a:cubicBezTo>
                <a:cubicBezTo>
                  <a:pt x="16594" y="29853"/>
                  <a:pt x="16789" y="29513"/>
                  <a:pt x="16724" y="29383"/>
                </a:cubicBezTo>
                <a:close/>
                <a:moveTo>
                  <a:pt x="12418" y="29755"/>
                </a:moveTo>
                <a:cubicBezTo>
                  <a:pt x="12304" y="29853"/>
                  <a:pt x="12320" y="30031"/>
                  <a:pt x="12078" y="30031"/>
                </a:cubicBezTo>
                <a:cubicBezTo>
                  <a:pt x="12061" y="29966"/>
                  <a:pt x="12126" y="29950"/>
                  <a:pt x="12207" y="29950"/>
                </a:cubicBezTo>
                <a:cubicBezTo>
                  <a:pt x="12158" y="29853"/>
                  <a:pt x="12110" y="29772"/>
                  <a:pt x="12078" y="29658"/>
                </a:cubicBezTo>
                <a:cubicBezTo>
                  <a:pt x="12288" y="29626"/>
                  <a:pt x="12223" y="29788"/>
                  <a:pt x="12418" y="29755"/>
                </a:cubicBezTo>
                <a:close/>
                <a:moveTo>
                  <a:pt x="8354" y="30273"/>
                </a:moveTo>
                <a:cubicBezTo>
                  <a:pt x="8289" y="30144"/>
                  <a:pt x="8144" y="29901"/>
                  <a:pt x="8225" y="29804"/>
                </a:cubicBezTo>
                <a:cubicBezTo>
                  <a:pt x="8532" y="29739"/>
                  <a:pt x="8192" y="30112"/>
                  <a:pt x="8484" y="30031"/>
                </a:cubicBezTo>
                <a:cubicBezTo>
                  <a:pt x="8565" y="30176"/>
                  <a:pt x="8338" y="30128"/>
                  <a:pt x="8386" y="30257"/>
                </a:cubicBezTo>
                <a:close/>
                <a:moveTo>
                  <a:pt x="5181" y="29901"/>
                </a:moveTo>
                <a:cubicBezTo>
                  <a:pt x="5408" y="29853"/>
                  <a:pt x="5278" y="30079"/>
                  <a:pt x="5311" y="30176"/>
                </a:cubicBezTo>
                <a:cubicBezTo>
                  <a:pt x="5213" y="30128"/>
                  <a:pt x="5181" y="30031"/>
                  <a:pt x="5197" y="29901"/>
                </a:cubicBezTo>
                <a:close/>
                <a:moveTo>
                  <a:pt x="11074" y="30419"/>
                </a:moveTo>
                <a:cubicBezTo>
                  <a:pt x="10847" y="30306"/>
                  <a:pt x="11025" y="30014"/>
                  <a:pt x="11074" y="29804"/>
                </a:cubicBezTo>
                <a:cubicBezTo>
                  <a:pt x="11430" y="29917"/>
                  <a:pt x="11220" y="30257"/>
                  <a:pt x="11106" y="30419"/>
                </a:cubicBezTo>
                <a:close/>
                <a:moveTo>
                  <a:pt x="12531" y="30176"/>
                </a:moveTo>
                <a:cubicBezTo>
                  <a:pt x="12272" y="30079"/>
                  <a:pt x="12579" y="29950"/>
                  <a:pt x="12531" y="29853"/>
                </a:cubicBezTo>
                <a:cubicBezTo>
                  <a:pt x="12677" y="29885"/>
                  <a:pt x="12806" y="29934"/>
                  <a:pt x="12806" y="30079"/>
                </a:cubicBezTo>
                <a:cubicBezTo>
                  <a:pt x="12725" y="29998"/>
                  <a:pt x="12531" y="30031"/>
                  <a:pt x="12563" y="30176"/>
                </a:cubicBezTo>
                <a:close/>
                <a:moveTo>
                  <a:pt x="10281" y="30014"/>
                </a:moveTo>
                <a:cubicBezTo>
                  <a:pt x="10264" y="29982"/>
                  <a:pt x="10313" y="29966"/>
                  <a:pt x="10345" y="29966"/>
                </a:cubicBezTo>
                <a:cubicBezTo>
                  <a:pt x="10394" y="29966"/>
                  <a:pt x="10410" y="29950"/>
                  <a:pt x="10410" y="29917"/>
                </a:cubicBezTo>
                <a:cubicBezTo>
                  <a:pt x="10475" y="29998"/>
                  <a:pt x="10621" y="30014"/>
                  <a:pt x="10750" y="30047"/>
                </a:cubicBezTo>
                <a:cubicBezTo>
                  <a:pt x="10701" y="30387"/>
                  <a:pt x="10507" y="30371"/>
                  <a:pt x="10426" y="30613"/>
                </a:cubicBezTo>
                <a:cubicBezTo>
                  <a:pt x="10022" y="30452"/>
                  <a:pt x="10604" y="30160"/>
                  <a:pt x="10297" y="30014"/>
                </a:cubicBezTo>
                <a:close/>
                <a:moveTo>
                  <a:pt x="14457" y="30290"/>
                </a:moveTo>
                <a:lnTo>
                  <a:pt x="14457" y="30047"/>
                </a:lnTo>
                <a:cubicBezTo>
                  <a:pt x="14684" y="29982"/>
                  <a:pt x="14684" y="30354"/>
                  <a:pt x="14473" y="30290"/>
                </a:cubicBezTo>
                <a:close/>
                <a:moveTo>
                  <a:pt x="8435" y="30354"/>
                </a:moveTo>
                <a:cubicBezTo>
                  <a:pt x="8500" y="30435"/>
                  <a:pt x="8629" y="30468"/>
                  <a:pt x="8629" y="30597"/>
                </a:cubicBezTo>
                <a:cubicBezTo>
                  <a:pt x="8548" y="30597"/>
                  <a:pt x="8516" y="30597"/>
                  <a:pt x="8500" y="30646"/>
                </a:cubicBezTo>
                <a:cubicBezTo>
                  <a:pt x="8370" y="30630"/>
                  <a:pt x="8484" y="30435"/>
                  <a:pt x="8451" y="30354"/>
                </a:cubicBezTo>
                <a:close/>
                <a:moveTo>
                  <a:pt x="12288" y="31326"/>
                </a:moveTo>
                <a:cubicBezTo>
                  <a:pt x="12045" y="31212"/>
                  <a:pt x="12078" y="30613"/>
                  <a:pt x="12142" y="30452"/>
                </a:cubicBezTo>
                <a:cubicBezTo>
                  <a:pt x="12369" y="30484"/>
                  <a:pt x="12142" y="30792"/>
                  <a:pt x="12353" y="30678"/>
                </a:cubicBezTo>
                <a:cubicBezTo>
                  <a:pt x="12385" y="30743"/>
                  <a:pt x="12223" y="31067"/>
                  <a:pt x="12304" y="31326"/>
                </a:cubicBezTo>
                <a:close/>
                <a:moveTo>
                  <a:pt x="5052" y="30630"/>
                </a:moveTo>
                <a:cubicBezTo>
                  <a:pt x="5213" y="30613"/>
                  <a:pt x="5359" y="30565"/>
                  <a:pt x="5391" y="30727"/>
                </a:cubicBezTo>
                <a:cubicBezTo>
                  <a:pt x="5294" y="30678"/>
                  <a:pt x="5278" y="30711"/>
                  <a:pt x="5181" y="30727"/>
                </a:cubicBezTo>
                <a:cubicBezTo>
                  <a:pt x="5213" y="30824"/>
                  <a:pt x="5278" y="30662"/>
                  <a:pt x="5391" y="30775"/>
                </a:cubicBezTo>
                <a:cubicBezTo>
                  <a:pt x="5375" y="31018"/>
                  <a:pt x="5181" y="30856"/>
                  <a:pt x="5116" y="31051"/>
                </a:cubicBezTo>
                <a:cubicBezTo>
                  <a:pt x="4987" y="31002"/>
                  <a:pt x="5116" y="30759"/>
                  <a:pt x="5068" y="30630"/>
                </a:cubicBezTo>
                <a:close/>
                <a:moveTo>
                  <a:pt x="10896" y="30970"/>
                </a:moveTo>
                <a:cubicBezTo>
                  <a:pt x="10863" y="31034"/>
                  <a:pt x="10782" y="31099"/>
                  <a:pt x="10750" y="31018"/>
                </a:cubicBezTo>
                <a:cubicBezTo>
                  <a:pt x="10701" y="31018"/>
                  <a:pt x="10701" y="31083"/>
                  <a:pt x="10685" y="31115"/>
                </a:cubicBezTo>
                <a:lnTo>
                  <a:pt x="10556" y="31115"/>
                </a:lnTo>
                <a:cubicBezTo>
                  <a:pt x="10572" y="31083"/>
                  <a:pt x="10540" y="31083"/>
                  <a:pt x="10491" y="31083"/>
                </a:cubicBezTo>
                <a:cubicBezTo>
                  <a:pt x="10523" y="30953"/>
                  <a:pt x="10734" y="30986"/>
                  <a:pt x="10912" y="30986"/>
                </a:cubicBezTo>
                <a:close/>
                <a:moveTo>
                  <a:pt x="10831" y="31261"/>
                </a:moveTo>
                <a:cubicBezTo>
                  <a:pt x="10928" y="31423"/>
                  <a:pt x="11041" y="31520"/>
                  <a:pt x="10960" y="31714"/>
                </a:cubicBezTo>
                <a:cubicBezTo>
                  <a:pt x="10653" y="31714"/>
                  <a:pt x="10815" y="31423"/>
                  <a:pt x="10847" y="31261"/>
                </a:cubicBezTo>
                <a:close/>
                <a:moveTo>
                  <a:pt x="3141" y="31407"/>
                </a:moveTo>
                <a:cubicBezTo>
                  <a:pt x="3238" y="31407"/>
                  <a:pt x="3157" y="31536"/>
                  <a:pt x="3271" y="31536"/>
                </a:cubicBezTo>
                <a:cubicBezTo>
                  <a:pt x="3174" y="31585"/>
                  <a:pt x="3174" y="31682"/>
                  <a:pt x="3012" y="31682"/>
                </a:cubicBezTo>
                <a:cubicBezTo>
                  <a:pt x="2866" y="31585"/>
                  <a:pt x="3060" y="31471"/>
                  <a:pt x="3157" y="31407"/>
                </a:cubicBezTo>
                <a:close/>
                <a:moveTo>
                  <a:pt x="8370" y="31520"/>
                </a:moveTo>
                <a:cubicBezTo>
                  <a:pt x="8338" y="31488"/>
                  <a:pt x="8306" y="31439"/>
                  <a:pt x="8306" y="31374"/>
                </a:cubicBezTo>
                <a:cubicBezTo>
                  <a:pt x="8386" y="31342"/>
                  <a:pt x="8484" y="31326"/>
                  <a:pt x="8565" y="31326"/>
                </a:cubicBezTo>
                <a:cubicBezTo>
                  <a:pt x="8613" y="31455"/>
                  <a:pt x="8565" y="31536"/>
                  <a:pt x="8403" y="31520"/>
                </a:cubicBezTo>
                <a:close/>
                <a:moveTo>
                  <a:pt x="12288" y="31698"/>
                </a:moveTo>
                <a:cubicBezTo>
                  <a:pt x="12061" y="31747"/>
                  <a:pt x="12045" y="31536"/>
                  <a:pt x="12158" y="31471"/>
                </a:cubicBezTo>
                <a:cubicBezTo>
                  <a:pt x="12320" y="31471"/>
                  <a:pt x="12320" y="31585"/>
                  <a:pt x="12304" y="31698"/>
                </a:cubicBezTo>
                <a:close/>
                <a:moveTo>
                  <a:pt x="5068" y="31650"/>
                </a:moveTo>
                <a:cubicBezTo>
                  <a:pt x="5230" y="31488"/>
                  <a:pt x="5343" y="31763"/>
                  <a:pt x="5327" y="31892"/>
                </a:cubicBezTo>
                <a:lnTo>
                  <a:pt x="5100" y="31892"/>
                </a:lnTo>
                <a:cubicBezTo>
                  <a:pt x="5052" y="31811"/>
                  <a:pt x="5278" y="31698"/>
                  <a:pt x="5084" y="31650"/>
                </a:cubicBezTo>
                <a:close/>
                <a:moveTo>
                  <a:pt x="7447" y="32038"/>
                </a:moveTo>
                <a:lnTo>
                  <a:pt x="7447" y="31811"/>
                </a:lnTo>
                <a:cubicBezTo>
                  <a:pt x="7707" y="31795"/>
                  <a:pt x="7755" y="32087"/>
                  <a:pt x="7480" y="32038"/>
                </a:cubicBezTo>
                <a:close/>
                <a:moveTo>
                  <a:pt x="10685" y="31909"/>
                </a:moveTo>
                <a:cubicBezTo>
                  <a:pt x="10426" y="32022"/>
                  <a:pt x="10523" y="32313"/>
                  <a:pt x="10637" y="32459"/>
                </a:cubicBezTo>
                <a:cubicBezTo>
                  <a:pt x="10572" y="32378"/>
                  <a:pt x="10345" y="32491"/>
                  <a:pt x="10507" y="32508"/>
                </a:cubicBezTo>
                <a:cubicBezTo>
                  <a:pt x="10329" y="32637"/>
                  <a:pt x="10297" y="32459"/>
                  <a:pt x="10362" y="32329"/>
                </a:cubicBezTo>
                <a:cubicBezTo>
                  <a:pt x="10151" y="32281"/>
                  <a:pt x="10313" y="32475"/>
                  <a:pt x="10102" y="32427"/>
                </a:cubicBezTo>
                <a:cubicBezTo>
                  <a:pt x="10102" y="32151"/>
                  <a:pt x="10264" y="31957"/>
                  <a:pt x="10718" y="31909"/>
                </a:cubicBezTo>
                <a:close/>
                <a:moveTo>
                  <a:pt x="15137" y="32265"/>
                </a:moveTo>
                <a:cubicBezTo>
                  <a:pt x="15186" y="32070"/>
                  <a:pt x="15137" y="32103"/>
                  <a:pt x="15137" y="31892"/>
                </a:cubicBezTo>
                <a:cubicBezTo>
                  <a:pt x="15332" y="31957"/>
                  <a:pt x="15251" y="32070"/>
                  <a:pt x="15412" y="32216"/>
                </a:cubicBezTo>
                <a:cubicBezTo>
                  <a:pt x="15332" y="32249"/>
                  <a:pt x="15251" y="32281"/>
                  <a:pt x="15170" y="32265"/>
                </a:cubicBezTo>
                <a:close/>
                <a:moveTo>
                  <a:pt x="6136" y="32297"/>
                </a:moveTo>
                <a:cubicBezTo>
                  <a:pt x="6233" y="32313"/>
                  <a:pt x="6250" y="32249"/>
                  <a:pt x="6266" y="32200"/>
                </a:cubicBezTo>
                <a:cubicBezTo>
                  <a:pt x="6347" y="32297"/>
                  <a:pt x="6411" y="32427"/>
                  <a:pt x="6395" y="32572"/>
                </a:cubicBezTo>
                <a:cubicBezTo>
                  <a:pt x="6201" y="32572"/>
                  <a:pt x="6169" y="32443"/>
                  <a:pt x="6152" y="32281"/>
                </a:cubicBezTo>
                <a:close/>
                <a:moveTo>
                  <a:pt x="18715" y="32087"/>
                </a:moveTo>
                <a:cubicBezTo>
                  <a:pt x="18666" y="32232"/>
                  <a:pt x="18764" y="32394"/>
                  <a:pt x="18666" y="32605"/>
                </a:cubicBezTo>
                <a:cubicBezTo>
                  <a:pt x="18569" y="32572"/>
                  <a:pt x="18521" y="32540"/>
                  <a:pt x="18521" y="32459"/>
                </a:cubicBezTo>
                <a:cubicBezTo>
                  <a:pt x="18343" y="32475"/>
                  <a:pt x="18407" y="32669"/>
                  <a:pt x="18391" y="32783"/>
                </a:cubicBezTo>
                <a:cubicBezTo>
                  <a:pt x="18148" y="32750"/>
                  <a:pt x="18472" y="32605"/>
                  <a:pt x="18132" y="32750"/>
                </a:cubicBezTo>
                <a:cubicBezTo>
                  <a:pt x="18148" y="32281"/>
                  <a:pt x="18505" y="32313"/>
                  <a:pt x="18747" y="32087"/>
                </a:cubicBezTo>
                <a:close/>
                <a:moveTo>
                  <a:pt x="8743" y="32767"/>
                </a:moveTo>
                <a:cubicBezTo>
                  <a:pt x="8726" y="32815"/>
                  <a:pt x="8613" y="32799"/>
                  <a:pt x="8613" y="32864"/>
                </a:cubicBezTo>
                <a:cubicBezTo>
                  <a:pt x="8403" y="32864"/>
                  <a:pt x="8500" y="32637"/>
                  <a:pt x="8467" y="32491"/>
                </a:cubicBezTo>
                <a:cubicBezTo>
                  <a:pt x="8824" y="32508"/>
                  <a:pt x="8322" y="32831"/>
                  <a:pt x="8743" y="32767"/>
                </a:cubicBezTo>
                <a:close/>
                <a:moveTo>
                  <a:pt x="7804" y="32556"/>
                </a:moveTo>
                <a:lnTo>
                  <a:pt x="8014" y="32556"/>
                </a:lnTo>
                <a:cubicBezTo>
                  <a:pt x="7966" y="32734"/>
                  <a:pt x="7917" y="32864"/>
                  <a:pt x="8208" y="32783"/>
                </a:cubicBezTo>
                <a:cubicBezTo>
                  <a:pt x="8160" y="32896"/>
                  <a:pt x="7917" y="32880"/>
                  <a:pt x="7949" y="33058"/>
                </a:cubicBezTo>
                <a:cubicBezTo>
                  <a:pt x="7658" y="32961"/>
                  <a:pt x="7852" y="32799"/>
                  <a:pt x="7820" y="32556"/>
                </a:cubicBezTo>
                <a:close/>
                <a:moveTo>
                  <a:pt x="7674" y="32783"/>
                </a:moveTo>
                <a:cubicBezTo>
                  <a:pt x="7626" y="32912"/>
                  <a:pt x="7771" y="32896"/>
                  <a:pt x="7755" y="33009"/>
                </a:cubicBezTo>
                <a:cubicBezTo>
                  <a:pt x="7561" y="32912"/>
                  <a:pt x="7528" y="33090"/>
                  <a:pt x="7626" y="33204"/>
                </a:cubicBezTo>
                <a:cubicBezTo>
                  <a:pt x="7367" y="33139"/>
                  <a:pt x="7464" y="32896"/>
                  <a:pt x="7480" y="32734"/>
                </a:cubicBezTo>
                <a:cubicBezTo>
                  <a:pt x="7545" y="32767"/>
                  <a:pt x="7609" y="32783"/>
                  <a:pt x="7690" y="32783"/>
                </a:cubicBezTo>
                <a:close/>
                <a:moveTo>
                  <a:pt x="10928" y="32880"/>
                </a:moveTo>
                <a:cubicBezTo>
                  <a:pt x="10863" y="32993"/>
                  <a:pt x="10442" y="33285"/>
                  <a:pt x="10799" y="33398"/>
                </a:cubicBezTo>
                <a:cubicBezTo>
                  <a:pt x="10637" y="33463"/>
                  <a:pt x="10459" y="33495"/>
                  <a:pt x="10604" y="33673"/>
                </a:cubicBezTo>
                <a:cubicBezTo>
                  <a:pt x="10507" y="33673"/>
                  <a:pt x="10410" y="33673"/>
                  <a:pt x="10394" y="33722"/>
                </a:cubicBezTo>
                <a:cubicBezTo>
                  <a:pt x="10297" y="33560"/>
                  <a:pt x="10378" y="33268"/>
                  <a:pt x="10313" y="33026"/>
                </a:cubicBezTo>
                <a:cubicBezTo>
                  <a:pt x="10523" y="32977"/>
                  <a:pt x="10507" y="32783"/>
                  <a:pt x="10718" y="32750"/>
                </a:cubicBezTo>
                <a:cubicBezTo>
                  <a:pt x="10863" y="32750"/>
                  <a:pt x="10782" y="32896"/>
                  <a:pt x="10928" y="32880"/>
                </a:cubicBezTo>
                <a:close/>
                <a:moveTo>
                  <a:pt x="19152" y="33430"/>
                </a:moveTo>
                <a:cubicBezTo>
                  <a:pt x="19298" y="33204"/>
                  <a:pt x="18974" y="32815"/>
                  <a:pt x="19346" y="32686"/>
                </a:cubicBezTo>
                <a:cubicBezTo>
                  <a:pt x="19314" y="32945"/>
                  <a:pt x="19395" y="33301"/>
                  <a:pt x="19152" y="33430"/>
                </a:cubicBezTo>
                <a:close/>
                <a:moveTo>
                  <a:pt x="8678" y="33560"/>
                </a:moveTo>
                <a:cubicBezTo>
                  <a:pt x="8662" y="33625"/>
                  <a:pt x="8548" y="33608"/>
                  <a:pt x="8548" y="33560"/>
                </a:cubicBezTo>
                <a:cubicBezTo>
                  <a:pt x="8403" y="33867"/>
                  <a:pt x="8111" y="33252"/>
                  <a:pt x="8678" y="33333"/>
                </a:cubicBezTo>
                <a:cubicBezTo>
                  <a:pt x="8775" y="33447"/>
                  <a:pt x="8532" y="33560"/>
                  <a:pt x="8694" y="33560"/>
                </a:cubicBezTo>
                <a:close/>
                <a:moveTo>
                  <a:pt x="9487" y="33965"/>
                </a:moveTo>
                <a:cubicBezTo>
                  <a:pt x="9374" y="33867"/>
                  <a:pt x="9423" y="33641"/>
                  <a:pt x="9358" y="33495"/>
                </a:cubicBezTo>
                <a:cubicBezTo>
                  <a:pt x="9649" y="33560"/>
                  <a:pt x="9633" y="33819"/>
                  <a:pt x="9487" y="33965"/>
                </a:cubicBezTo>
                <a:close/>
                <a:moveTo>
                  <a:pt x="13000" y="33689"/>
                </a:moveTo>
                <a:cubicBezTo>
                  <a:pt x="13000" y="33641"/>
                  <a:pt x="12919" y="33657"/>
                  <a:pt x="12871" y="33641"/>
                </a:cubicBezTo>
                <a:cubicBezTo>
                  <a:pt x="13227" y="33495"/>
                  <a:pt x="13567" y="33932"/>
                  <a:pt x="13276" y="34143"/>
                </a:cubicBezTo>
                <a:cubicBezTo>
                  <a:pt x="13097" y="34143"/>
                  <a:pt x="13049" y="34046"/>
                  <a:pt x="13065" y="34240"/>
                </a:cubicBezTo>
                <a:cubicBezTo>
                  <a:pt x="12693" y="34224"/>
                  <a:pt x="12563" y="33738"/>
                  <a:pt x="13000" y="33689"/>
                </a:cubicBezTo>
                <a:close/>
                <a:moveTo>
                  <a:pt x="18165" y="33576"/>
                </a:moveTo>
                <a:cubicBezTo>
                  <a:pt x="18294" y="33576"/>
                  <a:pt x="18310" y="33511"/>
                  <a:pt x="18440" y="33527"/>
                </a:cubicBezTo>
                <a:cubicBezTo>
                  <a:pt x="18456" y="33738"/>
                  <a:pt x="18407" y="34126"/>
                  <a:pt x="18569" y="33981"/>
                </a:cubicBezTo>
                <a:cubicBezTo>
                  <a:pt x="18731" y="34029"/>
                  <a:pt x="18488" y="34175"/>
                  <a:pt x="18375" y="34175"/>
                </a:cubicBezTo>
                <a:cubicBezTo>
                  <a:pt x="18148" y="33997"/>
                  <a:pt x="18116" y="33900"/>
                  <a:pt x="18165" y="33576"/>
                </a:cubicBezTo>
                <a:close/>
                <a:moveTo>
                  <a:pt x="7771" y="33900"/>
                </a:moveTo>
                <a:cubicBezTo>
                  <a:pt x="7496" y="34062"/>
                  <a:pt x="7820" y="34499"/>
                  <a:pt x="7577" y="34742"/>
                </a:cubicBezTo>
                <a:cubicBezTo>
                  <a:pt x="7496" y="34580"/>
                  <a:pt x="7512" y="34240"/>
                  <a:pt x="7496" y="33916"/>
                </a:cubicBezTo>
                <a:close/>
                <a:moveTo>
                  <a:pt x="1878" y="34450"/>
                </a:moveTo>
                <a:cubicBezTo>
                  <a:pt x="1976" y="34272"/>
                  <a:pt x="1976" y="34305"/>
                  <a:pt x="1927" y="34078"/>
                </a:cubicBezTo>
                <a:cubicBezTo>
                  <a:pt x="2105" y="34046"/>
                  <a:pt x="2202" y="34515"/>
                  <a:pt x="1878" y="34434"/>
                </a:cubicBezTo>
                <a:close/>
                <a:moveTo>
                  <a:pt x="12337" y="34224"/>
                </a:moveTo>
                <a:lnTo>
                  <a:pt x="12337" y="33981"/>
                </a:lnTo>
                <a:cubicBezTo>
                  <a:pt x="12547" y="33900"/>
                  <a:pt x="12547" y="34272"/>
                  <a:pt x="12337" y="34207"/>
                </a:cubicBezTo>
                <a:close/>
                <a:moveTo>
                  <a:pt x="19168" y="34126"/>
                </a:moveTo>
                <a:cubicBezTo>
                  <a:pt x="19168" y="34094"/>
                  <a:pt x="19136" y="34078"/>
                  <a:pt x="19104" y="34078"/>
                </a:cubicBezTo>
                <a:cubicBezTo>
                  <a:pt x="19217" y="33916"/>
                  <a:pt x="19282" y="34175"/>
                  <a:pt x="19233" y="34272"/>
                </a:cubicBezTo>
                <a:cubicBezTo>
                  <a:pt x="19104" y="34288"/>
                  <a:pt x="19055" y="34240"/>
                  <a:pt x="18974" y="34224"/>
                </a:cubicBezTo>
                <a:cubicBezTo>
                  <a:pt x="19006" y="34159"/>
                  <a:pt x="19055" y="34126"/>
                  <a:pt x="19168" y="34126"/>
                </a:cubicBezTo>
                <a:close/>
                <a:moveTo>
                  <a:pt x="18116" y="34515"/>
                </a:moveTo>
                <a:cubicBezTo>
                  <a:pt x="18148" y="34418"/>
                  <a:pt x="18262" y="34385"/>
                  <a:pt x="18246" y="34272"/>
                </a:cubicBezTo>
                <a:cubicBezTo>
                  <a:pt x="18472" y="34321"/>
                  <a:pt x="18343" y="34369"/>
                  <a:pt x="18650" y="34321"/>
                </a:cubicBezTo>
                <a:cubicBezTo>
                  <a:pt x="18650" y="34402"/>
                  <a:pt x="18731" y="34418"/>
                  <a:pt x="18715" y="34499"/>
                </a:cubicBezTo>
                <a:cubicBezTo>
                  <a:pt x="18553" y="34531"/>
                  <a:pt x="18569" y="34418"/>
                  <a:pt x="18391" y="34466"/>
                </a:cubicBezTo>
                <a:cubicBezTo>
                  <a:pt x="18472" y="34742"/>
                  <a:pt x="18326" y="34871"/>
                  <a:pt x="18391" y="35065"/>
                </a:cubicBezTo>
                <a:cubicBezTo>
                  <a:pt x="18003" y="35033"/>
                  <a:pt x="18375" y="34515"/>
                  <a:pt x="18116" y="34515"/>
                </a:cubicBezTo>
                <a:close/>
                <a:moveTo>
                  <a:pt x="7917" y="35098"/>
                </a:moveTo>
                <a:cubicBezTo>
                  <a:pt x="8111" y="34855"/>
                  <a:pt x="7868" y="34758"/>
                  <a:pt x="7966" y="34450"/>
                </a:cubicBezTo>
                <a:cubicBezTo>
                  <a:pt x="8354" y="34628"/>
                  <a:pt x="8046" y="34887"/>
                  <a:pt x="8241" y="35098"/>
                </a:cubicBezTo>
                <a:close/>
                <a:moveTo>
                  <a:pt x="19104" y="34353"/>
                </a:moveTo>
                <a:cubicBezTo>
                  <a:pt x="19217" y="34434"/>
                  <a:pt x="19249" y="34596"/>
                  <a:pt x="19184" y="34709"/>
                </a:cubicBezTo>
                <a:cubicBezTo>
                  <a:pt x="18845" y="34628"/>
                  <a:pt x="19087" y="34466"/>
                  <a:pt x="19104" y="34353"/>
                </a:cubicBezTo>
                <a:close/>
                <a:moveTo>
                  <a:pt x="8710" y="35276"/>
                </a:moveTo>
                <a:cubicBezTo>
                  <a:pt x="8888" y="35082"/>
                  <a:pt x="8500" y="35195"/>
                  <a:pt x="8581" y="34952"/>
                </a:cubicBezTo>
                <a:cubicBezTo>
                  <a:pt x="8807" y="35001"/>
                  <a:pt x="8791" y="34952"/>
                  <a:pt x="8985" y="35049"/>
                </a:cubicBezTo>
                <a:cubicBezTo>
                  <a:pt x="8937" y="35146"/>
                  <a:pt x="8921" y="35276"/>
                  <a:pt x="8710" y="35276"/>
                </a:cubicBezTo>
                <a:close/>
                <a:moveTo>
                  <a:pt x="10232" y="35357"/>
                </a:moveTo>
                <a:cubicBezTo>
                  <a:pt x="10313" y="35373"/>
                  <a:pt x="10281" y="35454"/>
                  <a:pt x="10378" y="35438"/>
                </a:cubicBezTo>
                <a:cubicBezTo>
                  <a:pt x="10556" y="35389"/>
                  <a:pt x="10378" y="35211"/>
                  <a:pt x="10378" y="35114"/>
                </a:cubicBezTo>
                <a:cubicBezTo>
                  <a:pt x="10637" y="35276"/>
                  <a:pt x="10248" y="34887"/>
                  <a:pt x="10637" y="34936"/>
                </a:cubicBezTo>
                <a:cubicBezTo>
                  <a:pt x="10604" y="35243"/>
                  <a:pt x="11155" y="35713"/>
                  <a:pt x="10977" y="35988"/>
                </a:cubicBezTo>
                <a:cubicBezTo>
                  <a:pt x="10928" y="35842"/>
                  <a:pt x="10782" y="35762"/>
                  <a:pt x="10442" y="35810"/>
                </a:cubicBezTo>
                <a:cubicBezTo>
                  <a:pt x="10410" y="35713"/>
                  <a:pt x="10491" y="35697"/>
                  <a:pt x="10507" y="35632"/>
                </a:cubicBezTo>
                <a:cubicBezTo>
                  <a:pt x="10345" y="35519"/>
                  <a:pt x="10378" y="35697"/>
                  <a:pt x="10183" y="35681"/>
                </a:cubicBezTo>
                <a:cubicBezTo>
                  <a:pt x="10135" y="35519"/>
                  <a:pt x="10216" y="35454"/>
                  <a:pt x="10232" y="35341"/>
                </a:cubicBezTo>
                <a:close/>
                <a:moveTo>
                  <a:pt x="18974" y="34920"/>
                </a:moveTo>
                <a:cubicBezTo>
                  <a:pt x="19249" y="34920"/>
                  <a:pt x="19184" y="35114"/>
                  <a:pt x="19444" y="35001"/>
                </a:cubicBezTo>
                <a:cubicBezTo>
                  <a:pt x="19524" y="35373"/>
                  <a:pt x="18861" y="35227"/>
                  <a:pt x="18974" y="34920"/>
                </a:cubicBezTo>
                <a:close/>
                <a:moveTo>
                  <a:pt x="16270" y="35551"/>
                </a:moveTo>
                <a:cubicBezTo>
                  <a:pt x="16319" y="35664"/>
                  <a:pt x="16529" y="35648"/>
                  <a:pt x="16546" y="35778"/>
                </a:cubicBezTo>
                <a:cubicBezTo>
                  <a:pt x="16740" y="35681"/>
                  <a:pt x="16967" y="35632"/>
                  <a:pt x="17193" y="35632"/>
                </a:cubicBezTo>
                <a:cubicBezTo>
                  <a:pt x="17226" y="35762"/>
                  <a:pt x="16950" y="35681"/>
                  <a:pt x="16999" y="35826"/>
                </a:cubicBezTo>
                <a:cubicBezTo>
                  <a:pt x="17031" y="35891"/>
                  <a:pt x="17080" y="35810"/>
                  <a:pt x="17193" y="35826"/>
                </a:cubicBezTo>
                <a:cubicBezTo>
                  <a:pt x="17193" y="35891"/>
                  <a:pt x="17193" y="35956"/>
                  <a:pt x="17274" y="35956"/>
                </a:cubicBezTo>
                <a:cubicBezTo>
                  <a:pt x="17128" y="36069"/>
                  <a:pt x="16789" y="35923"/>
                  <a:pt x="16805" y="35778"/>
                </a:cubicBezTo>
                <a:cubicBezTo>
                  <a:pt x="16610" y="35923"/>
                  <a:pt x="16594" y="35907"/>
                  <a:pt x="16270" y="35923"/>
                </a:cubicBezTo>
                <a:cubicBezTo>
                  <a:pt x="16270" y="35632"/>
                  <a:pt x="15931" y="35405"/>
                  <a:pt x="16335" y="35098"/>
                </a:cubicBezTo>
                <a:cubicBezTo>
                  <a:pt x="16481" y="35195"/>
                  <a:pt x="16335" y="35535"/>
                  <a:pt x="16659" y="35503"/>
                </a:cubicBezTo>
                <a:lnTo>
                  <a:pt x="16659" y="35583"/>
                </a:lnTo>
                <a:cubicBezTo>
                  <a:pt x="16610" y="35583"/>
                  <a:pt x="16610" y="35600"/>
                  <a:pt x="16594" y="35632"/>
                </a:cubicBezTo>
                <a:cubicBezTo>
                  <a:pt x="16400" y="35681"/>
                  <a:pt x="16513" y="35486"/>
                  <a:pt x="16335" y="35503"/>
                </a:cubicBezTo>
                <a:cubicBezTo>
                  <a:pt x="16351" y="35535"/>
                  <a:pt x="16303" y="35551"/>
                  <a:pt x="16270" y="35551"/>
                </a:cubicBezTo>
                <a:close/>
                <a:moveTo>
                  <a:pt x="18391" y="35616"/>
                </a:moveTo>
                <a:cubicBezTo>
                  <a:pt x="18375" y="35551"/>
                  <a:pt x="18229" y="35583"/>
                  <a:pt x="18132" y="35583"/>
                </a:cubicBezTo>
                <a:lnTo>
                  <a:pt x="18132" y="35389"/>
                </a:lnTo>
                <a:cubicBezTo>
                  <a:pt x="18246" y="35389"/>
                  <a:pt x="18262" y="35438"/>
                  <a:pt x="18391" y="35438"/>
                </a:cubicBezTo>
                <a:cubicBezTo>
                  <a:pt x="18440" y="35276"/>
                  <a:pt x="18116" y="35373"/>
                  <a:pt x="18197" y="35211"/>
                </a:cubicBezTo>
                <a:cubicBezTo>
                  <a:pt x="18424" y="35341"/>
                  <a:pt x="18456" y="35049"/>
                  <a:pt x="18715" y="35065"/>
                </a:cubicBezTo>
                <a:cubicBezTo>
                  <a:pt x="18666" y="35179"/>
                  <a:pt x="18585" y="35276"/>
                  <a:pt x="18521" y="35389"/>
                </a:cubicBezTo>
                <a:cubicBezTo>
                  <a:pt x="18747" y="35438"/>
                  <a:pt x="18407" y="35762"/>
                  <a:pt x="18650" y="35988"/>
                </a:cubicBezTo>
                <a:cubicBezTo>
                  <a:pt x="18537" y="35988"/>
                  <a:pt x="18521" y="36053"/>
                  <a:pt x="18391" y="36037"/>
                </a:cubicBezTo>
                <a:cubicBezTo>
                  <a:pt x="18391" y="35923"/>
                  <a:pt x="18359" y="35778"/>
                  <a:pt x="18456" y="35713"/>
                </a:cubicBezTo>
                <a:cubicBezTo>
                  <a:pt x="18424" y="35616"/>
                  <a:pt x="18359" y="35778"/>
                  <a:pt x="18246" y="35681"/>
                </a:cubicBezTo>
                <a:cubicBezTo>
                  <a:pt x="18262" y="35616"/>
                  <a:pt x="18343" y="35632"/>
                  <a:pt x="18391" y="35616"/>
                </a:cubicBezTo>
                <a:close/>
                <a:moveTo>
                  <a:pt x="19249" y="35324"/>
                </a:moveTo>
                <a:cubicBezTo>
                  <a:pt x="19427" y="35389"/>
                  <a:pt x="19346" y="35616"/>
                  <a:pt x="19395" y="35875"/>
                </a:cubicBezTo>
                <a:cubicBezTo>
                  <a:pt x="19168" y="35745"/>
                  <a:pt x="19460" y="35519"/>
                  <a:pt x="19120" y="35551"/>
                </a:cubicBezTo>
                <a:cubicBezTo>
                  <a:pt x="19023" y="35389"/>
                  <a:pt x="19298" y="35470"/>
                  <a:pt x="19249" y="35324"/>
                </a:cubicBezTo>
                <a:close/>
                <a:moveTo>
                  <a:pt x="7528" y="35794"/>
                </a:moveTo>
                <a:cubicBezTo>
                  <a:pt x="7561" y="35648"/>
                  <a:pt x="7512" y="35616"/>
                  <a:pt x="7593" y="35567"/>
                </a:cubicBezTo>
                <a:cubicBezTo>
                  <a:pt x="7787" y="35567"/>
                  <a:pt x="7755" y="35729"/>
                  <a:pt x="7787" y="35842"/>
                </a:cubicBezTo>
                <a:cubicBezTo>
                  <a:pt x="7674" y="35842"/>
                  <a:pt x="7658" y="35794"/>
                  <a:pt x="7528" y="35794"/>
                </a:cubicBezTo>
                <a:close/>
                <a:moveTo>
                  <a:pt x="1959" y="36004"/>
                </a:moveTo>
                <a:cubicBezTo>
                  <a:pt x="1830" y="35972"/>
                  <a:pt x="1943" y="35762"/>
                  <a:pt x="1700" y="35826"/>
                </a:cubicBezTo>
                <a:cubicBezTo>
                  <a:pt x="1765" y="35745"/>
                  <a:pt x="1862" y="35713"/>
                  <a:pt x="1959" y="35729"/>
                </a:cubicBezTo>
                <a:cubicBezTo>
                  <a:pt x="2073" y="35810"/>
                  <a:pt x="1895" y="35842"/>
                  <a:pt x="1959" y="36004"/>
                </a:cubicBezTo>
                <a:close/>
                <a:moveTo>
                  <a:pt x="8338" y="36490"/>
                </a:moveTo>
                <a:cubicBezTo>
                  <a:pt x="8241" y="36490"/>
                  <a:pt x="8127" y="36296"/>
                  <a:pt x="8063" y="36441"/>
                </a:cubicBezTo>
                <a:cubicBezTo>
                  <a:pt x="7901" y="36361"/>
                  <a:pt x="8144" y="36150"/>
                  <a:pt x="8127" y="36021"/>
                </a:cubicBezTo>
                <a:cubicBezTo>
                  <a:pt x="8467" y="36037"/>
                  <a:pt x="8208" y="36328"/>
                  <a:pt x="8467" y="36344"/>
                </a:cubicBezTo>
                <a:cubicBezTo>
                  <a:pt x="8435" y="36409"/>
                  <a:pt x="8338" y="36425"/>
                  <a:pt x="8338" y="36490"/>
                </a:cubicBezTo>
                <a:close/>
                <a:moveTo>
                  <a:pt x="16076" y="35972"/>
                </a:moveTo>
                <a:cubicBezTo>
                  <a:pt x="16303" y="36021"/>
                  <a:pt x="16529" y="36021"/>
                  <a:pt x="16740" y="35972"/>
                </a:cubicBezTo>
                <a:cubicBezTo>
                  <a:pt x="16708" y="36215"/>
                  <a:pt x="16837" y="36846"/>
                  <a:pt x="16691" y="37316"/>
                </a:cubicBezTo>
                <a:cubicBezTo>
                  <a:pt x="16335" y="36976"/>
                  <a:pt x="16562" y="36749"/>
                  <a:pt x="16481" y="36247"/>
                </a:cubicBezTo>
                <a:cubicBezTo>
                  <a:pt x="16416" y="36118"/>
                  <a:pt x="16384" y="36361"/>
                  <a:pt x="16222" y="36296"/>
                </a:cubicBezTo>
                <a:cubicBezTo>
                  <a:pt x="16157" y="36182"/>
                  <a:pt x="16044" y="36134"/>
                  <a:pt x="16076" y="35972"/>
                </a:cubicBezTo>
                <a:close/>
                <a:moveTo>
                  <a:pt x="17015" y="36377"/>
                </a:moveTo>
                <a:cubicBezTo>
                  <a:pt x="16934" y="36344"/>
                  <a:pt x="16886" y="36263"/>
                  <a:pt x="16886" y="36182"/>
                </a:cubicBezTo>
                <a:cubicBezTo>
                  <a:pt x="17080" y="36215"/>
                  <a:pt x="16967" y="36021"/>
                  <a:pt x="17209" y="36085"/>
                </a:cubicBezTo>
                <a:cubicBezTo>
                  <a:pt x="17209" y="36150"/>
                  <a:pt x="17226" y="36166"/>
                  <a:pt x="17274" y="36182"/>
                </a:cubicBezTo>
                <a:cubicBezTo>
                  <a:pt x="17258" y="36247"/>
                  <a:pt x="17145" y="36231"/>
                  <a:pt x="17145" y="36182"/>
                </a:cubicBezTo>
                <a:cubicBezTo>
                  <a:pt x="17015" y="36199"/>
                  <a:pt x="17096" y="36344"/>
                  <a:pt x="17015" y="36377"/>
                </a:cubicBezTo>
                <a:close/>
                <a:moveTo>
                  <a:pt x="9860" y="36231"/>
                </a:moveTo>
                <a:cubicBezTo>
                  <a:pt x="10054" y="36215"/>
                  <a:pt x="10070" y="36328"/>
                  <a:pt x="10054" y="36458"/>
                </a:cubicBezTo>
                <a:cubicBezTo>
                  <a:pt x="9860" y="36474"/>
                  <a:pt x="9860" y="36344"/>
                  <a:pt x="9843" y="36231"/>
                </a:cubicBezTo>
                <a:close/>
                <a:moveTo>
                  <a:pt x="7868" y="36441"/>
                </a:moveTo>
                <a:cubicBezTo>
                  <a:pt x="7949" y="36458"/>
                  <a:pt x="7998" y="36539"/>
                  <a:pt x="7998" y="36620"/>
                </a:cubicBezTo>
                <a:cubicBezTo>
                  <a:pt x="7885" y="36636"/>
                  <a:pt x="7885" y="36749"/>
                  <a:pt x="7674" y="36717"/>
                </a:cubicBezTo>
                <a:cubicBezTo>
                  <a:pt x="7626" y="36555"/>
                  <a:pt x="7901" y="36603"/>
                  <a:pt x="7868" y="36441"/>
                </a:cubicBezTo>
                <a:close/>
                <a:moveTo>
                  <a:pt x="16886" y="36458"/>
                </a:moveTo>
                <a:cubicBezTo>
                  <a:pt x="17193" y="36506"/>
                  <a:pt x="17080" y="36587"/>
                  <a:pt x="17080" y="36830"/>
                </a:cubicBezTo>
                <a:cubicBezTo>
                  <a:pt x="16869" y="36814"/>
                  <a:pt x="16918" y="36603"/>
                  <a:pt x="16869" y="36474"/>
                </a:cubicBezTo>
                <a:close/>
                <a:moveTo>
                  <a:pt x="8273" y="37316"/>
                </a:moveTo>
                <a:cubicBezTo>
                  <a:pt x="8160" y="37138"/>
                  <a:pt x="8160" y="36344"/>
                  <a:pt x="8338" y="36992"/>
                </a:cubicBezTo>
                <a:cubicBezTo>
                  <a:pt x="8484" y="36781"/>
                  <a:pt x="8500" y="37121"/>
                  <a:pt x="8613" y="37219"/>
                </a:cubicBezTo>
                <a:cubicBezTo>
                  <a:pt x="8403" y="37186"/>
                  <a:pt x="8484" y="37348"/>
                  <a:pt x="8273" y="37316"/>
                </a:cubicBezTo>
                <a:close/>
                <a:moveTo>
                  <a:pt x="7286" y="37413"/>
                </a:moveTo>
                <a:cubicBezTo>
                  <a:pt x="7043" y="37413"/>
                  <a:pt x="7027" y="37235"/>
                  <a:pt x="6946" y="37089"/>
                </a:cubicBezTo>
                <a:cubicBezTo>
                  <a:pt x="7124" y="37105"/>
                  <a:pt x="7124" y="36992"/>
                  <a:pt x="7156" y="36911"/>
                </a:cubicBezTo>
                <a:cubicBezTo>
                  <a:pt x="7415" y="37024"/>
                  <a:pt x="7269" y="37154"/>
                  <a:pt x="7286" y="37429"/>
                </a:cubicBezTo>
                <a:close/>
                <a:moveTo>
                  <a:pt x="14571" y="36862"/>
                </a:moveTo>
                <a:cubicBezTo>
                  <a:pt x="14797" y="36879"/>
                  <a:pt x="14684" y="37089"/>
                  <a:pt x="14635" y="37186"/>
                </a:cubicBezTo>
                <a:cubicBezTo>
                  <a:pt x="14441" y="37186"/>
                  <a:pt x="14473" y="36943"/>
                  <a:pt x="14571" y="36862"/>
                </a:cubicBezTo>
                <a:close/>
                <a:moveTo>
                  <a:pt x="8807" y="37024"/>
                </a:moveTo>
                <a:cubicBezTo>
                  <a:pt x="8937" y="37057"/>
                  <a:pt x="9066" y="37089"/>
                  <a:pt x="9131" y="37154"/>
                </a:cubicBezTo>
                <a:cubicBezTo>
                  <a:pt x="9131" y="37283"/>
                  <a:pt x="8921" y="37251"/>
                  <a:pt x="8726" y="37251"/>
                </a:cubicBezTo>
                <a:cubicBezTo>
                  <a:pt x="8710" y="37170"/>
                  <a:pt x="8743" y="37089"/>
                  <a:pt x="8807" y="37040"/>
                </a:cubicBezTo>
                <a:close/>
                <a:moveTo>
                  <a:pt x="7561" y="37915"/>
                </a:moveTo>
                <a:cubicBezTo>
                  <a:pt x="7286" y="37753"/>
                  <a:pt x="7431" y="38141"/>
                  <a:pt x="7156" y="38125"/>
                </a:cubicBezTo>
                <a:cubicBezTo>
                  <a:pt x="7318" y="38206"/>
                  <a:pt x="7367" y="38384"/>
                  <a:pt x="7561" y="38449"/>
                </a:cubicBezTo>
                <a:cubicBezTo>
                  <a:pt x="7496" y="38643"/>
                  <a:pt x="7561" y="38627"/>
                  <a:pt x="7642" y="38805"/>
                </a:cubicBezTo>
                <a:cubicBezTo>
                  <a:pt x="7512" y="38708"/>
                  <a:pt x="7350" y="39339"/>
                  <a:pt x="7318" y="39420"/>
                </a:cubicBezTo>
                <a:cubicBezTo>
                  <a:pt x="7140" y="39598"/>
                  <a:pt x="7010" y="39210"/>
                  <a:pt x="7318" y="39226"/>
                </a:cubicBezTo>
                <a:cubicBezTo>
                  <a:pt x="7108" y="39129"/>
                  <a:pt x="6962" y="38724"/>
                  <a:pt x="7237" y="38546"/>
                </a:cubicBezTo>
                <a:cubicBezTo>
                  <a:pt x="7124" y="38336"/>
                  <a:pt x="6897" y="37963"/>
                  <a:pt x="7302" y="37882"/>
                </a:cubicBezTo>
                <a:cubicBezTo>
                  <a:pt x="7156" y="37931"/>
                  <a:pt x="7140" y="37720"/>
                  <a:pt x="7091" y="37801"/>
                </a:cubicBezTo>
                <a:cubicBezTo>
                  <a:pt x="7059" y="37688"/>
                  <a:pt x="7188" y="37607"/>
                  <a:pt x="7027" y="37429"/>
                </a:cubicBezTo>
                <a:cubicBezTo>
                  <a:pt x="7383" y="37542"/>
                  <a:pt x="7367" y="37753"/>
                  <a:pt x="7545" y="37931"/>
                </a:cubicBezTo>
                <a:close/>
                <a:moveTo>
                  <a:pt x="18683" y="37834"/>
                </a:moveTo>
                <a:cubicBezTo>
                  <a:pt x="18521" y="37801"/>
                  <a:pt x="18488" y="37559"/>
                  <a:pt x="18553" y="37510"/>
                </a:cubicBezTo>
                <a:cubicBezTo>
                  <a:pt x="18650" y="37575"/>
                  <a:pt x="18650" y="37720"/>
                  <a:pt x="18683" y="37834"/>
                </a:cubicBezTo>
                <a:close/>
                <a:moveTo>
                  <a:pt x="10993" y="37688"/>
                </a:moveTo>
                <a:cubicBezTo>
                  <a:pt x="11220" y="37818"/>
                  <a:pt x="11284" y="38093"/>
                  <a:pt x="10993" y="38206"/>
                </a:cubicBezTo>
                <a:cubicBezTo>
                  <a:pt x="11106" y="37979"/>
                  <a:pt x="10896" y="37931"/>
                  <a:pt x="10993" y="37704"/>
                </a:cubicBezTo>
                <a:close/>
                <a:moveTo>
                  <a:pt x="19751" y="37947"/>
                </a:moveTo>
                <a:cubicBezTo>
                  <a:pt x="19589" y="37947"/>
                  <a:pt x="19460" y="37850"/>
                  <a:pt x="19411" y="37996"/>
                </a:cubicBezTo>
                <a:cubicBezTo>
                  <a:pt x="19330" y="37996"/>
                  <a:pt x="19363" y="37882"/>
                  <a:pt x="19346" y="37818"/>
                </a:cubicBezTo>
                <a:cubicBezTo>
                  <a:pt x="19508" y="37947"/>
                  <a:pt x="19767" y="37720"/>
                  <a:pt x="19751" y="37947"/>
                </a:cubicBezTo>
                <a:close/>
                <a:moveTo>
                  <a:pt x="14441" y="38255"/>
                </a:moveTo>
                <a:cubicBezTo>
                  <a:pt x="14490" y="38206"/>
                  <a:pt x="14603" y="38206"/>
                  <a:pt x="14587" y="38109"/>
                </a:cubicBezTo>
                <a:cubicBezTo>
                  <a:pt x="14781" y="38174"/>
                  <a:pt x="14716" y="38400"/>
                  <a:pt x="14652" y="38530"/>
                </a:cubicBezTo>
                <a:cubicBezTo>
                  <a:pt x="14457" y="38530"/>
                  <a:pt x="14749" y="38190"/>
                  <a:pt x="14441" y="38255"/>
                </a:cubicBezTo>
                <a:close/>
                <a:moveTo>
                  <a:pt x="19476" y="38158"/>
                </a:moveTo>
                <a:cubicBezTo>
                  <a:pt x="19654" y="38141"/>
                  <a:pt x="19767" y="38174"/>
                  <a:pt x="19751" y="38287"/>
                </a:cubicBezTo>
                <a:cubicBezTo>
                  <a:pt x="19573" y="38303"/>
                  <a:pt x="19427" y="38303"/>
                  <a:pt x="19476" y="38158"/>
                </a:cubicBezTo>
                <a:close/>
                <a:moveTo>
                  <a:pt x="13130" y="38611"/>
                </a:moveTo>
                <a:cubicBezTo>
                  <a:pt x="12919" y="38627"/>
                  <a:pt x="12822" y="38578"/>
                  <a:pt x="12855" y="38433"/>
                </a:cubicBezTo>
                <a:cubicBezTo>
                  <a:pt x="12936" y="38481"/>
                  <a:pt x="13130" y="38465"/>
                  <a:pt x="13130" y="38595"/>
                </a:cubicBezTo>
                <a:close/>
                <a:moveTo>
                  <a:pt x="19427" y="38983"/>
                </a:moveTo>
                <a:lnTo>
                  <a:pt x="19168" y="38983"/>
                </a:lnTo>
                <a:cubicBezTo>
                  <a:pt x="19168" y="38854"/>
                  <a:pt x="19330" y="38837"/>
                  <a:pt x="19363" y="38708"/>
                </a:cubicBezTo>
                <a:cubicBezTo>
                  <a:pt x="19508" y="38708"/>
                  <a:pt x="19395" y="38902"/>
                  <a:pt x="19427" y="38983"/>
                </a:cubicBezTo>
                <a:close/>
                <a:moveTo>
                  <a:pt x="3060" y="39016"/>
                </a:moveTo>
                <a:cubicBezTo>
                  <a:pt x="3238" y="39048"/>
                  <a:pt x="3255" y="39323"/>
                  <a:pt x="3190" y="39388"/>
                </a:cubicBezTo>
                <a:cubicBezTo>
                  <a:pt x="3076" y="39291"/>
                  <a:pt x="3028" y="39145"/>
                  <a:pt x="3060" y="39016"/>
                </a:cubicBezTo>
                <a:close/>
                <a:moveTo>
                  <a:pt x="7966" y="39695"/>
                </a:moveTo>
                <a:lnTo>
                  <a:pt x="7966" y="39372"/>
                </a:lnTo>
                <a:cubicBezTo>
                  <a:pt x="8176" y="39355"/>
                  <a:pt x="8289" y="39712"/>
                  <a:pt x="7966" y="39679"/>
                </a:cubicBezTo>
                <a:close/>
                <a:moveTo>
                  <a:pt x="6719" y="39760"/>
                </a:moveTo>
                <a:cubicBezTo>
                  <a:pt x="6784" y="39760"/>
                  <a:pt x="6832" y="39744"/>
                  <a:pt x="6849" y="39712"/>
                </a:cubicBezTo>
                <a:cubicBezTo>
                  <a:pt x="7091" y="39906"/>
                  <a:pt x="6849" y="40100"/>
                  <a:pt x="6849" y="40311"/>
                </a:cubicBezTo>
                <a:cubicBezTo>
                  <a:pt x="6946" y="40311"/>
                  <a:pt x="7140" y="40553"/>
                  <a:pt x="7108" y="40359"/>
                </a:cubicBezTo>
                <a:cubicBezTo>
                  <a:pt x="7253" y="40359"/>
                  <a:pt x="7140" y="40570"/>
                  <a:pt x="7188" y="40634"/>
                </a:cubicBezTo>
                <a:cubicBezTo>
                  <a:pt x="6897" y="40456"/>
                  <a:pt x="7027" y="40845"/>
                  <a:pt x="6784" y="40829"/>
                </a:cubicBezTo>
                <a:cubicBezTo>
                  <a:pt x="6832" y="40489"/>
                  <a:pt x="6719" y="40116"/>
                  <a:pt x="6719" y="39744"/>
                </a:cubicBezTo>
                <a:close/>
                <a:moveTo>
                  <a:pt x="14797" y="39695"/>
                </a:moveTo>
                <a:cubicBezTo>
                  <a:pt x="14797" y="39776"/>
                  <a:pt x="14878" y="39793"/>
                  <a:pt x="14862" y="39890"/>
                </a:cubicBezTo>
                <a:cubicBezTo>
                  <a:pt x="14781" y="39987"/>
                  <a:pt x="14716" y="40084"/>
                  <a:pt x="14668" y="40214"/>
                </a:cubicBezTo>
                <a:cubicBezTo>
                  <a:pt x="14376" y="40116"/>
                  <a:pt x="14279" y="39679"/>
                  <a:pt x="14797" y="39695"/>
                </a:cubicBezTo>
                <a:close/>
                <a:moveTo>
                  <a:pt x="11899" y="40375"/>
                </a:moveTo>
                <a:cubicBezTo>
                  <a:pt x="11916" y="40278"/>
                  <a:pt x="12094" y="40181"/>
                  <a:pt x="11899" y="40294"/>
                </a:cubicBezTo>
                <a:cubicBezTo>
                  <a:pt x="11705" y="40246"/>
                  <a:pt x="11964" y="40133"/>
                  <a:pt x="11948" y="40052"/>
                </a:cubicBezTo>
                <a:cubicBezTo>
                  <a:pt x="12256" y="40133"/>
                  <a:pt x="12045" y="40311"/>
                  <a:pt x="12223" y="40424"/>
                </a:cubicBezTo>
                <a:cubicBezTo>
                  <a:pt x="12110" y="40473"/>
                  <a:pt x="11980" y="40456"/>
                  <a:pt x="11899" y="40375"/>
                </a:cubicBezTo>
                <a:close/>
                <a:moveTo>
                  <a:pt x="7723" y="40715"/>
                </a:moveTo>
                <a:cubicBezTo>
                  <a:pt x="7512" y="40683"/>
                  <a:pt x="7464" y="40392"/>
                  <a:pt x="7658" y="40294"/>
                </a:cubicBezTo>
                <a:cubicBezTo>
                  <a:pt x="7966" y="40359"/>
                  <a:pt x="7771" y="40537"/>
                  <a:pt x="7723" y="40715"/>
                </a:cubicBezTo>
                <a:close/>
                <a:moveTo>
                  <a:pt x="14684" y="40618"/>
                </a:moveTo>
                <a:cubicBezTo>
                  <a:pt x="14635" y="40473"/>
                  <a:pt x="14749" y="40456"/>
                  <a:pt x="14749" y="40343"/>
                </a:cubicBezTo>
                <a:cubicBezTo>
                  <a:pt x="15008" y="40311"/>
                  <a:pt x="14862" y="40667"/>
                  <a:pt x="14684" y="40618"/>
                </a:cubicBezTo>
                <a:close/>
                <a:moveTo>
                  <a:pt x="6525" y="40683"/>
                </a:moveTo>
                <a:cubicBezTo>
                  <a:pt x="6703" y="40780"/>
                  <a:pt x="6638" y="40877"/>
                  <a:pt x="6606" y="41055"/>
                </a:cubicBezTo>
                <a:cubicBezTo>
                  <a:pt x="6411" y="40942"/>
                  <a:pt x="6541" y="40877"/>
                  <a:pt x="6525" y="40683"/>
                </a:cubicBezTo>
                <a:close/>
                <a:moveTo>
                  <a:pt x="13033" y="40732"/>
                </a:moveTo>
                <a:cubicBezTo>
                  <a:pt x="13259" y="40715"/>
                  <a:pt x="13146" y="40942"/>
                  <a:pt x="13227" y="41007"/>
                </a:cubicBezTo>
                <a:cubicBezTo>
                  <a:pt x="13178" y="40974"/>
                  <a:pt x="13049" y="40942"/>
                  <a:pt x="13033" y="41007"/>
                </a:cubicBezTo>
                <a:cubicBezTo>
                  <a:pt x="12887" y="40991"/>
                  <a:pt x="12968" y="40764"/>
                  <a:pt x="13016" y="40732"/>
                </a:cubicBezTo>
                <a:close/>
                <a:moveTo>
                  <a:pt x="9520" y="40877"/>
                </a:moveTo>
                <a:cubicBezTo>
                  <a:pt x="9746" y="40974"/>
                  <a:pt x="9843" y="41331"/>
                  <a:pt x="9455" y="41379"/>
                </a:cubicBezTo>
                <a:cubicBezTo>
                  <a:pt x="9455" y="41217"/>
                  <a:pt x="9471" y="41039"/>
                  <a:pt x="9503" y="40877"/>
                </a:cubicBezTo>
                <a:close/>
                <a:moveTo>
                  <a:pt x="8467" y="41444"/>
                </a:moveTo>
                <a:cubicBezTo>
                  <a:pt x="8225" y="41347"/>
                  <a:pt x="8419" y="41217"/>
                  <a:pt x="8403" y="41023"/>
                </a:cubicBezTo>
                <a:cubicBezTo>
                  <a:pt x="8662" y="41088"/>
                  <a:pt x="8419" y="41282"/>
                  <a:pt x="8451" y="41444"/>
                </a:cubicBezTo>
                <a:close/>
                <a:moveTo>
                  <a:pt x="4614" y="41638"/>
                </a:moveTo>
                <a:cubicBezTo>
                  <a:pt x="4388" y="41638"/>
                  <a:pt x="4501" y="41379"/>
                  <a:pt x="4420" y="41266"/>
                </a:cubicBezTo>
                <a:cubicBezTo>
                  <a:pt x="4631" y="41282"/>
                  <a:pt x="4582" y="41492"/>
                  <a:pt x="4614" y="41638"/>
                </a:cubicBezTo>
                <a:close/>
                <a:moveTo>
                  <a:pt x="15688" y="41444"/>
                </a:moveTo>
                <a:cubicBezTo>
                  <a:pt x="15412" y="41379"/>
                  <a:pt x="15558" y="41282"/>
                  <a:pt x="15623" y="41120"/>
                </a:cubicBezTo>
                <a:cubicBezTo>
                  <a:pt x="15785" y="41201"/>
                  <a:pt x="15526" y="41314"/>
                  <a:pt x="15688" y="41444"/>
                </a:cubicBezTo>
                <a:close/>
                <a:moveTo>
                  <a:pt x="18925" y="41444"/>
                </a:moveTo>
                <a:lnTo>
                  <a:pt x="18925" y="41250"/>
                </a:lnTo>
                <a:cubicBezTo>
                  <a:pt x="19168" y="41233"/>
                  <a:pt x="19314" y="41282"/>
                  <a:pt x="19330" y="41444"/>
                </a:cubicBezTo>
                <a:cubicBezTo>
                  <a:pt x="19217" y="41363"/>
                  <a:pt x="19168" y="41476"/>
                  <a:pt x="18925" y="41444"/>
                </a:cubicBezTo>
                <a:close/>
                <a:moveTo>
                  <a:pt x="12757" y="41606"/>
                </a:moveTo>
                <a:cubicBezTo>
                  <a:pt x="12806" y="41751"/>
                  <a:pt x="12919" y="42059"/>
                  <a:pt x="12709" y="42124"/>
                </a:cubicBezTo>
                <a:cubicBezTo>
                  <a:pt x="12741" y="42189"/>
                  <a:pt x="12903" y="42156"/>
                  <a:pt x="12838" y="42302"/>
                </a:cubicBezTo>
                <a:cubicBezTo>
                  <a:pt x="12790" y="42302"/>
                  <a:pt x="12774" y="42270"/>
                  <a:pt x="12709" y="42270"/>
                </a:cubicBezTo>
                <a:cubicBezTo>
                  <a:pt x="12677" y="42350"/>
                  <a:pt x="12903" y="42464"/>
                  <a:pt x="12644" y="42448"/>
                </a:cubicBezTo>
                <a:cubicBezTo>
                  <a:pt x="12660" y="42512"/>
                  <a:pt x="12774" y="42496"/>
                  <a:pt x="12774" y="42448"/>
                </a:cubicBezTo>
                <a:cubicBezTo>
                  <a:pt x="13016" y="42545"/>
                  <a:pt x="12612" y="42577"/>
                  <a:pt x="12563" y="42642"/>
                </a:cubicBezTo>
                <a:cubicBezTo>
                  <a:pt x="12288" y="42609"/>
                  <a:pt x="12612" y="42270"/>
                  <a:pt x="12369" y="42318"/>
                </a:cubicBezTo>
                <a:cubicBezTo>
                  <a:pt x="12369" y="42189"/>
                  <a:pt x="12418" y="42027"/>
                  <a:pt x="12563" y="42124"/>
                </a:cubicBezTo>
                <a:cubicBezTo>
                  <a:pt x="12418" y="41946"/>
                  <a:pt x="12693" y="41832"/>
                  <a:pt x="12563" y="41654"/>
                </a:cubicBezTo>
                <a:cubicBezTo>
                  <a:pt x="12660" y="41671"/>
                  <a:pt x="12757" y="41671"/>
                  <a:pt x="12774" y="41622"/>
                </a:cubicBezTo>
                <a:close/>
                <a:moveTo>
                  <a:pt x="15348" y="41671"/>
                </a:moveTo>
                <a:cubicBezTo>
                  <a:pt x="15299" y="41703"/>
                  <a:pt x="15283" y="41751"/>
                  <a:pt x="15283" y="41816"/>
                </a:cubicBezTo>
                <a:cubicBezTo>
                  <a:pt x="15105" y="41800"/>
                  <a:pt x="14992" y="41832"/>
                  <a:pt x="15024" y="41962"/>
                </a:cubicBezTo>
                <a:cubicBezTo>
                  <a:pt x="15089" y="41962"/>
                  <a:pt x="15072" y="41897"/>
                  <a:pt x="15089" y="41865"/>
                </a:cubicBezTo>
                <a:cubicBezTo>
                  <a:pt x="15153" y="41897"/>
                  <a:pt x="15218" y="41913"/>
                  <a:pt x="15283" y="41913"/>
                </a:cubicBezTo>
                <a:cubicBezTo>
                  <a:pt x="15186" y="42108"/>
                  <a:pt x="15493" y="42043"/>
                  <a:pt x="15429" y="42221"/>
                </a:cubicBezTo>
                <a:cubicBezTo>
                  <a:pt x="15072" y="42253"/>
                  <a:pt x="15024" y="41994"/>
                  <a:pt x="14765" y="42091"/>
                </a:cubicBezTo>
                <a:cubicBezTo>
                  <a:pt x="14830" y="41946"/>
                  <a:pt x="14765" y="41994"/>
                  <a:pt x="14765" y="41816"/>
                </a:cubicBezTo>
                <a:cubicBezTo>
                  <a:pt x="14862" y="41654"/>
                  <a:pt x="15121" y="41881"/>
                  <a:pt x="15089" y="41622"/>
                </a:cubicBezTo>
                <a:cubicBezTo>
                  <a:pt x="15234" y="41622"/>
                  <a:pt x="15267" y="41671"/>
                  <a:pt x="15348" y="41687"/>
                </a:cubicBezTo>
                <a:close/>
                <a:moveTo>
                  <a:pt x="13502" y="42399"/>
                </a:moveTo>
                <a:cubicBezTo>
                  <a:pt x="13599" y="42205"/>
                  <a:pt x="13373" y="41994"/>
                  <a:pt x="13842" y="41978"/>
                </a:cubicBezTo>
                <a:cubicBezTo>
                  <a:pt x="13777" y="42027"/>
                  <a:pt x="13551" y="42270"/>
                  <a:pt x="13842" y="42253"/>
                </a:cubicBezTo>
                <a:cubicBezTo>
                  <a:pt x="13632" y="42334"/>
                  <a:pt x="13842" y="42383"/>
                  <a:pt x="13713" y="42496"/>
                </a:cubicBezTo>
                <a:cubicBezTo>
                  <a:pt x="13632" y="42464"/>
                  <a:pt x="13632" y="42383"/>
                  <a:pt x="13502" y="42399"/>
                </a:cubicBezTo>
                <a:close/>
                <a:moveTo>
                  <a:pt x="16416" y="42318"/>
                </a:moveTo>
                <a:cubicBezTo>
                  <a:pt x="16821" y="42318"/>
                  <a:pt x="16756" y="42286"/>
                  <a:pt x="17015" y="42172"/>
                </a:cubicBezTo>
                <a:cubicBezTo>
                  <a:pt x="17226" y="42302"/>
                  <a:pt x="16740" y="42464"/>
                  <a:pt x="17161" y="42350"/>
                </a:cubicBezTo>
                <a:cubicBezTo>
                  <a:pt x="17096" y="42448"/>
                  <a:pt x="16999" y="42496"/>
                  <a:pt x="16950" y="42593"/>
                </a:cubicBezTo>
                <a:cubicBezTo>
                  <a:pt x="16853" y="42529"/>
                  <a:pt x="16853" y="42415"/>
                  <a:pt x="16756" y="42367"/>
                </a:cubicBezTo>
                <a:cubicBezTo>
                  <a:pt x="16368" y="42399"/>
                  <a:pt x="16497" y="42642"/>
                  <a:pt x="16416" y="42788"/>
                </a:cubicBezTo>
                <a:cubicBezTo>
                  <a:pt x="16125" y="42707"/>
                  <a:pt x="16513" y="42529"/>
                  <a:pt x="16432" y="42318"/>
                </a:cubicBezTo>
                <a:close/>
                <a:moveTo>
                  <a:pt x="7674" y="42383"/>
                </a:moveTo>
                <a:cubicBezTo>
                  <a:pt x="7885" y="42383"/>
                  <a:pt x="7690" y="42561"/>
                  <a:pt x="7804" y="42707"/>
                </a:cubicBezTo>
                <a:cubicBezTo>
                  <a:pt x="7561" y="42739"/>
                  <a:pt x="7723" y="42480"/>
                  <a:pt x="7674" y="42383"/>
                </a:cubicBezTo>
                <a:close/>
                <a:moveTo>
                  <a:pt x="11252" y="42480"/>
                </a:moveTo>
                <a:cubicBezTo>
                  <a:pt x="11430" y="42545"/>
                  <a:pt x="11381" y="42674"/>
                  <a:pt x="11333" y="42804"/>
                </a:cubicBezTo>
                <a:cubicBezTo>
                  <a:pt x="11171" y="42771"/>
                  <a:pt x="11300" y="42561"/>
                  <a:pt x="11252" y="42480"/>
                </a:cubicBezTo>
                <a:close/>
                <a:moveTo>
                  <a:pt x="13777" y="42545"/>
                </a:moveTo>
                <a:cubicBezTo>
                  <a:pt x="13923" y="42609"/>
                  <a:pt x="13826" y="42885"/>
                  <a:pt x="13567" y="42820"/>
                </a:cubicBezTo>
                <a:cubicBezTo>
                  <a:pt x="13518" y="42642"/>
                  <a:pt x="13875" y="42739"/>
                  <a:pt x="13777" y="42529"/>
                </a:cubicBezTo>
                <a:close/>
                <a:moveTo>
                  <a:pt x="11122" y="42852"/>
                </a:moveTo>
                <a:cubicBezTo>
                  <a:pt x="11268" y="42917"/>
                  <a:pt x="11430" y="42982"/>
                  <a:pt x="11592" y="43030"/>
                </a:cubicBezTo>
                <a:cubicBezTo>
                  <a:pt x="11527" y="43176"/>
                  <a:pt x="11851" y="43419"/>
                  <a:pt x="11527" y="43451"/>
                </a:cubicBezTo>
                <a:cubicBezTo>
                  <a:pt x="11657" y="43532"/>
                  <a:pt x="11754" y="43629"/>
                  <a:pt x="11802" y="43775"/>
                </a:cubicBezTo>
                <a:cubicBezTo>
                  <a:pt x="11657" y="43791"/>
                  <a:pt x="11608" y="43888"/>
                  <a:pt x="11414" y="43872"/>
                </a:cubicBezTo>
                <a:cubicBezTo>
                  <a:pt x="11381" y="43516"/>
                  <a:pt x="11284" y="43160"/>
                  <a:pt x="11122" y="42852"/>
                </a:cubicBezTo>
                <a:close/>
                <a:moveTo>
                  <a:pt x="19411" y="42739"/>
                </a:moveTo>
                <a:cubicBezTo>
                  <a:pt x="19379" y="42917"/>
                  <a:pt x="19314" y="43014"/>
                  <a:pt x="19411" y="43160"/>
                </a:cubicBezTo>
                <a:cubicBezTo>
                  <a:pt x="19330" y="43160"/>
                  <a:pt x="19298" y="43176"/>
                  <a:pt x="19282" y="43208"/>
                </a:cubicBezTo>
                <a:cubicBezTo>
                  <a:pt x="19233" y="43144"/>
                  <a:pt x="18974" y="42771"/>
                  <a:pt x="19411" y="42739"/>
                </a:cubicBezTo>
                <a:close/>
                <a:moveTo>
                  <a:pt x="16902" y="43063"/>
                </a:moveTo>
                <a:cubicBezTo>
                  <a:pt x="16853" y="42901"/>
                  <a:pt x="16999" y="42885"/>
                  <a:pt x="17161" y="42868"/>
                </a:cubicBezTo>
                <a:cubicBezTo>
                  <a:pt x="17193" y="43014"/>
                  <a:pt x="17112" y="43063"/>
                  <a:pt x="16902" y="43047"/>
                </a:cubicBezTo>
                <a:close/>
                <a:moveTo>
                  <a:pt x="19962" y="43759"/>
                </a:moveTo>
                <a:cubicBezTo>
                  <a:pt x="20107" y="44099"/>
                  <a:pt x="20123" y="44665"/>
                  <a:pt x="19832" y="44876"/>
                </a:cubicBezTo>
                <a:cubicBezTo>
                  <a:pt x="19751" y="44293"/>
                  <a:pt x="19783" y="43710"/>
                  <a:pt x="19945" y="43160"/>
                </a:cubicBezTo>
                <a:cubicBezTo>
                  <a:pt x="20075" y="43338"/>
                  <a:pt x="20075" y="43565"/>
                  <a:pt x="19962" y="43759"/>
                </a:cubicBezTo>
                <a:close/>
                <a:moveTo>
                  <a:pt x="7755" y="44050"/>
                </a:moveTo>
                <a:cubicBezTo>
                  <a:pt x="7771" y="43856"/>
                  <a:pt x="7658" y="43840"/>
                  <a:pt x="7755" y="43678"/>
                </a:cubicBezTo>
                <a:cubicBezTo>
                  <a:pt x="7917" y="43759"/>
                  <a:pt x="8063" y="44002"/>
                  <a:pt x="7755" y="44050"/>
                </a:cubicBezTo>
                <a:close/>
                <a:moveTo>
                  <a:pt x="16109" y="43710"/>
                </a:moveTo>
                <a:cubicBezTo>
                  <a:pt x="16011" y="43791"/>
                  <a:pt x="16060" y="43953"/>
                  <a:pt x="15914" y="44002"/>
                </a:cubicBezTo>
                <a:cubicBezTo>
                  <a:pt x="15574" y="43937"/>
                  <a:pt x="15833" y="43710"/>
                  <a:pt x="15639" y="43581"/>
                </a:cubicBezTo>
                <a:cubicBezTo>
                  <a:pt x="15947" y="43678"/>
                  <a:pt x="15833" y="43743"/>
                  <a:pt x="16109" y="43710"/>
                </a:cubicBezTo>
                <a:close/>
                <a:moveTo>
                  <a:pt x="10022" y="44342"/>
                </a:moveTo>
                <a:lnTo>
                  <a:pt x="10022" y="44066"/>
                </a:lnTo>
                <a:cubicBezTo>
                  <a:pt x="10410" y="44180"/>
                  <a:pt x="10475" y="44585"/>
                  <a:pt x="10621" y="44811"/>
                </a:cubicBezTo>
                <a:cubicBezTo>
                  <a:pt x="10248" y="44779"/>
                  <a:pt x="10313" y="44423"/>
                  <a:pt x="10022" y="44342"/>
                </a:cubicBezTo>
                <a:close/>
                <a:moveTo>
                  <a:pt x="10022" y="44682"/>
                </a:moveTo>
                <a:cubicBezTo>
                  <a:pt x="10119" y="44665"/>
                  <a:pt x="10135" y="44714"/>
                  <a:pt x="10216" y="44714"/>
                </a:cubicBezTo>
                <a:cubicBezTo>
                  <a:pt x="10216" y="44763"/>
                  <a:pt x="10135" y="44763"/>
                  <a:pt x="10086" y="44763"/>
                </a:cubicBezTo>
                <a:cubicBezTo>
                  <a:pt x="10135" y="44811"/>
                  <a:pt x="10167" y="44876"/>
                  <a:pt x="10151" y="44957"/>
                </a:cubicBezTo>
                <a:cubicBezTo>
                  <a:pt x="9989" y="44892"/>
                  <a:pt x="9957" y="44795"/>
                  <a:pt x="10022" y="44665"/>
                </a:cubicBezTo>
                <a:close/>
                <a:moveTo>
                  <a:pt x="20382" y="46203"/>
                </a:moveTo>
                <a:cubicBezTo>
                  <a:pt x="20091" y="46025"/>
                  <a:pt x="20480" y="45572"/>
                  <a:pt x="20382" y="46203"/>
                </a:cubicBezTo>
                <a:close/>
                <a:moveTo>
                  <a:pt x="14473" y="46009"/>
                </a:moveTo>
                <a:cubicBezTo>
                  <a:pt x="14700" y="46025"/>
                  <a:pt x="14652" y="46252"/>
                  <a:pt x="14749" y="46382"/>
                </a:cubicBezTo>
                <a:cubicBezTo>
                  <a:pt x="14700" y="46414"/>
                  <a:pt x="14571" y="46398"/>
                  <a:pt x="14538" y="46479"/>
                </a:cubicBezTo>
                <a:cubicBezTo>
                  <a:pt x="14312" y="46382"/>
                  <a:pt x="14652" y="46236"/>
                  <a:pt x="14490" y="46009"/>
                </a:cubicBezTo>
                <a:close/>
                <a:moveTo>
                  <a:pt x="11171" y="46462"/>
                </a:moveTo>
                <a:cubicBezTo>
                  <a:pt x="10896" y="46349"/>
                  <a:pt x="11220" y="46301"/>
                  <a:pt x="11236" y="46139"/>
                </a:cubicBezTo>
                <a:cubicBezTo>
                  <a:pt x="11576" y="46171"/>
                  <a:pt x="11236" y="46398"/>
                  <a:pt x="11171" y="46462"/>
                </a:cubicBezTo>
                <a:close/>
                <a:moveTo>
                  <a:pt x="16270" y="46301"/>
                </a:moveTo>
                <a:cubicBezTo>
                  <a:pt x="16400" y="46139"/>
                  <a:pt x="16610" y="46543"/>
                  <a:pt x="16270" y="46495"/>
                </a:cubicBezTo>
                <a:cubicBezTo>
                  <a:pt x="16190" y="46382"/>
                  <a:pt x="16449" y="46317"/>
                  <a:pt x="16270" y="46301"/>
                </a:cubicBezTo>
                <a:close/>
                <a:moveTo>
                  <a:pt x="8856" y="46624"/>
                </a:moveTo>
                <a:cubicBezTo>
                  <a:pt x="8645" y="46673"/>
                  <a:pt x="8759" y="46479"/>
                  <a:pt x="8581" y="46495"/>
                </a:cubicBezTo>
                <a:cubicBezTo>
                  <a:pt x="8662" y="46365"/>
                  <a:pt x="8937" y="46479"/>
                  <a:pt x="8856" y="46624"/>
                </a:cubicBezTo>
                <a:close/>
                <a:moveTo>
                  <a:pt x="12110" y="47337"/>
                </a:moveTo>
                <a:cubicBezTo>
                  <a:pt x="12013" y="47353"/>
                  <a:pt x="11932" y="47385"/>
                  <a:pt x="11851" y="47434"/>
                </a:cubicBezTo>
                <a:cubicBezTo>
                  <a:pt x="11576" y="47418"/>
                  <a:pt x="11835" y="47029"/>
                  <a:pt x="11576" y="47029"/>
                </a:cubicBezTo>
                <a:cubicBezTo>
                  <a:pt x="11721" y="46786"/>
                  <a:pt x="11673" y="46673"/>
                  <a:pt x="11770" y="46462"/>
                </a:cubicBezTo>
                <a:cubicBezTo>
                  <a:pt x="12239" y="46592"/>
                  <a:pt x="11899" y="47029"/>
                  <a:pt x="12110" y="47337"/>
                </a:cubicBezTo>
                <a:close/>
                <a:moveTo>
                  <a:pt x="10572" y="46980"/>
                </a:moveTo>
                <a:cubicBezTo>
                  <a:pt x="10491" y="47045"/>
                  <a:pt x="10248" y="46980"/>
                  <a:pt x="10119" y="46932"/>
                </a:cubicBezTo>
                <a:cubicBezTo>
                  <a:pt x="10119" y="46802"/>
                  <a:pt x="10653" y="46786"/>
                  <a:pt x="10588" y="46980"/>
                </a:cubicBezTo>
                <a:close/>
                <a:moveTo>
                  <a:pt x="14490" y="46932"/>
                </a:moveTo>
                <a:cubicBezTo>
                  <a:pt x="14506" y="46964"/>
                  <a:pt x="14457" y="46980"/>
                  <a:pt x="14425" y="46980"/>
                </a:cubicBezTo>
                <a:lnTo>
                  <a:pt x="14295" y="46980"/>
                </a:lnTo>
                <a:lnTo>
                  <a:pt x="14295" y="46786"/>
                </a:lnTo>
                <a:cubicBezTo>
                  <a:pt x="14571" y="46770"/>
                  <a:pt x="14376" y="46916"/>
                  <a:pt x="14490" y="46932"/>
                </a:cubicBezTo>
                <a:close/>
                <a:moveTo>
                  <a:pt x="14830" y="47207"/>
                </a:moveTo>
                <a:lnTo>
                  <a:pt x="14830" y="46964"/>
                </a:lnTo>
                <a:cubicBezTo>
                  <a:pt x="15024" y="46900"/>
                  <a:pt x="15024" y="47272"/>
                  <a:pt x="14830" y="47207"/>
                </a:cubicBezTo>
                <a:close/>
                <a:moveTo>
                  <a:pt x="12434" y="47320"/>
                </a:moveTo>
                <a:cubicBezTo>
                  <a:pt x="12385" y="47240"/>
                  <a:pt x="12385" y="47126"/>
                  <a:pt x="12434" y="47045"/>
                </a:cubicBezTo>
                <a:cubicBezTo>
                  <a:pt x="12644" y="47045"/>
                  <a:pt x="12741" y="47353"/>
                  <a:pt x="12450" y="47320"/>
                </a:cubicBezTo>
                <a:close/>
                <a:moveTo>
                  <a:pt x="20593" y="47596"/>
                </a:moveTo>
                <a:cubicBezTo>
                  <a:pt x="20480" y="47531"/>
                  <a:pt x="20399" y="47320"/>
                  <a:pt x="20528" y="47223"/>
                </a:cubicBezTo>
                <a:cubicBezTo>
                  <a:pt x="20674" y="47256"/>
                  <a:pt x="20561" y="47482"/>
                  <a:pt x="20593" y="47596"/>
                </a:cubicBezTo>
                <a:close/>
                <a:moveTo>
                  <a:pt x="5294" y="47563"/>
                </a:moveTo>
                <a:cubicBezTo>
                  <a:pt x="5440" y="47563"/>
                  <a:pt x="5327" y="47758"/>
                  <a:pt x="5359" y="47839"/>
                </a:cubicBezTo>
                <a:cubicBezTo>
                  <a:pt x="5230" y="47806"/>
                  <a:pt x="5116" y="47774"/>
                  <a:pt x="5165" y="47612"/>
                </a:cubicBezTo>
                <a:cubicBezTo>
                  <a:pt x="5230" y="47612"/>
                  <a:pt x="5278" y="47596"/>
                  <a:pt x="5294" y="47563"/>
                </a:cubicBezTo>
                <a:close/>
                <a:moveTo>
                  <a:pt x="14053" y="47450"/>
                </a:moveTo>
                <a:cubicBezTo>
                  <a:pt x="14053" y="47482"/>
                  <a:pt x="13972" y="47482"/>
                  <a:pt x="13907" y="47499"/>
                </a:cubicBezTo>
                <a:cubicBezTo>
                  <a:pt x="13907" y="47579"/>
                  <a:pt x="13988" y="47596"/>
                  <a:pt x="13988" y="47677"/>
                </a:cubicBezTo>
                <a:cubicBezTo>
                  <a:pt x="13729" y="47758"/>
                  <a:pt x="13955" y="47482"/>
                  <a:pt x="13777" y="47499"/>
                </a:cubicBezTo>
                <a:cubicBezTo>
                  <a:pt x="13794" y="47434"/>
                  <a:pt x="13939" y="47466"/>
                  <a:pt x="14036" y="47450"/>
                </a:cubicBezTo>
                <a:close/>
                <a:moveTo>
                  <a:pt x="8014" y="47758"/>
                </a:moveTo>
                <a:cubicBezTo>
                  <a:pt x="7723" y="47693"/>
                  <a:pt x="7852" y="47919"/>
                  <a:pt x="7609" y="47903"/>
                </a:cubicBezTo>
                <a:cubicBezTo>
                  <a:pt x="7642" y="47790"/>
                  <a:pt x="7690" y="47677"/>
                  <a:pt x="7739" y="47579"/>
                </a:cubicBezTo>
                <a:cubicBezTo>
                  <a:pt x="7820" y="47644"/>
                  <a:pt x="8014" y="47628"/>
                  <a:pt x="8014" y="47758"/>
                </a:cubicBezTo>
                <a:close/>
                <a:moveTo>
                  <a:pt x="10264" y="47547"/>
                </a:moveTo>
                <a:lnTo>
                  <a:pt x="10264" y="47822"/>
                </a:lnTo>
                <a:cubicBezTo>
                  <a:pt x="9941" y="47839"/>
                  <a:pt x="9941" y="47531"/>
                  <a:pt x="10264" y="47547"/>
                </a:cubicBezTo>
                <a:close/>
                <a:moveTo>
                  <a:pt x="18488" y="47903"/>
                </a:moveTo>
                <a:cubicBezTo>
                  <a:pt x="18585" y="47968"/>
                  <a:pt x="18747" y="48098"/>
                  <a:pt x="18634" y="48178"/>
                </a:cubicBezTo>
                <a:cubicBezTo>
                  <a:pt x="18375" y="48211"/>
                  <a:pt x="18375" y="47968"/>
                  <a:pt x="18488" y="47903"/>
                </a:cubicBezTo>
                <a:close/>
                <a:moveTo>
                  <a:pt x="12660" y="48162"/>
                </a:moveTo>
                <a:cubicBezTo>
                  <a:pt x="12693" y="48243"/>
                  <a:pt x="12660" y="48324"/>
                  <a:pt x="12596" y="48389"/>
                </a:cubicBezTo>
                <a:cubicBezTo>
                  <a:pt x="12385" y="48389"/>
                  <a:pt x="12418" y="48114"/>
                  <a:pt x="12660" y="48162"/>
                </a:cubicBezTo>
                <a:close/>
                <a:moveTo>
                  <a:pt x="12936" y="48389"/>
                </a:moveTo>
                <a:cubicBezTo>
                  <a:pt x="12871" y="48243"/>
                  <a:pt x="12984" y="48211"/>
                  <a:pt x="13065" y="48146"/>
                </a:cubicBezTo>
                <a:cubicBezTo>
                  <a:pt x="13162" y="48162"/>
                  <a:pt x="13081" y="48421"/>
                  <a:pt x="12919" y="48389"/>
                </a:cubicBezTo>
                <a:close/>
                <a:moveTo>
                  <a:pt x="6962" y="48745"/>
                </a:moveTo>
                <a:cubicBezTo>
                  <a:pt x="6832" y="48648"/>
                  <a:pt x="6751" y="48502"/>
                  <a:pt x="6832" y="48373"/>
                </a:cubicBezTo>
                <a:cubicBezTo>
                  <a:pt x="6978" y="48405"/>
                  <a:pt x="7059" y="48664"/>
                  <a:pt x="6962" y="48745"/>
                </a:cubicBezTo>
                <a:close/>
                <a:moveTo>
                  <a:pt x="18505" y="48502"/>
                </a:moveTo>
                <a:cubicBezTo>
                  <a:pt x="18440" y="48729"/>
                  <a:pt x="18715" y="48697"/>
                  <a:pt x="18569" y="48875"/>
                </a:cubicBezTo>
                <a:cubicBezTo>
                  <a:pt x="18278" y="48729"/>
                  <a:pt x="18505" y="48518"/>
                  <a:pt x="18310" y="48324"/>
                </a:cubicBezTo>
                <a:cubicBezTo>
                  <a:pt x="18359" y="48340"/>
                  <a:pt x="18553" y="48421"/>
                  <a:pt x="18505" y="48276"/>
                </a:cubicBezTo>
                <a:cubicBezTo>
                  <a:pt x="18747" y="48227"/>
                  <a:pt x="18553" y="48518"/>
                  <a:pt x="18845" y="48454"/>
                </a:cubicBezTo>
                <a:cubicBezTo>
                  <a:pt x="18796" y="48486"/>
                  <a:pt x="18780" y="48535"/>
                  <a:pt x="18780" y="48583"/>
                </a:cubicBezTo>
                <a:cubicBezTo>
                  <a:pt x="18569" y="48632"/>
                  <a:pt x="18618" y="48502"/>
                  <a:pt x="18488" y="48502"/>
                </a:cubicBezTo>
                <a:close/>
                <a:moveTo>
                  <a:pt x="8565" y="48583"/>
                </a:moveTo>
                <a:cubicBezTo>
                  <a:pt x="8338" y="48599"/>
                  <a:pt x="8451" y="48842"/>
                  <a:pt x="8241" y="48858"/>
                </a:cubicBezTo>
                <a:cubicBezTo>
                  <a:pt x="8241" y="48697"/>
                  <a:pt x="8338" y="48599"/>
                  <a:pt x="8354" y="48438"/>
                </a:cubicBezTo>
                <a:cubicBezTo>
                  <a:pt x="8467" y="48454"/>
                  <a:pt x="8403" y="48599"/>
                  <a:pt x="8548" y="48583"/>
                </a:cubicBezTo>
                <a:close/>
                <a:moveTo>
                  <a:pt x="3983" y="48632"/>
                </a:moveTo>
                <a:cubicBezTo>
                  <a:pt x="3886" y="48794"/>
                  <a:pt x="3967" y="48842"/>
                  <a:pt x="3983" y="49004"/>
                </a:cubicBezTo>
                <a:cubicBezTo>
                  <a:pt x="3821" y="48907"/>
                  <a:pt x="3578" y="48875"/>
                  <a:pt x="3659" y="48599"/>
                </a:cubicBezTo>
                <a:cubicBezTo>
                  <a:pt x="3756" y="48680"/>
                  <a:pt x="3837" y="48535"/>
                  <a:pt x="3967" y="48632"/>
                </a:cubicBezTo>
                <a:close/>
                <a:moveTo>
                  <a:pt x="4873" y="49652"/>
                </a:moveTo>
                <a:cubicBezTo>
                  <a:pt x="4485" y="50008"/>
                  <a:pt x="5019" y="50753"/>
                  <a:pt x="4679" y="51092"/>
                </a:cubicBezTo>
                <a:cubicBezTo>
                  <a:pt x="4517" y="50380"/>
                  <a:pt x="4663" y="49862"/>
                  <a:pt x="4404" y="49198"/>
                </a:cubicBezTo>
                <a:cubicBezTo>
                  <a:pt x="4647" y="49360"/>
                  <a:pt x="4857" y="49053"/>
                  <a:pt x="4987" y="48858"/>
                </a:cubicBezTo>
                <a:cubicBezTo>
                  <a:pt x="5262" y="49020"/>
                  <a:pt x="4404" y="49344"/>
                  <a:pt x="4857" y="49652"/>
                </a:cubicBezTo>
                <a:close/>
                <a:moveTo>
                  <a:pt x="9763" y="48842"/>
                </a:moveTo>
                <a:cubicBezTo>
                  <a:pt x="9989" y="48713"/>
                  <a:pt x="9811" y="49166"/>
                  <a:pt x="9827" y="49215"/>
                </a:cubicBezTo>
                <a:cubicBezTo>
                  <a:pt x="9487" y="49182"/>
                  <a:pt x="9843" y="48842"/>
                  <a:pt x="9746" y="48842"/>
                </a:cubicBezTo>
                <a:close/>
                <a:moveTo>
                  <a:pt x="10426" y="48777"/>
                </a:moveTo>
                <a:cubicBezTo>
                  <a:pt x="10750" y="48810"/>
                  <a:pt x="10621" y="49150"/>
                  <a:pt x="10621" y="49296"/>
                </a:cubicBezTo>
                <a:cubicBezTo>
                  <a:pt x="10540" y="49215"/>
                  <a:pt x="10491" y="49117"/>
                  <a:pt x="10362" y="49069"/>
                </a:cubicBezTo>
                <a:cubicBezTo>
                  <a:pt x="10637" y="48972"/>
                  <a:pt x="10410" y="49004"/>
                  <a:pt x="10410" y="48794"/>
                </a:cubicBezTo>
                <a:close/>
                <a:moveTo>
                  <a:pt x="4194" y="48907"/>
                </a:moveTo>
                <a:cubicBezTo>
                  <a:pt x="4194" y="49117"/>
                  <a:pt x="4145" y="49101"/>
                  <a:pt x="4194" y="49279"/>
                </a:cubicBezTo>
                <a:cubicBezTo>
                  <a:pt x="3967" y="49344"/>
                  <a:pt x="3967" y="48875"/>
                  <a:pt x="4177" y="48923"/>
                </a:cubicBezTo>
                <a:close/>
                <a:moveTo>
                  <a:pt x="7917" y="49231"/>
                </a:moveTo>
                <a:cubicBezTo>
                  <a:pt x="7723" y="49247"/>
                  <a:pt x="7707" y="49117"/>
                  <a:pt x="7707" y="49004"/>
                </a:cubicBezTo>
                <a:cubicBezTo>
                  <a:pt x="7820" y="48923"/>
                  <a:pt x="7917" y="49069"/>
                  <a:pt x="7966" y="48907"/>
                </a:cubicBezTo>
                <a:cubicBezTo>
                  <a:pt x="8160" y="48988"/>
                  <a:pt x="7771" y="49053"/>
                  <a:pt x="7901" y="49231"/>
                </a:cubicBezTo>
                <a:close/>
                <a:moveTo>
                  <a:pt x="8500" y="49134"/>
                </a:moveTo>
                <a:cubicBezTo>
                  <a:pt x="8435" y="49101"/>
                  <a:pt x="8435" y="49036"/>
                  <a:pt x="8306" y="49036"/>
                </a:cubicBezTo>
                <a:cubicBezTo>
                  <a:pt x="8176" y="49053"/>
                  <a:pt x="8565" y="49279"/>
                  <a:pt x="8176" y="49279"/>
                </a:cubicBezTo>
                <a:cubicBezTo>
                  <a:pt x="8306" y="49101"/>
                  <a:pt x="8046" y="49134"/>
                  <a:pt x="8176" y="48956"/>
                </a:cubicBezTo>
                <a:lnTo>
                  <a:pt x="8500" y="48956"/>
                </a:lnTo>
                <a:close/>
                <a:moveTo>
                  <a:pt x="5068" y="49781"/>
                </a:moveTo>
                <a:cubicBezTo>
                  <a:pt x="4987" y="49441"/>
                  <a:pt x="4922" y="49474"/>
                  <a:pt x="4987" y="49134"/>
                </a:cubicBezTo>
                <a:cubicBezTo>
                  <a:pt x="5084" y="49247"/>
                  <a:pt x="5294" y="49296"/>
                  <a:pt x="5327" y="49457"/>
                </a:cubicBezTo>
                <a:cubicBezTo>
                  <a:pt x="4954" y="49457"/>
                  <a:pt x="5311" y="49684"/>
                  <a:pt x="5052" y="49781"/>
                </a:cubicBezTo>
                <a:close/>
                <a:moveTo>
                  <a:pt x="5651" y="49538"/>
                </a:moveTo>
                <a:cubicBezTo>
                  <a:pt x="5602" y="49506"/>
                  <a:pt x="5521" y="49490"/>
                  <a:pt x="5456" y="49506"/>
                </a:cubicBezTo>
                <a:cubicBezTo>
                  <a:pt x="5570" y="49360"/>
                  <a:pt x="5424" y="49263"/>
                  <a:pt x="5521" y="49166"/>
                </a:cubicBezTo>
                <a:cubicBezTo>
                  <a:pt x="5618" y="49263"/>
                  <a:pt x="5602" y="49425"/>
                  <a:pt x="5651" y="49538"/>
                </a:cubicBezTo>
                <a:close/>
                <a:moveTo>
                  <a:pt x="12094" y="49603"/>
                </a:moveTo>
                <a:cubicBezTo>
                  <a:pt x="11916" y="49555"/>
                  <a:pt x="11802" y="49279"/>
                  <a:pt x="11689" y="49555"/>
                </a:cubicBezTo>
                <a:cubicBezTo>
                  <a:pt x="11511" y="49441"/>
                  <a:pt x="11624" y="49360"/>
                  <a:pt x="11543" y="49150"/>
                </a:cubicBezTo>
                <a:cubicBezTo>
                  <a:pt x="11835" y="49150"/>
                  <a:pt x="11883" y="49312"/>
                  <a:pt x="12013" y="49328"/>
                </a:cubicBezTo>
                <a:cubicBezTo>
                  <a:pt x="12142" y="49328"/>
                  <a:pt x="12029" y="49522"/>
                  <a:pt x="12078" y="49603"/>
                </a:cubicBezTo>
                <a:close/>
                <a:moveTo>
                  <a:pt x="14004" y="49198"/>
                </a:moveTo>
                <a:cubicBezTo>
                  <a:pt x="14166" y="49231"/>
                  <a:pt x="14150" y="49376"/>
                  <a:pt x="14214" y="49474"/>
                </a:cubicBezTo>
                <a:cubicBezTo>
                  <a:pt x="13907" y="49555"/>
                  <a:pt x="14020" y="49328"/>
                  <a:pt x="14004" y="49215"/>
                </a:cubicBezTo>
                <a:close/>
                <a:moveTo>
                  <a:pt x="13599" y="49668"/>
                </a:moveTo>
                <a:lnTo>
                  <a:pt x="13599" y="49441"/>
                </a:lnTo>
                <a:cubicBezTo>
                  <a:pt x="13794" y="49376"/>
                  <a:pt x="13794" y="49749"/>
                  <a:pt x="13599" y="49668"/>
                </a:cubicBezTo>
                <a:close/>
                <a:moveTo>
                  <a:pt x="9876" y="49587"/>
                </a:moveTo>
                <a:cubicBezTo>
                  <a:pt x="9876" y="49652"/>
                  <a:pt x="9876" y="49716"/>
                  <a:pt x="9957" y="49716"/>
                </a:cubicBezTo>
                <a:cubicBezTo>
                  <a:pt x="9973" y="49830"/>
                  <a:pt x="9763" y="49781"/>
                  <a:pt x="9746" y="49862"/>
                </a:cubicBezTo>
                <a:cubicBezTo>
                  <a:pt x="9568" y="49895"/>
                  <a:pt x="9795" y="49603"/>
                  <a:pt x="9617" y="49635"/>
                </a:cubicBezTo>
                <a:cubicBezTo>
                  <a:pt x="9649" y="49571"/>
                  <a:pt x="9795" y="49587"/>
                  <a:pt x="9892" y="49587"/>
                </a:cubicBezTo>
                <a:close/>
                <a:moveTo>
                  <a:pt x="11074" y="49895"/>
                </a:moveTo>
                <a:cubicBezTo>
                  <a:pt x="11058" y="49846"/>
                  <a:pt x="10993" y="49814"/>
                  <a:pt x="10944" y="49797"/>
                </a:cubicBezTo>
                <a:cubicBezTo>
                  <a:pt x="10960" y="49700"/>
                  <a:pt x="11187" y="49749"/>
                  <a:pt x="11203" y="49668"/>
                </a:cubicBezTo>
                <a:cubicBezTo>
                  <a:pt x="11300" y="49668"/>
                  <a:pt x="11317" y="49733"/>
                  <a:pt x="11414" y="49749"/>
                </a:cubicBezTo>
                <a:cubicBezTo>
                  <a:pt x="11365" y="49846"/>
                  <a:pt x="11236" y="49878"/>
                  <a:pt x="11090" y="49895"/>
                </a:cubicBezTo>
                <a:close/>
                <a:moveTo>
                  <a:pt x="12936" y="49635"/>
                </a:moveTo>
                <a:cubicBezTo>
                  <a:pt x="13276" y="49603"/>
                  <a:pt x="13276" y="50137"/>
                  <a:pt x="12936" y="50105"/>
                </a:cubicBezTo>
                <a:cubicBezTo>
                  <a:pt x="12757" y="49911"/>
                  <a:pt x="13081" y="49846"/>
                  <a:pt x="12936" y="49635"/>
                </a:cubicBezTo>
                <a:close/>
                <a:moveTo>
                  <a:pt x="13794" y="49668"/>
                </a:moveTo>
                <a:cubicBezTo>
                  <a:pt x="13891" y="49555"/>
                  <a:pt x="14150" y="49684"/>
                  <a:pt x="14134" y="49814"/>
                </a:cubicBezTo>
                <a:cubicBezTo>
                  <a:pt x="14004" y="49765"/>
                  <a:pt x="13858" y="49749"/>
                  <a:pt x="13794" y="49668"/>
                </a:cubicBezTo>
                <a:close/>
                <a:moveTo>
                  <a:pt x="5586" y="50154"/>
                </a:moveTo>
                <a:cubicBezTo>
                  <a:pt x="5521" y="50040"/>
                  <a:pt x="5294" y="49943"/>
                  <a:pt x="5440" y="49830"/>
                </a:cubicBezTo>
                <a:cubicBezTo>
                  <a:pt x="5667" y="49814"/>
                  <a:pt x="5618" y="50121"/>
                  <a:pt x="5586" y="50154"/>
                </a:cubicBezTo>
                <a:close/>
                <a:moveTo>
                  <a:pt x="5845" y="50105"/>
                </a:moveTo>
                <a:cubicBezTo>
                  <a:pt x="6120" y="50105"/>
                  <a:pt x="6088" y="50364"/>
                  <a:pt x="6039" y="50461"/>
                </a:cubicBezTo>
                <a:cubicBezTo>
                  <a:pt x="5893" y="50413"/>
                  <a:pt x="5861" y="50267"/>
                  <a:pt x="5845" y="50089"/>
                </a:cubicBezTo>
                <a:close/>
                <a:moveTo>
                  <a:pt x="11543" y="50396"/>
                </a:moveTo>
                <a:cubicBezTo>
                  <a:pt x="11511" y="50542"/>
                  <a:pt x="11689" y="50574"/>
                  <a:pt x="11543" y="50672"/>
                </a:cubicBezTo>
                <a:cubicBezTo>
                  <a:pt x="11462" y="50655"/>
                  <a:pt x="11495" y="50558"/>
                  <a:pt x="11479" y="50494"/>
                </a:cubicBezTo>
                <a:cubicBezTo>
                  <a:pt x="11398" y="50526"/>
                  <a:pt x="11349" y="50591"/>
                  <a:pt x="11349" y="50672"/>
                </a:cubicBezTo>
                <a:cubicBezTo>
                  <a:pt x="11252" y="50639"/>
                  <a:pt x="11139" y="50623"/>
                  <a:pt x="11025" y="50639"/>
                </a:cubicBezTo>
                <a:cubicBezTo>
                  <a:pt x="11074" y="50494"/>
                  <a:pt x="10944" y="50461"/>
                  <a:pt x="10944" y="50364"/>
                </a:cubicBezTo>
                <a:cubicBezTo>
                  <a:pt x="11252" y="50234"/>
                  <a:pt x="11300" y="50429"/>
                  <a:pt x="11559" y="50396"/>
                </a:cubicBezTo>
                <a:close/>
                <a:moveTo>
                  <a:pt x="7771" y="50720"/>
                </a:moveTo>
                <a:cubicBezTo>
                  <a:pt x="7820" y="50558"/>
                  <a:pt x="7496" y="50672"/>
                  <a:pt x="7577" y="50494"/>
                </a:cubicBezTo>
                <a:cubicBezTo>
                  <a:pt x="7739" y="50510"/>
                  <a:pt x="7723" y="50413"/>
                  <a:pt x="7901" y="50445"/>
                </a:cubicBezTo>
                <a:cubicBezTo>
                  <a:pt x="7982" y="50736"/>
                  <a:pt x="7966" y="51044"/>
                  <a:pt x="7852" y="51319"/>
                </a:cubicBezTo>
                <a:cubicBezTo>
                  <a:pt x="7723" y="51238"/>
                  <a:pt x="7674" y="51319"/>
                  <a:pt x="7512" y="51319"/>
                </a:cubicBezTo>
                <a:cubicBezTo>
                  <a:pt x="7593" y="50979"/>
                  <a:pt x="7512" y="50898"/>
                  <a:pt x="7447" y="50591"/>
                </a:cubicBezTo>
                <a:cubicBezTo>
                  <a:pt x="7609" y="50607"/>
                  <a:pt x="7577" y="50753"/>
                  <a:pt x="7787" y="50720"/>
                </a:cubicBezTo>
                <a:close/>
                <a:moveTo>
                  <a:pt x="7707" y="50963"/>
                </a:moveTo>
                <a:cubicBezTo>
                  <a:pt x="7723" y="51044"/>
                  <a:pt x="7528" y="51190"/>
                  <a:pt x="7707" y="51238"/>
                </a:cubicBezTo>
                <a:cubicBezTo>
                  <a:pt x="7771" y="51141"/>
                  <a:pt x="7966" y="50995"/>
                  <a:pt x="7723" y="50963"/>
                </a:cubicBezTo>
                <a:close/>
                <a:moveTo>
                  <a:pt x="11883" y="50850"/>
                </a:moveTo>
                <a:cubicBezTo>
                  <a:pt x="11851" y="50979"/>
                  <a:pt x="11479" y="51109"/>
                  <a:pt x="11624" y="51190"/>
                </a:cubicBezTo>
                <a:cubicBezTo>
                  <a:pt x="11657" y="51303"/>
                  <a:pt x="11317" y="51157"/>
                  <a:pt x="11414" y="51319"/>
                </a:cubicBezTo>
                <a:cubicBezTo>
                  <a:pt x="11300" y="51287"/>
                  <a:pt x="11268" y="51190"/>
                  <a:pt x="11284" y="51044"/>
                </a:cubicBezTo>
                <a:cubicBezTo>
                  <a:pt x="11511" y="50963"/>
                  <a:pt x="11543" y="50963"/>
                  <a:pt x="11495" y="50720"/>
                </a:cubicBezTo>
                <a:cubicBezTo>
                  <a:pt x="11657" y="50785"/>
                  <a:pt x="11916" y="50753"/>
                  <a:pt x="11964" y="50898"/>
                </a:cubicBezTo>
                <a:cubicBezTo>
                  <a:pt x="11899" y="50898"/>
                  <a:pt x="11899" y="50882"/>
                  <a:pt x="11899" y="50850"/>
                </a:cubicBezTo>
                <a:close/>
                <a:moveTo>
                  <a:pt x="6379" y="50833"/>
                </a:moveTo>
                <a:cubicBezTo>
                  <a:pt x="6330" y="50931"/>
                  <a:pt x="6071" y="51141"/>
                  <a:pt x="6055" y="50882"/>
                </a:cubicBezTo>
                <a:cubicBezTo>
                  <a:pt x="6250" y="50914"/>
                  <a:pt x="6233" y="50817"/>
                  <a:pt x="6395" y="50833"/>
                </a:cubicBezTo>
                <a:close/>
                <a:moveTo>
                  <a:pt x="14684" y="51141"/>
                </a:moveTo>
                <a:cubicBezTo>
                  <a:pt x="14506" y="51044"/>
                  <a:pt x="14619" y="51012"/>
                  <a:pt x="14538" y="50817"/>
                </a:cubicBezTo>
                <a:cubicBezTo>
                  <a:pt x="14813" y="50866"/>
                  <a:pt x="14733" y="51012"/>
                  <a:pt x="14684" y="51141"/>
                </a:cubicBezTo>
                <a:close/>
                <a:moveTo>
                  <a:pt x="16740" y="51303"/>
                </a:moveTo>
                <a:cubicBezTo>
                  <a:pt x="16513" y="51238"/>
                  <a:pt x="16691" y="51076"/>
                  <a:pt x="16610" y="50898"/>
                </a:cubicBezTo>
                <a:cubicBezTo>
                  <a:pt x="16449" y="51060"/>
                  <a:pt x="16416" y="51319"/>
                  <a:pt x="16546" y="51530"/>
                </a:cubicBezTo>
                <a:cubicBezTo>
                  <a:pt x="16270" y="51497"/>
                  <a:pt x="16384" y="51724"/>
                  <a:pt x="16141" y="51724"/>
                </a:cubicBezTo>
                <a:cubicBezTo>
                  <a:pt x="16125" y="51611"/>
                  <a:pt x="16238" y="51578"/>
                  <a:pt x="16270" y="51481"/>
                </a:cubicBezTo>
                <a:cubicBezTo>
                  <a:pt x="16125" y="51465"/>
                  <a:pt x="16060" y="51497"/>
                  <a:pt x="16060" y="51578"/>
                </a:cubicBezTo>
                <a:cubicBezTo>
                  <a:pt x="16028" y="51222"/>
                  <a:pt x="15995" y="51076"/>
                  <a:pt x="16190" y="50785"/>
                </a:cubicBezTo>
                <a:cubicBezTo>
                  <a:pt x="16060" y="50995"/>
                  <a:pt x="16708" y="50720"/>
                  <a:pt x="16384" y="50558"/>
                </a:cubicBezTo>
                <a:cubicBezTo>
                  <a:pt x="16319" y="50591"/>
                  <a:pt x="16319" y="50672"/>
                  <a:pt x="16190" y="50655"/>
                </a:cubicBezTo>
                <a:cubicBezTo>
                  <a:pt x="16173" y="50380"/>
                  <a:pt x="16303" y="50202"/>
                  <a:pt x="16238" y="49911"/>
                </a:cubicBezTo>
                <a:cubicBezTo>
                  <a:pt x="16465" y="50089"/>
                  <a:pt x="16416" y="49425"/>
                  <a:pt x="16368" y="49263"/>
                </a:cubicBezTo>
                <a:lnTo>
                  <a:pt x="16627" y="49263"/>
                </a:lnTo>
                <a:cubicBezTo>
                  <a:pt x="16465" y="49846"/>
                  <a:pt x="16691" y="50234"/>
                  <a:pt x="16659" y="50833"/>
                </a:cubicBezTo>
                <a:cubicBezTo>
                  <a:pt x="16643" y="50850"/>
                  <a:pt x="16643" y="50882"/>
                  <a:pt x="16627" y="50898"/>
                </a:cubicBezTo>
                <a:cubicBezTo>
                  <a:pt x="16740" y="50914"/>
                  <a:pt x="16853" y="50963"/>
                  <a:pt x="16934" y="51028"/>
                </a:cubicBezTo>
                <a:cubicBezTo>
                  <a:pt x="16950" y="51173"/>
                  <a:pt x="16610" y="51076"/>
                  <a:pt x="16740" y="51303"/>
                </a:cubicBezTo>
                <a:close/>
                <a:moveTo>
                  <a:pt x="5877" y="51627"/>
                </a:moveTo>
                <a:lnTo>
                  <a:pt x="5877" y="51352"/>
                </a:lnTo>
                <a:cubicBezTo>
                  <a:pt x="6363" y="51432"/>
                  <a:pt x="6023" y="51190"/>
                  <a:pt x="6136" y="51076"/>
                </a:cubicBezTo>
                <a:cubicBezTo>
                  <a:pt x="6476" y="51157"/>
                  <a:pt x="6185" y="51449"/>
                  <a:pt x="6330" y="51627"/>
                </a:cubicBezTo>
                <a:cubicBezTo>
                  <a:pt x="6088" y="51562"/>
                  <a:pt x="6088" y="51513"/>
                  <a:pt x="5877" y="51627"/>
                </a:cubicBezTo>
                <a:close/>
                <a:moveTo>
                  <a:pt x="12158" y="51173"/>
                </a:moveTo>
                <a:cubicBezTo>
                  <a:pt x="12142" y="51060"/>
                  <a:pt x="12191" y="50979"/>
                  <a:pt x="12369" y="50995"/>
                </a:cubicBezTo>
                <a:cubicBezTo>
                  <a:pt x="12385" y="51109"/>
                  <a:pt x="12337" y="51190"/>
                  <a:pt x="12158" y="51173"/>
                </a:cubicBezTo>
                <a:close/>
                <a:moveTo>
                  <a:pt x="4469" y="51562"/>
                </a:moveTo>
                <a:cubicBezTo>
                  <a:pt x="4372" y="51384"/>
                  <a:pt x="4663" y="51465"/>
                  <a:pt x="4598" y="51319"/>
                </a:cubicBezTo>
                <a:cubicBezTo>
                  <a:pt x="4760" y="51352"/>
                  <a:pt x="4679" y="51611"/>
                  <a:pt x="4485" y="51562"/>
                </a:cubicBezTo>
                <a:close/>
                <a:moveTo>
                  <a:pt x="5408" y="51497"/>
                </a:moveTo>
                <a:cubicBezTo>
                  <a:pt x="5003" y="51400"/>
                  <a:pt x="5440" y="51999"/>
                  <a:pt x="5084" y="52015"/>
                </a:cubicBezTo>
                <a:cubicBezTo>
                  <a:pt x="5165" y="51789"/>
                  <a:pt x="5165" y="51546"/>
                  <a:pt x="5084" y="51319"/>
                </a:cubicBezTo>
                <a:cubicBezTo>
                  <a:pt x="5165" y="51384"/>
                  <a:pt x="5456" y="51319"/>
                  <a:pt x="5408" y="51497"/>
                </a:cubicBezTo>
                <a:close/>
                <a:moveTo>
                  <a:pt x="11980" y="51416"/>
                </a:moveTo>
                <a:cubicBezTo>
                  <a:pt x="12045" y="51303"/>
                  <a:pt x="12272" y="51319"/>
                  <a:pt x="12498" y="51319"/>
                </a:cubicBezTo>
                <a:cubicBezTo>
                  <a:pt x="12385" y="51497"/>
                  <a:pt x="12142" y="51546"/>
                  <a:pt x="11980" y="51416"/>
                </a:cubicBezTo>
                <a:close/>
                <a:moveTo>
                  <a:pt x="10200" y="51756"/>
                </a:moveTo>
                <a:cubicBezTo>
                  <a:pt x="10135" y="51918"/>
                  <a:pt x="10054" y="51708"/>
                  <a:pt x="9989" y="51708"/>
                </a:cubicBezTo>
                <a:cubicBezTo>
                  <a:pt x="9795" y="51821"/>
                  <a:pt x="10167" y="52080"/>
                  <a:pt x="9795" y="52096"/>
                </a:cubicBezTo>
                <a:cubicBezTo>
                  <a:pt x="9763" y="51918"/>
                  <a:pt x="9763" y="51789"/>
                  <a:pt x="9714" y="51530"/>
                </a:cubicBezTo>
                <a:cubicBezTo>
                  <a:pt x="10005" y="51530"/>
                  <a:pt x="10022" y="51627"/>
                  <a:pt x="10378" y="51578"/>
                </a:cubicBezTo>
                <a:cubicBezTo>
                  <a:pt x="10475" y="51708"/>
                  <a:pt x="9957" y="51659"/>
                  <a:pt x="10183" y="51756"/>
                </a:cubicBezTo>
                <a:close/>
                <a:moveTo>
                  <a:pt x="15429" y="51918"/>
                </a:moveTo>
                <a:cubicBezTo>
                  <a:pt x="15299" y="52129"/>
                  <a:pt x="15283" y="52015"/>
                  <a:pt x="15299" y="51789"/>
                </a:cubicBezTo>
                <a:cubicBezTo>
                  <a:pt x="15234" y="51821"/>
                  <a:pt x="15234" y="51902"/>
                  <a:pt x="15089" y="51886"/>
                </a:cubicBezTo>
                <a:cubicBezTo>
                  <a:pt x="14927" y="51756"/>
                  <a:pt x="15153" y="51611"/>
                  <a:pt x="15153" y="51465"/>
                </a:cubicBezTo>
                <a:cubicBezTo>
                  <a:pt x="15234" y="51708"/>
                  <a:pt x="15332" y="51659"/>
                  <a:pt x="15558" y="51740"/>
                </a:cubicBezTo>
                <a:cubicBezTo>
                  <a:pt x="15461" y="52031"/>
                  <a:pt x="15688" y="52274"/>
                  <a:pt x="15170" y="52307"/>
                </a:cubicBezTo>
                <a:cubicBezTo>
                  <a:pt x="15186" y="52129"/>
                  <a:pt x="15510" y="52177"/>
                  <a:pt x="15412" y="51918"/>
                </a:cubicBezTo>
                <a:close/>
                <a:moveTo>
                  <a:pt x="12045" y="51918"/>
                </a:moveTo>
                <a:cubicBezTo>
                  <a:pt x="12061" y="51756"/>
                  <a:pt x="12223" y="51805"/>
                  <a:pt x="12110" y="51643"/>
                </a:cubicBezTo>
                <a:cubicBezTo>
                  <a:pt x="12191" y="51675"/>
                  <a:pt x="12304" y="51708"/>
                  <a:pt x="12304" y="51821"/>
                </a:cubicBezTo>
                <a:cubicBezTo>
                  <a:pt x="12369" y="51821"/>
                  <a:pt x="12369" y="51805"/>
                  <a:pt x="12369" y="51772"/>
                </a:cubicBezTo>
                <a:cubicBezTo>
                  <a:pt x="12563" y="51853"/>
                  <a:pt x="12223" y="51951"/>
                  <a:pt x="12045" y="51918"/>
                </a:cubicBezTo>
                <a:close/>
                <a:moveTo>
                  <a:pt x="7528" y="52258"/>
                </a:moveTo>
                <a:cubicBezTo>
                  <a:pt x="7512" y="52096"/>
                  <a:pt x="7820" y="52161"/>
                  <a:pt x="7804" y="52015"/>
                </a:cubicBezTo>
                <a:cubicBezTo>
                  <a:pt x="7901" y="52015"/>
                  <a:pt x="7820" y="52161"/>
                  <a:pt x="7933" y="52161"/>
                </a:cubicBezTo>
                <a:cubicBezTo>
                  <a:pt x="7852" y="52290"/>
                  <a:pt x="7723" y="52307"/>
                  <a:pt x="7528" y="52258"/>
                </a:cubicBezTo>
                <a:close/>
                <a:moveTo>
                  <a:pt x="5100" y="52517"/>
                </a:moveTo>
                <a:cubicBezTo>
                  <a:pt x="5181" y="52388"/>
                  <a:pt x="5181" y="52226"/>
                  <a:pt x="5100" y="52112"/>
                </a:cubicBezTo>
                <a:cubicBezTo>
                  <a:pt x="5294" y="52064"/>
                  <a:pt x="5294" y="52566"/>
                  <a:pt x="5100" y="52517"/>
                </a:cubicBezTo>
                <a:close/>
                <a:moveTo>
                  <a:pt x="7820" y="52436"/>
                </a:moveTo>
                <a:lnTo>
                  <a:pt x="8144" y="52436"/>
                </a:lnTo>
                <a:cubicBezTo>
                  <a:pt x="8192" y="52614"/>
                  <a:pt x="7739" y="52630"/>
                  <a:pt x="7804" y="52436"/>
                </a:cubicBezTo>
                <a:close/>
                <a:moveTo>
                  <a:pt x="12175" y="53213"/>
                </a:moveTo>
                <a:cubicBezTo>
                  <a:pt x="12223" y="53019"/>
                  <a:pt x="12029" y="52857"/>
                  <a:pt x="12175" y="52566"/>
                </a:cubicBezTo>
                <a:cubicBezTo>
                  <a:pt x="12304" y="52614"/>
                  <a:pt x="12401" y="52711"/>
                  <a:pt x="12450" y="52841"/>
                </a:cubicBezTo>
                <a:cubicBezTo>
                  <a:pt x="12547" y="52809"/>
                  <a:pt x="12644" y="52776"/>
                  <a:pt x="12644" y="52663"/>
                </a:cubicBezTo>
                <a:cubicBezTo>
                  <a:pt x="12968" y="52679"/>
                  <a:pt x="12563" y="52857"/>
                  <a:pt x="12725" y="52889"/>
                </a:cubicBezTo>
                <a:cubicBezTo>
                  <a:pt x="12401" y="52906"/>
                  <a:pt x="12450" y="53165"/>
                  <a:pt x="12175" y="53213"/>
                </a:cubicBezTo>
                <a:close/>
                <a:moveTo>
                  <a:pt x="13308" y="53068"/>
                </a:moveTo>
                <a:cubicBezTo>
                  <a:pt x="13146" y="52987"/>
                  <a:pt x="13276" y="52711"/>
                  <a:pt x="13227" y="52550"/>
                </a:cubicBezTo>
                <a:cubicBezTo>
                  <a:pt x="13502" y="52663"/>
                  <a:pt x="13276" y="52857"/>
                  <a:pt x="13308" y="53068"/>
                </a:cubicBezTo>
                <a:close/>
                <a:moveTo>
                  <a:pt x="5618" y="52841"/>
                </a:moveTo>
                <a:cubicBezTo>
                  <a:pt x="5699" y="52857"/>
                  <a:pt x="5715" y="52922"/>
                  <a:pt x="5812" y="52922"/>
                </a:cubicBezTo>
                <a:cubicBezTo>
                  <a:pt x="5812" y="53051"/>
                  <a:pt x="5602" y="53019"/>
                  <a:pt x="5408" y="53019"/>
                </a:cubicBezTo>
                <a:cubicBezTo>
                  <a:pt x="5359" y="52873"/>
                  <a:pt x="5586" y="52922"/>
                  <a:pt x="5618" y="52841"/>
                </a:cubicBezTo>
                <a:close/>
                <a:moveTo>
                  <a:pt x="14036" y="53003"/>
                </a:moveTo>
                <a:cubicBezTo>
                  <a:pt x="14360" y="53132"/>
                  <a:pt x="14069" y="53440"/>
                  <a:pt x="14231" y="53618"/>
                </a:cubicBezTo>
                <a:cubicBezTo>
                  <a:pt x="14020" y="53715"/>
                  <a:pt x="14150" y="53148"/>
                  <a:pt x="14036" y="53003"/>
                </a:cubicBezTo>
                <a:close/>
                <a:moveTo>
                  <a:pt x="12061" y="53359"/>
                </a:moveTo>
                <a:cubicBezTo>
                  <a:pt x="12110" y="53343"/>
                  <a:pt x="12175" y="53310"/>
                  <a:pt x="12191" y="53262"/>
                </a:cubicBezTo>
                <a:cubicBezTo>
                  <a:pt x="12466" y="53472"/>
                  <a:pt x="12385" y="53845"/>
                  <a:pt x="12385" y="54185"/>
                </a:cubicBezTo>
                <a:cubicBezTo>
                  <a:pt x="12110" y="54039"/>
                  <a:pt x="12418" y="53456"/>
                  <a:pt x="12061" y="53359"/>
                </a:cubicBezTo>
                <a:close/>
                <a:moveTo>
                  <a:pt x="8484" y="53780"/>
                </a:moveTo>
                <a:cubicBezTo>
                  <a:pt x="8144" y="53796"/>
                  <a:pt x="8127" y="53602"/>
                  <a:pt x="8079" y="53408"/>
                </a:cubicBezTo>
                <a:cubicBezTo>
                  <a:pt x="8241" y="53488"/>
                  <a:pt x="8386" y="53618"/>
                  <a:pt x="8484" y="53780"/>
                </a:cubicBezTo>
                <a:close/>
                <a:moveTo>
                  <a:pt x="14975" y="54104"/>
                </a:moveTo>
                <a:cubicBezTo>
                  <a:pt x="14700" y="53974"/>
                  <a:pt x="14587" y="53650"/>
                  <a:pt x="14716" y="53375"/>
                </a:cubicBezTo>
                <a:cubicBezTo>
                  <a:pt x="14992" y="53456"/>
                  <a:pt x="15267" y="53893"/>
                  <a:pt x="14975" y="54104"/>
                </a:cubicBezTo>
                <a:close/>
                <a:moveTo>
                  <a:pt x="15445" y="53828"/>
                </a:moveTo>
                <a:cubicBezTo>
                  <a:pt x="15380" y="53828"/>
                  <a:pt x="15380" y="53845"/>
                  <a:pt x="15380" y="53877"/>
                </a:cubicBezTo>
                <a:cubicBezTo>
                  <a:pt x="15380" y="53715"/>
                  <a:pt x="15396" y="53553"/>
                  <a:pt x="15429" y="53408"/>
                </a:cubicBezTo>
                <a:cubicBezTo>
                  <a:pt x="15752" y="53488"/>
                  <a:pt x="15574" y="53764"/>
                  <a:pt x="15510" y="53958"/>
                </a:cubicBezTo>
                <a:cubicBezTo>
                  <a:pt x="15429" y="53958"/>
                  <a:pt x="15461" y="53877"/>
                  <a:pt x="15445" y="53828"/>
                </a:cubicBezTo>
                <a:close/>
                <a:moveTo>
                  <a:pt x="6169" y="54023"/>
                </a:moveTo>
                <a:cubicBezTo>
                  <a:pt x="6023" y="54023"/>
                  <a:pt x="6136" y="53828"/>
                  <a:pt x="6104" y="53747"/>
                </a:cubicBezTo>
                <a:cubicBezTo>
                  <a:pt x="6233" y="53764"/>
                  <a:pt x="6233" y="53877"/>
                  <a:pt x="6363" y="53893"/>
                </a:cubicBezTo>
                <a:cubicBezTo>
                  <a:pt x="6314" y="53926"/>
                  <a:pt x="6298" y="53974"/>
                  <a:pt x="6298" y="54023"/>
                </a:cubicBezTo>
                <a:cubicBezTo>
                  <a:pt x="6217" y="54023"/>
                  <a:pt x="6169" y="53845"/>
                  <a:pt x="6169" y="54039"/>
                </a:cubicBezTo>
                <a:close/>
                <a:moveTo>
                  <a:pt x="12337" y="54314"/>
                </a:moveTo>
                <a:lnTo>
                  <a:pt x="12531" y="54314"/>
                </a:lnTo>
                <a:cubicBezTo>
                  <a:pt x="12547" y="54444"/>
                  <a:pt x="12434" y="54460"/>
                  <a:pt x="12401" y="54557"/>
                </a:cubicBezTo>
                <a:cubicBezTo>
                  <a:pt x="12256" y="54573"/>
                  <a:pt x="12385" y="54395"/>
                  <a:pt x="12337" y="54330"/>
                </a:cubicBezTo>
                <a:close/>
                <a:moveTo>
                  <a:pt x="5246" y="54638"/>
                </a:moveTo>
                <a:cubicBezTo>
                  <a:pt x="5343" y="54557"/>
                  <a:pt x="5343" y="54929"/>
                  <a:pt x="5391" y="55010"/>
                </a:cubicBezTo>
                <a:cubicBezTo>
                  <a:pt x="5116" y="55059"/>
                  <a:pt x="5294" y="54767"/>
                  <a:pt x="5246" y="54654"/>
                </a:cubicBezTo>
                <a:close/>
                <a:moveTo>
                  <a:pt x="8176" y="54929"/>
                </a:moveTo>
                <a:lnTo>
                  <a:pt x="7901" y="54929"/>
                </a:lnTo>
                <a:cubicBezTo>
                  <a:pt x="7901" y="54848"/>
                  <a:pt x="7982" y="54832"/>
                  <a:pt x="7966" y="54751"/>
                </a:cubicBezTo>
                <a:cubicBezTo>
                  <a:pt x="8014" y="54832"/>
                  <a:pt x="8176" y="54816"/>
                  <a:pt x="8160" y="54945"/>
                </a:cubicBezTo>
                <a:close/>
                <a:moveTo>
                  <a:pt x="12677" y="54832"/>
                </a:moveTo>
                <a:cubicBezTo>
                  <a:pt x="12693" y="54767"/>
                  <a:pt x="12968" y="55350"/>
                  <a:pt x="12612" y="55285"/>
                </a:cubicBezTo>
                <a:cubicBezTo>
                  <a:pt x="12482" y="55140"/>
                  <a:pt x="12709" y="55059"/>
                  <a:pt x="12677" y="54832"/>
                </a:cubicBezTo>
                <a:close/>
                <a:moveTo>
                  <a:pt x="8629" y="54929"/>
                </a:moveTo>
                <a:cubicBezTo>
                  <a:pt x="8791" y="54994"/>
                  <a:pt x="8856" y="55188"/>
                  <a:pt x="8775" y="55334"/>
                </a:cubicBezTo>
                <a:cubicBezTo>
                  <a:pt x="8419" y="55302"/>
                  <a:pt x="8629" y="55091"/>
                  <a:pt x="8629" y="54929"/>
                </a:cubicBezTo>
                <a:close/>
                <a:moveTo>
                  <a:pt x="11284" y="55124"/>
                </a:moveTo>
                <a:cubicBezTo>
                  <a:pt x="11462" y="55124"/>
                  <a:pt x="11446" y="55350"/>
                  <a:pt x="11349" y="55399"/>
                </a:cubicBezTo>
                <a:cubicBezTo>
                  <a:pt x="11187" y="55350"/>
                  <a:pt x="11236" y="55253"/>
                  <a:pt x="11284" y="55124"/>
                </a:cubicBezTo>
                <a:close/>
                <a:moveTo>
                  <a:pt x="8111" y="55350"/>
                </a:moveTo>
                <a:cubicBezTo>
                  <a:pt x="8241" y="55253"/>
                  <a:pt x="8322" y="55350"/>
                  <a:pt x="8435" y="55399"/>
                </a:cubicBezTo>
                <a:cubicBezTo>
                  <a:pt x="8435" y="55544"/>
                  <a:pt x="8046" y="55528"/>
                  <a:pt x="8111" y="55350"/>
                </a:cubicBezTo>
                <a:close/>
                <a:moveTo>
                  <a:pt x="6460" y="56532"/>
                </a:moveTo>
                <a:cubicBezTo>
                  <a:pt x="6250" y="56354"/>
                  <a:pt x="6055" y="56208"/>
                  <a:pt x="6330" y="55982"/>
                </a:cubicBezTo>
                <a:cubicBezTo>
                  <a:pt x="6687" y="56030"/>
                  <a:pt x="6363" y="56289"/>
                  <a:pt x="6460" y="56532"/>
                </a:cubicBezTo>
                <a:close/>
                <a:moveTo>
                  <a:pt x="8516" y="56322"/>
                </a:moveTo>
                <a:cubicBezTo>
                  <a:pt x="8419" y="56467"/>
                  <a:pt x="8516" y="56483"/>
                  <a:pt x="8516" y="56645"/>
                </a:cubicBezTo>
                <a:cubicBezTo>
                  <a:pt x="8306" y="56564"/>
                  <a:pt x="8079" y="56516"/>
                  <a:pt x="7852" y="56516"/>
                </a:cubicBezTo>
                <a:cubicBezTo>
                  <a:pt x="7966" y="56467"/>
                  <a:pt x="7982" y="56322"/>
                  <a:pt x="8111" y="56419"/>
                </a:cubicBezTo>
                <a:cubicBezTo>
                  <a:pt x="8111" y="56338"/>
                  <a:pt x="7933" y="56370"/>
                  <a:pt x="7982" y="56241"/>
                </a:cubicBezTo>
                <a:cubicBezTo>
                  <a:pt x="8046" y="56241"/>
                  <a:pt x="8030" y="56176"/>
                  <a:pt x="8046" y="56143"/>
                </a:cubicBezTo>
                <a:cubicBezTo>
                  <a:pt x="8160" y="56111"/>
                  <a:pt x="8289" y="56143"/>
                  <a:pt x="8370" y="56241"/>
                </a:cubicBezTo>
                <a:cubicBezTo>
                  <a:pt x="8386" y="56322"/>
                  <a:pt x="8306" y="56338"/>
                  <a:pt x="8306" y="56419"/>
                </a:cubicBezTo>
                <a:cubicBezTo>
                  <a:pt x="8386" y="56386"/>
                  <a:pt x="8386" y="56305"/>
                  <a:pt x="8516" y="56322"/>
                </a:cubicBezTo>
                <a:close/>
                <a:moveTo>
                  <a:pt x="15153" y="56840"/>
                </a:moveTo>
                <a:cubicBezTo>
                  <a:pt x="14797" y="56694"/>
                  <a:pt x="15267" y="56435"/>
                  <a:pt x="15348" y="56289"/>
                </a:cubicBezTo>
                <a:cubicBezTo>
                  <a:pt x="15477" y="56532"/>
                  <a:pt x="15089" y="56564"/>
                  <a:pt x="15153" y="56840"/>
                </a:cubicBezTo>
                <a:close/>
                <a:moveTo>
                  <a:pt x="9520" y="56775"/>
                </a:moveTo>
                <a:cubicBezTo>
                  <a:pt x="9503" y="56597"/>
                  <a:pt x="9568" y="56759"/>
                  <a:pt x="9714" y="56726"/>
                </a:cubicBezTo>
                <a:cubicBezTo>
                  <a:pt x="9730" y="56629"/>
                  <a:pt x="9682" y="56516"/>
                  <a:pt x="9584" y="56500"/>
                </a:cubicBezTo>
                <a:cubicBezTo>
                  <a:pt x="9601" y="56386"/>
                  <a:pt x="9763" y="56386"/>
                  <a:pt x="9843" y="56435"/>
                </a:cubicBezTo>
                <a:cubicBezTo>
                  <a:pt x="9827" y="56548"/>
                  <a:pt x="9746" y="56613"/>
                  <a:pt x="9779" y="56775"/>
                </a:cubicBezTo>
                <a:cubicBezTo>
                  <a:pt x="9649" y="56726"/>
                  <a:pt x="9568" y="56921"/>
                  <a:pt x="9520" y="56775"/>
                </a:cubicBezTo>
                <a:close/>
                <a:moveTo>
                  <a:pt x="5408" y="56597"/>
                </a:moveTo>
                <a:cubicBezTo>
                  <a:pt x="5699" y="56613"/>
                  <a:pt x="5537" y="56791"/>
                  <a:pt x="5472" y="56921"/>
                </a:cubicBezTo>
                <a:cubicBezTo>
                  <a:pt x="5246" y="56904"/>
                  <a:pt x="5375" y="56694"/>
                  <a:pt x="5408" y="56597"/>
                </a:cubicBezTo>
                <a:close/>
                <a:moveTo>
                  <a:pt x="7399" y="56840"/>
                </a:moveTo>
                <a:cubicBezTo>
                  <a:pt x="7334" y="56791"/>
                  <a:pt x="7205" y="56872"/>
                  <a:pt x="7253" y="56662"/>
                </a:cubicBezTo>
                <a:cubicBezTo>
                  <a:pt x="7480" y="56710"/>
                  <a:pt x="7658" y="56888"/>
                  <a:pt x="7593" y="57260"/>
                </a:cubicBezTo>
                <a:cubicBezTo>
                  <a:pt x="7399" y="57212"/>
                  <a:pt x="7431" y="57277"/>
                  <a:pt x="7269" y="57228"/>
                </a:cubicBezTo>
                <a:cubicBezTo>
                  <a:pt x="7253" y="57018"/>
                  <a:pt x="7156" y="56937"/>
                  <a:pt x="7399" y="56856"/>
                </a:cubicBezTo>
                <a:close/>
                <a:moveTo>
                  <a:pt x="13033" y="56953"/>
                </a:moveTo>
                <a:cubicBezTo>
                  <a:pt x="12790" y="57001"/>
                  <a:pt x="12903" y="56678"/>
                  <a:pt x="12968" y="56629"/>
                </a:cubicBezTo>
                <a:cubicBezTo>
                  <a:pt x="13081" y="56662"/>
                  <a:pt x="13195" y="56904"/>
                  <a:pt x="13033" y="56969"/>
                </a:cubicBezTo>
                <a:close/>
                <a:moveTo>
                  <a:pt x="8451" y="56969"/>
                </a:moveTo>
                <a:cubicBezTo>
                  <a:pt x="8322" y="57163"/>
                  <a:pt x="8322" y="57422"/>
                  <a:pt x="8451" y="57617"/>
                </a:cubicBezTo>
                <a:cubicBezTo>
                  <a:pt x="7917" y="57617"/>
                  <a:pt x="8095" y="57001"/>
                  <a:pt x="8111" y="56840"/>
                </a:cubicBezTo>
                <a:cubicBezTo>
                  <a:pt x="8192" y="56921"/>
                  <a:pt x="8338" y="56937"/>
                  <a:pt x="8451" y="56969"/>
                </a:cubicBezTo>
                <a:close/>
                <a:moveTo>
                  <a:pt x="9730" y="58199"/>
                </a:moveTo>
                <a:cubicBezTo>
                  <a:pt x="9617" y="57892"/>
                  <a:pt x="9779" y="57358"/>
                  <a:pt x="9520" y="56904"/>
                </a:cubicBezTo>
                <a:cubicBezTo>
                  <a:pt x="9924" y="57115"/>
                  <a:pt x="10022" y="57924"/>
                  <a:pt x="9730" y="58216"/>
                </a:cubicBezTo>
                <a:close/>
                <a:moveTo>
                  <a:pt x="14360" y="57131"/>
                </a:moveTo>
                <a:cubicBezTo>
                  <a:pt x="14490" y="57244"/>
                  <a:pt x="14506" y="57374"/>
                  <a:pt x="14360" y="57455"/>
                </a:cubicBezTo>
                <a:cubicBezTo>
                  <a:pt x="14182" y="57406"/>
                  <a:pt x="14360" y="57212"/>
                  <a:pt x="14360" y="57131"/>
                </a:cubicBezTo>
                <a:close/>
                <a:moveTo>
                  <a:pt x="5618" y="57374"/>
                </a:moveTo>
                <a:lnTo>
                  <a:pt x="5618" y="57471"/>
                </a:lnTo>
                <a:cubicBezTo>
                  <a:pt x="5505" y="57487"/>
                  <a:pt x="5440" y="57390"/>
                  <a:pt x="5408" y="57471"/>
                </a:cubicBezTo>
                <a:cubicBezTo>
                  <a:pt x="5181" y="57439"/>
                  <a:pt x="5570" y="57228"/>
                  <a:pt x="5618" y="57374"/>
                </a:cubicBezTo>
                <a:close/>
                <a:moveTo>
                  <a:pt x="8662" y="57439"/>
                </a:moveTo>
                <a:cubicBezTo>
                  <a:pt x="8775" y="57422"/>
                  <a:pt x="8775" y="57471"/>
                  <a:pt x="8872" y="57471"/>
                </a:cubicBezTo>
                <a:lnTo>
                  <a:pt x="8872" y="57341"/>
                </a:lnTo>
                <a:cubicBezTo>
                  <a:pt x="9066" y="57406"/>
                  <a:pt x="8856" y="57568"/>
                  <a:pt x="8807" y="57617"/>
                </a:cubicBezTo>
                <a:cubicBezTo>
                  <a:pt x="8678" y="57617"/>
                  <a:pt x="8645" y="57536"/>
                  <a:pt x="8662" y="57439"/>
                </a:cubicBezTo>
                <a:close/>
                <a:moveTo>
                  <a:pt x="12919" y="57795"/>
                </a:moveTo>
                <a:lnTo>
                  <a:pt x="12919" y="58167"/>
                </a:lnTo>
                <a:lnTo>
                  <a:pt x="12790" y="58167"/>
                </a:lnTo>
                <a:cubicBezTo>
                  <a:pt x="12838" y="58054"/>
                  <a:pt x="12644" y="57779"/>
                  <a:pt x="12903" y="57795"/>
                </a:cubicBezTo>
                <a:close/>
                <a:moveTo>
                  <a:pt x="6687" y="58523"/>
                </a:moveTo>
                <a:cubicBezTo>
                  <a:pt x="6395" y="58572"/>
                  <a:pt x="6460" y="58199"/>
                  <a:pt x="6557" y="58102"/>
                </a:cubicBezTo>
                <a:cubicBezTo>
                  <a:pt x="6654" y="58216"/>
                  <a:pt x="6703" y="58378"/>
                  <a:pt x="6687" y="58523"/>
                </a:cubicBezTo>
                <a:close/>
                <a:moveTo>
                  <a:pt x="20998" y="58248"/>
                </a:moveTo>
                <a:cubicBezTo>
                  <a:pt x="20933" y="58167"/>
                  <a:pt x="20755" y="58086"/>
                  <a:pt x="20803" y="58297"/>
                </a:cubicBezTo>
                <a:cubicBezTo>
                  <a:pt x="20658" y="58264"/>
                  <a:pt x="20771" y="58038"/>
                  <a:pt x="20722" y="57924"/>
                </a:cubicBezTo>
                <a:cubicBezTo>
                  <a:pt x="20884" y="57989"/>
                  <a:pt x="21176" y="58102"/>
                  <a:pt x="20998" y="58248"/>
                </a:cubicBezTo>
                <a:close/>
                <a:moveTo>
                  <a:pt x="14975" y="58102"/>
                </a:moveTo>
                <a:cubicBezTo>
                  <a:pt x="15202" y="58119"/>
                  <a:pt x="15072" y="58313"/>
                  <a:pt x="15040" y="58410"/>
                </a:cubicBezTo>
                <a:cubicBezTo>
                  <a:pt x="14894" y="58410"/>
                  <a:pt x="15008" y="58183"/>
                  <a:pt x="14975" y="58102"/>
                </a:cubicBezTo>
                <a:close/>
                <a:moveTo>
                  <a:pt x="19427" y="58507"/>
                </a:moveTo>
                <a:cubicBezTo>
                  <a:pt x="19152" y="58507"/>
                  <a:pt x="19249" y="58378"/>
                  <a:pt x="19282" y="58264"/>
                </a:cubicBezTo>
                <a:cubicBezTo>
                  <a:pt x="19395" y="58248"/>
                  <a:pt x="19395" y="58313"/>
                  <a:pt x="19492" y="58313"/>
                </a:cubicBezTo>
                <a:cubicBezTo>
                  <a:pt x="19492" y="58394"/>
                  <a:pt x="19395" y="58410"/>
                  <a:pt x="19411" y="58507"/>
                </a:cubicBezTo>
                <a:close/>
                <a:moveTo>
                  <a:pt x="13130" y="58766"/>
                </a:moveTo>
                <a:cubicBezTo>
                  <a:pt x="13081" y="58831"/>
                  <a:pt x="12919" y="58831"/>
                  <a:pt x="12806" y="58863"/>
                </a:cubicBezTo>
                <a:cubicBezTo>
                  <a:pt x="12822" y="58766"/>
                  <a:pt x="12936" y="58734"/>
                  <a:pt x="13000" y="58669"/>
                </a:cubicBezTo>
                <a:cubicBezTo>
                  <a:pt x="13065" y="58685"/>
                  <a:pt x="13033" y="58766"/>
                  <a:pt x="13114" y="58766"/>
                </a:cubicBezTo>
                <a:close/>
                <a:moveTo>
                  <a:pt x="18828" y="58604"/>
                </a:moveTo>
                <a:cubicBezTo>
                  <a:pt x="18974" y="58669"/>
                  <a:pt x="18893" y="58977"/>
                  <a:pt x="18699" y="58977"/>
                </a:cubicBezTo>
                <a:cubicBezTo>
                  <a:pt x="18569" y="58831"/>
                  <a:pt x="18747" y="58750"/>
                  <a:pt x="18812" y="58604"/>
                </a:cubicBezTo>
                <a:close/>
                <a:moveTo>
                  <a:pt x="10604" y="59025"/>
                </a:moveTo>
                <a:cubicBezTo>
                  <a:pt x="10604" y="58928"/>
                  <a:pt x="10491" y="58896"/>
                  <a:pt x="10540" y="58750"/>
                </a:cubicBezTo>
                <a:cubicBezTo>
                  <a:pt x="10896" y="58669"/>
                  <a:pt x="10588" y="59397"/>
                  <a:pt x="10604" y="59041"/>
                </a:cubicBezTo>
                <a:close/>
                <a:moveTo>
                  <a:pt x="7172" y="59122"/>
                </a:moveTo>
                <a:cubicBezTo>
                  <a:pt x="7027" y="59122"/>
                  <a:pt x="7027" y="59009"/>
                  <a:pt x="7043" y="58896"/>
                </a:cubicBezTo>
                <a:cubicBezTo>
                  <a:pt x="7156" y="58977"/>
                  <a:pt x="7302" y="58993"/>
                  <a:pt x="7447" y="58928"/>
                </a:cubicBezTo>
                <a:cubicBezTo>
                  <a:pt x="7545" y="59138"/>
                  <a:pt x="7188" y="59025"/>
                  <a:pt x="7156" y="59122"/>
                </a:cubicBezTo>
                <a:close/>
                <a:moveTo>
                  <a:pt x="19379" y="59381"/>
                </a:moveTo>
                <a:lnTo>
                  <a:pt x="19379" y="59236"/>
                </a:lnTo>
                <a:cubicBezTo>
                  <a:pt x="19492" y="59236"/>
                  <a:pt x="19541" y="59316"/>
                  <a:pt x="19573" y="59236"/>
                </a:cubicBezTo>
                <a:cubicBezTo>
                  <a:pt x="19638" y="59236"/>
                  <a:pt x="19638" y="59268"/>
                  <a:pt x="19638" y="59284"/>
                </a:cubicBezTo>
                <a:lnTo>
                  <a:pt x="19638" y="59381"/>
                </a:lnTo>
                <a:cubicBezTo>
                  <a:pt x="19492" y="59300"/>
                  <a:pt x="19541" y="59381"/>
                  <a:pt x="19363" y="59381"/>
                </a:cubicBezTo>
                <a:close/>
                <a:moveTo>
                  <a:pt x="6719" y="60288"/>
                </a:moveTo>
                <a:cubicBezTo>
                  <a:pt x="6509" y="60045"/>
                  <a:pt x="6589" y="59802"/>
                  <a:pt x="6638" y="59495"/>
                </a:cubicBezTo>
                <a:cubicBezTo>
                  <a:pt x="6800" y="59737"/>
                  <a:pt x="6832" y="60029"/>
                  <a:pt x="6719" y="60288"/>
                </a:cubicBezTo>
                <a:close/>
                <a:moveTo>
                  <a:pt x="7447" y="60514"/>
                </a:moveTo>
                <a:cubicBezTo>
                  <a:pt x="7059" y="60482"/>
                  <a:pt x="7431" y="60660"/>
                  <a:pt x="7237" y="60741"/>
                </a:cubicBezTo>
                <a:cubicBezTo>
                  <a:pt x="7156" y="60628"/>
                  <a:pt x="7091" y="60514"/>
                  <a:pt x="7043" y="60385"/>
                </a:cubicBezTo>
                <a:cubicBezTo>
                  <a:pt x="7124" y="60272"/>
                  <a:pt x="7415" y="60353"/>
                  <a:pt x="7237" y="60239"/>
                </a:cubicBezTo>
                <a:cubicBezTo>
                  <a:pt x="7383" y="60094"/>
                  <a:pt x="7415" y="60417"/>
                  <a:pt x="7447" y="60514"/>
                </a:cubicBezTo>
                <a:close/>
                <a:moveTo>
                  <a:pt x="7836" y="60223"/>
                </a:moveTo>
                <a:cubicBezTo>
                  <a:pt x="8046" y="60175"/>
                  <a:pt x="7901" y="60385"/>
                  <a:pt x="8111" y="60320"/>
                </a:cubicBezTo>
                <a:cubicBezTo>
                  <a:pt x="8046" y="60369"/>
                  <a:pt x="8030" y="60434"/>
                  <a:pt x="8046" y="60498"/>
                </a:cubicBezTo>
                <a:cubicBezTo>
                  <a:pt x="7836" y="60514"/>
                  <a:pt x="7836" y="60369"/>
                  <a:pt x="7836" y="60223"/>
                </a:cubicBezTo>
                <a:close/>
                <a:moveTo>
                  <a:pt x="7124" y="60935"/>
                </a:moveTo>
                <a:lnTo>
                  <a:pt x="7318" y="60935"/>
                </a:lnTo>
                <a:cubicBezTo>
                  <a:pt x="7286" y="61000"/>
                  <a:pt x="7399" y="61178"/>
                  <a:pt x="7253" y="61162"/>
                </a:cubicBezTo>
                <a:cubicBezTo>
                  <a:pt x="7027" y="61227"/>
                  <a:pt x="7140" y="61016"/>
                  <a:pt x="7124" y="60935"/>
                </a:cubicBezTo>
                <a:close/>
                <a:moveTo>
                  <a:pt x="10766" y="61534"/>
                </a:moveTo>
                <a:cubicBezTo>
                  <a:pt x="10637" y="61453"/>
                  <a:pt x="10540" y="61178"/>
                  <a:pt x="10637" y="61081"/>
                </a:cubicBezTo>
                <a:cubicBezTo>
                  <a:pt x="10782" y="61178"/>
                  <a:pt x="10831" y="61340"/>
                  <a:pt x="10977" y="61437"/>
                </a:cubicBezTo>
                <a:cubicBezTo>
                  <a:pt x="10960" y="61502"/>
                  <a:pt x="10766" y="61453"/>
                  <a:pt x="10766" y="61534"/>
                </a:cubicBezTo>
                <a:close/>
                <a:moveTo>
                  <a:pt x="7399" y="61486"/>
                </a:moveTo>
                <a:cubicBezTo>
                  <a:pt x="7253" y="61518"/>
                  <a:pt x="7221" y="61453"/>
                  <a:pt x="7124" y="61453"/>
                </a:cubicBezTo>
                <a:cubicBezTo>
                  <a:pt x="7140" y="61356"/>
                  <a:pt x="7302" y="61356"/>
                  <a:pt x="7334" y="61259"/>
                </a:cubicBezTo>
                <a:cubicBezTo>
                  <a:pt x="7464" y="61243"/>
                  <a:pt x="7350" y="61421"/>
                  <a:pt x="7383" y="61486"/>
                </a:cubicBezTo>
                <a:close/>
                <a:moveTo>
                  <a:pt x="13356" y="61551"/>
                </a:moveTo>
                <a:cubicBezTo>
                  <a:pt x="13486" y="61599"/>
                  <a:pt x="13632" y="61615"/>
                  <a:pt x="13761" y="61599"/>
                </a:cubicBezTo>
                <a:cubicBezTo>
                  <a:pt x="13891" y="61745"/>
                  <a:pt x="13794" y="61842"/>
                  <a:pt x="13696" y="61971"/>
                </a:cubicBezTo>
                <a:cubicBezTo>
                  <a:pt x="13567" y="61842"/>
                  <a:pt x="13437" y="61696"/>
                  <a:pt x="13356" y="61551"/>
                </a:cubicBezTo>
                <a:close/>
                <a:moveTo>
                  <a:pt x="21079" y="63817"/>
                </a:moveTo>
                <a:cubicBezTo>
                  <a:pt x="20965" y="63930"/>
                  <a:pt x="21079" y="64222"/>
                  <a:pt x="20949" y="64319"/>
                </a:cubicBezTo>
                <a:cubicBezTo>
                  <a:pt x="20722" y="63477"/>
                  <a:pt x="20787" y="62473"/>
                  <a:pt x="20722" y="61777"/>
                </a:cubicBezTo>
                <a:cubicBezTo>
                  <a:pt x="20836" y="61761"/>
                  <a:pt x="20836" y="61826"/>
                  <a:pt x="20933" y="61826"/>
                </a:cubicBezTo>
                <a:cubicBezTo>
                  <a:pt x="20706" y="62522"/>
                  <a:pt x="21240" y="63234"/>
                  <a:pt x="20884" y="63866"/>
                </a:cubicBezTo>
                <a:cubicBezTo>
                  <a:pt x="20949" y="64027"/>
                  <a:pt x="20901" y="63736"/>
                  <a:pt x="21079" y="63817"/>
                </a:cubicBezTo>
                <a:close/>
                <a:moveTo>
                  <a:pt x="9277" y="62846"/>
                </a:moveTo>
                <a:cubicBezTo>
                  <a:pt x="9261" y="62716"/>
                  <a:pt x="9423" y="62587"/>
                  <a:pt x="9277" y="62473"/>
                </a:cubicBezTo>
                <a:cubicBezTo>
                  <a:pt x="9180" y="62570"/>
                  <a:pt x="9034" y="62910"/>
                  <a:pt x="9212" y="62991"/>
                </a:cubicBezTo>
                <a:cubicBezTo>
                  <a:pt x="9228" y="63024"/>
                  <a:pt x="9180" y="63040"/>
                  <a:pt x="9147" y="63040"/>
                </a:cubicBezTo>
                <a:cubicBezTo>
                  <a:pt x="9115" y="63040"/>
                  <a:pt x="9083" y="63056"/>
                  <a:pt x="9083" y="63089"/>
                </a:cubicBezTo>
                <a:cubicBezTo>
                  <a:pt x="8904" y="62862"/>
                  <a:pt x="8791" y="62587"/>
                  <a:pt x="8743" y="62295"/>
                </a:cubicBezTo>
                <a:cubicBezTo>
                  <a:pt x="8937" y="62344"/>
                  <a:pt x="8937" y="62231"/>
                  <a:pt x="9002" y="62166"/>
                </a:cubicBezTo>
                <a:cubicBezTo>
                  <a:pt x="9115" y="62198"/>
                  <a:pt x="9228" y="62263"/>
                  <a:pt x="9342" y="62344"/>
                </a:cubicBezTo>
                <a:cubicBezTo>
                  <a:pt x="9584" y="62231"/>
                  <a:pt x="9164" y="62214"/>
                  <a:pt x="9277" y="62069"/>
                </a:cubicBezTo>
                <a:cubicBezTo>
                  <a:pt x="9682" y="62166"/>
                  <a:pt x="9682" y="62765"/>
                  <a:pt x="9261" y="62846"/>
                </a:cubicBezTo>
                <a:close/>
                <a:moveTo>
                  <a:pt x="9018" y="63364"/>
                </a:moveTo>
                <a:cubicBezTo>
                  <a:pt x="8904" y="63380"/>
                  <a:pt x="8904" y="63315"/>
                  <a:pt x="8807" y="63315"/>
                </a:cubicBezTo>
                <a:cubicBezTo>
                  <a:pt x="8969" y="63607"/>
                  <a:pt x="9002" y="63947"/>
                  <a:pt x="8888" y="64254"/>
                </a:cubicBezTo>
                <a:cubicBezTo>
                  <a:pt x="8678" y="64173"/>
                  <a:pt x="8872" y="63947"/>
                  <a:pt x="8484" y="64060"/>
                </a:cubicBezTo>
                <a:cubicBezTo>
                  <a:pt x="8532" y="63995"/>
                  <a:pt x="8532" y="63882"/>
                  <a:pt x="8743" y="63930"/>
                </a:cubicBezTo>
                <a:cubicBezTo>
                  <a:pt x="8775" y="63688"/>
                  <a:pt x="8516" y="63412"/>
                  <a:pt x="8678" y="63137"/>
                </a:cubicBezTo>
                <a:cubicBezTo>
                  <a:pt x="8856" y="63250"/>
                  <a:pt x="8840" y="63283"/>
                  <a:pt x="9002" y="63137"/>
                </a:cubicBezTo>
                <a:cubicBezTo>
                  <a:pt x="9228" y="63169"/>
                  <a:pt x="9050" y="63267"/>
                  <a:pt x="9002" y="63364"/>
                </a:cubicBezTo>
                <a:close/>
                <a:moveTo>
                  <a:pt x="12984" y="63267"/>
                </a:moveTo>
                <a:cubicBezTo>
                  <a:pt x="13146" y="63105"/>
                  <a:pt x="13292" y="63348"/>
                  <a:pt x="13389" y="63396"/>
                </a:cubicBezTo>
                <a:cubicBezTo>
                  <a:pt x="13146" y="63526"/>
                  <a:pt x="13292" y="63671"/>
                  <a:pt x="13065" y="63817"/>
                </a:cubicBezTo>
                <a:cubicBezTo>
                  <a:pt x="12790" y="63736"/>
                  <a:pt x="13065" y="63396"/>
                  <a:pt x="12984" y="63267"/>
                </a:cubicBezTo>
                <a:close/>
                <a:moveTo>
                  <a:pt x="9471" y="63364"/>
                </a:moveTo>
                <a:lnTo>
                  <a:pt x="9471" y="63493"/>
                </a:lnTo>
                <a:cubicBezTo>
                  <a:pt x="9261" y="63493"/>
                  <a:pt x="9164" y="63607"/>
                  <a:pt x="9147" y="63412"/>
                </a:cubicBezTo>
                <a:cubicBezTo>
                  <a:pt x="9325" y="63445"/>
                  <a:pt x="9309" y="63348"/>
                  <a:pt x="9471" y="63364"/>
                </a:cubicBezTo>
                <a:close/>
                <a:moveTo>
                  <a:pt x="8354" y="63833"/>
                </a:moveTo>
                <a:cubicBezTo>
                  <a:pt x="8192" y="63979"/>
                  <a:pt x="8127" y="63655"/>
                  <a:pt x="8014" y="63607"/>
                </a:cubicBezTo>
                <a:cubicBezTo>
                  <a:pt x="8241" y="63428"/>
                  <a:pt x="8241" y="63785"/>
                  <a:pt x="8354" y="63833"/>
                </a:cubicBezTo>
                <a:close/>
                <a:moveTo>
                  <a:pt x="7755" y="63930"/>
                </a:moveTo>
                <a:cubicBezTo>
                  <a:pt x="7707" y="63801"/>
                  <a:pt x="7820" y="63768"/>
                  <a:pt x="7820" y="63655"/>
                </a:cubicBezTo>
                <a:cubicBezTo>
                  <a:pt x="7917" y="63655"/>
                  <a:pt x="7966" y="63995"/>
                  <a:pt x="7755" y="63930"/>
                </a:cubicBezTo>
                <a:close/>
                <a:moveTo>
                  <a:pt x="12612" y="64432"/>
                </a:moveTo>
                <a:cubicBezTo>
                  <a:pt x="12660" y="64481"/>
                  <a:pt x="12693" y="64546"/>
                  <a:pt x="12677" y="64610"/>
                </a:cubicBezTo>
                <a:cubicBezTo>
                  <a:pt x="12466" y="64610"/>
                  <a:pt x="12466" y="64287"/>
                  <a:pt x="12741" y="64335"/>
                </a:cubicBezTo>
                <a:cubicBezTo>
                  <a:pt x="12757" y="64416"/>
                  <a:pt x="12677" y="64432"/>
                  <a:pt x="12596" y="64432"/>
                </a:cubicBezTo>
                <a:close/>
                <a:moveTo>
                  <a:pt x="7302" y="64869"/>
                </a:moveTo>
                <a:cubicBezTo>
                  <a:pt x="7221" y="64805"/>
                  <a:pt x="7302" y="64594"/>
                  <a:pt x="7367" y="64497"/>
                </a:cubicBezTo>
                <a:cubicBezTo>
                  <a:pt x="7528" y="64481"/>
                  <a:pt x="7496" y="64869"/>
                  <a:pt x="7302" y="64869"/>
                </a:cubicBezTo>
                <a:close/>
                <a:moveTo>
                  <a:pt x="9746" y="64691"/>
                </a:moveTo>
                <a:lnTo>
                  <a:pt x="9552" y="64691"/>
                </a:lnTo>
                <a:cubicBezTo>
                  <a:pt x="9520" y="64594"/>
                  <a:pt x="9584" y="64578"/>
                  <a:pt x="9617" y="64513"/>
                </a:cubicBezTo>
                <a:cubicBezTo>
                  <a:pt x="9730" y="64529"/>
                  <a:pt x="9763" y="64594"/>
                  <a:pt x="9746" y="64707"/>
                </a:cubicBezTo>
                <a:close/>
                <a:moveTo>
                  <a:pt x="7431" y="64918"/>
                </a:moveTo>
                <a:cubicBezTo>
                  <a:pt x="7318" y="65209"/>
                  <a:pt x="7480" y="65517"/>
                  <a:pt x="7383" y="65646"/>
                </a:cubicBezTo>
                <a:cubicBezTo>
                  <a:pt x="7059" y="65517"/>
                  <a:pt x="7415" y="65112"/>
                  <a:pt x="7043" y="65015"/>
                </a:cubicBezTo>
                <a:lnTo>
                  <a:pt x="7043" y="64691"/>
                </a:lnTo>
                <a:cubicBezTo>
                  <a:pt x="7334" y="64707"/>
                  <a:pt x="7140" y="64934"/>
                  <a:pt x="7237" y="64999"/>
                </a:cubicBezTo>
                <a:cubicBezTo>
                  <a:pt x="7302" y="64983"/>
                  <a:pt x="7302" y="64902"/>
                  <a:pt x="7431" y="64918"/>
                </a:cubicBezTo>
                <a:close/>
                <a:moveTo>
                  <a:pt x="8046" y="65128"/>
                </a:moveTo>
                <a:cubicBezTo>
                  <a:pt x="7868" y="64999"/>
                  <a:pt x="7966" y="64918"/>
                  <a:pt x="7966" y="64724"/>
                </a:cubicBezTo>
                <a:cubicBezTo>
                  <a:pt x="8111" y="64772"/>
                  <a:pt x="8111" y="64999"/>
                  <a:pt x="8030" y="65145"/>
                </a:cubicBezTo>
                <a:close/>
                <a:moveTo>
                  <a:pt x="13470" y="65112"/>
                </a:moveTo>
                <a:cubicBezTo>
                  <a:pt x="13518" y="65339"/>
                  <a:pt x="13567" y="65922"/>
                  <a:pt x="13356" y="66132"/>
                </a:cubicBezTo>
                <a:cubicBezTo>
                  <a:pt x="13016" y="65873"/>
                  <a:pt x="13454" y="65436"/>
                  <a:pt x="13340" y="65064"/>
                </a:cubicBezTo>
                <a:cubicBezTo>
                  <a:pt x="13405" y="65064"/>
                  <a:pt x="13454" y="65080"/>
                  <a:pt x="13470" y="65112"/>
                </a:cubicBezTo>
                <a:close/>
                <a:moveTo>
                  <a:pt x="11559" y="65598"/>
                </a:moveTo>
                <a:cubicBezTo>
                  <a:pt x="11365" y="65517"/>
                  <a:pt x="11414" y="65371"/>
                  <a:pt x="11155" y="65517"/>
                </a:cubicBezTo>
                <a:cubicBezTo>
                  <a:pt x="11122" y="65355"/>
                  <a:pt x="11365" y="65371"/>
                  <a:pt x="11414" y="65274"/>
                </a:cubicBezTo>
                <a:cubicBezTo>
                  <a:pt x="11543" y="65339"/>
                  <a:pt x="11657" y="65452"/>
                  <a:pt x="11689" y="65598"/>
                </a:cubicBezTo>
                <a:cubicBezTo>
                  <a:pt x="11624" y="65582"/>
                  <a:pt x="11576" y="65549"/>
                  <a:pt x="11559" y="65598"/>
                </a:cubicBezTo>
                <a:close/>
                <a:moveTo>
                  <a:pt x="10766" y="65889"/>
                </a:moveTo>
                <a:cubicBezTo>
                  <a:pt x="10718" y="65727"/>
                  <a:pt x="10734" y="65501"/>
                  <a:pt x="10556" y="65339"/>
                </a:cubicBezTo>
                <a:lnTo>
                  <a:pt x="10766" y="65339"/>
                </a:lnTo>
                <a:cubicBezTo>
                  <a:pt x="10847" y="65549"/>
                  <a:pt x="10928" y="65679"/>
                  <a:pt x="10766" y="65889"/>
                </a:cubicBezTo>
                <a:close/>
                <a:moveTo>
                  <a:pt x="10151" y="65582"/>
                </a:moveTo>
                <a:cubicBezTo>
                  <a:pt x="10297" y="65663"/>
                  <a:pt x="10281" y="65922"/>
                  <a:pt x="10232" y="66083"/>
                </a:cubicBezTo>
                <a:cubicBezTo>
                  <a:pt x="10086" y="66003"/>
                  <a:pt x="10200" y="65727"/>
                  <a:pt x="10151" y="65582"/>
                </a:cubicBezTo>
                <a:close/>
                <a:moveTo>
                  <a:pt x="10491" y="66456"/>
                </a:moveTo>
                <a:cubicBezTo>
                  <a:pt x="10345" y="66359"/>
                  <a:pt x="10297" y="66343"/>
                  <a:pt x="10232" y="66504"/>
                </a:cubicBezTo>
                <a:cubicBezTo>
                  <a:pt x="9941" y="66440"/>
                  <a:pt x="10329" y="66375"/>
                  <a:pt x="10232" y="66181"/>
                </a:cubicBezTo>
                <a:cubicBezTo>
                  <a:pt x="10362" y="66213"/>
                  <a:pt x="10475" y="66310"/>
                  <a:pt x="10507" y="66456"/>
                </a:cubicBezTo>
                <a:close/>
                <a:moveTo>
                  <a:pt x="11883" y="66440"/>
                </a:moveTo>
                <a:cubicBezTo>
                  <a:pt x="11916" y="66553"/>
                  <a:pt x="11997" y="66375"/>
                  <a:pt x="12158" y="66440"/>
                </a:cubicBezTo>
                <a:cubicBezTo>
                  <a:pt x="12158" y="66504"/>
                  <a:pt x="12142" y="66569"/>
                  <a:pt x="12223" y="66569"/>
                </a:cubicBezTo>
                <a:cubicBezTo>
                  <a:pt x="12126" y="66747"/>
                  <a:pt x="12126" y="66472"/>
                  <a:pt x="11964" y="66537"/>
                </a:cubicBezTo>
                <a:cubicBezTo>
                  <a:pt x="11980" y="66861"/>
                  <a:pt x="11754" y="67492"/>
                  <a:pt x="12239" y="67735"/>
                </a:cubicBezTo>
                <a:cubicBezTo>
                  <a:pt x="11932" y="67880"/>
                  <a:pt x="12256" y="68366"/>
                  <a:pt x="12110" y="68528"/>
                </a:cubicBezTo>
                <a:cubicBezTo>
                  <a:pt x="11640" y="67816"/>
                  <a:pt x="11738" y="66925"/>
                  <a:pt x="11819" y="66164"/>
                </a:cubicBezTo>
                <a:cubicBezTo>
                  <a:pt x="12175" y="66164"/>
                  <a:pt x="11899" y="66294"/>
                  <a:pt x="11899" y="66440"/>
                </a:cubicBezTo>
                <a:close/>
                <a:moveTo>
                  <a:pt x="7318" y="66262"/>
                </a:moveTo>
                <a:cubicBezTo>
                  <a:pt x="7318" y="66391"/>
                  <a:pt x="7464" y="66391"/>
                  <a:pt x="7464" y="66634"/>
                </a:cubicBezTo>
                <a:cubicBezTo>
                  <a:pt x="7059" y="66585"/>
                  <a:pt x="7367" y="66780"/>
                  <a:pt x="6994" y="66780"/>
                </a:cubicBezTo>
                <a:cubicBezTo>
                  <a:pt x="7156" y="66521"/>
                  <a:pt x="6865" y="66521"/>
                  <a:pt x="6865" y="66262"/>
                </a:cubicBezTo>
                <a:cubicBezTo>
                  <a:pt x="7156" y="66310"/>
                  <a:pt x="7027" y="66359"/>
                  <a:pt x="7318" y="66262"/>
                </a:cubicBezTo>
                <a:close/>
                <a:moveTo>
                  <a:pt x="10960" y="66731"/>
                </a:moveTo>
                <a:cubicBezTo>
                  <a:pt x="11074" y="66472"/>
                  <a:pt x="10718" y="66407"/>
                  <a:pt x="10896" y="66262"/>
                </a:cubicBezTo>
                <a:cubicBezTo>
                  <a:pt x="11171" y="66245"/>
                  <a:pt x="11187" y="66650"/>
                  <a:pt x="10960" y="66731"/>
                </a:cubicBezTo>
                <a:close/>
                <a:moveTo>
                  <a:pt x="8241" y="66488"/>
                </a:moveTo>
                <a:cubicBezTo>
                  <a:pt x="8306" y="66488"/>
                  <a:pt x="8322" y="66537"/>
                  <a:pt x="8386" y="66537"/>
                </a:cubicBezTo>
                <a:lnTo>
                  <a:pt x="8386" y="66618"/>
                </a:lnTo>
                <a:cubicBezTo>
                  <a:pt x="8289" y="66618"/>
                  <a:pt x="8192" y="66618"/>
                  <a:pt x="8176" y="66666"/>
                </a:cubicBezTo>
                <a:cubicBezTo>
                  <a:pt x="7982" y="66618"/>
                  <a:pt x="8208" y="66504"/>
                  <a:pt x="8241" y="66488"/>
                </a:cubicBezTo>
                <a:close/>
                <a:moveTo>
                  <a:pt x="7528" y="66812"/>
                </a:moveTo>
                <a:cubicBezTo>
                  <a:pt x="7528" y="66634"/>
                  <a:pt x="7593" y="66682"/>
                  <a:pt x="7528" y="66537"/>
                </a:cubicBezTo>
                <a:cubicBezTo>
                  <a:pt x="7674" y="66504"/>
                  <a:pt x="7771" y="66861"/>
                  <a:pt x="7528" y="66812"/>
                </a:cubicBezTo>
                <a:close/>
                <a:moveTo>
                  <a:pt x="15736" y="66440"/>
                </a:moveTo>
                <a:cubicBezTo>
                  <a:pt x="15898" y="66537"/>
                  <a:pt x="15898" y="66844"/>
                  <a:pt x="15817" y="67087"/>
                </a:cubicBezTo>
                <a:cubicBezTo>
                  <a:pt x="15671" y="67006"/>
                  <a:pt x="15785" y="66763"/>
                  <a:pt x="15607" y="66715"/>
                </a:cubicBezTo>
                <a:cubicBezTo>
                  <a:pt x="15736" y="66682"/>
                  <a:pt x="15785" y="66537"/>
                  <a:pt x="15736" y="66440"/>
                </a:cubicBezTo>
                <a:close/>
                <a:moveTo>
                  <a:pt x="13551" y="66602"/>
                </a:moveTo>
                <a:cubicBezTo>
                  <a:pt x="13615" y="66747"/>
                  <a:pt x="13389" y="66699"/>
                  <a:pt x="13356" y="66780"/>
                </a:cubicBezTo>
                <a:cubicBezTo>
                  <a:pt x="13195" y="66715"/>
                  <a:pt x="13243" y="66682"/>
                  <a:pt x="13276" y="66553"/>
                </a:cubicBezTo>
                <a:cubicBezTo>
                  <a:pt x="13421" y="66537"/>
                  <a:pt x="13470" y="66585"/>
                  <a:pt x="13551" y="66602"/>
                </a:cubicBezTo>
                <a:close/>
                <a:moveTo>
                  <a:pt x="7124" y="67152"/>
                </a:moveTo>
                <a:lnTo>
                  <a:pt x="7124" y="66828"/>
                </a:lnTo>
                <a:cubicBezTo>
                  <a:pt x="7334" y="66763"/>
                  <a:pt x="7334" y="67201"/>
                  <a:pt x="7124" y="67152"/>
                </a:cubicBezTo>
                <a:close/>
                <a:moveTo>
                  <a:pt x="10491" y="66877"/>
                </a:moveTo>
                <a:cubicBezTo>
                  <a:pt x="10750" y="66861"/>
                  <a:pt x="10572" y="67152"/>
                  <a:pt x="10701" y="67233"/>
                </a:cubicBezTo>
                <a:cubicBezTo>
                  <a:pt x="10637" y="67265"/>
                  <a:pt x="10572" y="67281"/>
                  <a:pt x="10491" y="67281"/>
                </a:cubicBezTo>
                <a:cubicBezTo>
                  <a:pt x="10378" y="67184"/>
                  <a:pt x="10572" y="67055"/>
                  <a:pt x="10507" y="66877"/>
                </a:cubicBezTo>
                <a:close/>
                <a:moveTo>
                  <a:pt x="8791" y="67767"/>
                </a:moveTo>
                <a:cubicBezTo>
                  <a:pt x="8662" y="67702"/>
                  <a:pt x="8694" y="67379"/>
                  <a:pt x="8791" y="67314"/>
                </a:cubicBezTo>
                <a:cubicBezTo>
                  <a:pt x="8856" y="67460"/>
                  <a:pt x="8856" y="67621"/>
                  <a:pt x="8791" y="67767"/>
                </a:cubicBezTo>
                <a:close/>
                <a:moveTo>
                  <a:pt x="13356" y="67298"/>
                </a:moveTo>
                <a:lnTo>
                  <a:pt x="13632" y="67298"/>
                </a:lnTo>
                <a:cubicBezTo>
                  <a:pt x="13599" y="67427"/>
                  <a:pt x="13470" y="67492"/>
                  <a:pt x="13421" y="67621"/>
                </a:cubicBezTo>
                <a:cubicBezTo>
                  <a:pt x="13243" y="67621"/>
                  <a:pt x="13276" y="67362"/>
                  <a:pt x="13356" y="67298"/>
                </a:cubicBezTo>
                <a:close/>
                <a:moveTo>
                  <a:pt x="15688" y="67411"/>
                </a:moveTo>
                <a:cubicBezTo>
                  <a:pt x="15817" y="67411"/>
                  <a:pt x="15817" y="67524"/>
                  <a:pt x="15947" y="67540"/>
                </a:cubicBezTo>
                <a:cubicBezTo>
                  <a:pt x="15801" y="67702"/>
                  <a:pt x="15477" y="67589"/>
                  <a:pt x="15688" y="67411"/>
                </a:cubicBezTo>
                <a:close/>
                <a:moveTo>
                  <a:pt x="10005" y="68868"/>
                </a:moveTo>
                <a:cubicBezTo>
                  <a:pt x="9779" y="68884"/>
                  <a:pt x="9682" y="68819"/>
                  <a:pt x="9665" y="68690"/>
                </a:cubicBezTo>
                <a:cubicBezTo>
                  <a:pt x="9876" y="68674"/>
                  <a:pt x="9989" y="68738"/>
                  <a:pt x="10005" y="68868"/>
                </a:cubicBezTo>
                <a:close/>
                <a:moveTo>
                  <a:pt x="16303" y="68933"/>
                </a:moveTo>
                <a:cubicBezTo>
                  <a:pt x="16206" y="68933"/>
                  <a:pt x="16254" y="68625"/>
                  <a:pt x="16432" y="68641"/>
                </a:cubicBezTo>
                <a:cubicBezTo>
                  <a:pt x="16368" y="68819"/>
                  <a:pt x="16449" y="68803"/>
                  <a:pt x="16303" y="68933"/>
                </a:cubicBezTo>
                <a:close/>
                <a:moveTo>
                  <a:pt x="15704" y="69127"/>
                </a:moveTo>
                <a:lnTo>
                  <a:pt x="15914" y="69127"/>
                </a:lnTo>
                <a:cubicBezTo>
                  <a:pt x="15898" y="69337"/>
                  <a:pt x="15526" y="69337"/>
                  <a:pt x="15704" y="69111"/>
                </a:cubicBezTo>
                <a:close/>
                <a:moveTo>
                  <a:pt x="14716" y="70066"/>
                </a:moveTo>
                <a:cubicBezTo>
                  <a:pt x="14538" y="70001"/>
                  <a:pt x="14765" y="69872"/>
                  <a:pt x="14781" y="69791"/>
                </a:cubicBezTo>
                <a:cubicBezTo>
                  <a:pt x="14975" y="69839"/>
                  <a:pt x="14733" y="69985"/>
                  <a:pt x="14716" y="70066"/>
                </a:cubicBezTo>
                <a:close/>
                <a:moveTo>
                  <a:pt x="10621" y="70034"/>
                </a:moveTo>
                <a:cubicBezTo>
                  <a:pt x="10766" y="70034"/>
                  <a:pt x="10637" y="70228"/>
                  <a:pt x="10685" y="70309"/>
                </a:cubicBezTo>
                <a:cubicBezTo>
                  <a:pt x="10313" y="70276"/>
                  <a:pt x="10669" y="70195"/>
                  <a:pt x="10604" y="70017"/>
                </a:cubicBezTo>
                <a:close/>
                <a:moveTo>
                  <a:pt x="17452" y="71329"/>
                </a:moveTo>
                <a:cubicBezTo>
                  <a:pt x="17711" y="71183"/>
                  <a:pt x="17501" y="70762"/>
                  <a:pt x="17452" y="70535"/>
                </a:cubicBezTo>
                <a:cubicBezTo>
                  <a:pt x="17663" y="70374"/>
                  <a:pt x="17582" y="70794"/>
                  <a:pt x="17598" y="70908"/>
                </a:cubicBezTo>
                <a:cubicBezTo>
                  <a:pt x="17825" y="70908"/>
                  <a:pt x="17808" y="70341"/>
                  <a:pt x="17517" y="70406"/>
                </a:cubicBezTo>
                <a:cubicBezTo>
                  <a:pt x="17452" y="70179"/>
                  <a:pt x="17614" y="69953"/>
                  <a:pt x="17841" y="69920"/>
                </a:cubicBezTo>
                <a:cubicBezTo>
                  <a:pt x="18003" y="70017"/>
                  <a:pt x="17873" y="70309"/>
                  <a:pt x="17922" y="70487"/>
                </a:cubicBezTo>
                <a:cubicBezTo>
                  <a:pt x="17954" y="70552"/>
                  <a:pt x="18003" y="70455"/>
                  <a:pt x="18116" y="70487"/>
                </a:cubicBezTo>
                <a:cubicBezTo>
                  <a:pt x="18165" y="70552"/>
                  <a:pt x="18051" y="70714"/>
                  <a:pt x="18197" y="70714"/>
                </a:cubicBezTo>
                <a:cubicBezTo>
                  <a:pt x="17986" y="70633"/>
                  <a:pt x="17808" y="70956"/>
                  <a:pt x="17986" y="71134"/>
                </a:cubicBezTo>
                <a:cubicBezTo>
                  <a:pt x="17598" y="71151"/>
                  <a:pt x="17906" y="71539"/>
                  <a:pt x="17663" y="71555"/>
                </a:cubicBezTo>
                <a:cubicBezTo>
                  <a:pt x="17792" y="71636"/>
                  <a:pt x="18116" y="71701"/>
                  <a:pt x="17857" y="71928"/>
                </a:cubicBezTo>
                <a:cubicBezTo>
                  <a:pt x="17727" y="71766"/>
                  <a:pt x="17841" y="71669"/>
                  <a:pt x="17533" y="71685"/>
                </a:cubicBezTo>
                <a:cubicBezTo>
                  <a:pt x="17598" y="71636"/>
                  <a:pt x="17614" y="71539"/>
                  <a:pt x="17598" y="71458"/>
                </a:cubicBezTo>
                <a:cubicBezTo>
                  <a:pt x="17452" y="71426"/>
                  <a:pt x="17307" y="71442"/>
                  <a:pt x="17258" y="71232"/>
                </a:cubicBezTo>
                <a:cubicBezTo>
                  <a:pt x="17307" y="71280"/>
                  <a:pt x="17436" y="71264"/>
                  <a:pt x="17452" y="71329"/>
                </a:cubicBezTo>
                <a:close/>
                <a:moveTo>
                  <a:pt x="14652" y="70163"/>
                </a:moveTo>
                <a:cubicBezTo>
                  <a:pt x="14765" y="70228"/>
                  <a:pt x="14992" y="70503"/>
                  <a:pt x="14652" y="70487"/>
                </a:cubicBezTo>
                <a:close/>
                <a:moveTo>
                  <a:pt x="15931" y="70940"/>
                </a:moveTo>
                <a:cubicBezTo>
                  <a:pt x="15752" y="70924"/>
                  <a:pt x="15720" y="70794"/>
                  <a:pt x="15655" y="70714"/>
                </a:cubicBezTo>
                <a:cubicBezTo>
                  <a:pt x="15963" y="70730"/>
                  <a:pt x="15655" y="70341"/>
                  <a:pt x="15866" y="70293"/>
                </a:cubicBezTo>
                <a:cubicBezTo>
                  <a:pt x="15979" y="70276"/>
                  <a:pt x="15995" y="70568"/>
                  <a:pt x="16060" y="70422"/>
                </a:cubicBezTo>
                <a:cubicBezTo>
                  <a:pt x="16254" y="70568"/>
                  <a:pt x="15785" y="70665"/>
                  <a:pt x="15931" y="70940"/>
                </a:cubicBezTo>
                <a:close/>
                <a:moveTo>
                  <a:pt x="16983" y="70325"/>
                </a:moveTo>
                <a:cubicBezTo>
                  <a:pt x="17226" y="70422"/>
                  <a:pt x="17031" y="70600"/>
                  <a:pt x="17048" y="70794"/>
                </a:cubicBezTo>
                <a:cubicBezTo>
                  <a:pt x="16918" y="70665"/>
                  <a:pt x="16886" y="70471"/>
                  <a:pt x="16983" y="70309"/>
                </a:cubicBezTo>
                <a:close/>
                <a:moveTo>
                  <a:pt x="17177" y="70325"/>
                </a:moveTo>
                <a:cubicBezTo>
                  <a:pt x="17371" y="70390"/>
                  <a:pt x="17242" y="70503"/>
                  <a:pt x="17323" y="70697"/>
                </a:cubicBezTo>
                <a:cubicBezTo>
                  <a:pt x="17048" y="70714"/>
                  <a:pt x="17242" y="70422"/>
                  <a:pt x="17177" y="70309"/>
                </a:cubicBezTo>
                <a:close/>
                <a:moveTo>
                  <a:pt x="19508" y="70633"/>
                </a:moveTo>
                <a:cubicBezTo>
                  <a:pt x="19395" y="70568"/>
                  <a:pt x="19298" y="70390"/>
                  <a:pt x="19427" y="70309"/>
                </a:cubicBezTo>
                <a:cubicBezTo>
                  <a:pt x="19589" y="70293"/>
                  <a:pt x="19508" y="70438"/>
                  <a:pt x="19638" y="70438"/>
                </a:cubicBezTo>
                <a:cubicBezTo>
                  <a:pt x="19605" y="70487"/>
                  <a:pt x="19427" y="70455"/>
                  <a:pt x="19508" y="70600"/>
                </a:cubicBezTo>
                <a:close/>
                <a:moveTo>
                  <a:pt x="20107" y="70519"/>
                </a:moveTo>
                <a:cubicBezTo>
                  <a:pt x="20107" y="70568"/>
                  <a:pt x="20188" y="70552"/>
                  <a:pt x="20237" y="70568"/>
                </a:cubicBezTo>
                <a:cubicBezTo>
                  <a:pt x="20188" y="70600"/>
                  <a:pt x="20172" y="70649"/>
                  <a:pt x="20172" y="70714"/>
                </a:cubicBezTo>
                <a:cubicBezTo>
                  <a:pt x="20026" y="70665"/>
                  <a:pt x="19994" y="70487"/>
                  <a:pt x="20091" y="70390"/>
                </a:cubicBezTo>
                <a:cubicBezTo>
                  <a:pt x="20221" y="70390"/>
                  <a:pt x="20107" y="70455"/>
                  <a:pt x="20091" y="70503"/>
                </a:cubicBezTo>
                <a:close/>
                <a:moveTo>
                  <a:pt x="11430" y="71280"/>
                </a:moveTo>
                <a:cubicBezTo>
                  <a:pt x="11139" y="71199"/>
                  <a:pt x="11300" y="70665"/>
                  <a:pt x="11479" y="70584"/>
                </a:cubicBezTo>
                <a:cubicBezTo>
                  <a:pt x="11738" y="70633"/>
                  <a:pt x="11236" y="70940"/>
                  <a:pt x="11430" y="71264"/>
                </a:cubicBezTo>
                <a:close/>
                <a:moveTo>
                  <a:pt x="17388" y="70746"/>
                </a:moveTo>
                <a:cubicBezTo>
                  <a:pt x="17420" y="70859"/>
                  <a:pt x="17258" y="70843"/>
                  <a:pt x="17323" y="70973"/>
                </a:cubicBezTo>
                <a:cubicBezTo>
                  <a:pt x="17209" y="70940"/>
                  <a:pt x="17161" y="70843"/>
                  <a:pt x="17177" y="70730"/>
                </a:cubicBezTo>
                <a:close/>
                <a:moveTo>
                  <a:pt x="15655" y="70859"/>
                </a:moveTo>
                <a:cubicBezTo>
                  <a:pt x="15785" y="70940"/>
                  <a:pt x="15801" y="71102"/>
                  <a:pt x="15736" y="71232"/>
                </a:cubicBezTo>
                <a:cubicBezTo>
                  <a:pt x="15526" y="71134"/>
                  <a:pt x="15639" y="70956"/>
                  <a:pt x="15655" y="70843"/>
                </a:cubicBezTo>
                <a:close/>
                <a:moveTo>
                  <a:pt x="6913" y="71523"/>
                </a:moveTo>
                <a:cubicBezTo>
                  <a:pt x="6832" y="71652"/>
                  <a:pt x="6492" y="71555"/>
                  <a:pt x="6589" y="71393"/>
                </a:cubicBezTo>
                <a:cubicBezTo>
                  <a:pt x="6800" y="71345"/>
                  <a:pt x="6768" y="71491"/>
                  <a:pt x="6913" y="71507"/>
                </a:cubicBezTo>
                <a:close/>
                <a:moveTo>
                  <a:pt x="11835" y="71507"/>
                </a:moveTo>
                <a:cubicBezTo>
                  <a:pt x="11948" y="71345"/>
                  <a:pt x="12013" y="71410"/>
                  <a:pt x="12288" y="71361"/>
                </a:cubicBezTo>
                <a:lnTo>
                  <a:pt x="12288" y="71555"/>
                </a:lnTo>
                <a:cubicBezTo>
                  <a:pt x="12110" y="71426"/>
                  <a:pt x="12013" y="71555"/>
                  <a:pt x="11819" y="71491"/>
                </a:cubicBezTo>
                <a:close/>
                <a:moveTo>
                  <a:pt x="6865" y="72090"/>
                </a:moveTo>
                <a:cubicBezTo>
                  <a:pt x="6654" y="72073"/>
                  <a:pt x="6670" y="71733"/>
                  <a:pt x="6719" y="71685"/>
                </a:cubicBezTo>
                <a:cubicBezTo>
                  <a:pt x="6946" y="71669"/>
                  <a:pt x="6832" y="71912"/>
                  <a:pt x="6865" y="72057"/>
                </a:cubicBezTo>
                <a:close/>
                <a:moveTo>
                  <a:pt x="14749" y="72219"/>
                </a:moveTo>
                <a:cubicBezTo>
                  <a:pt x="15056" y="71976"/>
                  <a:pt x="14522" y="72025"/>
                  <a:pt x="14490" y="71895"/>
                </a:cubicBezTo>
                <a:cubicBezTo>
                  <a:pt x="14830" y="71960"/>
                  <a:pt x="14862" y="71912"/>
                  <a:pt x="14894" y="71750"/>
                </a:cubicBezTo>
                <a:cubicBezTo>
                  <a:pt x="15008" y="71733"/>
                  <a:pt x="15008" y="71798"/>
                  <a:pt x="15089" y="71798"/>
                </a:cubicBezTo>
                <a:cubicBezTo>
                  <a:pt x="14927" y="71928"/>
                  <a:pt x="14959" y="72122"/>
                  <a:pt x="15040" y="72300"/>
                </a:cubicBezTo>
                <a:cubicBezTo>
                  <a:pt x="14927" y="72268"/>
                  <a:pt x="14846" y="72219"/>
                  <a:pt x="14749" y="72187"/>
                </a:cubicBezTo>
                <a:close/>
                <a:moveTo>
                  <a:pt x="19395" y="71944"/>
                </a:moveTo>
                <a:cubicBezTo>
                  <a:pt x="19363" y="72041"/>
                  <a:pt x="19395" y="72090"/>
                  <a:pt x="19524" y="72090"/>
                </a:cubicBezTo>
                <a:cubicBezTo>
                  <a:pt x="19444" y="72154"/>
                  <a:pt x="19265" y="72154"/>
                  <a:pt x="19265" y="72268"/>
                </a:cubicBezTo>
                <a:cubicBezTo>
                  <a:pt x="19152" y="72251"/>
                  <a:pt x="19071" y="72154"/>
                  <a:pt x="19055" y="72041"/>
                </a:cubicBezTo>
                <a:cubicBezTo>
                  <a:pt x="19265" y="72073"/>
                  <a:pt x="19184" y="71912"/>
                  <a:pt x="19395" y="71944"/>
                </a:cubicBezTo>
                <a:close/>
                <a:moveTo>
                  <a:pt x="14020" y="72349"/>
                </a:moveTo>
                <a:cubicBezTo>
                  <a:pt x="14085" y="72300"/>
                  <a:pt x="14150" y="72284"/>
                  <a:pt x="14231" y="72300"/>
                </a:cubicBezTo>
                <a:cubicBezTo>
                  <a:pt x="14231" y="72397"/>
                  <a:pt x="14053" y="72397"/>
                  <a:pt x="13891" y="72397"/>
                </a:cubicBezTo>
                <a:cubicBezTo>
                  <a:pt x="13939" y="72251"/>
                  <a:pt x="13777" y="72251"/>
                  <a:pt x="13826" y="72106"/>
                </a:cubicBezTo>
                <a:cubicBezTo>
                  <a:pt x="14020" y="72090"/>
                  <a:pt x="14036" y="72203"/>
                  <a:pt x="14020" y="72349"/>
                </a:cubicBezTo>
                <a:close/>
                <a:moveTo>
                  <a:pt x="18796" y="72511"/>
                </a:moveTo>
                <a:cubicBezTo>
                  <a:pt x="18812" y="72559"/>
                  <a:pt x="18925" y="72543"/>
                  <a:pt x="19006" y="72559"/>
                </a:cubicBezTo>
                <a:cubicBezTo>
                  <a:pt x="18942" y="72640"/>
                  <a:pt x="18812" y="72672"/>
                  <a:pt x="18877" y="72834"/>
                </a:cubicBezTo>
                <a:cubicBezTo>
                  <a:pt x="18796" y="72834"/>
                  <a:pt x="18747" y="72834"/>
                  <a:pt x="18731" y="72883"/>
                </a:cubicBezTo>
                <a:cubicBezTo>
                  <a:pt x="18828" y="72786"/>
                  <a:pt x="18505" y="72527"/>
                  <a:pt x="18796" y="72381"/>
                </a:cubicBezTo>
                <a:cubicBezTo>
                  <a:pt x="18666" y="72284"/>
                  <a:pt x="18569" y="72251"/>
                  <a:pt x="18666" y="72106"/>
                </a:cubicBezTo>
                <a:cubicBezTo>
                  <a:pt x="18828" y="72154"/>
                  <a:pt x="18958" y="72300"/>
                  <a:pt x="19006" y="72462"/>
                </a:cubicBezTo>
                <a:cubicBezTo>
                  <a:pt x="18731" y="72349"/>
                  <a:pt x="19071" y="72527"/>
                  <a:pt x="18796" y="72511"/>
                </a:cubicBezTo>
                <a:close/>
                <a:moveTo>
                  <a:pt x="20123" y="72397"/>
                </a:moveTo>
                <a:cubicBezTo>
                  <a:pt x="19978" y="72397"/>
                  <a:pt x="20091" y="72203"/>
                  <a:pt x="20059" y="72122"/>
                </a:cubicBezTo>
                <a:cubicBezTo>
                  <a:pt x="20123" y="72122"/>
                  <a:pt x="20172" y="72122"/>
                  <a:pt x="20188" y="72073"/>
                </a:cubicBezTo>
                <a:cubicBezTo>
                  <a:pt x="20528" y="72187"/>
                  <a:pt x="20059" y="72219"/>
                  <a:pt x="20123" y="72397"/>
                </a:cubicBezTo>
                <a:close/>
                <a:moveTo>
                  <a:pt x="17938" y="72300"/>
                </a:moveTo>
                <a:cubicBezTo>
                  <a:pt x="17938" y="72251"/>
                  <a:pt x="17857" y="72251"/>
                  <a:pt x="17808" y="72251"/>
                </a:cubicBezTo>
                <a:cubicBezTo>
                  <a:pt x="17857" y="72106"/>
                  <a:pt x="17906" y="72187"/>
                  <a:pt x="18067" y="72203"/>
                </a:cubicBezTo>
                <a:cubicBezTo>
                  <a:pt x="18116" y="72332"/>
                  <a:pt x="18003" y="72365"/>
                  <a:pt x="18003" y="72478"/>
                </a:cubicBezTo>
                <a:cubicBezTo>
                  <a:pt x="17906" y="72462"/>
                  <a:pt x="17938" y="72349"/>
                  <a:pt x="17938" y="72300"/>
                </a:cubicBezTo>
                <a:close/>
                <a:moveTo>
                  <a:pt x="12304" y="72867"/>
                </a:moveTo>
                <a:lnTo>
                  <a:pt x="12045" y="72867"/>
                </a:lnTo>
                <a:cubicBezTo>
                  <a:pt x="11964" y="72689"/>
                  <a:pt x="12239" y="72543"/>
                  <a:pt x="11964" y="72511"/>
                </a:cubicBezTo>
                <a:cubicBezTo>
                  <a:pt x="11916" y="72413"/>
                  <a:pt x="12304" y="72413"/>
                  <a:pt x="12110" y="72365"/>
                </a:cubicBezTo>
                <a:cubicBezTo>
                  <a:pt x="12466" y="72316"/>
                  <a:pt x="12223" y="72705"/>
                  <a:pt x="12304" y="72867"/>
                </a:cubicBezTo>
                <a:close/>
                <a:moveTo>
                  <a:pt x="16934" y="72446"/>
                </a:moveTo>
                <a:cubicBezTo>
                  <a:pt x="17145" y="72462"/>
                  <a:pt x="17031" y="72672"/>
                  <a:pt x="17015" y="72770"/>
                </a:cubicBezTo>
                <a:cubicBezTo>
                  <a:pt x="16869" y="72753"/>
                  <a:pt x="16983" y="72543"/>
                  <a:pt x="16934" y="72446"/>
                </a:cubicBezTo>
                <a:close/>
                <a:moveTo>
                  <a:pt x="17938" y="72575"/>
                </a:moveTo>
                <a:cubicBezTo>
                  <a:pt x="18181" y="72818"/>
                  <a:pt x="17630" y="72915"/>
                  <a:pt x="17679" y="73174"/>
                </a:cubicBezTo>
                <a:cubicBezTo>
                  <a:pt x="17485" y="72964"/>
                  <a:pt x="17841" y="72737"/>
                  <a:pt x="17938" y="72575"/>
                </a:cubicBezTo>
                <a:close/>
                <a:moveTo>
                  <a:pt x="14360" y="73126"/>
                </a:moveTo>
                <a:cubicBezTo>
                  <a:pt x="14393" y="73271"/>
                  <a:pt x="14134" y="73207"/>
                  <a:pt x="14101" y="73320"/>
                </a:cubicBezTo>
                <a:cubicBezTo>
                  <a:pt x="14214" y="73352"/>
                  <a:pt x="14279" y="73482"/>
                  <a:pt x="14231" y="73595"/>
                </a:cubicBezTo>
                <a:cubicBezTo>
                  <a:pt x="14182" y="73741"/>
                  <a:pt x="14150" y="73514"/>
                  <a:pt x="14166" y="73449"/>
                </a:cubicBezTo>
                <a:cubicBezTo>
                  <a:pt x="14053" y="73466"/>
                  <a:pt x="14020" y="73530"/>
                  <a:pt x="14036" y="73644"/>
                </a:cubicBezTo>
                <a:cubicBezTo>
                  <a:pt x="13955" y="73628"/>
                  <a:pt x="13988" y="73530"/>
                  <a:pt x="13972" y="73449"/>
                </a:cubicBezTo>
                <a:cubicBezTo>
                  <a:pt x="13858" y="73611"/>
                  <a:pt x="13842" y="73789"/>
                  <a:pt x="13907" y="73968"/>
                </a:cubicBezTo>
                <a:cubicBezTo>
                  <a:pt x="13745" y="73951"/>
                  <a:pt x="13713" y="73822"/>
                  <a:pt x="13648" y="73741"/>
                </a:cubicBezTo>
                <a:cubicBezTo>
                  <a:pt x="13826" y="73757"/>
                  <a:pt x="13810" y="73644"/>
                  <a:pt x="13842" y="73547"/>
                </a:cubicBezTo>
                <a:cubicBezTo>
                  <a:pt x="13777" y="73417"/>
                  <a:pt x="13664" y="73628"/>
                  <a:pt x="13583" y="73514"/>
                </a:cubicBezTo>
                <a:cubicBezTo>
                  <a:pt x="13632" y="73369"/>
                  <a:pt x="13680" y="73449"/>
                  <a:pt x="13842" y="73449"/>
                </a:cubicBezTo>
                <a:cubicBezTo>
                  <a:pt x="13842" y="73288"/>
                  <a:pt x="13761" y="73320"/>
                  <a:pt x="13842" y="73174"/>
                </a:cubicBezTo>
                <a:cubicBezTo>
                  <a:pt x="13988" y="73174"/>
                  <a:pt x="13875" y="73336"/>
                  <a:pt x="13923" y="73417"/>
                </a:cubicBezTo>
                <a:cubicBezTo>
                  <a:pt x="14069" y="73385"/>
                  <a:pt x="13907" y="73158"/>
                  <a:pt x="14117" y="73174"/>
                </a:cubicBezTo>
                <a:cubicBezTo>
                  <a:pt x="13907" y="73126"/>
                  <a:pt x="13810" y="72899"/>
                  <a:pt x="13923" y="72721"/>
                </a:cubicBezTo>
                <a:cubicBezTo>
                  <a:pt x="14020" y="72883"/>
                  <a:pt x="14053" y="73158"/>
                  <a:pt x="14360" y="73126"/>
                </a:cubicBezTo>
                <a:close/>
                <a:moveTo>
                  <a:pt x="17889" y="74016"/>
                </a:moveTo>
                <a:cubicBezTo>
                  <a:pt x="17485" y="73725"/>
                  <a:pt x="18003" y="73271"/>
                  <a:pt x="18003" y="72850"/>
                </a:cubicBezTo>
                <a:cubicBezTo>
                  <a:pt x="18359" y="73271"/>
                  <a:pt x="17808" y="73611"/>
                  <a:pt x="17889" y="74016"/>
                </a:cubicBezTo>
                <a:close/>
                <a:moveTo>
                  <a:pt x="15089" y="73207"/>
                </a:moveTo>
                <a:cubicBezTo>
                  <a:pt x="14911" y="73207"/>
                  <a:pt x="14943" y="72980"/>
                  <a:pt x="15024" y="72915"/>
                </a:cubicBezTo>
                <a:cubicBezTo>
                  <a:pt x="15186" y="72996"/>
                  <a:pt x="15137" y="73093"/>
                  <a:pt x="15089" y="73207"/>
                </a:cubicBezTo>
                <a:close/>
                <a:moveTo>
                  <a:pt x="20269" y="73660"/>
                </a:moveTo>
                <a:cubicBezTo>
                  <a:pt x="20107" y="73482"/>
                  <a:pt x="20172" y="73320"/>
                  <a:pt x="20269" y="73142"/>
                </a:cubicBezTo>
                <a:cubicBezTo>
                  <a:pt x="20382" y="73304"/>
                  <a:pt x="20269" y="73417"/>
                  <a:pt x="20269" y="73660"/>
                </a:cubicBezTo>
                <a:close/>
                <a:moveTo>
                  <a:pt x="14117" y="74016"/>
                </a:moveTo>
                <a:cubicBezTo>
                  <a:pt x="13858" y="74048"/>
                  <a:pt x="14020" y="73789"/>
                  <a:pt x="13972" y="73692"/>
                </a:cubicBezTo>
                <a:cubicBezTo>
                  <a:pt x="14214" y="73725"/>
                  <a:pt x="14020" y="73838"/>
                  <a:pt x="14117" y="74016"/>
                </a:cubicBezTo>
                <a:close/>
                <a:moveTo>
                  <a:pt x="15963" y="73806"/>
                </a:moveTo>
                <a:cubicBezTo>
                  <a:pt x="15914" y="73887"/>
                  <a:pt x="15720" y="73887"/>
                  <a:pt x="15704" y="74000"/>
                </a:cubicBezTo>
                <a:cubicBezTo>
                  <a:pt x="15574" y="74000"/>
                  <a:pt x="15655" y="73838"/>
                  <a:pt x="15510" y="73854"/>
                </a:cubicBezTo>
                <a:cubicBezTo>
                  <a:pt x="15574" y="73789"/>
                  <a:pt x="15688" y="73773"/>
                  <a:pt x="15704" y="73676"/>
                </a:cubicBezTo>
                <a:cubicBezTo>
                  <a:pt x="15817" y="73676"/>
                  <a:pt x="15752" y="73838"/>
                  <a:pt x="15963" y="73806"/>
                </a:cubicBezTo>
                <a:close/>
                <a:moveTo>
                  <a:pt x="17290" y="73789"/>
                </a:moveTo>
                <a:cubicBezTo>
                  <a:pt x="17307" y="73919"/>
                  <a:pt x="17193" y="73951"/>
                  <a:pt x="17096" y="73887"/>
                </a:cubicBezTo>
                <a:cubicBezTo>
                  <a:pt x="17015" y="73919"/>
                  <a:pt x="16967" y="73984"/>
                  <a:pt x="16967" y="74065"/>
                </a:cubicBezTo>
                <a:cubicBezTo>
                  <a:pt x="16821" y="74081"/>
                  <a:pt x="16934" y="73903"/>
                  <a:pt x="16886" y="73838"/>
                </a:cubicBezTo>
                <a:cubicBezTo>
                  <a:pt x="17096" y="73870"/>
                  <a:pt x="17080" y="73757"/>
                  <a:pt x="17290" y="73789"/>
                </a:cubicBezTo>
                <a:close/>
                <a:moveTo>
                  <a:pt x="20350" y="74081"/>
                </a:moveTo>
                <a:lnTo>
                  <a:pt x="20350" y="73887"/>
                </a:lnTo>
                <a:cubicBezTo>
                  <a:pt x="20561" y="73854"/>
                  <a:pt x="20431" y="74048"/>
                  <a:pt x="20609" y="74032"/>
                </a:cubicBezTo>
                <a:cubicBezTo>
                  <a:pt x="20593" y="74081"/>
                  <a:pt x="20447" y="74065"/>
                  <a:pt x="20334" y="74065"/>
                </a:cubicBezTo>
                <a:close/>
                <a:moveTo>
                  <a:pt x="20075" y="74178"/>
                </a:moveTo>
                <a:cubicBezTo>
                  <a:pt x="20253" y="74243"/>
                  <a:pt x="20042" y="74437"/>
                  <a:pt x="19864" y="74405"/>
                </a:cubicBezTo>
                <a:cubicBezTo>
                  <a:pt x="19816" y="74227"/>
                  <a:pt x="20123" y="74324"/>
                  <a:pt x="20075" y="74178"/>
                </a:cubicBezTo>
                <a:close/>
                <a:moveTo>
                  <a:pt x="20868" y="74259"/>
                </a:moveTo>
                <a:cubicBezTo>
                  <a:pt x="20836" y="74324"/>
                  <a:pt x="20771" y="74372"/>
                  <a:pt x="20739" y="74453"/>
                </a:cubicBezTo>
                <a:cubicBezTo>
                  <a:pt x="20593" y="74453"/>
                  <a:pt x="20706" y="74275"/>
                  <a:pt x="20674" y="74210"/>
                </a:cubicBezTo>
                <a:cubicBezTo>
                  <a:pt x="20787" y="74194"/>
                  <a:pt x="20787" y="74243"/>
                  <a:pt x="20884" y="74243"/>
                </a:cubicBezTo>
                <a:close/>
                <a:moveTo>
                  <a:pt x="11657" y="74745"/>
                </a:moveTo>
                <a:cubicBezTo>
                  <a:pt x="11511" y="74712"/>
                  <a:pt x="11640" y="74486"/>
                  <a:pt x="11592" y="74372"/>
                </a:cubicBezTo>
                <a:cubicBezTo>
                  <a:pt x="11883" y="74437"/>
                  <a:pt x="11640" y="74615"/>
                  <a:pt x="11673" y="74745"/>
                </a:cubicBezTo>
                <a:close/>
                <a:moveTo>
                  <a:pt x="12790" y="74826"/>
                </a:moveTo>
                <a:cubicBezTo>
                  <a:pt x="12677" y="74826"/>
                  <a:pt x="12644" y="74777"/>
                  <a:pt x="12531" y="74777"/>
                </a:cubicBezTo>
                <a:cubicBezTo>
                  <a:pt x="12498" y="74664"/>
                  <a:pt x="12644" y="74680"/>
                  <a:pt x="12579" y="74550"/>
                </a:cubicBezTo>
                <a:cubicBezTo>
                  <a:pt x="12677" y="74567"/>
                  <a:pt x="12644" y="74664"/>
                  <a:pt x="12660" y="74728"/>
                </a:cubicBezTo>
                <a:cubicBezTo>
                  <a:pt x="12757" y="74696"/>
                  <a:pt x="12757" y="74583"/>
                  <a:pt x="12790" y="74502"/>
                </a:cubicBezTo>
                <a:cubicBezTo>
                  <a:pt x="12968" y="74550"/>
                  <a:pt x="12790" y="74728"/>
                  <a:pt x="12790" y="74809"/>
                </a:cubicBezTo>
                <a:close/>
                <a:moveTo>
                  <a:pt x="12466" y="75149"/>
                </a:moveTo>
                <a:cubicBezTo>
                  <a:pt x="12288" y="75149"/>
                  <a:pt x="12223" y="74583"/>
                  <a:pt x="12531" y="74777"/>
                </a:cubicBezTo>
                <a:cubicBezTo>
                  <a:pt x="12337" y="74842"/>
                  <a:pt x="12418" y="75004"/>
                  <a:pt x="12531" y="74826"/>
                </a:cubicBezTo>
                <a:cubicBezTo>
                  <a:pt x="12725" y="74906"/>
                  <a:pt x="12337" y="74955"/>
                  <a:pt x="12466" y="75149"/>
                </a:cubicBezTo>
                <a:close/>
                <a:moveTo>
                  <a:pt x="13454" y="74955"/>
                </a:moveTo>
                <a:cubicBezTo>
                  <a:pt x="13340" y="74971"/>
                  <a:pt x="13324" y="74923"/>
                  <a:pt x="13324" y="74858"/>
                </a:cubicBezTo>
                <a:cubicBezTo>
                  <a:pt x="13243" y="74906"/>
                  <a:pt x="13146" y="74923"/>
                  <a:pt x="13049" y="74906"/>
                </a:cubicBezTo>
                <a:cubicBezTo>
                  <a:pt x="12984" y="74745"/>
                  <a:pt x="13276" y="74809"/>
                  <a:pt x="13324" y="74728"/>
                </a:cubicBezTo>
                <a:cubicBezTo>
                  <a:pt x="13470" y="74728"/>
                  <a:pt x="13470" y="74826"/>
                  <a:pt x="13454" y="74939"/>
                </a:cubicBezTo>
                <a:close/>
                <a:moveTo>
                  <a:pt x="9212" y="75004"/>
                </a:moveTo>
                <a:cubicBezTo>
                  <a:pt x="9002" y="75036"/>
                  <a:pt x="8937" y="74939"/>
                  <a:pt x="8807" y="74923"/>
                </a:cubicBezTo>
                <a:cubicBezTo>
                  <a:pt x="8872" y="74809"/>
                  <a:pt x="9293" y="74842"/>
                  <a:pt x="9212" y="75004"/>
                </a:cubicBezTo>
                <a:close/>
                <a:moveTo>
                  <a:pt x="18148" y="74809"/>
                </a:moveTo>
                <a:cubicBezTo>
                  <a:pt x="18359" y="74761"/>
                  <a:pt x="18488" y="75101"/>
                  <a:pt x="18488" y="74809"/>
                </a:cubicBezTo>
                <a:cubicBezTo>
                  <a:pt x="18569" y="74842"/>
                  <a:pt x="18634" y="74939"/>
                  <a:pt x="18618" y="75036"/>
                </a:cubicBezTo>
                <a:cubicBezTo>
                  <a:pt x="18505" y="75004"/>
                  <a:pt x="18391" y="75004"/>
                  <a:pt x="18294" y="75036"/>
                </a:cubicBezTo>
                <a:cubicBezTo>
                  <a:pt x="18343" y="74874"/>
                  <a:pt x="18067" y="74971"/>
                  <a:pt x="18165" y="74793"/>
                </a:cubicBezTo>
                <a:close/>
                <a:moveTo>
                  <a:pt x="20868" y="74809"/>
                </a:moveTo>
                <a:cubicBezTo>
                  <a:pt x="20658" y="75085"/>
                  <a:pt x="20933" y="75182"/>
                  <a:pt x="20674" y="75473"/>
                </a:cubicBezTo>
                <a:cubicBezTo>
                  <a:pt x="20366" y="75295"/>
                  <a:pt x="20820" y="75117"/>
                  <a:pt x="20609" y="74826"/>
                </a:cubicBezTo>
                <a:close/>
                <a:moveTo>
                  <a:pt x="20269" y="74971"/>
                </a:moveTo>
                <a:cubicBezTo>
                  <a:pt x="20415" y="75085"/>
                  <a:pt x="20382" y="75214"/>
                  <a:pt x="20350" y="75376"/>
                </a:cubicBezTo>
                <a:cubicBezTo>
                  <a:pt x="20221" y="75230"/>
                  <a:pt x="20269" y="75117"/>
                  <a:pt x="20285" y="74955"/>
                </a:cubicBezTo>
                <a:close/>
                <a:moveTo>
                  <a:pt x="18294" y="75085"/>
                </a:moveTo>
                <a:cubicBezTo>
                  <a:pt x="18569" y="75085"/>
                  <a:pt x="18375" y="75457"/>
                  <a:pt x="18359" y="75538"/>
                </a:cubicBezTo>
                <a:cubicBezTo>
                  <a:pt x="18213" y="75473"/>
                  <a:pt x="18343" y="75214"/>
                  <a:pt x="18294" y="75068"/>
                </a:cubicBezTo>
                <a:close/>
                <a:moveTo>
                  <a:pt x="19816" y="75344"/>
                </a:moveTo>
                <a:cubicBezTo>
                  <a:pt x="19654" y="75344"/>
                  <a:pt x="19605" y="75263"/>
                  <a:pt x="19476" y="75246"/>
                </a:cubicBezTo>
                <a:cubicBezTo>
                  <a:pt x="19557" y="75457"/>
                  <a:pt x="19476" y="75408"/>
                  <a:pt x="19427" y="75570"/>
                </a:cubicBezTo>
                <a:cubicBezTo>
                  <a:pt x="19282" y="75392"/>
                  <a:pt x="19217" y="75311"/>
                  <a:pt x="19282" y="75068"/>
                </a:cubicBezTo>
                <a:cubicBezTo>
                  <a:pt x="19492" y="75182"/>
                  <a:pt x="19832" y="75004"/>
                  <a:pt x="19832" y="75327"/>
                </a:cubicBezTo>
                <a:close/>
                <a:moveTo>
                  <a:pt x="12936" y="76396"/>
                </a:moveTo>
                <a:cubicBezTo>
                  <a:pt x="12741" y="76363"/>
                  <a:pt x="12757" y="76477"/>
                  <a:pt x="12596" y="76444"/>
                </a:cubicBezTo>
                <a:cubicBezTo>
                  <a:pt x="13000" y="76266"/>
                  <a:pt x="12547" y="76088"/>
                  <a:pt x="12660" y="75894"/>
                </a:cubicBezTo>
                <a:cubicBezTo>
                  <a:pt x="12919" y="75894"/>
                  <a:pt x="12644" y="76202"/>
                  <a:pt x="12871" y="76024"/>
                </a:cubicBezTo>
                <a:cubicBezTo>
                  <a:pt x="13033" y="76056"/>
                  <a:pt x="12903" y="76283"/>
                  <a:pt x="12952" y="76396"/>
                </a:cubicBezTo>
                <a:close/>
                <a:moveTo>
                  <a:pt x="13000" y="76590"/>
                </a:moveTo>
                <a:cubicBezTo>
                  <a:pt x="12838" y="76671"/>
                  <a:pt x="12806" y="76525"/>
                  <a:pt x="12871" y="76720"/>
                </a:cubicBezTo>
                <a:cubicBezTo>
                  <a:pt x="12741" y="76752"/>
                  <a:pt x="12693" y="76703"/>
                  <a:pt x="12612" y="76687"/>
                </a:cubicBezTo>
                <a:cubicBezTo>
                  <a:pt x="12547" y="76509"/>
                  <a:pt x="12855" y="76574"/>
                  <a:pt x="12871" y="76444"/>
                </a:cubicBezTo>
                <a:cubicBezTo>
                  <a:pt x="12919" y="76444"/>
                  <a:pt x="12936" y="76493"/>
                  <a:pt x="13000" y="76493"/>
                </a:cubicBezTo>
                <a:close/>
                <a:moveTo>
                  <a:pt x="16190" y="77189"/>
                </a:moveTo>
                <a:cubicBezTo>
                  <a:pt x="15995" y="77108"/>
                  <a:pt x="16222" y="76946"/>
                  <a:pt x="16190" y="76817"/>
                </a:cubicBezTo>
                <a:cubicBezTo>
                  <a:pt x="16513" y="76833"/>
                  <a:pt x="16173" y="77060"/>
                  <a:pt x="16206" y="77189"/>
                </a:cubicBezTo>
                <a:close/>
                <a:moveTo>
                  <a:pt x="8176" y="77400"/>
                </a:moveTo>
                <a:cubicBezTo>
                  <a:pt x="8095" y="77286"/>
                  <a:pt x="8322" y="77173"/>
                  <a:pt x="8176" y="77157"/>
                </a:cubicBezTo>
                <a:cubicBezTo>
                  <a:pt x="8306" y="76930"/>
                  <a:pt x="8451" y="77448"/>
                  <a:pt x="8192" y="77383"/>
                </a:cubicBezTo>
                <a:close/>
                <a:moveTo>
                  <a:pt x="12952" y="77335"/>
                </a:moveTo>
                <a:lnTo>
                  <a:pt x="13146" y="77335"/>
                </a:lnTo>
                <a:cubicBezTo>
                  <a:pt x="13130" y="77432"/>
                  <a:pt x="13130" y="77545"/>
                  <a:pt x="12952" y="77529"/>
                </a:cubicBezTo>
                <a:close/>
                <a:moveTo>
                  <a:pt x="12822" y="78177"/>
                </a:moveTo>
                <a:cubicBezTo>
                  <a:pt x="12660" y="78096"/>
                  <a:pt x="12660" y="77772"/>
                  <a:pt x="12757" y="77561"/>
                </a:cubicBezTo>
                <a:cubicBezTo>
                  <a:pt x="13016" y="77561"/>
                  <a:pt x="12757" y="77950"/>
                  <a:pt x="13081" y="77885"/>
                </a:cubicBezTo>
                <a:cubicBezTo>
                  <a:pt x="13081" y="78112"/>
                  <a:pt x="12887" y="77950"/>
                  <a:pt x="12838" y="78160"/>
                </a:cubicBezTo>
                <a:close/>
                <a:moveTo>
                  <a:pt x="8451" y="78743"/>
                </a:moveTo>
                <a:cubicBezTo>
                  <a:pt x="8386" y="78743"/>
                  <a:pt x="8338" y="78743"/>
                  <a:pt x="8322" y="78792"/>
                </a:cubicBezTo>
                <a:cubicBezTo>
                  <a:pt x="8014" y="78711"/>
                  <a:pt x="8354" y="78452"/>
                  <a:pt x="8257" y="78225"/>
                </a:cubicBezTo>
                <a:cubicBezTo>
                  <a:pt x="8354" y="78193"/>
                  <a:pt x="8354" y="78614"/>
                  <a:pt x="8467" y="78711"/>
                </a:cubicBezTo>
                <a:close/>
                <a:moveTo>
                  <a:pt x="13680" y="78112"/>
                </a:moveTo>
                <a:cubicBezTo>
                  <a:pt x="13842" y="78209"/>
                  <a:pt x="13680" y="78468"/>
                  <a:pt x="13680" y="78484"/>
                </a:cubicBezTo>
                <a:cubicBezTo>
                  <a:pt x="13389" y="78452"/>
                  <a:pt x="13777" y="78241"/>
                  <a:pt x="13696" y="78096"/>
                </a:cubicBezTo>
                <a:close/>
                <a:moveTo>
                  <a:pt x="12369" y="78225"/>
                </a:moveTo>
                <a:cubicBezTo>
                  <a:pt x="12466" y="78290"/>
                  <a:pt x="12466" y="78419"/>
                  <a:pt x="12498" y="78549"/>
                </a:cubicBezTo>
                <a:cubicBezTo>
                  <a:pt x="12256" y="78565"/>
                  <a:pt x="12418" y="78306"/>
                  <a:pt x="12385" y="78209"/>
                </a:cubicBezTo>
                <a:close/>
                <a:moveTo>
                  <a:pt x="12774" y="78452"/>
                </a:moveTo>
                <a:cubicBezTo>
                  <a:pt x="13146" y="78533"/>
                  <a:pt x="12774" y="78970"/>
                  <a:pt x="12774" y="78452"/>
                </a:cubicBezTo>
                <a:close/>
                <a:moveTo>
                  <a:pt x="7075" y="78986"/>
                </a:moveTo>
                <a:cubicBezTo>
                  <a:pt x="7027" y="78938"/>
                  <a:pt x="6994" y="78873"/>
                  <a:pt x="7010" y="78808"/>
                </a:cubicBezTo>
                <a:cubicBezTo>
                  <a:pt x="7334" y="78792"/>
                  <a:pt x="7027" y="79520"/>
                  <a:pt x="7075" y="78970"/>
                </a:cubicBezTo>
                <a:close/>
                <a:moveTo>
                  <a:pt x="15817" y="79294"/>
                </a:moveTo>
                <a:cubicBezTo>
                  <a:pt x="15591" y="79261"/>
                  <a:pt x="15655" y="79067"/>
                  <a:pt x="15688" y="78970"/>
                </a:cubicBezTo>
                <a:cubicBezTo>
                  <a:pt x="15882" y="78954"/>
                  <a:pt x="15817" y="79148"/>
                  <a:pt x="15833" y="79277"/>
                </a:cubicBezTo>
                <a:close/>
                <a:moveTo>
                  <a:pt x="17242" y="80395"/>
                </a:moveTo>
                <a:cubicBezTo>
                  <a:pt x="17015" y="80362"/>
                  <a:pt x="17339" y="80136"/>
                  <a:pt x="17177" y="80152"/>
                </a:cubicBezTo>
                <a:cubicBezTo>
                  <a:pt x="17323" y="79957"/>
                  <a:pt x="17355" y="80346"/>
                  <a:pt x="17242" y="80362"/>
                </a:cubicBezTo>
                <a:close/>
                <a:moveTo>
                  <a:pt x="10750" y="80751"/>
                </a:moveTo>
                <a:lnTo>
                  <a:pt x="10750" y="80508"/>
                </a:lnTo>
                <a:cubicBezTo>
                  <a:pt x="10944" y="80427"/>
                  <a:pt x="10960" y="80799"/>
                  <a:pt x="10750" y="80734"/>
                </a:cubicBezTo>
                <a:close/>
                <a:moveTo>
                  <a:pt x="12741" y="81091"/>
                </a:moveTo>
                <a:cubicBezTo>
                  <a:pt x="12612" y="81026"/>
                  <a:pt x="12660" y="80702"/>
                  <a:pt x="12741" y="80637"/>
                </a:cubicBezTo>
                <a:cubicBezTo>
                  <a:pt x="12903" y="80734"/>
                  <a:pt x="12903" y="80961"/>
                  <a:pt x="12741" y="81074"/>
                </a:cubicBezTo>
                <a:close/>
                <a:moveTo>
                  <a:pt x="18569" y="80977"/>
                </a:moveTo>
                <a:cubicBezTo>
                  <a:pt x="18521" y="80896"/>
                  <a:pt x="18407" y="80848"/>
                  <a:pt x="18375" y="80734"/>
                </a:cubicBezTo>
                <a:cubicBezTo>
                  <a:pt x="18440" y="80734"/>
                  <a:pt x="18488" y="80734"/>
                  <a:pt x="18505" y="80702"/>
                </a:cubicBezTo>
                <a:cubicBezTo>
                  <a:pt x="18650" y="80686"/>
                  <a:pt x="18537" y="80880"/>
                  <a:pt x="18569" y="80961"/>
                </a:cubicBezTo>
                <a:close/>
                <a:moveTo>
                  <a:pt x="17242" y="81042"/>
                </a:moveTo>
                <a:cubicBezTo>
                  <a:pt x="17355" y="81107"/>
                  <a:pt x="17355" y="81236"/>
                  <a:pt x="17388" y="81366"/>
                </a:cubicBezTo>
                <a:cubicBezTo>
                  <a:pt x="17128" y="81382"/>
                  <a:pt x="17307" y="81123"/>
                  <a:pt x="17242" y="81010"/>
                </a:cubicBezTo>
                <a:close/>
                <a:moveTo>
                  <a:pt x="19444" y="81188"/>
                </a:moveTo>
                <a:cubicBezTo>
                  <a:pt x="19460" y="81123"/>
                  <a:pt x="19605" y="81155"/>
                  <a:pt x="19703" y="81139"/>
                </a:cubicBezTo>
                <a:lnTo>
                  <a:pt x="19703" y="81253"/>
                </a:lnTo>
                <a:cubicBezTo>
                  <a:pt x="19492" y="81317"/>
                  <a:pt x="19541" y="81188"/>
                  <a:pt x="19444" y="81172"/>
                </a:cubicBezTo>
                <a:close/>
                <a:moveTo>
                  <a:pt x="10831" y="81852"/>
                </a:moveTo>
                <a:lnTo>
                  <a:pt x="10831" y="81625"/>
                </a:lnTo>
                <a:cubicBezTo>
                  <a:pt x="11025" y="81528"/>
                  <a:pt x="11025" y="81916"/>
                  <a:pt x="10831" y="81835"/>
                </a:cubicBezTo>
                <a:close/>
                <a:moveTo>
                  <a:pt x="21111" y="82143"/>
                </a:moveTo>
                <a:cubicBezTo>
                  <a:pt x="21257" y="82046"/>
                  <a:pt x="20981" y="81852"/>
                  <a:pt x="21176" y="81722"/>
                </a:cubicBezTo>
                <a:cubicBezTo>
                  <a:pt x="21257" y="81738"/>
                  <a:pt x="21338" y="82159"/>
                  <a:pt x="21111" y="82127"/>
                </a:cubicBezTo>
                <a:close/>
                <a:moveTo>
                  <a:pt x="17792" y="81819"/>
                </a:moveTo>
                <a:cubicBezTo>
                  <a:pt x="17938" y="81916"/>
                  <a:pt x="17922" y="82013"/>
                  <a:pt x="17792" y="82094"/>
                </a:cubicBezTo>
                <a:cubicBezTo>
                  <a:pt x="17614" y="82030"/>
                  <a:pt x="17808" y="81884"/>
                  <a:pt x="17792" y="81803"/>
                </a:cubicBezTo>
                <a:close/>
                <a:moveTo>
                  <a:pt x="11997" y="84814"/>
                </a:moveTo>
                <a:cubicBezTo>
                  <a:pt x="12223" y="84830"/>
                  <a:pt x="12110" y="85073"/>
                  <a:pt x="12126" y="85219"/>
                </a:cubicBezTo>
                <a:cubicBezTo>
                  <a:pt x="11867" y="85235"/>
                  <a:pt x="12061" y="84927"/>
                  <a:pt x="11997" y="84798"/>
                </a:cubicBezTo>
                <a:close/>
                <a:moveTo>
                  <a:pt x="18213" y="88440"/>
                </a:moveTo>
                <a:cubicBezTo>
                  <a:pt x="18521" y="88489"/>
                  <a:pt x="18310" y="88732"/>
                  <a:pt x="18407" y="88861"/>
                </a:cubicBezTo>
                <a:cubicBezTo>
                  <a:pt x="18084" y="88780"/>
                  <a:pt x="18326" y="88602"/>
                  <a:pt x="18213" y="88424"/>
                </a:cubicBezTo>
                <a:close/>
                <a:moveTo>
                  <a:pt x="12984" y="89072"/>
                </a:moveTo>
                <a:cubicBezTo>
                  <a:pt x="13308" y="89039"/>
                  <a:pt x="13081" y="89444"/>
                  <a:pt x="12984" y="89525"/>
                </a:cubicBezTo>
                <a:cubicBezTo>
                  <a:pt x="12790" y="89396"/>
                  <a:pt x="13033" y="89201"/>
                  <a:pt x="12984" y="89039"/>
                </a:cubicBezTo>
                <a:close/>
                <a:moveTo>
                  <a:pt x="19023" y="89752"/>
                </a:moveTo>
                <a:cubicBezTo>
                  <a:pt x="18731" y="89703"/>
                  <a:pt x="18877" y="89946"/>
                  <a:pt x="18618" y="89897"/>
                </a:cubicBezTo>
                <a:cubicBezTo>
                  <a:pt x="18634" y="89817"/>
                  <a:pt x="18553" y="89817"/>
                  <a:pt x="18472" y="89817"/>
                </a:cubicBezTo>
                <a:cubicBezTo>
                  <a:pt x="18505" y="89719"/>
                  <a:pt x="18780" y="89800"/>
                  <a:pt x="18683" y="89622"/>
                </a:cubicBezTo>
                <a:cubicBezTo>
                  <a:pt x="18796" y="89671"/>
                  <a:pt x="19039" y="89622"/>
                  <a:pt x="19023" y="89752"/>
                </a:cubicBezTo>
                <a:close/>
                <a:moveTo>
                  <a:pt x="18650" y="92536"/>
                </a:moveTo>
                <a:cubicBezTo>
                  <a:pt x="18861" y="92650"/>
                  <a:pt x="18521" y="92763"/>
                  <a:pt x="18521" y="92876"/>
                </a:cubicBezTo>
                <a:cubicBezTo>
                  <a:pt x="18310" y="92763"/>
                  <a:pt x="18602" y="92617"/>
                  <a:pt x="18650" y="92536"/>
                </a:cubicBezTo>
                <a:close/>
                <a:moveTo>
                  <a:pt x="20463" y="93637"/>
                </a:moveTo>
                <a:cubicBezTo>
                  <a:pt x="20690" y="93750"/>
                  <a:pt x="20641" y="93864"/>
                  <a:pt x="20528" y="94042"/>
                </a:cubicBezTo>
                <a:cubicBezTo>
                  <a:pt x="20269" y="94009"/>
                  <a:pt x="20463" y="93767"/>
                  <a:pt x="20463" y="93637"/>
                </a:cubicBezTo>
                <a:close/>
                <a:moveTo>
                  <a:pt x="20269" y="94932"/>
                </a:moveTo>
                <a:cubicBezTo>
                  <a:pt x="20496" y="94981"/>
                  <a:pt x="20382" y="95029"/>
                  <a:pt x="20674" y="94981"/>
                </a:cubicBezTo>
                <a:cubicBezTo>
                  <a:pt x="20674" y="95110"/>
                  <a:pt x="20204" y="95110"/>
                  <a:pt x="20269" y="94932"/>
                </a:cubicBezTo>
                <a:close/>
                <a:moveTo>
                  <a:pt x="20269" y="95126"/>
                </a:moveTo>
                <a:cubicBezTo>
                  <a:pt x="20480" y="95110"/>
                  <a:pt x="20302" y="95386"/>
                  <a:pt x="20609" y="95305"/>
                </a:cubicBezTo>
                <a:cubicBezTo>
                  <a:pt x="20609" y="95386"/>
                  <a:pt x="20528" y="95402"/>
                  <a:pt x="20544" y="95483"/>
                </a:cubicBezTo>
                <a:cubicBezTo>
                  <a:pt x="20204" y="95547"/>
                  <a:pt x="20285" y="95305"/>
                  <a:pt x="20269" y="95126"/>
                </a:cubicBezTo>
                <a:close/>
                <a:moveTo>
                  <a:pt x="19282" y="95596"/>
                </a:moveTo>
                <a:cubicBezTo>
                  <a:pt x="19168" y="95596"/>
                  <a:pt x="19152" y="95661"/>
                  <a:pt x="19023" y="95645"/>
                </a:cubicBezTo>
                <a:cubicBezTo>
                  <a:pt x="19006" y="95499"/>
                  <a:pt x="19136" y="95450"/>
                  <a:pt x="19087" y="95272"/>
                </a:cubicBezTo>
                <a:cubicBezTo>
                  <a:pt x="19152" y="95191"/>
                  <a:pt x="19201" y="95531"/>
                  <a:pt x="19298" y="95596"/>
                </a:cubicBezTo>
                <a:close/>
                <a:moveTo>
                  <a:pt x="16449" y="96422"/>
                </a:moveTo>
                <a:cubicBezTo>
                  <a:pt x="16270" y="96373"/>
                  <a:pt x="16465" y="96211"/>
                  <a:pt x="16449" y="96146"/>
                </a:cubicBezTo>
                <a:cubicBezTo>
                  <a:pt x="16772" y="96146"/>
                  <a:pt x="16400" y="96308"/>
                  <a:pt x="16449" y="96422"/>
                </a:cubicBezTo>
                <a:close/>
                <a:moveTo>
                  <a:pt x="20382" y="98041"/>
                </a:moveTo>
                <a:cubicBezTo>
                  <a:pt x="20431" y="98251"/>
                  <a:pt x="20269" y="98251"/>
                  <a:pt x="20318" y="98041"/>
                </a:cubicBezTo>
                <a:cubicBezTo>
                  <a:pt x="20318" y="97474"/>
                  <a:pt x="20399" y="97118"/>
                  <a:pt x="20302" y="96794"/>
                </a:cubicBezTo>
                <a:cubicBezTo>
                  <a:pt x="20609" y="97118"/>
                  <a:pt x="20625" y="97539"/>
                  <a:pt x="20382" y="98041"/>
                </a:cubicBezTo>
                <a:close/>
                <a:moveTo>
                  <a:pt x="16206" y="97490"/>
                </a:moveTo>
                <a:cubicBezTo>
                  <a:pt x="16092" y="97442"/>
                  <a:pt x="16028" y="97328"/>
                  <a:pt x="16141" y="97263"/>
                </a:cubicBezTo>
                <a:cubicBezTo>
                  <a:pt x="16368" y="97215"/>
                  <a:pt x="16254" y="97458"/>
                  <a:pt x="16206" y="97490"/>
                </a:cubicBezTo>
                <a:close/>
                <a:moveTo>
                  <a:pt x="20512" y="98316"/>
                </a:moveTo>
                <a:cubicBezTo>
                  <a:pt x="20917" y="98656"/>
                  <a:pt x="20366" y="99077"/>
                  <a:pt x="20739" y="99530"/>
                </a:cubicBezTo>
                <a:cubicBezTo>
                  <a:pt x="20221" y="99352"/>
                  <a:pt x="20561" y="98591"/>
                  <a:pt x="20512" y="98316"/>
                </a:cubicBezTo>
                <a:close/>
                <a:moveTo>
                  <a:pt x="21419" y="100760"/>
                </a:moveTo>
                <a:cubicBezTo>
                  <a:pt x="21224" y="100744"/>
                  <a:pt x="21289" y="100534"/>
                  <a:pt x="21208" y="100436"/>
                </a:cubicBezTo>
                <a:cubicBezTo>
                  <a:pt x="21289" y="100436"/>
                  <a:pt x="21321" y="100420"/>
                  <a:pt x="21354" y="100388"/>
                </a:cubicBezTo>
                <a:cubicBezTo>
                  <a:pt x="21435" y="100469"/>
                  <a:pt x="21467" y="100712"/>
                  <a:pt x="21419" y="100760"/>
                </a:cubicBezTo>
                <a:close/>
                <a:moveTo>
                  <a:pt x="21289" y="100809"/>
                </a:moveTo>
                <a:cubicBezTo>
                  <a:pt x="21451" y="100874"/>
                  <a:pt x="21240" y="101052"/>
                  <a:pt x="21224" y="101133"/>
                </a:cubicBezTo>
                <a:cubicBezTo>
                  <a:pt x="21046" y="101068"/>
                  <a:pt x="21257" y="100890"/>
                  <a:pt x="21289" y="100809"/>
                </a:cubicBezTo>
                <a:close/>
                <a:moveTo>
                  <a:pt x="19767" y="101246"/>
                </a:moveTo>
                <a:cubicBezTo>
                  <a:pt x="19703" y="101278"/>
                  <a:pt x="19638" y="101294"/>
                  <a:pt x="19557" y="101294"/>
                </a:cubicBezTo>
                <a:cubicBezTo>
                  <a:pt x="19589" y="101084"/>
                  <a:pt x="19265" y="101214"/>
                  <a:pt x="19298" y="100922"/>
                </a:cubicBezTo>
                <a:cubicBezTo>
                  <a:pt x="19476" y="100890"/>
                  <a:pt x="19427" y="101019"/>
                  <a:pt x="19492" y="101068"/>
                </a:cubicBezTo>
                <a:cubicBezTo>
                  <a:pt x="19589" y="101019"/>
                  <a:pt x="19476" y="100987"/>
                  <a:pt x="19557" y="100874"/>
                </a:cubicBezTo>
                <a:cubicBezTo>
                  <a:pt x="19832" y="100922"/>
                  <a:pt x="19444" y="101149"/>
                  <a:pt x="19767" y="101149"/>
                </a:cubicBezTo>
                <a:close/>
                <a:moveTo>
                  <a:pt x="13340" y="101278"/>
                </a:moveTo>
                <a:cubicBezTo>
                  <a:pt x="13195" y="101278"/>
                  <a:pt x="13308" y="101084"/>
                  <a:pt x="13259" y="101003"/>
                </a:cubicBezTo>
                <a:cubicBezTo>
                  <a:pt x="13486" y="101052"/>
                  <a:pt x="13486" y="101181"/>
                  <a:pt x="13340" y="101294"/>
                </a:cubicBezTo>
                <a:close/>
                <a:moveTo>
                  <a:pt x="18715" y="101861"/>
                </a:moveTo>
                <a:cubicBezTo>
                  <a:pt x="18456" y="101829"/>
                  <a:pt x="18650" y="101473"/>
                  <a:pt x="18505" y="101359"/>
                </a:cubicBezTo>
                <a:cubicBezTo>
                  <a:pt x="18747" y="101392"/>
                  <a:pt x="18861" y="101667"/>
                  <a:pt x="18715" y="101861"/>
                </a:cubicBezTo>
                <a:close/>
                <a:moveTo>
                  <a:pt x="20431" y="101327"/>
                </a:moveTo>
                <a:cubicBezTo>
                  <a:pt x="20334" y="101408"/>
                  <a:pt x="20463" y="101618"/>
                  <a:pt x="20221" y="101618"/>
                </a:cubicBezTo>
                <a:cubicBezTo>
                  <a:pt x="20221" y="101473"/>
                  <a:pt x="20188" y="101311"/>
                  <a:pt x="20431" y="101327"/>
                </a:cubicBezTo>
                <a:close/>
                <a:moveTo>
                  <a:pt x="19703" y="101764"/>
                </a:moveTo>
                <a:cubicBezTo>
                  <a:pt x="19638" y="101586"/>
                  <a:pt x="19864" y="101586"/>
                  <a:pt x="19913" y="101473"/>
                </a:cubicBezTo>
                <a:cubicBezTo>
                  <a:pt x="20285" y="101586"/>
                  <a:pt x="19994" y="102039"/>
                  <a:pt x="20042" y="102217"/>
                </a:cubicBezTo>
                <a:cubicBezTo>
                  <a:pt x="19605" y="102201"/>
                  <a:pt x="20253" y="101618"/>
                  <a:pt x="19703" y="101764"/>
                </a:cubicBezTo>
                <a:close/>
                <a:moveTo>
                  <a:pt x="18585" y="102606"/>
                </a:moveTo>
                <a:cubicBezTo>
                  <a:pt x="18488" y="102476"/>
                  <a:pt x="18472" y="102298"/>
                  <a:pt x="18521" y="102136"/>
                </a:cubicBezTo>
                <a:cubicBezTo>
                  <a:pt x="18731" y="102217"/>
                  <a:pt x="18618" y="102444"/>
                  <a:pt x="18585" y="102606"/>
                </a:cubicBezTo>
                <a:close/>
                <a:moveTo>
                  <a:pt x="18974" y="102233"/>
                </a:moveTo>
                <a:cubicBezTo>
                  <a:pt x="19152" y="102233"/>
                  <a:pt x="19120" y="102379"/>
                  <a:pt x="19120" y="102509"/>
                </a:cubicBezTo>
                <a:cubicBezTo>
                  <a:pt x="18877" y="102557"/>
                  <a:pt x="19023" y="102331"/>
                  <a:pt x="18974" y="102233"/>
                </a:cubicBezTo>
                <a:close/>
                <a:moveTo>
                  <a:pt x="19913" y="102590"/>
                </a:moveTo>
                <a:cubicBezTo>
                  <a:pt x="19832" y="102735"/>
                  <a:pt x="19848" y="102428"/>
                  <a:pt x="19848" y="102363"/>
                </a:cubicBezTo>
                <a:cubicBezTo>
                  <a:pt x="19978" y="102428"/>
                  <a:pt x="19929" y="102363"/>
                  <a:pt x="20107" y="102363"/>
                </a:cubicBezTo>
                <a:cubicBezTo>
                  <a:pt x="20107" y="102428"/>
                  <a:pt x="20107" y="102492"/>
                  <a:pt x="20172" y="102492"/>
                </a:cubicBezTo>
                <a:cubicBezTo>
                  <a:pt x="20091" y="102654"/>
                  <a:pt x="19848" y="102282"/>
                  <a:pt x="19913" y="102590"/>
                </a:cubicBezTo>
                <a:close/>
                <a:moveTo>
                  <a:pt x="21240" y="103221"/>
                </a:moveTo>
                <a:cubicBezTo>
                  <a:pt x="21127" y="103172"/>
                  <a:pt x="21014" y="103140"/>
                  <a:pt x="21046" y="102994"/>
                </a:cubicBezTo>
                <a:cubicBezTo>
                  <a:pt x="21176" y="103011"/>
                  <a:pt x="21289" y="103059"/>
                  <a:pt x="21240" y="103221"/>
                </a:cubicBezTo>
                <a:close/>
                <a:moveTo>
                  <a:pt x="13162" y="103512"/>
                </a:moveTo>
                <a:cubicBezTo>
                  <a:pt x="12968" y="103545"/>
                  <a:pt x="12952" y="103415"/>
                  <a:pt x="12968" y="103286"/>
                </a:cubicBezTo>
                <a:cubicBezTo>
                  <a:pt x="13162" y="103253"/>
                  <a:pt x="13178" y="103383"/>
                  <a:pt x="13162" y="103512"/>
                </a:cubicBezTo>
                <a:close/>
                <a:moveTo>
                  <a:pt x="13049" y="104629"/>
                </a:moveTo>
                <a:cubicBezTo>
                  <a:pt x="12903" y="104613"/>
                  <a:pt x="13016" y="104403"/>
                  <a:pt x="12968" y="104306"/>
                </a:cubicBezTo>
                <a:cubicBezTo>
                  <a:pt x="13195" y="104322"/>
                  <a:pt x="13081" y="104532"/>
                  <a:pt x="13049" y="104629"/>
                </a:cubicBezTo>
                <a:close/>
                <a:moveTo>
                  <a:pt x="20140" y="104953"/>
                </a:moveTo>
                <a:cubicBezTo>
                  <a:pt x="20399" y="105277"/>
                  <a:pt x="20302" y="106005"/>
                  <a:pt x="20302" y="106572"/>
                </a:cubicBezTo>
                <a:cubicBezTo>
                  <a:pt x="20302" y="107220"/>
                  <a:pt x="20447" y="108029"/>
                  <a:pt x="20123" y="108482"/>
                </a:cubicBezTo>
                <a:cubicBezTo>
                  <a:pt x="20188" y="107414"/>
                  <a:pt x="20140" y="106103"/>
                  <a:pt x="20140" y="104953"/>
                </a:cubicBezTo>
                <a:close/>
                <a:moveTo>
                  <a:pt x="21937" y="105358"/>
                </a:moveTo>
                <a:lnTo>
                  <a:pt x="21937" y="105585"/>
                </a:lnTo>
                <a:cubicBezTo>
                  <a:pt x="21742" y="105585"/>
                  <a:pt x="21661" y="105309"/>
                  <a:pt x="21937" y="105342"/>
                </a:cubicBezTo>
                <a:close/>
                <a:moveTo>
                  <a:pt x="18229" y="105763"/>
                </a:moveTo>
                <a:cubicBezTo>
                  <a:pt x="18359" y="105844"/>
                  <a:pt x="18537" y="106022"/>
                  <a:pt x="18488" y="105714"/>
                </a:cubicBezTo>
                <a:cubicBezTo>
                  <a:pt x="18699" y="105957"/>
                  <a:pt x="18747" y="105844"/>
                  <a:pt x="18569" y="106086"/>
                </a:cubicBezTo>
                <a:cubicBezTo>
                  <a:pt x="18391" y="106005"/>
                  <a:pt x="18197" y="105973"/>
                  <a:pt x="18229" y="105763"/>
                </a:cubicBezTo>
                <a:close/>
                <a:moveTo>
                  <a:pt x="22018" y="106005"/>
                </a:moveTo>
                <a:cubicBezTo>
                  <a:pt x="21856" y="105973"/>
                  <a:pt x="21856" y="105827"/>
                  <a:pt x="21807" y="105730"/>
                </a:cubicBezTo>
                <a:cubicBezTo>
                  <a:pt x="21985" y="105746"/>
                  <a:pt x="22131" y="105892"/>
                  <a:pt x="22018" y="105989"/>
                </a:cubicBezTo>
                <a:close/>
                <a:moveTo>
                  <a:pt x="21354" y="106475"/>
                </a:moveTo>
                <a:cubicBezTo>
                  <a:pt x="21160" y="106264"/>
                  <a:pt x="21257" y="106038"/>
                  <a:pt x="21354" y="105827"/>
                </a:cubicBezTo>
                <a:cubicBezTo>
                  <a:pt x="21483" y="106022"/>
                  <a:pt x="21483" y="106264"/>
                  <a:pt x="21354" y="106459"/>
                </a:cubicBezTo>
                <a:close/>
                <a:moveTo>
                  <a:pt x="22082" y="106038"/>
                </a:moveTo>
                <a:cubicBezTo>
                  <a:pt x="21856" y="106362"/>
                  <a:pt x="22179" y="106540"/>
                  <a:pt x="22018" y="106880"/>
                </a:cubicBezTo>
                <a:cubicBezTo>
                  <a:pt x="21775" y="106847"/>
                  <a:pt x="21985" y="106750"/>
                  <a:pt x="21953" y="106604"/>
                </a:cubicBezTo>
                <a:cubicBezTo>
                  <a:pt x="21742" y="106799"/>
                  <a:pt x="21645" y="106216"/>
                  <a:pt x="21742" y="106054"/>
                </a:cubicBezTo>
                <a:close/>
                <a:moveTo>
                  <a:pt x="18699" y="106734"/>
                </a:moveTo>
                <a:cubicBezTo>
                  <a:pt x="18553" y="106718"/>
                  <a:pt x="18683" y="106507"/>
                  <a:pt x="18634" y="106410"/>
                </a:cubicBezTo>
                <a:cubicBezTo>
                  <a:pt x="18828" y="106410"/>
                  <a:pt x="18796" y="106669"/>
                  <a:pt x="18699" y="106734"/>
                </a:cubicBezTo>
                <a:close/>
                <a:moveTo>
                  <a:pt x="11819" y="107236"/>
                </a:moveTo>
                <a:cubicBezTo>
                  <a:pt x="12061" y="107398"/>
                  <a:pt x="11964" y="107527"/>
                  <a:pt x="11964" y="107802"/>
                </a:cubicBezTo>
                <a:cubicBezTo>
                  <a:pt x="11640" y="107754"/>
                  <a:pt x="11851" y="107462"/>
                  <a:pt x="11819" y="107236"/>
                </a:cubicBezTo>
                <a:close/>
                <a:moveTo>
                  <a:pt x="18246" y="108126"/>
                </a:moveTo>
                <a:cubicBezTo>
                  <a:pt x="18197" y="108175"/>
                  <a:pt x="18067" y="108159"/>
                  <a:pt x="18051" y="108223"/>
                </a:cubicBezTo>
                <a:cubicBezTo>
                  <a:pt x="17873" y="108142"/>
                  <a:pt x="18132" y="107981"/>
                  <a:pt x="18051" y="107802"/>
                </a:cubicBezTo>
                <a:cubicBezTo>
                  <a:pt x="18391" y="107802"/>
                  <a:pt x="18100" y="107981"/>
                  <a:pt x="18246" y="108126"/>
                </a:cubicBezTo>
                <a:close/>
                <a:moveTo>
                  <a:pt x="18310" y="108029"/>
                </a:moveTo>
                <a:cubicBezTo>
                  <a:pt x="18375" y="108029"/>
                  <a:pt x="18375" y="108045"/>
                  <a:pt x="18375" y="108078"/>
                </a:cubicBezTo>
                <a:cubicBezTo>
                  <a:pt x="18488" y="108094"/>
                  <a:pt x="18505" y="108142"/>
                  <a:pt x="18650" y="108207"/>
                </a:cubicBezTo>
                <a:cubicBezTo>
                  <a:pt x="18634" y="108353"/>
                  <a:pt x="18505" y="108418"/>
                  <a:pt x="18440" y="108547"/>
                </a:cubicBezTo>
                <a:cubicBezTo>
                  <a:pt x="18132" y="108482"/>
                  <a:pt x="18391" y="108288"/>
                  <a:pt x="18326" y="108029"/>
                </a:cubicBezTo>
                <a:close/>
                <a:moveTo>
                  <a:pt x="18715" y="108531"/>
                </a:moveTo>
                <a:lnTo>
                  <a:pt x="19055" y="108531"/>
                </a:lnTo>
                <a:cubicBezTo>
                  <a:pt x="18958" y="108741"/>
                  <a:pt x="18602" y="108758"/>
                  <a:pt x="18666" y="109049"/>
                </a:cubicBezTo>
                <a:cubicBezTo>
                  <a:pt x="18424" y="108774"/>
                  <a:pt x="18812" y="108806"/>
                  <a:pt x="18731" y="108531"/>
                </a:cubicBezTo>
                <a:close/>
                <a:moveTo>
                  <a:pt x="22179" y="109049"/>
                </a:moveTo>
                <a:cubicBezTo>
                  <a:pt x="21969" y="109017"/>
                  <a:pt x="21937" y="108612"/>
                  <a:pt x="22098" y="108580"/>
                </a:cubicBezTo>
                <a:cubicBezTo>
                  <a:pt x="22260" y="108644"/>
                  <a:pt x="22131" y="108903"/>
                  <a:pt x="22179" y="109049"/>
                </a:cubicBezTo>
                <a:close/>
                <a:moveTo>
                  <a:pt x="11980" y="109551"/>
                </a:moveTo>
                <a:cubicBezTo>
                  <a:pt x="11786" y="109502"/>
                  <a:pt x="11802" y="109114"/>
                  <a:pt x="11899" y="109000"/>
                </a:cubicBezTo>
                <a:cubicBezTo>
                  <a:pt x="12061" y="109162"/>
                  <a:pt x="11851" y="109340"/>
                  <a:pt x="11980" y="109551"/>
                </a:cubicBezTo>
                <a:close/>
                <a:moveTo>
                  <a:pt x="19055" y="109049"/>
                </a:moveTo>
                <a:cubicBezTo>
                  <a:pt x="19023" y="109357"/>
                  <a:pt x="18958" y="109227"/>
                  <a:pt x="18942" y="109502"/>
                </a:cubicBezTo>
                <a:cubicBezTo>
                  <a:pt x="18861" y="109502"/>
                  <a:pt x="18877" y="109421"/>
                  <a:pt x="18861" y="109373"/>
                </a:cubicBezTo>
                <a:cubicBezTo>
                  <a:pt x="18861" y="109308"/>
                  <a:pt x="18747" y="109340"/>
                  <a:pt x="18666" y="109324"/>
                </a:cubicBezTo>
                <a:cubicBezTo>
                  <a:pt x="18747" y="109276"/>
                  <a:pt x="18731" y="109162"/>
                  <a:pt x="18731" y="109049"/>
                </a:cubicBezTo>
                <a:cubicBezTo>
                  <a:pt x="18828" y="109081"/>
                  <a:pt x="18958" y="109081"/>
                  <a:pt x="19055" y="109049"/>
                </a:cubicBezTo>
                <a:close/>
                <a:moveTo>
                  <a:pt x="22050" y="109146"/>
                </a:moveTo>
                <a:cubicBezTo>
                  <a:pt x="22277" y="109340"/>
                  <a:pt x="22147" y="109697"/>
                  <a:pt x="22115" y="110020"/>
                </a:cubicBezTo>
                <a:cubicBezTo>
                  <a:pt x="22001" y="109697"/>
                  <a:pt x="21888" y="109470"/>
                  <a:pt x="22050" y="109146"/>
                </a:cubicBezTo>
                <a:close/>
                <a:moveTo>
                  <a:pt x="19994" y="109308"/>
                </a:moveTo>
                <a:cubicBezTo>
                  <a:pt x="20172" y="109308"/>
                  <a:pt x="20318" y="109405"/>
                  <a:pt x="20188" y="109486"/>
                </a:cubicBezTo>
                <a:cubicBezTo>
                  <a:pt x="20026" y="109502"/>
                  <a:pt x="20026" y="109389"/>
                  <a:pt x="19994" y="109308"/>
                </a:cubicBezTo>
                <a:close/>
                <a:moveTo>
                  <a:pt x="12304" y="109502"/>
                </a:moveTo>
                <a:cubicBezTo>
                  <a:pt x="12596" y="109697"/>
                  <a:pt x="12434" y="109972"/>
                  <a:pt x="12450" y="110198"/>
                </a:cubicBezTo>
                <a:cubicBezTo>
                  <a:pt x="12304" y="110037"/>
                  <a:pt x="12304" y="109761"/>
                  <a:pt x="12304" y="109502"/>
                </a:cubicBezTo>
                <a:close/>
                <a:moveTo>
                  <a:pt x="16141" y="109956"/>
                </a:moveTo>
                <a:cubicBezTo>
                  <a:pt x="15931" y="109875"/>
                  <a:pt x="16141" y="109761"/>
                  <a:pt x="16011" y="109599"/>
                </a:cubicBezTo>
                <a:cubicBezTo>
                  <a:pt x="16335" y="109616"/>
                  <a:pt x="16141" y="109794"/>
                  <a:pt x="16157" y="109956"/>
                </a:cubicBezTo>
                <a:close/>
                <a:moveTo>
                  <a:pt x="18407" y="109794"/>
                </a:moveTo>
                <a:cubicBezTo>
                  <a:pt x="18488" y="109956"/>
                  <a:pt x="18537" y="110134"/>
                  <a:pt x="18618" y="110296"/>
                </a:cubicBezTo>
                <a:cubicBezTo>
                  <a:pt x="18326" y="110247"/>
                  <a:pt x="18343" y="109988"/>
                  <a:pt x="18407" y="109794"/>
                </a:cubicBezTo>
                <a:close/>
                <a:moveTo>
                  <a:pt x="22131" y="110393"/>
                </a:moveTo>
                <a:cubicBezTo>
                  <a:pt x="21888" y="110441"/>
                  <a:pt x="22034" y="110215"/>
                  <a:pt x="22001" y="110117"/>
                </a:cubicBezTo>
                <a:cubicBezTo>
                  <a:pt x="22163" y="110117"/>
                  <a:pt x="22131" y="110279"/>
                  <a:pt x="22131" y="110393"/>
                </a:cubicBezTo>
                <a:close/>
                <a:moveTo>
                  <a:pt x="15979" y="110895"/>
                </a:moveTo>
                <a:cubicBezTo>
                  <a:pt x="15623" y="110733"/>
                  <a:pt x="15898" y="110425"/>
                  <a:pt x="15898" y="110247"/>
                </a:cubicBezTo>
                <a:cubicBezTo>
                  <a:pt x="16238" y="110409"/>
                  <a:pt x="15801" y="110652"/>
                  <a:pt x="15979" y="110895"/>
                </a:cubicBezTo>
                <a:close/>
                <a:moveTo>
                  <a:pt x="11867" y="110619"/>
                </a:moveTo>
                <a:cubicBezTo>
                  <a:pt x="11673" y="110619"/>
                  <a:pt x="11705" y="110409"/>
                  <a:pt x="11786" y="110344"/>
                </a:cubicBezTo>
                <a:cubicBezTo>
                  <a:pt x="11932" y="110344"/>
                  <a:pt x="11819" y="110538"/>
                  <a:pt x="11867" y="110619"/>
                </a:cubicBezTo>
                <a:close/>
                <a:moveTo>
                  <a:pt x="22018" y="111607"/>
                </a:moveTo>
                <a:cubicBezTo>
                  <a:pt x="21807" y="111574"/>
                  <a:pt x="22001" y="111380"/>
                  <a:pt x="21807" y="111251"/>
                </a:cubicBezTo>
                <a:cubicBezTo>
                  <a:pt x="21613" y="111218"/>
                  <a:pt x="21613" y="111332"/>
                  <a:pt x="21402" y="111299"/>
                </a:cubicBezTo>
                <a:cubicBezTo>
                  <a:pt x="21500" y="111202"/>
                  <a:pt x="21694" y="111056"/>
                  <a:pt x="21872" y="111154"/>
                </a:cubicBezTo>
                <a:cubicBezTo>
                  <a:pt x="21694" y="110862"/>
                  <a:pt x="22050" y="110749"/>
                  <a:pt x="22066" y="110457"/>
                </a:cubicBezTo>
                <a:cubicBezTo>
                  <a:pt x="22034" y="110797"/>
                  <a:pt x="22179" y="111202"/>
                  <a:pt x="22018" y="111607"/>
                </a:cubicBezTo>
                <a:close/>
                <a:moveTo>
                  <a:pt x="11203" y="111607"/>
                </a:moveTo>
                <a:cubicBezTo>
                  <a:pt x="11074" y="111526"/>
                  <a:pt x="11171" y="111267"/>
                  <a:pt x="10944" y="111251"/>
                </a:cubicBezTo>
                <a:cubicBezTo>
                  <a:pt x="10993" y="111121"/>
                  <a:pt x="11025" y="110992"/>
                  <a:pt x="11009" y="110878"/>
                </a:cubicBezTo>
                <a:cubicBezTo>
                  <a:pt x="11300" y="110797"/>
                  <a:pt x="11252" y="111445"/>
                  <a:pt x="11268" y="111429"/>
                </a:cubicBezTo>
                <a:cubicBezTo>
                  <a:pt x="11479" y="111461"/>
                  <a:pt x="11203" y="111542"/>
                  <a:pt x="11203" y="111607"/>
                </a:cubicBezTo>
                <a:close/>
                <a:moveTo>
                  <a:pt x="18764" y="111235"/>
                </a:moveTo>
                <a:cubicBezTo>
                  <a:pt x="18618" y="111235"/>
                  <a:pt x="18731" y="111040"/>
                  <a:pt x="18699" y="110959"/>
                </a:cubicBezTo>
                <a:cubicBezTo>
                  <a:pt x="18877" y="110943"/>
                  <a:pt x="18861" y="111170"/>
                  <a:pt x="18764" y="111235"/>
                </a:cubicBezTo>
                <a:close/>
                <a:moveTo>
                  <a:pt x="18359" y="111380"/>
                </a:moveTo>
                <a:cubicBezTo>
                  <a:pt x="18197" y="111332"/>
                  <a:pt x="18213" y="111170"/>
                  <a:pt x="18229" y="111008"/>
                </a:cubicBezTo>
                <a:cubicBezTo>
                  <a:pt x="18391" y="111040"/>
                  <a:pt x="18521" y="111235"/>
                  <a:pt x="18359" y="111364"/>
                </a:cubicBezTo>
                <a:close/>
                <a:moveTo>
                  <a:pt x="11738" y="111834"/>
                </a:moveTo>
                <a:cubicBezTo>
                  <a:pt x="11527" y="111834"/>
                  <a:pt x="11543" y="111591"/>
                  <a:pt x="11592" y="111558"/>
                </a:cubicBezTo>
                <a:cubicBezTo>
                  <a:pt x="11802" y="111607"/>
                  <a:pt x="11657" y="111655"/>
                  <a:pt x="11738" y="111817"/>
                </a:cubicBezTo>
                <a:close/>
                <a:moveTo>
                  <a:pt x="11333" y="111931"/>
                </a:moveTo>
                <a:cubicBezTo>
                  <a:pt x="11284" y="111979"/>
                  <a:pt x="11155" y="111963"/>
                  <a:pt x="11122" y="112028"/>
                </a:cubicBezTo>
                <a:cubicBezTo>
                  <a:pt x="10896" y="111882"/>
                  <a:pt x="11268" y="111769"/>
                  <a:pt x="11333" y="111655"/>
                </a:cubicBezTo>
                <a:cubicBezTo>
                  <a:pt x="11576" y="111769"/>
                  <a:pt x="11171" y="111769"/>
                  <a:pt x="11349" y="111931"/>
                </a:cubicBezTo>
                <a:close/>
                <a:moveTo>
                  <a:pt x="15979" y="112578"/>
                </a:moveTo>
                <a:cubicBezTo>
                  <a:pt x="15931" y="112432"/>
                  <a:pt x="15801" y="112368"/>
                  <a:pt x="15720" y="112254"/>
                </a:cubicBezTo>
                <a:cubicBezTo>
                  <a:pt x="15833" y="112222"/>
                  <a:pt x="15947" y="112238"/>
                  <a:pt x="16044" y="112287"/>
                </a:cubicBezTo>
                <a:cubicBezTo>
                  <a:pt x="16109" y="112416"/>
                  <a:pt x="15947" y="112416"/>
                  <a:pt x="15995" y="112562"/>
                </a:cubicBezTo>
                <a:close/>
                <a:moveTo>
                  <a:pt x="11414" y="112530"/>
                </a:moveTo>
                <a:cubicBezTo>
                  <a:pt x="11543" y="112594"/>
                  <a:pt x="11446" y="112821"/>
                  <a:pt x="11543" y="112902"/>
                </a:cubicBezTo>
                <a:cubicBezTo>
                  <a:pt x="11236" y="112870"/>
                  <a:pt x="11479" y="112724"/>
                  <a:pt x="11414" y="112530"/>
                </a:cubicBezTo>
                <a:close/>
                <a:moveTo>
                  <a:pt x="21354" y="112772"/>
                </a:moveTo>
                <a:lnTo>
                  <a:pt x="21354" y="112449"/>
                </a:lnTo>
                <a:cubicBezTo>
                  <a:pt x="21661" y="112432"/>
                  <a:pt x="21289" y="112853"/>
                  <a:pt x="21564" y="112594"/>
                </a:cubicBezTo>
                <a:cubicBezTo>
                  <a:pt x="21742" y="112627"/>
                  <a:pt x="21580" y="112821"/>
                  <a:pt x="21370" y="112772"/>
                </a:cubicBezTo>
                <a:close/>
                <a:moveTo>
                  <a:pt x="20172" y="113857"/>
                </a:moveTo>
                <a:cubicBezTo>
                  <a:pt x="20026" y="113728"/>
                  <a:pt x="20285" y="113501"/>
                  <a:pt x="20237" y="113307"/>
                </a:cubicBezTo>
                <a:cubicBezTo>
                  <a:pt x="20399" y="113258"/>
                  <a:pt x="20318" y="113776"/>
                  <a:pt x="20188" y="113857"/>
                </a:cubicBezTo>
                <a:close/>
                <a:moveTo>
                  <a:pt x="14036" y="32589"/>
                </a:moveTo>
                <a:cubicBezTo>
                  <a:pt x="14053" y="32589"/>
                  <a:pt x="14085" y="32605"/>
                  <a:pt x="14101" y="32621"/>
                </a:cubicBezTo>
                <a:cubicBezTo>
                  <a:pt x="14069" y="32605"/>
                  <a:pt x="14053" y="32605"/>
                  <a:pt x="14036" y="32572"/>
                </a:cubicBezTo>
                <a:close/>
                <a:moveTo>
                  <a:pt x="22649" y="11786"/>
                </a:moveTo>
                <a:cubicBezTo>
                  <a:pt x="22600" y="12288"/>
                  <a:pt x="22714" y="12563"/>
                  <a:pt x="22536" y="13081"/>
                </a:cubicBezTo>
                <a:cubicBezTo>
                  <a:pt x="22455" y="13129"/>
                  <a:pt x="22341" y="13129"/>
                  <a:pt x="22260" y="13081"/>
                </a:cubicBezTo>
                <a:cubicBezTo>
                  <a:pt x="22309" y="13259"/>
                  <a:pt x="22179" y="13324"/>
                  <a:pt x="22066" y="13405"/>
                </a:cubicBezTo>
                <a:cubicBezTo>
                  <a:pt x="22584" y="14004"/>
                  <a:pt x="22179" y="14554"/>
                  <a:pt x="22358" y="15169"/>
                </a:cubicBezTo>
                <a:cubicBezTo>
                  <a:pt x="22260" y="15137"/>
                  <a:pt x="22163" y="15088"/>
                  <a:pt x="22082" y="15023"/>
                </a:cubicBezTo>
                <a:cubicBezTo>
                  <a:pt x="21532" y="15493"/>
                  <a:pt x="22536" y="16011"/>
                  <a:pt x="22098" y="16416"/>
                </a:cubicBezTo>
                <a:cubicBezTo>
                  <a:pt x="22163" y="16464"/>
                  <a:pt x="22228" y="16497"/>
                  <a:pt x="22309" y="16513"/>
                </a:cubicBezTo>
                <a:cubicBezTo>
                  <a:pt x="22260" y="16545"/>
                  <a:pt x="22244" y="16594"/>
                  <a:pt x="22244" y="16659"/>
                </a:cubicBezTo>
                <a:cubicBezTo>
                  <a:pt x="21920" y="16675"/>
                  <a:pt x="21872" y="16480"/>
                  <a:pt x="21710" y="16383"/>
                </a:cubicBezTo>
                <a:cubicBezTo>
                  <a:pt x="21872" y="16740"/>
                  <a:pt x="21548" y="17290"/>
                  <a:pt x="22050" y="17533"/>
                </a:cubicBezTo>
                <a:lnTo>
                  <a:pt x="22050" y="17808"/>
                </a:lnTo>
                <a:cubicBezTo>
                  <a:pt x="21807" y="17857"/>
                  <a:pt x="21904" y="17630"/>
                  <a:pt x="21726" y="17630"/>
                </a:cubicBezTo>
                <a:cubicBezTo>
                  <a:pt x="21532" y="17630"/>
                  <a:pt x="21580" y="17857"/>
                  <a:pt x="21386" y="17727"/>
                </a:cubicBezTo>
                <a:cubicBezTo>
                  <a:pt x="21095" y="18002"/>
                  <a:pt x="22163" y="18180"/>
                  <a:pt x="21532" y="18375"/>
                </a:cubicBezTo>
                <a:cubicBezTo>
                  <a:pt x="21435" y="18553"/>
                  <a:pt x="21823" y="18375"/>
                  <a:pt x="21742" y="18553"/>
                </a:cubicBezTo>
                <a:cubicBezTo>
                  <a:pt x="21500" y="18715"/>
                  <a:pt x="21580" y="18407"/>
                  <a:pt x="21273" y="18472"/>
                </a:cubicBezTo>
                <a:cubicBezTo>
                  <a:pt x="21192" y="18698"/>
                  <a:pt x="20901" y="18941"/>
                  <a:pt x="21273" y="19022"/>
                </a:cubicBezTo>
                <a:cubicBezTo>
                  <a:pt x="21257" y="19071"/>
                  <a:pt x="21208" y="19071"/>
                  <a:pt x="21208" y="19022"/>
                </a:cubicBezTo>
                <a:cubicBezTo>
                  <a:pt x="21046" y="19022"/>
                  <a:pt x="20949" y="19038"/>
                  <a:pt x="20949" y="19119"/>
                </a:cubicBezTo>
                <a:cubicBezTo>
                  <a:pt x="20820" y="19119"/>
                  <a:pt x="20787" y="19038"/>
                  <a:pt x="20803" y="18941"/>
                </a:cubicBezTo>
                <a:cubicBezTo>
                  <a:pt x="20755" y="19314"/>
                  <a:pt x="20334" y="19799"/>
                  <a:pt x="20561" y="20058"/>
                </a:cubicBezTo>
                <a:cubicBezTo>
                  <a:pt x="20350" y="20074"/>
                  <a:pt x="20561" y="20382"/>
                  <a:pt x="20302" y="20285"/>
                </a:cubicBezTo>
                <a:cubicBezTo>
                  <a:pt x="20512" y="20431"/>
                  <a:pt x="20123" y="20641"/>
                  <a:pt x="20366" y="20609"/>
                </a:cubicBezTo>
                <a:cubicBezTo>
                  <a:pt x="20123" y="20932"/>
                  <a:pt x="20075" y="21370"/>
                  <a:pt x="20253" y="21726"/>
                </a:cubicBezTo>
                <a:cubicBezTo>
                  <a:pt x="20237" y="21807"/>
                  <a:pt x="20140" y="21839"/>
                  <a:pt x="19978" y="21823"/>
                </a:cubicBezTo>
                <a:cubicBezTo>
                  <a:pt x="20010" y="22049"/>
                  <a:pt x="20269" y="21855"/>
                  <a:pt x="20318" y="22098"/>
                </a:cubicBezTo>
                <a:cubicBezTo>
                  <a:pt x="20140" y="22098"/>
                  <a:pt x="20188" y="22179"/>
                  <a:pt x="20059" y="22098"/>
                </a:cubicBezTo>
                <a:cubicBezTo>
                  <a:pt x="20059" y="22422"/>
                  <a:pt x="19978" y="22503"/>
                  <a:pt x="19994" y="22891"/>
                </a:cubicBezTo>
                <a:cubicBezTo>
                  <a:pt x="19881" y="22908"/>
                  <a:pt x="19881" y="22843"/>
                  <a:pt x="19800" y="22843"/>
                </a:cubicBezTo>
                <a:cubicBezTo>
                  <a:pt x="19751" y="22972"/>
                  <a:pt x="19816" y="23005"/>
                  <a:pt x="19994" y="22988"/>
                </a:cubicBezTo>
                <a:cubicBezTo>
                  <a:pt x="19897" y="23150"/>
                  <a:pt x="19751" y="22988"/>
                  <a:pt x="19589" y="23086"/>
                </a:cubicBezTo>
                <a:cubicBezTo>
                  <a:pt x="19605" y="23134"/>
                  <a:pt x="19751" y="23118"/>
                  <a:pt x="19848" y="23118"/>
                </a:cubicBezTo>
                <a:cubicBezTo>
                  <a:pt x="19816" y="23167"/>
                  <a:pt x="19783" y="23199"/>
                  <a:pt x="19848" y="23215"/>
                </a:cubicBezTo>
                <a:cubicBezTo>
                  <a:pt x="19848" y="23328"/>
                  <a:pt x="19557" y="23409"/>
                  <a:pt x="19929" y="23393"/>
                </a:cubicBezTo>
                <a:cubicBezTo>
                  <a:pt x="19929" y="23490"/>
                  <a:pt x="19703" y="23442"/>
                  <a:pt x="19719" y="23539"/>
                </a:cubicBezTo>
                <a:cubicBezTo>
                  <a:pt x="19573" y="23555"/>
                  <a:pt x="19654" y="23409"/>
                  <a:pt x="19524" y="23409"/>
                </a:cubicBezTo>
                <a:cubicBezTo>
                  <a:pt x="19395" y="23393"/>
                  <a:pt x="19589" y="23604"/>
                  <a:pt x="19654" y="23636"/>
                </a:cubicBezTo>
                <a:cubicBezTo>
                  <a:pt x="19201" y="24235"/>
                  <a:pt x="20221" y="24883"/>
                  <a:pt x="19346" y="25223"/>
                </a:cubicBezTo>
                <a:cubicBezTo>
                  <a:pt x="19298" y="24980"/>
                  <a:pt x="19492" y="24834"/>
                  <a:pt x="19346" y="24656"/>
                </a:cubicBezTo>
                <a:cubicBezTo>
                  <a:pt x="19282" y="24721"/>
                  <a:pt x="19136" y="24947"/>
                  <a:pt x="19282" y="24980"/>
                </a:cubicBezTo>
                <a:cubicBezTo>
                  <a:pt x="19217" y="25142"/>
                  <a:pt x="19136" y="25028"/>
                  <a:pt x="19023" y="24980"/>
                </a:cubicBezTo>
                <a:cubicBezTo>
                  <a:pt x="19265" y="25239"/>
                  <a:pt x="18893" y="25271"/>
                  <a:pt x="19152" y="25546"/>
                </a:cubicBezTo>
                <a:cubicBezTo>
                  <a:pt x="18958" y="25562"/>
                  <a:pt x="18893" y="25805"/>
                  <a:pt x="18699" y="25692"/>
                </a:cubicBezTo>
                <a:cubicBezTo>
                  <a:pt x="18699" y="25789"/>
                  <a:pt x="18812" y="25822"/>
                  <a:pt x="18764" y="25967"/>
                </a:cubicBezTo>
                <a:cubicBezTo>
                  <a:pt x="19104" y="25822"/>
                  <a:pt x="18958" y="26097"/>
                  <a:pt x="19039" y="26194"/>
                </a:cubicBezTo>
                <a:cubicBezTo>
                  <a:pt x="19152" y="26145"/>
                  <a:pt x="19120" y="26000"/>
                  <a:pt x="19363" y="26048"/>
                </a:cubicBezTo>
                <a:cubicBezTo>
                  <a:pt x="19217" y="26145"/>
                  <a:pt x="19379" y="26145"/>
                  <a:pt x="19557" y="26145"/>
                </a:cubicBezTo>
                <a:lnTo>
                  <a:pt x="19557" y="26372"/>
                </a:lnTo>
                <a:cubicBezTo>
                  <a:pt x="19233" y="26453"/>
                  <a:pt x="19233" y="26404"/>
                  <a:pt x="18974" y="26469"/>
                </a:cubicBezTo>
                <a:cubicBezTo>
                  <a:pt x="18796" y="26356"/>
                  <a:pt x="19055" y="26226"/>
                  <a:pt x="18828" y="26145"/>
                </a:cubicBezTo>
                <a:cubicBezTo>
                  <a:pt x="18634" y="26242"/>
                  <a:pt x="18780" y="26437"/>
                  <a:pt x="18699" y="26518"/>
                </a:cubicBezTo>
                <a:cubicBezTo>
                  <a:pt x="18909" y="26582"/>
                  <a:pt x="19006" y="26809"/>
                  <a:pt x="18909" y="27133"/>
                </a:cubicBezTo>
                <a:cubicBezTo>
                  <a:pt x="18764" y="27149"/>
                  <a:pt x="18780" y="27068"/>
                  <a:pt x="18780" y="26987"/>
                </a:cubicBezTo>
                <a:cubicBezTo>
                  <a:pt x="18553" y="27117"/>
                  <a:pt x="18828" y="27392"/>
                  <a:pt x="18650" y="27602"/>
                </a:cubicBezTo>
                <a:cubicBezTo>
                  <a:pt x="18974" y="27327"/>
                  <a:pt x="18683" y="27958"/>
                  <a:pt x="18909" y="27958"/>
                </a:cubicBezTo>
                <a:cubicBezTo>
                  <a:pt x="18861" y="28088"/>
                  <a:pt x="18715" y="28169"/>
                  <a:pt x="18650" y="28282"/>
                </a:cubicBezTo>
                <a:cubicBezTo>
                  <a:pt x="18666" y="28347"/>
                  <a:pt x="18780" y="28331"/>
                  <a:pt x="18780" y="28282"/>
                </a:cubicBezTo>
                <a:cubicBezTo>
                  <a:pt x="18893" y="28315"/>
                  <a:pt x="18715" y="28541"/>
                  <a:pt x="18456" y="28477"/>
                </a:cubicBezTo>
                <a:cubicBezTo>
                  <a:pt x="18666" y="27910"/>
                  <a:pt x="18440" y="26939"/>
                  <a:pt x="18569" y="26340"/>
                </a:cubicBezTo>
                <a:cubicBezTo>
                  <a:pt x="18553" y="26291"/>
                  <a:pt x="18440" y="26323"/>
                  <a:pt x="18424" y="26259"/>
                </a:cubicBezTo>
                <a:cubicBezTo>
                  <a:pt x="18229" y="26291"/>
                  <a:pt x="18488" y="26356"/>
                  <a:pt x="18424" y="26437"/>
                </a:cubicBezTo>
                <a:cubicBezTo>
                  <a:pt x="18326" y="26421"/>
                  <a:pt x="18262" y="26372"/>
                  <a:pt x="18165" y="26356"/>
                </a:cubicBezTo>
                <a:cubicBezTo>
                  <a:pt x="18246" y="26485"/>
                  <a:pt x="18213" y="26728"/>
                  <a:pt x="18375" y="26809"/>
                </a:cubicBezTo>
                <a:cubicBezTo>
                  <a:pt x="18326" y="26906"/>
                  <a:pt x="18262" y="26906"/>
                  <a:pt x="18165" y="26858"/>
                </a:cubicBezTo>
                <a:cubicBezTo>
                  <a:pt x="18278" y="26890"/>
                  <a:pt x="18165" y="27084"/>
                  <a:pt x="18294" y="27084"/>
                </a:cubicBezTo>
                <a:cubicBezTo>
                  <a:pt x="18278" y="27165"/>
                  <a:pt x="18213" y="27068"/>
                  <a:pt x="18100" y="27084"/>
                </a:cubicBezTo>
                <a:cubicBezTo>
                  <a:pt x="18019" y="27246"/>
                  <a:pt x="18456" y="27376"/>
                  <a:pt x="18100" y="27408"/>
                </a:cubicBezTo>
                <a:cubicBezTo>
                  <a:pt x="18084" y="27602"/>
                  <a:pt x="18375" y="27554"/>
                  <a:pt x="18375" y="27732"/>
                </a:cubicBezTo>
                <a:cubicBezTo>
                  <a:pt x="18229" y="27813"/>
                  <a:pt x="18148" y="27958"/>
                  <a:pt x="18165" y="28104"/>
                </a:cubicBezTo>
                <a:cubicBezTo>
                  <a:pt x="18051" y="28088"/>
                  <a:pt x="17938" y="28120"/>
                  <a:pt x="17841" y="28169"/>
                </a:cubicBezTo>
                <a:cubicBezTo>
                  <a:pt x="17986" y="28298"/>
                  <a:pt x="17744" y="28477"/>
                  <a:pt x="17970" y="28574"/>
                </a:cubicBezTo>
                <a:cubicBezTo>
                  <a:pt x="17970" y="28606"/>
                  <a:pt x="17679" y="28671"/>
                  <a:pt x="17906" y="28703"/>
                </a:cubicBezTo>
                <a:cubicBezTo>
                  <a:pt x="17857" y="28784"/>
                  <a:pt x="17808" y="28687"/>
                  <a:pt x="17647" y="28752"/>
                </a:cubicBezTo>
                <a:cubicBezTo>
                  <a:pt x="17598" y="28930"/>
                  <a:pt x="17727" y="28978"/>
                  <a:pt x="17711" y="29124"/>
                </a:cubicBezTo>
                <a:cubicBezTo>
                  <a:pt x="17711" y="28881"/>
                  <a:pt x="17970" y="28849"/>
                  <a:pt x="18100" y="28606"/>
                </a:cubicBezTo>
                <a:cubicBezTo>
                  <a:pt x="18246" y="28622"/>
                  <a:pt x="18197" y="28881"/>
                  <a:pt x="17970" y="28800"/>
                </a:cubicBezTo>
                <a:cubicBezTo>
                  <a:pt x="18181" y="28849"/>
                  <a:pt x="17776" y="29156"/>
                  <a:pt x="18116" y="29173"/>
                </a:cubicBezTo>
                <a:cubicBezTo>
                  <a:pt x="18148" y="29286"/>
                  <a:pt x="17986" y="29270"/>
                  <a:pt x="18051" y="29399"/>
                </a:cubicBezTo>
                <a:cubicBezTo>
                  <a:pt x="17970" y="29318"/>
                  <a:pt x="17841" y="29270"/>
                  <a:pt x="17711" y="29318"/>
                </a:cubicBezTo>
                <a:cubicBezTo>
                  <a:pt x="17744" y="29367"/>
                  <a:pt x="17841" y="29432"/>
                  <a:pt x="17857" y="29351"/>
                </a:cubicBezTo>
                <a:cubicBezTo>
                  <a:pt x="17986" y="29399"/>
                  <a:pt x="17727" y="29674"/>
                  <a:pt x="17922" y="29772"/>
                </a:cubicBezTo>
                <a:cubicBezTo>
                  <a:pt x="18019" y="29755"/>
                  <a:pt x="17970" y="29658"/>
                  <a:pt x="17986" y="29594"/>
                </a:cubicBezTo>
                <a:cubicBezTo>
                  <a:pt x="18828" y="29594"/>
                  <a:pt x="18262" y="28849"/>
                  <a:pt x="18699" y="28736"/>
                </a:cubicBezTo>
                <a:cubicBezTo>
                  <a:pt x="18699" y="29367"/>
                  <a:pt x="18715" y="29853"/>
                  <a:pt x="18731" y="30419"/>
                </a:cubicBezTo>
                <a:lnTo>
                  <a:pt x="18521" y="30419"/>
                </a:lnTo>
                <a:cubicBezTo>
                  <a:pt x="18683" y="30468"/>
                  <a:pt x="18845" y="30516"/>
                  <a:pt x="18796" y="30727"/>
                </a:cubicBezTo>
                <a:cubicBezTo>
                  <a:pt x="18602" y="30662"/>
                  <a:pt x="18391" y="30711"/>
                  <a:pt x="18262" y="30872"/>
                </a:cubicBezTo>
                <a:cubicBezTo>
                  <a:pt x="18407" y="30889"/>
                  <a:pt x="18553" y="30856"/>
                  <a:pt x="18666" y="30775"/>
                </a:cubicBezTo>
                <a:cubicBezTo>
                  <a:pt x="18764" y="30824"/>
                  <a:pt x="18764" y="30921"/>
                  <a:pt x="18812" y="31018"/>
                </a:cubicBezTo>
                <a:cubicBezTo>
                  <a:pt x="18699" y="31002"/>
                  <a:pt x="18585" y="31018"/>
                  <a:pt x="18472" y="31067"/>
                </a:cubicBezTo>
                <a:cubicBezTo>
                  <a:pt x="18553" y="31131"/>
                  <a:pt x="18553" y="31180"/>
                  <a:pt x="18472" y="31245"/>
                </a:cubicBezTo>
                <a:cubicBezTo>
                  <a:pt x="18472" y="31326"/>
                  <a:pt x="18699" y="31277"/>
                  <a:pt x="18747" y="31342"/>
                </a:cubicBezTo>
                <a:cubicBezTo>
                  <a:pt x="18683" y="31407"/>
                  <a:pt x="18537" y="31407"/>
                  <a:pt x="18407" y="31439"/>
                </a:cubicBezTo>
                <a:cubicBezTo>
                  <a:pt x="18407" y="31552"/>
                  <a:pt x="18407" y="31666"/>
                  <a:pt x="18553" y="31666"/>
                </a:cubicBezTo>
                <a:cubicBezTo>
                  <a:pt x="18683" y="31666"/>
                  <a:pt x="18456" y="31504"/>
                  <a:pt x="18747" y="31520"/>
                </a:cubicBezTo>
                <a:cubicBezTo>
                  <a:pt x="18666" y="31747"/>
                  <a:pt x="18764" y="31811"/>
                  <a:pt x="18683" y="32038"/>
                </a:cubicBezTo>
                <a:cubicBezTo>
                  <a:pt x="18602" y="32006"/>
                  <a:pt x="18553" y="31973"/>
                  <a:pt x="18553" y="31892"/>
                </a:cubicBezTo>
                <a:cubicBezTo>
                  <a:pt x="18375" y="31860"/>
                  <a:pt x="18424" y="31990"/>
                  <a:pt x="18294" y="31990"/>
                </a:cubicBezTo>
                <a:cubicBezTo>
                  <a:pt x="18294" y="32038"/>
                  <a:pt x="18375" y="32022"/>
                  <a:pt x="18424" y="32038"/>
                </a:cubicBezTo>
                <a:cubicBezTo>
                  <a:pt x="18375" y="32135"/>
                  <a:pt x="18246" y="32168"/>
                  <a:pt x="18100" y="32184"/>
                </a:cubicBezTo>
                <a:cubicBezTo>
                  <a:pt x="18391" y="31990"/>
                  <a:pt x="17954" y="31730"/>
                  <a:pt x="18148" y="31617"/>
                </a:cubicBezTo>
                <a:cubicBezTo>
                  <a:pt x="18148" y="31520"/>
                  <a:pt x="17922" y="31601"/>
                  <a:pt x="17825" y="31585"/>
                </a:cubicBezTo>
                <a:cubicBezTo>
                  <a:pt x="17776" y="31811"/>
                  <a:pt x="17954" y="31941"/>
                  <a:pt x="17760" y="32038"/>
                </a:cubicBezTo>
                <a:cubicBezTo>
                  <a:pt x="17760" y="32103"/>
                  <a:pt x="17889" y="32087"/>
                  <a:pt x="17970" y="32087"/>
                </a:cubicBezTo>
                <a:cubicBezTo>
                  <a:pt x="18035" y="32297"/>
                  <a:pt x="17614" y="32475"/>
                  <a:pt x="18035" y="32508"/>
                </a:cubicBezTo>
                <a:cubicBezTo>
                  <a:pt x="17873" y="32669"/>
                  <a:pt x="17825" y="32896"/>
                  <a:pt x="17906" y="33107"/>
                </a:cubicBezTo>
                <a:cubicBezTo>
                  <a:pt x="17825" y="33171"/>
                  <a:pt x="17808" y="33123"/>
                  <a:pt x="17711" y="33107"/>
                </a:cubicBezTo>
                <a:cubicBezTo>
                  <a:pt x="17792" y="33187"/>
                  <a:pt x="17792" y="33301"/>
                  <a:pt x="17906" y="33333"/>
                </a:cubicBezTo>
                <a:cubicBezTo>
                  <a:pt x="17873" y="33447"/>
                  <a:pt x="17808" y="33285"/>
                  <a:pt x="17711" y="33382"/>
                </a:cubicBezTo>
                <a:cubicBezTo>
                  <a:pt x="18148" y="33592"/>
                  <a:pt x="17873" y="33981"/>
                  <a:pt x="17986" y="34402"/>
                </a:cubicBezTo>
                <a:lnTo>
                  <a:pt x="17792" y="34402"/>
                </a:lnTo>
                <a:cubicBezTo>
                  <a:pt x="17986" y="34466"/>
                  <a:pt x="17614" y="34645"/>
                  <a:pt x="17922" y="34628"/>
                </a:cubicBezTo>
                <a:cubicBezTo>
                  <a:pt x="17744" y="34677"/>
                  <a:pt x="17922" y="34871"/>
                  <a:pt x="17663" y="34774"/>
                </a:cubicBezTo>
                <a:cubicBezTo>
                  <a:pt x="17776" y="35438"/>
                  <a:pt x="18003" y="35713"/>
                  <a:pt x="17808" y="36069"/>
                </a:cubicBezTo>
                <a:cubicBezTo>
                  <a:pt x="17825" y="36118"/>
                  <a:pt x="18100" y="36182"/>
                  <a:pt x="18067" y="36118"/>
                </a:cubicBezTo>
                <a:cubicBezTo>
                  <a:pt x="18213" y="36182"/>
                  <a:pt x="18165" y="36522"/>
                  <a:pt x="18003" y="36522"/>
                </a:cubicBezTo>
                <a:cubicBezTo>
                  <a:pt x="18035" y="36652"/>
                  <a:pt x="18116" y="36458"/>
                  <a:pt x="18278" y="36522"/>
                </a:cubicBezTo>
                <a:cubicBezTo>
                  <a:pt x="17970" y="37008"/>
                  <a:pt x="17825" y="37575"/>
                  <a:pt x="17906" y="38141"/>
                </a:cubicBezTo>
                <a:cubicBezTo>
                  <a:pt x="17857" y="38287"/>
                  <a:pt x="17760" y="38109"/>
                  <a:pt x="17630" y="38141"/>
                </a:cubicBezTo>
                <a:cubicBezTo>
                  <a:pt x="17663" y="38465"/>
                  <a:pt x="17857" y="38368"/>
                  <a:pt x="17906" y="38659"/>
                </a:cubicBezTo>
                <a:cubicBezTo>
                  <a:pt x="17290" y="38595"/>
                  <a:pt x="17825" y="37979"/>
                  <a:pt x="17290" y="37915"/>
                </a:cubicBezTo>
                <a:cubicBezTo>
                  <a:pt x="17404" y="37737"/>
                  <a:pt x="17501" y="37704"/>
                  <a:pt x="17501" y="37494"/>
                </a:cubicBezTo>
                <a:cubicBezTo>
                  <a:pt x="17501" y="37445"/>
                  <a:pt x="17388" y="37461"/>
                  <a:pt x="17290" y="37461"/>
                </a:cubicBezTo>
                <a:cubicBezTo>
                  <a:pt x="17290" y="36296"/>
                  <a:pt x="17517" y="35762"/>
                  <a:pt x="17323" y="34628"/>
                </a:cubicBezTo>
                <a:cubicBezTo>
                  <a:pt x="17485" y="34596"/>
                  <a:pt x="17630" y="34499"/>
                  <a:pt x="17727" y="34385"/>
                </a:cubicBezTo>
                <a:cubicBezTo>
                  <a:pt x="17663" y="34256"/>
                  <a:pt x="17501" y="34466"/>
                  <a:pt x="17404" y="34337"/>
                </a:cubicBezTo>
                <a:cubicBezTo>
                  <a:pt x="17533" y="34224"/>
                  <a:pt x="17679" y="34321"/>
                  <a:pt x="17808" y="34240"/>
                </a:cubicBezTo>
                <a:cubicBezTo>
                  <a:pt x="17663" y="34175"/>
                  <a:pt x="17647" y="33981"/>
                  <a:pt x="17404" y="33981"/>
                </a:cubicBezTo>
                <a:cubicBezTo>
                  <a:pt x="17452" y="33819"/>
                  <a:pt x="17549" y="33932"/>
                  <a:pt x="17663" y="33981"/>
                </a:cubicBezTo>
                <a:cubicBezTo>
                  <a:pt x="17825" y="33997"/>
                  <a:pt x="17517" y="33722"/>
                  <a:pt x="17727" y="33689"/>
                </a:cubicBezTo>
                <a:cubicBezTo>
                  <a:pt x="17711" y="33641"/>
                  <a:pt x="17614" y="33657"/>
                  <a:pt x="17533" y="33657"/>
                </a:cubicBezTo>
                <a:cubicBezTo>
                  <a:pt x="17517" y="33479"/>
                  <a:pt x="17598" y="33333"/>
                  <a:pt x="17727" y="33236"/>
                </a:cubicBezTo>
                <a:cubicBezTo>
                  <a:pt x="17711" y="33187"/>
                  <a:pt x="17598" y="33204"/>
                  <a:pt x="17598" y="33139"/>
                </a:cubicBezTo>
                <a:cubicBezTo>
                  <a:pt x="17468" y="33139"/>
                  <a:pt x="17549" y="33301"/>
                  <a:pt x="17468" y="33333"/>
                </a:cubicBezTo>
                <a:cubicBezTo>
                  <a:pt x="17274" y="33220"/>
                  <a:pt x="17549" y="33074"/>
                  <a:pt x="17388" y="32961"/>
                </a:cubicBezTo>
                <a:cubicBezTo>
                  <a:pt x="17452" y="32993"/>
                  <a:pt x="17501" y="33042"/>
                  <a:pt x="17533" y="33090"/>
                </a:cubicBezTo>
                <a:cubicBezTo>
                  <a:pt x="17808" y="32815"/>
                  <a:pt x="17339" y="32718"/>
                  <a:pt x="17388" y="32443"/>
                </a:cubicBezTo>
                <a:cubicBezTo>
                  <a:pt x="17258" y="32443"/>
                  <a:pt x="17307" y="32572"/>
                  <a:pt x="17128" y="32540"/>
                </a:cubicBezTo>
                <a:cubicBezTo>
                  <a:pt x="17177" y="32508"/>
                  <a:pt x="17226" y="32410"/>
                  <a:pt x="17128" y="32410"/>
                </a:cubicBezTo>
                <a:cubicBezTo>
                  <a:pt x="17128" y="32281"/>
                  <a:pt x="17355" y="32394"/>
                  <a:pt x="17388" y="32410"/>
                </a:cubicBezTo>
                <a:lnTo>
                  <a:pt x="17388" y="32168"/>
                </a:lnTo>
                <a:cubicBezTo>
                  <a:pt x="17258" y="32249"/>
                  <a:pt x="17161" y="32313"/>
                  <a:pt x="17064" y="32168"/>
                </a:cubicBezTo>
                <a:cubicBezTo>
                  <a:pt x="16999" y="32200"/>
                  <a:pt x="16999" y="32281"/>
                  <a:pt x="16853" y="32265"/>
                </a:cubicBezTo>
                <a:cubicBezTo>
                  <a:pt x="17080" y="32508"/>
                  <a:pt x="16675" y="32880"/>
                  <a:pt x="16740" y="33009"/>
                </a:cubicBezTo>
                <a:cubicBezTo>
                  <a:pt x="16789" y="32977"/>
                  <a:pt x="16837" y="32928"/>
                  <a:pt x="16869" y="32864"/>
                </a:cubicBezTo>
                <a:cubicBezTo>
                  <a:pt x="16950" y="32880"/>
                  <a:pt x="16918" y="32993"/>
                  <a:pt x="16934" y="33058"/>
                </a:cubicBezTo>
                <a:cubicBezTo>
                  <a:pt x="17064" y="33026"/>
                  <a:pt x="17064" y="32912"/>
                  <a:pt x="17193" y="33009"/>
                </a:cubicBezTo>
                <a:cubicBezTo>
                  <a:pt x="17307" y="33220"/>
                  <a:pt x="17145" y="33155"/>
                  <a:pt x="17128" y="33382"/>
                </a:cubicBezTo>
                <a:cubicBezTo>
                  <a:pt x="16934" y="33333"/>
                  <a:pt x="16967" y="33349"/>
                  <a:pt x="16805" y="33430"/>
                </a:cubicBezTo>
                <a:cubicBezTo>
                  <a:pt x="16837" y="33576"/>
                  <a:pt x="17242" y="33463"/>
                  <a:pt x="17145" y="33706"/>
                </a:cubicBezTo>
                <a:cubicBezTo>
                  <a:pt x="16934" y="33738"/>
                  <a:pt x="17015" y="33576"/>
                  <a:pt x="16805" y="33608"/>
                </a:cubicBezTo>
                <a:cubicBezTo>
                  <a:pt x="16772" y="33803"/>
                  <a:pt x="17064" y="33738"/>
                  <a:pt x="17274" y="33754"/>
                </a:cubicBezTo>
                <a:cubicBezTo>
                  <a:pt x="17031" y="33851"/>
                  <a:pt x="17388" y="34175"/>
                  <a:pt x="16950" y="34207"/>
                </a:cubicBezTo>
                <a:cubicBezTo>
                  <a:pt x="16740" y="34078"/>
                  <a:pt x="17015" y="34029"/>
                  <a:pt x="17080" y="33932"/>
                </a:cubicBezTo>
                <a:cubicBezTo>
                  <a:pt x="17015" y="33867"/>
                  <a:pt x="17015" y="33754"/>
                  <a:pt x="16805" y="33803"/>
                </a:cubicBezTo>
                <a:cubicBezTo>
                  <a:pt x="16724" y="33867"/>
                  <a:pt x="16643" y="33932"/>
                  <a:pt x="16546" y="33981"/>
                </a:cubicBezTo>
                <a:cubicBezTo>
                  <a:pt x="16610" y="34078"/>
                  <a:pt x="16805" y="34078"/>
                  <a:pt x="16821" y="34207"/>
                </a:cubicBezTo>
                <a:cubicBezTo>
                  <a:pt x="16691" y="34305"/>
                  <a:pt x="16578" y="34240"/>
                  <a:pt x="16416" y="34207"/>
                </a:cubicBezTo>
                <a:cubicBezTo>
                  <a:pt x="16416" y="34418"/>
                  <a:pt x="16238" y="34758"/>
                  <a:pt x="16157" y="35098"/>
                </a:cubicBezTo>
                <a:cubicBezTo>
                  <a:pt x="15995" y="35065"/>
                  <a:pt x="15866" y="35001"/>
                  <a:pt x="15882" y="34823"/>
                </a:cubicBezTo>
                <a:lnTo>
                  <a:pt x="16092" y="34823"/>
                </a:lnTo>
                <a:cubicBezTo>
                  <a:pt x="16011" y="34758"/>
                  <a:pt x="15850" y="34580"/>
                  <a:pt x="16092" y="34677"/>
                </a:cubicBezTo>
                <a:cubicBezTo>
                  <a:pt x="16190" y="34159"/>
                  <a:pt x="15688" y="33770"/>
                  <a:pt x="15995" y="33204"/>
                </a:cubicBezTo>
                <a:cubicBezTo>
                  <a:pt x="16173" y="33204"/>
                  <a:pt x="16028" y="33366"/>
                  <a:pt x="15995" y="33382"/>
                </a:cubicBezTo>
                <a:cubicBezTo>
                  <a:pt x="16173" y="33414"/>
                  <a:pt x="16125" y="33285"/>
                  <a:pt x="16206" y="33252"/>
                </a:cubicBezTo>
                <a:cubicBezTo>
                  <a:pt x="15801" y="33204"/>
                  <a:pt x="15898" y="32702"/>
                  <a:pt x="15866" y="32410"/>
                </a:cubicBezTo>
                <a:cubicBezTo>
                  <a:pt x="15979" y="32394"/>
                  <a:pt x="15995" y="32443"/>
                  <a:pt x="15995" y="32508"/>
                </a:cubicBezTo>
                <a:cubicBezTo>
                  <a:pt x="16141" y="32362"/>
                  <a:pt x="15931" y="32265"/>
                  <a:pt x="15931" y="32135"/>
                </a:cubicBezTo>
                <a:cubicBezTo>
                  <a:pt x="15995" y="32070"/>
                  <a:pt x="16092" y="32038"/>
                  <a:pt x="16190" y="32038"/>
                </a:cubicBezTo>
                <a:cubicBezTo>
                  <a:pt x="16190" y="31633"/>
                  <a:pt x="16092" y="31391"/>
                  <a:pt x="16173" y="30921"/>
                </a:cubicBezTo>
                <a:cubicBezTo>
                  <a:pt x="16562" y="31245"/>
                  <a:pt x="16335" y="31811"/>
                  <a:pt x="16190" y="32087"/>
                </a:cubicBezTo>
                <a:cubicBezTo>
                  <a:pt x="16740" y="32054"/>
                  <a:pt x="16335" y="32702"/>
                  <a:pt x="16529" y="32831"/>
                </a:cubicBezTo>
                <a:cubicBezTo>
                  <a:pt x="16659" y="32540"/>
                  <a:pt x="16708" y="32216"/>
                  <a:pt x="16643" y="31892"/>
                </a:cubicBezTo>
                <a:cubicBezTo>
                  <a:pt x="16886" y="31876"/>
                  <a:pt x="17096" y="31860"/>
                  <a:pt x="17112" y="31795"/>
                </a:cubicBezTo>
                <a:cubicBezTo>
                  <a:pt x="17436" y="31795"/>
                  <a:pt x="17080" y="32038"/>
                  <a:pt x="17258" y="32070"/>
                </a:cubicBezTo>
                <a:cubicBezTo>
                  <a:pt x="17371" y="32022"/>
                  <a:pt x="17388" y="31925"/>
                  <a:pt x="17388" y="31795"/>
                </a:cubicBezTo>
                <a:cubicBezTo>
                  <a:pt x="17355" y="31698"/>
                  <a:pt x="17209" y="31698"/>
                  <a:pt x="17112" y="31666"/>
                </a:cubicBezTo>
                <a:cubicBezTo>
                  <a:pt x="17145" y="31488"/>
                  <a:pt x="17226" y="31342"/>
                  <a:pt x="17112" y="31196"/>
                </a:cubicBezTo>
                <a:cubicBezTo>
                  <a:pt x="17177" y="31196"/>
                  <a:pt x="17177" y="31212"/>
                  <a:pt x="17177" y="31245"/>
                </a:cubicBezTo>
                <a:cubicBezTo>
                  <a:pt x="17242" y="31358"/>
                  <a:pt x="17323" y="31099"/>
                  <a:pt x="17452" y="31245"/>
                </a:cubicBezTo>
                <a:lnTo>
                  <a:pt x="17452" y="31051"/>
                </a:lnTo>
                <a:cubicBezTo>
                  <a:pt x="17339" y="31051"/>
                  <a:pt x="17193" y="31034"/>
                  <a:pt x="17177" y="31099"/>
                </a:cubicBezTo>
                <a:cubicBezTo>
                  <a:pt x="16999" y="31034"/>
                  <a:pt x="16902" y="30727"/>
                  <a:pt x="17177" y="30694"/>
                </a:cubicBezTo>
                <a:cubicBezTo>
                  <a:pt x="17177" y="30549"/>
                  <a:pt x="17031" y="30516"/>
                  <a:pt x="16918" y="30452"/>
                </a:cubicBezTo>
                <a:cubicBezTo>
                  <a:pt x="16853" y="30484"/>
                  <a:pt x="16853" y="30565"/>
                  <a:pt x="16708" y="30549"/>
                </a:cubicBezTo>
                <a:cubicBezTo>
                  <a:pt x="16578" y="30468"/>
                  <a:pt x="16643" y="30273"/>
                  <a:pt x="16918" y="30322"/>
                </a:cubicBezTo>
                <a:cubicBezTo>
                  <a:pt x="17193" y="29610"/>
                  <a:pt x="16837" y="29075"/>
                  <a:pt x="17015" y="28363"/>
                </a:cubicBezTo>
                <a:cubicBezTo>
                  <a:pt x="17258" y="28412"/>
                  <a:pt x="17064" y="28509"/>
                  <a:pt x="17096" y="28655"/>
                </a:cubicBezTo>
                <a:cubicBezTo>
                  <a:pt x="17663" y="28606"/>
                  <a:pt x="16967" y="28315"/>
                  <a:pt x="17290" y="28234"/>
                </a:cubicBezTo>
                <a:cubicBezTo>
                  <a:pt x="17242" y="28088"/>
                  <a:pt x="17145" y="28282"/>
                  <a:pt x="17015" y="28234"/>
                </a:cubicBezTo>
                <a:cubicBezTo>
                  <a:pt x="16853" y="28039"/>
                  <a:pt x="17145" y="27975"/>
                  <a:pt x="17015" y="27813"/>
                </a:cubicBezTo>
                <a:cubicBezTo>
                  <a:pt x="17339" y="27764"/>
                  <a:pt x="17290" y="27958"/>
                  <a:pt x="17226" y="28088"/>
                </a:cubicBezTo>
                <a:cubicBezTo>
                  <a:pt x="17630" y="28039"/>
                  <a:pt x="17339" y="27457"/>
                  <a:pt x="17274" y="27764"/>
                </a:cubicBezTo>
                <a:cubicBezTo>
                  <a:pt x="17177" y="27457"/>
                  <a:pt x="17420" y="27149"/>
                  <a:pt x="17209" y="26874"/>
                </a:cubicBezTo>
                <a:cubicBezTo>
                  <a:pt x="17242" y="26809"/>
                  <a:pt x="17323" y="26777"/>
                  <a:pt x="17404" y="26793"/>
                </a:cubicBezTo>
                <a:cubicBezTo>
                  <a:pt x="17436" y="26631"/>
                  <a:pt x="17274" y="26647"/>
                  <a:pt x="17404" y="26550"/>
                </a:cubicBezTo>
                <a:cubicBezTo>
                  <a:pt x="17307" y="26453"/>
                  <a:pt x="17242" y="26582"/>
                  <a:pt x="17080" y="26518"/>
                </a:cubicBezTo>
                <a:cubicBezTo>
                  <a:pt x="17064" y="26615"/>
                  <a:pt x="17096" y="26680"/>
                  <a:pt x="17209" y="26696"/>
                </a:cubicBezTo>
                <a:cubicBezTo>
                  <a:pt x="17128" y="26874"/>
                  <a:pt x="16886" y="26388"/>
                  <a:pt x="16886" y="26647"/>
                </a:cubicBezTo>
                <a:cubicBezTo>
                  <a:pt x="16643" y="26453"/>
                  <a:pt x="16999" y="26275"/>
                  <a:pt x="16886" y="26097"/>
                </a:cubicBezTo>
                <a:cubicBezTo>
                  <a:pt x="17112" y="26097"/>
                  <a:pt x="17177" y="25724"/>
                  <a:pt x="17145" y="26097"/>
                </a:cubicBezTo>
                <a:cubicBezTo>
                  <a:pt x="17242" y="26032"/>
                  <a:pt x="17404" y="26032"/>
                  <a:pt x="17339" y="26194"/>
                </a:cubicBezTo>
                <a:cubicBezTo>
                  <a:pt x="17549" y="26064"/>
                  <a:pt x="17420" y="25951"/>
                  <a:pt x="17339" y="25822"/>
                </a:cubicBezTo>
                <a:cubicBezTo>
                  <a:pt x="17468" y="25773"/>
                  <a:pt x="17549" y="25676"/>
                  <a:pt x="17679" y="25773"/>
                </a:cubicBezTo>
                <a:cubicBezTo>
                  <a:pt x="17566" y="25595"/>
                  <a:pt x="17549" y="25336"/>
                  <a:pt x="17404" y="25158"/>
                </a:cubicBezTo>
                <a:cubicBezTo>
                  <a:pt x="17825" y="25012"/>
                  <a:pt x="17420" y="24672"/>
                  <a:pt x="17404" y="24607"/>
                </a:cubicBezTo>
                <a:cubicBezTo>
                  <a:pt x="17177" y="24089"/>
                  <a:pt x="17598" y="23766"/>
                  <a:pt x="17258" y="23361"/>
                </a:cubicBezTo>
                <a:cubicBezTo>
                  <a:pt x="17177" y="23199"/>
                  <a:pt x="17679" y="22875"/>
                  <a:pt x="17258" y="22794"/>
                </a:cubicBezTo>
                <a:cubicBezTo>
                  <a:pt x="17128" y="22827"/>
                  <a:pt x="17388" y="23150"/>
                  <a:pt x="17048" y="22988"/>
                </a:cubicBezTo>
                <a:cubicBezTo>
                  <a:pt x="17015" y="23086"/>
                  <a:pt x="17145" y="23069"/>
                  <a:pt x="17258" y="23069"/>
                </a:cubicBezTo>
                <a:cubicBezTo>
                  <a:pt x="17064" y="23215"/>
                  <a:pt x="17080" y="23280"/>
                  <a:pt x="17048" y="23458"/>
                </a:cubicBezTo>
                <a:cubicBezTo>
                  <a:pt x="17080" y="23523"/>
                  <a:pt x="17145" y="23426"/>
                  <a:pt x="17258" y="23458"/>
                </a:cubicBezTo>
                <a:cubicBezTo>
                  <a:pt x="17274" y="23571"/>
                  <a:pt x="17161" y="23587"/>
                  <a:pt x="17128" y="23685"/>
                </a:cubicBezTo>
                <a:cubicBezTo>
                  <a:pt x="17161" y="23749"/>
                  <a:pt x="17209" y="23668"/>
                  <a:pt x="17323" y="23685"/>
                </a:cubicBezTo>
                <a:cubicBezTo>
                  <a:pt x="17355" y="23782"/>
                  <a:pt x="17290" y="23814"/>
                  <a:pt x="17258" y="23863"/>
                </a:cubicBezTo>
                <a:cubicBezTo>
                  <a:pt x="17112" y="23636"/>
                  <a:pt x="16983" y="23992"/>
                  <a:pt x="17258" y="24008"/>
                </a:cubicBezTo>
                <a:cubicBezTo>
                  <a:pt x="17177" y="24300"/>
                  <a:pt x="16902" y="24624"/>
                  <a:pt x="17209" y="24850"/>
                </a:cubicBezTo>
                <a:cubicBezTo>
                  <a:pt x="16983" y="25125"/>
                  <a:pt x="16934" y="25498"/>
                  <a:pt x="17096" y="25822"/>
                </a:cubicBezTo>
                <a:cubicBezTo>
                  <a:pt x="17015" y="25822"/>
                  <a:pt x="16967" y="25838"/>
                  <a:pt x="16950" y="25870"/>
                </a:cubicBezTo>
                <a:cubicBezTo>
                  <a:pt x="16805" y="25870"/>
                  <a:pt x="16740" y="25838"/>
                  <a:pt x="16756" y="25724"/>
                </a:cubicBezTo>
                <a:cubicBezTo>
                  <a:pt x="16578" y="25724"/>
                  <a:pt x="16821" y="25983"/>
                  <a:pt x="16546" y="25919"/>
                </a:cubicBezTo>
                <a:cubicBezTo>
                  <a:pt x="16708" y="25935"/>
                  <a:pt x="16627" y="26113"/>
                  <a:pt x="16821" y="26097"/>
                </a:cubicBezTo>
                <a:cubicBezTo>
                  <a:pt x="16724" y="26178"/>
                  <a:pt x="16594" y="26194"/>
                  <a:pt x="16497" y="26145"/>
                </a:cubicBezTo>
                <a:cubicBezTo>
                  <a:pt x="16513" y="26275"/>
                  <a:pt x="16594" y="26388"/>
                  <a:pt x="16691" y="26469"/>
                </a:cubicBezTo>
                <a:cubicBezTo>
                  <a:pt x="16675" y="26615"/>
                  <a:pt x="16513" y="26647"/>
                  <a:pt x="16432" y="26760"/>
                </a:cubicBezTo>
                <a:cubicBezTo>
                  <a:pt x="16497" y="26793"/>
                  <a:pt x="16465" y="26874"/>
                  <a:pt x="16562" y="26890"/>
                </a:cubicBezTo>
                <a:cubicBezTo>
                  <a:pt x="16546" y="26955"/>
                  <a:pt x="16481" y="26987"/>
                  <a:pt x="16368" y="26987"/>
                </a:cubicBezTo>
                <a:cubicBezTo>
                  <a:pt x="16465" y="27181"/>
                  <a:pt x="16270" y="27279"/>
                  <a:pt x="16643" y="27359"/>
                </a:cubicBezTo>
                <a:cubicBezTo>
                  <a:pt x="16497" y="27505"/>
                  <a:pt x="16546" y="27489"/>
                  <a:pt x="16643" y="27635"/>
                </a:cubicBezTo>
                <a:cubicBezTo>
                  <a:pt x="16432" y="27570"/>
                  <a:pt x="16303" y="27894"/>
                  <a:pt x="16238" y="27635"/>
                </a:cubicBezTo>
                <a:cubicBezTo>
                  <a:pt x="16173" y="27651"/>
                  <a:pt x="16173" y="28023"/>
                  <a:pt x="16368" y="28007"/>
                </a:cubicBezTo>
                <a:cubicBezTo>
                  <a:pt x="16157" y="28088"/>
                  <a:pt x="16060" y="28072"/>
                  <a:pt x="16157" y="28282"/>
                </a:cubicBezTo>
                <a:cubicBezTo>
                  <a:pt x="15785" y="28363"/>
                  <a:pt x="15833" y="28331"/>
                  <a:pt x="15898" y="28557"/>
                </a:cubicBezTo>
                <a:cubicBezTo>
                  <a:pt x="15736" y="28477"/>
                  <a:pt x="15558" y="28671"/>
                  <a:pt x="15364" y="28703"/>
                </a:cubicBezTo>
                <a:cubicBezTo>
                  <a:pt x="15348" y="28784"/>
                  <a:pt x="15623" y="28703"/>
                  <a:pt x="15639" y="28655"/>
                </a:cubicBezTo>
                <a:cubicBezTo>
                  <a:pt x="15736" y="28671"/>
                  <a:pt x="15574" y="28736"/>
                  <a:pt x="15704" y="28752"/>
                </a:cubicBezTo>
                <a:cubicBezTo>
                  <a:pt x="15526" y="28881"/>
                  <a:pt x="15332" y="28978"/>
                  <a:pt x="15121" y="29043"/>
                </a:cubicBezTo>
                <a:cubicBezTo>
                  <a:pt x="15170" y="29075"/>
                  <a:pt x="15186" y="29156"/>
                  <a:pt x="15186" y="29221"/>
                </a:cubicBezTo>
                <a:cubicBezTo>
                  <a:pt x="15056" y="29140"/>
                  <a:pt x="15121" y="29140"/>
                  <a:pt x="14911" y="29173"/>
                </a:cubicBezTo>
                <a:cubicBezTo>
                  <a:pt x="14959" y="28978"/>
                  <a:pt x="15170" y="28930"/>
                  <a:pt x="15040" y="28719"/>
                </a:cubicBezTo>
                <a:cubicBezTo>
                  <a:pt x="15380" y="28768"/>
                  <a:pt x="15170" y="28282"/>
                  <a:pt x="15445" y="28428"/>
                </a:cubicBezTo>
                <a:cubicBezTo>
                  <a:pt x="15510" y="28201"/>
                  <a:pt x="15105" y="28331"/>
                  <a:pt x="15040" y="28201"/>
                </a:cubicBezTo>
                <a:cubicBezTo>
                  <a:pt x="15072" y="27926"/>
                  <a:pt x="15283" y="27748"/>
                  <a:pt x="15170" y="27505"/>
                </a:cubicBezTo>
                <a:cubicBezTo>
                  <a:pt x="15008" y="27538"/>
                  <a:pt x="14943" y="27635"/>
                  <a:pt x="14765" y="27651"/>
                </a:cubicBezTo>
                <a:cubicBezTo>
                  <a:pt x="15315" y="27618"/>
                  <a:pt x="14603" y="28379"/>
                  <a:pt x="15170" y="28477"/>
                </a:cubicBezTo>
                <a:cubicBezTo>
                  <a:pt x="15089" y="28687"/>
                  <a:pt x="14959" y="28460"/>
                  <a:pt x="14830" y="28444"/>
                </a:cubicBezTo>
                <a:cubicBezTo>
                  <a:pt x="14894" y="28477"/>
                  <a:pt x="14911" y="28557"/>
                  <a:pt x="14911" y="28622"/>
                </a:cubicBezTo>
                <a:cubicBezTo>
                  <a:pt x="14846" y="28622"/>
                  <a:pt x="14846" y="28574"/>
                  <a:pt x="14830" y="28525"/>
                </a:cubicBezTo>
                <a:cubicBezTo>
                  <a:pt x="14716" y="28525"/>
                  <a:pt x="14700" y="28590"/>
                  <a:pt x="14571" y="28574"/>
                </a:cubicBezTo>
                <a:cubicBezTo>
                  <a:pt x="14571" y="28671"/>
                  <a:pt x="14652" y="28671"/>
                  <a:pt x="14635" y="28768"/>
                </a:cubicBezTo>
                <a:cubicBezTo>
                  <a:pt x="14700" y="28719"/>
                  <a:pt x="14813" y="28736"/>
                  <a:pt x="14846" y="28671"/>
                </a:cubicBezTo>
                <a:cubicBezTo>
                  <a:pt x="15024" y="28671"/>
                  <a:pt x="14684" y="28800"/>
                  <a:pt x="14975" y="28768"/>
                </a:cubicBezTo>
                <a:cubicBezTo>
                  <a:pt x="14765" y="28833"/>
                  <a:pt x="14830" y="28978"/>
                  <a:pt x="14781" y="29092"/>
                </a:cubicBezTo>
                <a:cubicBezTo>
                  <a:pt x="14619" y="29092"/>
                  <a:pt x="14619" y="28962"/>
                  <a:pt x="14700" y="28897"/>
                </a:cubicBezTo>
                <a:cubicBezTo>
                  <a:pt x="14554" y="28914"/>
                  <a:pt x="14554" y="29043"/>
                  <a:pt x="14441" y="29092"/>
                </a:cubicBezTo>
                <a:cubicBezTo>
                  <a:pt x="14457" y="29140"/>
                  <a:pt x="14571" y="29124"/>
                  <a:pt x="14652" y="29140"/>
                </a:cubicBezTo>
                <a:cubicBezTo>
                  <a:pt x="14360" y="29415"/>
                  <a:pt x="14700" y="29594"/>
                  <a:pt x="14393" y="29885"/>
                </a:cubicBezTo>
                <a:cubicBezTo>
                  <a:pt x="13535" y="29691"/>
                  <a:pt x="13259" y="30112"/>
                  <a:pt x="13405" y="30549"/>
                </a:cubicBezTo>
                <a:cubicBezTo>
                  <a:pt x="13421" y="30597"/>
                  <a:pt x="13535" y="30565"/>
                  <a:pt x="13535" y="30630"/>
                </a:cubicBezTo>
                <a:cubicBezTo>
                  <a:pt x="13599" y="30597"/>
                  <a:pt x="13583" y="30516"/>
                  <a:pt x="13599" y="30354"/>
                </a:cubicBezTo>
                <a:cubicBezTo>
                  <a:pt x="14020" y="30273"/>
                  <a:pt x="13567" y="30095"/>
                  <a:pt x="14263" y="30209"/>
                </a:cubicBezTo>
                <a:cubicBezTo>
                  <a:pt x="13955" y="30241"/>
                  <a:pt x="13923" y="30468"/>
                  <a:pt x="13810" y="30630"/>
                </a:cubicBezTo>
                <a:cubicBezTo>
                  <a:pt x="13858" y="30694"/>
                  <a:pt x="13907" y="30613"/>
                  <a:pt x="14069" y="30678"/>
                </a:cubicBezTo>
                <a:cubicBezTo>
                  <a:pt x="14198" y="30662"/>
                  <a:pt x="14198" y="30549"/>
                  <a:pt x="14279" y="30484"/>
                </a:cubicBezTo>
                <a:cubicBezTo>
                  <a:pt x="14587" y="30743"/>
                  <a:pt x="14198" y="30905"/>
                  <a:pt x="14279" y="31229"/>
                </a:cubicBezTo>
                <a:cubicBezTo>
                  <a:pt x="14004" y="31277"/>
                  <a:pt x="14214" y="30986"/>
                  <a:pt x="14069" y="30953"/>
                </a:cubicBezTo>
                <a:cubicBezTo>
                  <a:pt x="13972" y="31018"/>
                  <a:pt x="13729" y="31002"/>
                  <a:pt x="13535" y="31002"/>
                </a:cubicBezTo>
                <a:cubicBezTo>
                  <a:pt x="13470" y="30905"/>
                  <a:pt x="13470" y="30775"/>
                  <a:pt x="13535" y="30678"/>
                </a:cubicBezTo>
                <a:cubicBezTo>
                  <a:pt x="13097" y="30743"/>
                  <a:pt x="13664" y="31196"/>
                  <a:pt x="13211" y="31245"/>
                </a:cubicBezTo>
                <a:cubicBezTo>
                  <a:pt x="13324" y="31310"/>
                  <a:pt x="13551" y="31310"/>
                  <a:pt x="13615" y="31423"/>
                </a:cubicBezTo>
                <a:cubicBezTo>
                  <a:pt x="13794" y="31455"/>
                  <a:pt x="13745" y="31326"/>
                  <a:pt x="13826" y="31277"/>
                </a:cubicBezTo>
                <a:cubicBezTo>
                  <a:pt x="13794" y="31358"/>
                  <a:pt x="14328" y="31633"/>
                  <a:pt x="13891" y="31747"/>
                </a:cubicBezTo>
                <a:cubicBezTo>
                  <a:pt x="13858" y="31601"/>
                  <a:pt x="14020" y="31601"/>
                  <a:pt x="13891" y="31504"/>
                </a:cubicBezTo>
                <a:cubicBezTo>
                  <a:pt x="13713" y="31569"/>
                  <a:pt x="13745" y="31747"/>
                  <a:pt x="13891" y="31795"/>
                </a:cubicBezTo>
                <a:cubicBezTo>
                  <a:pt x="13794" y="31828"/>
                  <a:pt x="13713" y="31730"/>
                  <a:pt x="13421" y="31795"/>
                </a:cubicBezTo>
                <a:cubicBezTo>
                  <a:pt x="13615" y="31811"/>
                  <a:pt x="13664" y="31925"/>
                  <a:pt x="13826" y="31973"/>
                </a:cubicBezTo>
                <a:cubicBezTo>
                  <a:pt x="13535" y="31990"/>
                  <a:pt x="13551" y="32232"/>
                  <a:pt x="13373" y="32346"/>
                </a:cubicBezTo>
                <a:cubicBezTo>
                  <a:pt x="13437" y="32427"/>
                  <a:pt x="13696" y="32346"/>
                  <a:pt x="13713" y="32475"/>
                </a:cubicBezTo>
                <a:cubicBezTo>
                  <a:pt x="14020" y="32297"/>
                  <a:pt x="14004" y="31909"/>
                  <a:pt x="14166" y="31730"/>
                </a:cubicBezTo>
                <a:cubicBezTo>
                  <a:pt x="14312" y="31730"/>
                  <a:pt x="14360" y="31811"/>
                  <a:pt x="14571" y="31779"/>
                </a:cubicBezTo>
                <a:cubicBezTo>
                  <a:pt x="14765" y="31747"/>
                  <a:pt x="14749" y="31342"/>
                  <a:pt x="14700" y="31310"/>
                </a:cubicBezTo>
                <a:cubicBezTo>
                  <a:pt x="14894" y="31164"/>
                  <a:pt x="14943" y="31374"/>
                  <a:pt x="14959" y="31439"/>
                </a:cubicBezTo>
                <a:cubicBezTo>
                  <a:pt x="15153" y="31423"/>
                  <a:pt x="15072" y="31212"/>
                  <a:pt x="15364" y="31261"/>
                </a:cubicBezTo>
                <a:cubicBezTo>
                  <a:pt x="15218" y="31342"/>
                  <a:pt x="15380" y="31633"/>
                  <a:pt x="15234" y="31714"/>
                </a:cubicBezTo>
                <a:cubicBezTo>
                  <a:pt x="15153" y="31698"/>
                  <a:pt x="15186" y="31601"/>
                  <a:pt x="15170" y="31536"/>
                </a:cubicBezTo>
                <a:cubicBezTo>
                  <a:pt x="14975" y="31617"/>
                  <a:pt x="15105" y="31650"/>
                  <a:pt x="15105" y="31811"/>
                </a:cubicBezTo>
                <a:cubicBezTo>
                  <a:pt x="14911" y="31828"/>
                  <a:pt x="14943" y="32022"/>
                  <a:pt x="14652" y="31957"/>
                </a:cubicBezTo>
                <a:cubicBezTo>
                  <a:pt x="14684" y="31925"/>
                  <a:pt x="14700" y="31876"/>
                  <a:pt x="14700" y="31811"/>
                </a:cubicBezTo>
                <a:cubicBezTo>
                  <a:pt x="14344" y="31811"/>
                  <a:pt x="14506" y="32135"/>
                  <a:pt x="14295" y="32006"/>
                </a:cubicBezTo>
                <a:cubicBezTo>
                  <a:pt x="14425" y="32103"/>
                  <a:pt x="14409" y="32281"/>
                  <a:pt x="14571" y="32329"/>
                </a:cubicBezTo>
                <a:cubicBezTo>
                  <a:pt x="14797" y="32362"/>
                  <a:pt x="14652" y="32135"/>
                  <a:pt x="14911" y="32184"/>
                </a:cubicBezTo>
                <a:cubicBezTo>
                  <a:pt x="14975" y="32329"/>
                  <a:pt x="14911" y="32556"/>
                  <a:pt x="15105" y="32605"/>
                </a:cubicBezTo>
                <a:cubicBezTo>
                  <a:pt x="14992" y="32686"/>
                  <a:pt x="14830" y="32718"/>
                  <a:pt x="14700" y="32653"/>
                </a:cubicBezTo>
                <a:cubicBezTo>
                  <a:pt x="14749" y="32945"/>
                  <a:pt x="15008" y="33090"/>
                  <a:pt x="14911" y="33479"/>
                </a:cubicBezTo>
                <a:cubicBezTo>
                  <a:pt x="14635" y="33463"/>
                  <a:pt x="14959" y="33641"/>
                  <a:pt x="14700" y="33527"/>
                </a:cubicBezTo>
                <a:cubicBezTo>
                  <a:pt x="14943" y="34062"/>
                  <a:pt x="14830" y="34191"/>
                  <a:pt x="14781" y="34645"/>
                </a:cubicBezTo>
                <a:cubicBezTo>
                  <a:pt x="14716" y="34612"/>
                  <a:pt x="14652" y="34596"/>
                  <a:pt x="14571" y="34596"/>
                </a:cubicBezTo>
                <a:cubicBezTo>
                  <a:pt x="14393" y="34645"/>
                  <a:pt x="14603" y="34806"/>
                  <a:pt x="14571" y="34871"/>
                </a:cubicBezTo>
                <a:cubicBezTo>
                  <a:pt x="14668" y="34839"/>
                  <a:pt x="14700" y="34758"/>
                  <a:pt x="14781" y="34693"/>
                </a:cubicBezTo>
                <a:cubicBezTo>
                  <a:pt x="14846" y="34839"/>
                  <a:pt x="14975" y="34920"/>
                  <a:pt x="15056" y="35065"/>
                </a:cubicBezTo>
                <a:cubicBezTo>
                  <a:pt x="14943" y="35114"/>
                  <a:pt x="14830" y="35130"/>
                  <a:pt x="14716" y="35114"/>
                </a:cubicBezTo>
                <a:cubicBezTo>
                  <a:pt x="14668" y="35227"/>
                  <a:pt x="14668" y="35357"/>
                  <a:pt x="14716" y="35486"/>
                </a:cubicBezTo>
                <a:cubicBezTo>
                  <a:pt x="14603" y="35567"/>
                  <a:pt x="14457" y="35600"/>
                  <a:pt x="14312" y="35535"/>
                </a:cubicBezTo>
                <a:cubicBezTo>
                  <a:pt x="14312" y="35616"/>
                  <a:pt x="14393" y="35632"/>
                  <a:pt x="14393" y="35713"/>
                </a:cubicBezTo>
                <a:cubicBezTo>
                  <a:pt x="14652" y="35681"/>
                  <a:pt x="14393" y="35907"/>
                  <a:pt x="14716" y="35891"/>
                </a:cubicBezTo>
                <a:cubicBezTo>
                  <a:pt x="14490" y="36037"/>
                  <a:pt x="14781" y="36037"/>
                  <a:pt x="14652" y="36215"/>
                </a:cubicBezTo>
                <a:cubicBezTo>
                  <a:pt x="14344" y="36263"/>
                  <a:pt x="14279" y="36425"/>
                  <a:pt x="14069" y="36425"/>
                </a:cubicBezTo>
                <a:cubicBezTo>
                  <a:pt x="14069" y="36312"/>
                  <a:pt x="14134" y="36166"/>
                  <a:pt x="13858" y="36199"/>
                </a:cubicBezTo>
                <a:cubicBezTo>
                  <a:pt x="13955" y="36021"/>
                  <a:pt x="14328" y="36166"/>
                  <a:pt x="14522" y="35956"/>
                </a:cubicBezTo>
                <a:cubicBezTo>
                  <a:pt x="14328" y="35842"/>
                  <a:pt x="14134" y="35762"/>
                  <a:pt x="13907" y="35729"/>
                </a:cubicBezTo>
                <a:cubicBezTo>
                  <a:pt x="13972" y="35551"/>
                  <a:pt x="13745" y="35422"/>
                  <a:pt x="14117" y="35308"/>
                </a:cubicBezTo>
                <a:cubicBezTo>
                  <a:pt x="14036" y="35146"/>
                  <a:pt x="13907" y="35227"/>
                  <a:pt x="13777" y="35179"/>
                </a:cubicBezTo>
                <a:cubicBezTo>
                  <a:pt x="13858" y="34936"/>
                  <a:pt x="13583" y="35130"/>
                  <a:pt x="13583" y="35033"/>
                </a:cubicBezTo>
                <a:cubicBezTo>
                  <a:pt x="13923" y="34936"/>
                  <a:pt x="13696" y="34628"/>
                  <a:pt x="14101" y="34612"/>
                </a:cubicBezTo>
                <a:cubicBezTo>
                  <a:pt x="14166" y="34499"/>
                  <a:pt x="13955" y="34353"/>
                  <a:pt x="13907" y="34483"/>
                </a:cubicBezTo>
                <a:cubicBezTo>
                  <a:pt x="13729" y="34483"/>
                  <a:pt x="13988" y="34402"/>
                  <a:pt x="13907" y="34288"/>
                </a:cubicBezTo>
                <a:cubicBezTo>
                  <a:pt x="14053" y="34321"/>
                  <a:pt x="14182" y="34434"/>
                  <a:pt x="14231" y="34564"/>
                </a:cubicBezTo>
                <a:cubicBezTo>
                  <a:pt x="14425" y="34369"/>
                  <a:pt x="14344" y="34159"/>
                  <a:pt x="14101" y="34062"/>
                </a:cubicBezTo>
                <a:cubicBezTo>
                  <a:pt x="14020" y="34207"/>
                  <a:pt x="13923" y="34224"/>
                  <a:pt x="13761" y="34110"/>
                </a:cubicBezTo>
                <a:cubicBezTo>
                  <a:pt x="13632" y="34143"/>
                  <a:pt x="13745" y="34337"/>
                  <a:pt x="13502" y="34305"/>
                </a:cubicBezTo>
                <a:cubicBezTo>
                  <a:pt x="13389" y="33900"/>
                  <a:pt x="14409" y="33916"/>
                  <a:pt x="14425" y="33447"/>
                </a:cubicBezTo>
                <a:cubicBezTo>
                  <a:pt x="14328" y="33382"/>
                  <a:pt x="14214" y="33333"/>
                  <a:pt x="14085" y="33317"/>
                </a:cubicBezTo>
                <a:cubicBezTo>
                  <a:pt x="13891" y="33398"/>
                  <a:pt x="14166" y="33544"/>
                  <a:pt x="14085" y="33689"/>
                </a:cubicBezTo>
                <a:cubicBezTo>
                  <a:pt x="13988" y="33689"/>
                  <a:pt x="13907" y="33689"/>
                  <a:pt x="13891" y="33738"/>
                </a:cubicBezTo>
                <a:cubicBezTo>
                  <a:pt x="13907" y="33527"/>
                  <a:pt x="13794" y="33301"/>
                  <a:pt x="13891" y="32993"/>
                </a:cubicBezTo>
                <a:cubicBezTo>
                  <a:pt x="13988" y="32977"/>
                  <a:pt x="14004" y="33042"/>
                  <a:pt x="14085" y="33042"/>
                </a:cubicBezTo>
                <a:cubicBezTo>
                  <a:pt x="14020" y="32799"/>
                  <a:pt x="14295" y="32799"/>
                  <a:pt x="14344" y="32669"/>
                </a:cubicBezTo>
                <a:cubicBezTo>
                  <a:pt x="14134" y="32589"/>
                  <a:pt x="14473" y="32427"/>
                  <a:pt x="14279" y="32200"/>
                </a:cubicBezTo>
                <a:cubicBezTo>
                  <a:pt x="14150" y="32216"/>
                  <a:pt x="14279" y="32410"/>
                  <a:pt x="14020" y="32346"/>
                </a:cubicBezTo>
                <a:cubicBezTo>
                  <a:pt x="14036" y="32394"/>
                  <a:pt x="13988" y="32491"/>
                  <a:pt x="14020" y="32540"/>
                </a:cubicBezTo>
                <a:cubicBezTo>
                  <a:pt x="13842" y="32491"/>
                  <a:pt x="13615" y="32621"/>
                  <a:pt x="13680" y="32815"/>
                </a:cubicBezTo>
                <a:cubicBezTo>
                  <a:pt x="13502" y="32864"/>
                  <a:pt x="13162" y="32168"/>
                  <a:pt x="12887" y="32459"/>
                </a:cubicBezTo>
                <a:cubicBezTo>
                  <a:pt x="13049" y="32443"/>
                  <a:pt x="13178" y="32556"/>
                  <a:pt x="12887" y="32637"/>
                </a:cubicBezTo>
                <a:cubicBezTo>
                  <a:pt x="13130" y="32686"/>
                  <a:pt x="13211" y="32750"/>
                  <a:pt x="13356" y="33042"/>
                </a:cubicBezTo>
                <a:cubicBezTo>
                  <a:pt x="13211" y="33074"/>
                  <a:pt x="13259" y="32961"/>
                  <a:pt x="13162" y="32961"/>
                </a:cubicBezTo>
                <a:cubicBezTo>
                  <a:pt x="13049" y="32945"/>
                  <a:pt x="13049" y="33171"/>
                  <a:pt x="13162" y="33139"/>
                </a:cubicBezTo>
                <a:cubicBezTo>
                  <a:pt x="13097" y="33236"/>
                  <a:pt x="12952" y="33285"/>
                  <a:pt x="12757" y="33285"/>
                </a:cubicBezTo>
                <a:cubicBezTo>
                  <a:pt x="12677" y="33042"/>
                  <a:pt x="12628" y="32718"/>
                  <a:pt x="12806" y="32637"/>
                </a:cubicBezTo>
                <a:cubicBezTo>
                  <a:pt x="12757" y="32524"/>
                  <a:pt x="12434" y="32621"/>
                  <a:pt x="12272" y="32589"/>
                </a:cubicBezTo>
                <a:cubicBezTo>
                  <a:pt x="12304" y="32427"/>
                  <a:pt x="12320" y="32249"/>
                  <a:pt x="12337" y="32087"/>
                </a:cubicBezTo>
                <a:cubicBezTo>
                  <a:pt x="12418" y="32006"/>
                  <a:pt x="12644" y="32022"/>
                  <a:pt x="12660" y="31892"/>
                </a:cubicBezTo>
                <a:cubicBezTo>
                  <a:pt x="12579" y="31698"/>
                  <a:pt x="12547" y="31488"/>
                  <a:pt x="12256" y="31439"/>
                </a:cubicBezTo>
                <a:cubicBezTo>
                  <a:pt x="12304" y="31261"/>
                  <a:pt x="12369" y="31083"/>
                  <a:pt x="12450" y="30921"/>
                </a:cubicBezTo>
                <a:cubicBezTo>
                  <a:pt x="12531" y="30970"/>
                  <a:pt x="12628" y="30970"/>
                  <a:pt x="12709" y="30921"/>
                </a:cubicBezTo>
                <a:cubicBezTo>
                  <a:pt x="12725" y="30840"/>
                  <a:pt x="12531" y="30694"/>
                  <a:pt x="12709" y="30646"/>
                </a:cubicBezTo>
                <a:cubicBezTo>
                  <a:pt x="12741" y="30581"/>
                  <a:pt x="12515" y="30484"/>
                  <a:pt x="12515" y="30597"/>
                </a:cubicBezTo>
                <a:cubicBezTo>
                  <a:pt x="12369" y="30597"/>
                  <a:pt x="12482" y="30403"/>
                  <a:pt x="12450" y="30322"/>
                </a:cubicBezTo>
                <a:cubicBezTo>
                  <a:pt x="12498" y="30468"/>
                  <a:pt x="12952" y="30484"/>
                  <a:pt x="12774" y="30646"/>
                </a:cubicBezTo>
                <a:cubicBezTo>
                  <a:pt x="12984" y="30662"/>
                  <a:pt x="12984" y="30549"/>
                  <a:pt x="13114" y="30646"/>
                </a:cubicBezTo>
                <a:cubicBezTo>
                  <a:pt x="13065" y="30597"/>
                  <a:pt x="13033" y="30565"/>
                  <a:pt x="13114" y="30549"/>
                </a:cubicBezTo>
                <a:cubicBezTo>
                  <a:pt x="13097" y="30435"/>
                  <a:pt x="12806" y="30533"/>
                  <a:pt x="12838" y="30371"/>
                </a:cubicBezTo>
                <a:cubicBezTo>
                  <a:pt x="13227" y="30468"/>
                  <a:pt x="12838" y="30031"/>
                  <a:pt x="13243" y="30128"/>
                </a:cubicBezTo>
                <a:cubicBezTo>
                  <a:pt x="13114" y="29966"/>
                  <a:pt x="13324" y="29966"/>
                  <a:pt x="13308" y="29755"/>
                </a:cubicBezTo>
                <a:cubicBezTo>
                  <a:pt x="13486" y="29934"/>
                  <a:pt x="13648" y="29691"/>
                  <a:pt x="13826" y="29610"/>
                </a:cubicBezTo>
                <a:cubicBezTo>
                  <a:pt x="13340" y="29610"/>
                  <a:pt x="12838" y="29691"/>
                  <a:pt x="12968" y="30128"/>
                </a:cubicBezTo>
                <a:cubicBezTo>
                  <a:pt x="12790" y="30079"/>
                  <a:pt x="12855" y="29853"/>
                  <a:pt x="12838" y="29674"/>
                </a:cubicBezTo>
                <a:cubicBezTo>
                  <a:pt x="13000" y="29674"/>
                  <a:pt x="13097" y="29594"/>
                  <a:pt x="13097" y="29480"/>
                </a:cubicBezTo>
                <a:cubicBezTo>
                  <a:pt x="12968" y="29480"/>
                  <a:pt x="12709" y="29448"/>
                  <a:pt x="12757" y="29205"/>
                </a:cubicBezTo>
                <a:cubicBezTo>
                  <a:pt x="12693" y="29237"/>
                  <a:pt x="12693" y="29318"/>
                  <a:pt x="12563" y="29302"/>
                </a:cubicBezTo>
                <a:cubicBezTo>
                  <a:pt x="12628" y="29351"/>
                  <a:pt x="12709" y="29594"/>
                  <a:pt x="12563" y="29626"/>
                </a:cubicBezTo>
                <a:cubicBezTo>
                  <a:pt x="12191" y="29399"/>
                  <a:pt x="12482" y="28865"/>
                  <a:pt x="12612" y="28655"/>
                </a:cubicBezTo>
                <a:cubicBezTo>
                  <a:pt x="12547" y="28574"/>
                  <a:pt x="12385" y="28574"/>
                  <a:pt x="12288" y="28525"/>
                </a:cubicBezTo>
                <a:cubicBezTo>
                  <a:pt x="12304" y="28460"/>
                  <a:pt x="12450" y="28477"/>
                  <a:pt x="12547" y="28477"/>
                </a:cubicBezTo>
                <a:cubicBezTo>
                  <a:pt x="12450" y="28201"/>
                  <a:pt x="12579" y="27942"/>
                  <a:pt x="12272" y="27780"/>
                </a:cubicBezTo>
                <a:lnTo>
                  <a:pt x="12531" y="27780"/>
                </a:lnTo>
                <a:cubicBezTo>
                  <a:pt x="12628" y="27554"/>
                  <a:pt x="12369" y="27554"/>
                  <a:pt x="12401" y="27376"/>
                </a:cubicBezTo>
                <a:cubicBezTo>
                  <a:pt x="12515" y="27440"/>
                  <a:pt x="12547" y="27408"/>
                  <a:pt x="12531" y="27279"/>
                </a:cubicBezTo>
                <a:cubicBezTo>
                  <a:pt x="12660" y="27359"/>
                  <a:pt x="12579" y="27359"/>
                  <a:pt x="12790" y="27327"/>
                </a:cubicBezTo>
                <a:cubicBezTo>
                  <a:pt x="12790" y="27392"/>
                  <a:pt x="12774" y="27505"/>
                  <a:pt x="12871" y="27505"/>
                </a:cubicBezTo>
                <a:cubicBezTo>
                  <a:pt x="13065" y="27343"/>
                  <a:pt x="12660" y="26906"/>
                  <a:pt x="12984" y="26809"/>
                </a:cubicBezTo>
                <a:cubicBezTo>
                  <a:pt x="12984" y="26777"/>
                  <a:pt x="12919" y="26760"/>
                  <a:pt x="12919" y="26712"/>
                </a:cubicBezTo>
                <a:cubicBezTo>
                  <a:pt x="12579" y="26663"/>
                  <a:pt x="12547" y="27279"/>
                  <a:pt x="12531" y="27133"/>
                </a:cubicBezTo>
                <a:cubicBezTo>
                  <a:pt x="12498" y="26939"/>
                  <a:pt x="12612" y="26906"/>
                  <a:pt x="12531" y="26777"/>
                </a:cubicBezTo>
                <a:cubicBezTo>
                  <a:pt x="12984" y="26744"/>
                  <a:pt x="13000" y="26421"/>
                  <a:pt x="13049" y="26113"/>
                </a:cubicBezTo>
                <a:cubicBezTo>
                  <a:pt x="13016" y="26064"/>
                  <a:pt x="12968" y="26032"/>
                  <a:pt x="12919" y="26016"/>
                </a:cubicBezTo>
                <a:cubicBezTo>
                  <a:pt x="12822" y="26064"/>
                  <a:pt x="12822" y="26178"/>
                  <a:pt x="12790" y="26259"/>
                </a:cubicBezTo>
                <a:cubicBezTo>
                  <a:pt x="12822" y="26307"/>
                  <a:pt x="12936" y="26307"/>
                  <a:pt x="12919" y="26388"/>
                </a:cubicBezTo>
                <a:lnTo>
                  <a:pt x="12660" y="26388"/>
                </a:lnTo>
                <a:cubicBezTo>
                  <a:pt x="12919" y="26453"/>
                  <a:pt x="12628" y="26550"/>
                  <a:pt x="12725" y="26582"/>
                </a:cubicBezTo>
                <a:cubicBezTo>
                  <a:pt x="12434" y="26663"/>
                  <a:pt x="12628" y="26291"/>
                  <a:pt x="12450" y="26178"/>
                </a:cubicBezTo>
                <a:cubicBezTo>
                  <a:pt x="12531" y="26210"/>
                  <a:pt x="12628" y="26226"/>
                  <a:pt x="12725" y="26210"/>
                </a:cubicBezTo>
                <a:cubicBezTo>
                  <a:pt x="12596" y="26129"/>
                  <a:pt x="12596" y="26178"/>
                  <a:pt x="12660" y="26032"/>
                </a:cubicBezTo>
                <a:cubicBezTo>
                  <a:pt x="12450" y="26000"/>
                  <a:pt x="12579" y="26194"/>
                  <a:pt x="12320" y="26129"/>
                </a:cubicBezTo>
                <a:cubicBezTo>
                  <a:pt x="12288" y="26032"/>
                  <a:pt x="12369" y="26000"/>
                  <a:pt x="12385" y="25935"/>
                </a:cubicBezTo>
                <a:cubicBezTo>
                  <a:pt x="11980" y="25902"/>
                  <a:pt x="12337" y="26178"/>
                  <a:pt x="12191" y="26226"/>
                </a:cubicBezTo>
                <a:cubicBezTo>
                  <a:pt x="12029" y="26097"/>
                  <a:pt x="11948" y="25919"/>
                  <a:pt x="11786" y="25822"/>
                </a:cubicBezTo>
                <a:cubicBezTo>
                  <a:pt x="11786" y="25983"/>
                  <a:pt x="11511" y="25789"/>
                  <a:pt x="11317" y="25822"/>
                </a:cubicBezTo>
                <a:cubicBezTo>
                  <a:pt x="11317" y="25643"/>
                  <a:pt x="11495" y="25579"/>
                  <a:pt x="11640" y="25498"/>
                </a:cubicBezTo>
                <a:cubicBezTo>
                  <a:pt x="11624" y="25336"/>
                  <a:pt x="11462" y="25498"/>
                  <a:pt x="11446" y="25401"/>
                </a:cubicBezTo>
                <a:cubicBezTo>
                  <a:pt x="11349" y="25433"/>
                  <a:pt x="11284" y="25530"/>
                  <a:pt x="11317" y="25627"/>
                </a:cubicBezTo>
                <a:cubicBezTo>
                  <a:pt x="11220" y="25595"/>
                  <a:pt x="11139" y="25579"/>
                  <a:pt x="11041" y="25595"/>
                </a:cubicBezTo>
                <a:cubicBezTo>
                  <a:pt x="11090" y="25546"/>
                  <a:pt x="11122" y="25498"/>
                  <a:pt x="11171" y="25449"/>
                </a:cubicBezTo>
                <a:cubicBezTo>
                  <a:pt x="11074" y="25449"/>
                  <a:pt x="10928" y="25482"/>
                  <a:pt x="10912" y="25401"/>
                </a:cubicBezTo>
                <a:cubicBezTo>
                  <a:pt x="10831" y="25255"/>
                  <a:pt x="11300" y="25271"/>
                  <a:pt x="11187" y="25449"/>
                </a:cubicBezTo>
                <a:cubicBezTo>
                  <a:pt x="11252" y="25368"/>
                  <a:pt x="11333" y="25303"/>
                  <a:pt x="11430" y="25255"/>
                </a:cubicBezTo>
                <a:cubicBezTo>
                  <a:pt x="11333" y="25206"/>
                  <a:pt x="10831" y="25142"/>
                  <a:pt x="10701" y="24947"/>
                </a:cubicBezTo>
                <a:cubicBezTo>
                  <a:pt x="10507" y="25158"/>
                  <a:pt x="10750" y="25482"/>
                  <a:pt x="10653" y="25870"/>
                </a:cubicBezTo>
                <a:cubicBezTo>
                  <a:pt x="10475" y="25805"/>
                  <a:pt x="10556" y="25579"/>
                  <a:pt x="10507" y="25320"/>
                </a:cubicBezTo>
                <a:cubicBezTo>
                  <a:pt x="10264" y="25255"/>
                  <a:pt x="10378" y="25449"/>
                  <a:pt x="10183" y="25417"/>
                </a:cubicBezTo>
                <a:cubicBezTo>
                  <a:pt x="10200" y="25271"/>
                  <a:pt x="10200" y="25109"/>
                  <a:pt x="10183" y="24947"/>
                </a:cubicBezTo>
                <a:cubicBezTo>
                  <a:pt x="10345" y="24947"/>
                  <a:pt x="10313" y="25109"/>
                  <a:pt x="10313" y="25223"/>
                </a:cubicBezTo>
                <a:cubicBezTo>
                  <a:pt x="10459" y="25174"/>
                  <a:pt x="10410" y="24818"/>
                  <a:pt x="10248" y="24769"/>
                </a:cubicBezTo>
                <a:cubicBezTo>
                  <a:pt x="10362" y="24704"/>
                  <a:pt x="10442" y="24753"/>
                  <a:pt x="10701" y="24721"/>
                </a:cubicBezTo>
                <a:cubicBezTo>
                  <a:pt x="10523" y="24931"/>
                  <a:pt x="10944" y="24899"/>
                  <a:pt x="11106" y="24802"/>
                </a:cubicBezTo>
                <a:cubicBezTo>
                  <a:pt x="11187" y="24915"/>
                  <a:pt x="11317" y="24964"/>
                  <a:pt x="11446" y="24931"/>
                </a:cubicBezTo>
                <a:cubicBezTo>
                  <a:pt x="11414" y="24996"/>
                  <a:pt x="11333" y="25012"/>
                  <a:pt x="11317" y="25077"/>
                </a:cubicBezTo>
                <a:cubicBezTo>
                  <a:pt x="11414" y="25190"/>
                  <a:pt x="11592" y="25223"/>
                  <a:pt x="11721" y="25303"/>
                </a:cubicBezTo>
                <a:cubicBezTo>
                  <a:pt x="11851" y="25239"/>
                  <a:pt x="11576" y="25061"/>
                  <a:pt x="11576" y="24931"/>
                </a:cubicBezTo>
                <a:cubicBezTo>
                  <a:pt x="11689" y="24850"/>
                  <a:pt x="11786" y="24980"/>
                  <a:pt x="11916" y="24883"/>
                </a:cubicBezTo>
                <a:cubicBezTo>
                  <a:pt x="11916" y="24769"/>
                  <a:pt x="11786" y="24737"/>
                  <a:pt x="11916" y="24656"/>
                </a:cubicBezTo>
                <a:cubicBezTo>
                  <a:pt x="11608" y="24753"/>
                  <a:pt x="11300" y="24785"/>
                  <a:pt x="10993" y="24753"/>
                </a:cubicBezTo>
                <a:cubicBezTo>
                  <a:pt x="11187" y="24575"/>
                  <a:pt x="11106" y="24704"/>
                  <a:pt x="10993" y="24478"/>
                </a:cubicBezTo>
                <a:cubicBezTo>
                  <a:pt x="10977" y="24445"/>
                  <a:pt x="11543" y="24753"/>
                  <a:pt x="11721" y="24429"/>
                </a:cubicBezTo>
                <a:cubicBezTo>
                  <a:pt x="11543" y="24332"/>
                  <a:pt x="11446" y="24478"/>
                  <a:pt x="11187" y="24381"/>
                </a:cubicBezTo>
                <a:cubicBezTo>
                  <a:pt x="11365" y="24235"/>
                  <a:pt x="11333" y="24186"/>
                  <a:pt x="11381" y="24008"/>
                </a:cubicBezTo>
                <a:cubicBezTo>
                  <a:pt x="11365" y="23911"/>
                  <a:pt x="11203" y="24073"/>
                  <a:pt x="11122" y="23960"/>
                </a:cubicBezTo>
                <a:cubicBezTo>
                  <a:pt x="11268" y="23830"/>
                  <a:pt x="11381" y="23944"/>
                  <a:pt x="11592" y="23830"/>
                </a:cubicBezTo>
                <a:cubicBezTo>
                  <a:pt x="11527" y="23911"/>
                  <a:pt x="11592" y="24073"/>
                  <a:pt x="11381" y="24057"/>
                </a:cubicBezTo>
                <a:cubicBezTo>
                  <a:pt x="11446" y="24154"/>
                  <a:pt x="11527" y="24235"/>
                  <a:pt x="11592" y="24332"/>
                </a:cubicBezTo>
                <a:cubicBezTo>
                  <a:pt x="11964" y="24154"/>
                  <a:pt x="11398" y="23782"/>
                  <a:pt x="11705" y="23685"/>
                </a:cubicBezTo>
                <a:cubicBezTo>
                  <a:pt x="11673" y="23587"/>
                  <a:pt x="11446" y="23652"/>
                  <a:pt x="11511" y="23506"/>
                </a:cubicBezTo>
                <a:cubicBezTo>
                  <a:pt x="11106" y="23442"/>
                  <a:pt x="11074" y="23668"/>
                  <a:pt x="10847" y="23733"/>
                </a:cubicBezTo>
                <a:cubicBezTo>
                  <a:pt x="10815" y="23863"/>
                  <a:pt x="11236" y="23895"/>
                  <a:pt x="10977" y="24008"/>
                </a:cubicBezTo>
                <a:cubicBezTo>
                  <a:pt x="10977" y="24105"/>
                  <a:pt x="11203" y="24041"/>
                  <a:pt x="11252" y="24105"/>
                </a:cubicBezTo>
                <a:cubicBezTo>
                  <a:pt x="10993" y="24235"/>
                  <a:pt x="11155" y="24251"/>
                  <a:pt x="10912" y="24429"/>
                </a:cubicBezTo>
                <a:cubicBezTo>
                  <a:pt x="10588" y="24365"/>
                  <a:pt x="11122" y="24203"/>
                  <a:pt x="10912" y="24105"/>
                </a:cubicBezTo>
                <a:cubicBezTo>
                  <a:pt x="10653" y="24089"/>
                  <a:pt x="10750" y="24332"/>
                  <a:pt x="10669" y="24429"/>
                </a:cubicBezTo>
                <a:cubicBezTo>
                  <a:pt x="10426" y="24397"/>
                  <a:pt x="10410" y="24510"/>
                  <a:pt x="10200" y="24494"/>
                </a:cubicBezTo>
                <a:cubicBezTo>
                  <a:pt x="10135" y="24316"/>
                  <a:pt x="10362" y="24316"/>
                  <a:pt x="10394" y="24203"/>
                </a:cubicBezTo>
                <a:cubicBezTo>
                  <a:pt x="10394" y="24170"/>
                  <a:pt x="10329" y="24170"/>
                  <a:pt x="10329" y="24122"/>
                </a:cubicBezTo>
                <a:cubicBezTo>
                  <a:pt x="10216" y="24251"/>
                  <a:pt x="10248" y="24219"/>
                  <a:pt x="10070" y="24251"/>
                </a:cubicBezTo>
                <a:cubicBezTo>
                  <a:pt x="10054" y="24413"/>
                  <a:pt x="10135" y="24575"/>
                  <a:pt x="10264" y="24656"/>
                </a:cubicBezTo>
                <a:cubicBezTo>
                  <a:pt x="10183" y="24737"/>
                  <a:pt x="9941" y="24688"/>
                  <a:pt x="9941" y="24802"/>
                </a:cubicBezTo>
                <a:cubicBezTo>
                  <a:pt x="10216" y="24753"/>
                  <a:pt x="9892" y="25012"/>
                  <a:pt x="9682" y="24802"/>
                </a:cubicBezTo>
                <a:cubicBezTo>
                  <a:pt x="9665" y="24785"/>
                  <a:pt x="9779" y="24737"/>
                  <a:pt x="9746" y="24721"/>
                </a:cubicBezTo>
                <a:cubicBezTo>
                  <a:pt x="9617" y="24640"/>
                  <a:pt x="9309" y="24543"/>
                  <a:pt x="9406" y="24397"/>
                </a:cubicBezTo>
                <a:cubicBezTo>
                  <a:pt x="9261" y="24413"/>
                  <a:pt x="9390" y="24624"/>
                  <a:pt x="9342" y="24721"/>
                </a:cubicBezTo>
                <a:cubicBezTo>
                  <a:pt x="9083" y="24737"/>
                  <a:pt x="9325" y="24688"/>
                  <a:pt x="9277" y="24575"/>
                </a:cubicBezTo>
                <a:cubicBezTo>
                  <a:pt x="9244" y="24704"/>
                  <a:pt x="8969" y="24672"/>
                  <a:pt x="8953" y="24818"/>
                </a:cubicBezTo>
                <a:cubicBezTo>
                  <a:pt x="9034" y="24947"/>
                  <a:pt x="9147" y="24607"/>
                  <a:pt x="9277" y="24769"/>
                </a:cubicBezTo>
                <a:cubicBezTo>
                  <a:pt x="9115" y="25174"/>
                  <a:pt x="9584" y="25206"/>
                  <a:pt x="9746" y="25546"/>
                </a:cubicBezTo>
                <a:cubicBezTo>
                  <a:pt x="9746" y="25384"/>
                  <a:pt x="9617" y="25077"/>
                  <a:pt x="9811" y="24899"/>
                </a:cubicBezTo>
                <a:cubicBezTo>
                  <a:pt x="9941" y="24947"/>
                  <a:pt x="10086" y="24980"/>
                  <a:pt x="10151" y="25077"/>
                </a:cubicBezTo>
                <a:cubicBezTo>
                  <a:pt x="9957" y="25255"/>
                  <a:pt x="10200" y="25465"/>
                  <a:pt x="9941" y="25643"/>
                </a:cubicBezTo>
                <a:cubicBezTo>
                  <a:pt x="9973" y="25708"/>
                  <a:pt x="10102" y="25676"/>
                  <a:pt x="10200" y="25676"/>
                </a:cubicBezTo>
                <a:cubicBezTo>
                  <a:pt x="10119" y="25805"/>
                  <a:pt x="10216" y="26032"/>
                  <a:pt x="9941" y="25919"/>
                </a:cubicBezTo>
                <a:cubicBezTo>
                  <a:pt x="10054" y="26226"/>
                  <a:pt x="10410" y="25902"/>
                  <a:pt x="10556" y="26097"/>
                </a:cubicBezTo>
                <a:cubicBezTo>
                  <a:pt x="10637" y="26081"/>
                  <a:pt x="10604" y="25983"/>
                  <a:pt x="10621" y="25902"/>
                </a:cubicBezTo>
                <a:cubicBezTo>
                  <a:pt x="10734" y="25935"/>
                  <a:pt x="10815" y="26032"/>
                  <a:pt x="10815" y="26129"/>
                </a:cubicBezTo>
                <a:cubicBezTo>
                  <a:pt x="10604" y="26129"/>
                  <a:pt x="10183" y="26161"/>
                  <a:pt x="10086" y="26372"/>
                </a:cubicBezTo>
                <a:cubicBezTo>
                  <a:pt x="10102" y="26437"/>
                  <a:pt x="10216" y="26421"/>
                  <a:pt x="10297" y="26421"/>
                </a:cubicBezTo>
                <a:cubicBezTo>
                  <a:pt x="10232" y="26501"/>
                  <a:pt x="10022" y="26485"/>
                  <a:pt x="10086" y="26663"/>
                </a:cubicBezTo>
                <a:cubicBezTo>
                  <a:pt x="9843" y="26501"/>
                  <a:pt x="9682" y="26874"/>
                  <a:pt x="9827" y="26987"/>
                </a:cubicBezTo>
                <a:cubicBezTo>
                  <a:pt x="9843" y="26922"/>
                  <a:pt x="9957" y="26874"/>
                  <a:pt x="9957" y="26696"/>
                </a:cubicBezTo>
                <a:cubicBezTo>
                  <a:pt x="10119" y="26760"/>
                  <a:pt x="10135" y="26922"/>
                  <a:pt x="10362" y="26922"/>
                </a:cubicBezTo>
                <a:cubicBezTo>
                  <a:pt x="10345" y="27019"/>
                  <a:pt x="10248" y="27036"/>
                  <a:pt x="10102" y="27019"/>
                </a:cubicBezTo>
                <a:cubicBezTo>
                  <a:pt x="10135" y="27295"/>
                  <a:pt x="10135" y="27554"/>
                  <a:pt x="10102" y="27813"/>
                </a:cubicBezTo>
                <a:cubicBezTo>
                  <a:pt x="9989" y="27797"/>
                  <a:pt x="10038" y="27667"/>
                  <a:pt x="9827" y="27732"/>
                </a:cubicBezTo>
                <a:cubicBezTo>
                  <a:pt x="10038" y="27991"/>
                  <a:pt x="10086" y="28153"/>
                  <a:pt x="10102" y="28606"/>
                </a:cubicBezTo>
                <a:cubicBezTo>
                  <a:pt x="10345" y="28557"/>
                  <a:pt x="10102" y="28493"/>
                  <a:pt x="10167" y="28331"/>
                </a:cubicBezTo>
                <a:cubicBezTo>
                  <a:pt x="10345" y="28282"/>
                  <a:pt x="10313" y="28412"/>
                  <a:pt x="10442" y="28412"/>
                </a:cubicBezTo>
                <a:lnTo>
                  <a:pt x="10442" y="28266"/>
                </a:lnTo>
                <a:cubicBezTo>
                  <a:pt x="10523" y="28282"/>
                  <a:pt x="10491" y="28396"/>
                  <a:pt x="10507" y="28460"/>
                </a:cubicBezTo>
                <a:cubicBezTo>
                  <a:pt x="10281" y="28412"/>
                  <a:pt x="10297" y="28525"/>
                  <a:pt x="10313" y="28638"/>
                </a:cubicBezTo>
                <a:cubicBezTo>
                  <a:pt x="10167" y="28703"/>
                  <a:pt x="10102" y="28622"/>
                  <a:pt x="9908" y="28703"/>
                </a:cubicBezTo>
                <a:cubicBezTo>
                  <a:pt x="9941" y="28800"/>
                  <a:pt x="10216" y="28703"/>
                  <a:pt x="10038" y="28833"/>
                </a:cubicBezTo>
                <a:cubicBezTo>
                  <a:pt x="10183" y="28833"/>
                  <a:pt x="10281" y="28816"/>
                  <a:pt x="10297" y="28736"/>
                </a:cubicBezTo>
                <a:cubicBezTo>
                  <a:pt x="10362" y="28881"/>
                  <a:pt x="10167" y="29124"/>
                  <a:pt x="10313" y="29432"/>
                </a:cubicBezTo>
                <a:cubicBezTo>
                  <a:pt x="10167" y="29351"/>
                  <a:pt x="10216" y="29124"/>
                  <a:pt x="9908" y="29156"/>
                </a:cubicBezTo>
                <a:cubicBezTo>
                  <a:pt x="9795" y="29189"/>
                  <a:pt x="9795" y="29513"/>
                  <a:pt x="9908" y="29529"/>
                </a:cubicBezTo>
                <a:cubicBezTo>
                  <a:pt x="9892" y="29691"/>
                  <a:pt x="9617" y="29415"/>
                  <a:pt x="9568" y="29577"/>
                </a:cubicBezTo>
                <a:cubicBezTo>
                  <a:pt x="9633" y="29707"/>
                  <a:pt x="9746" y="29513"/>
                  <a:pt x="9843" y="29626"/>
                </a:cubicBezTo>
                <a:cubicBezTo>
                  <a:pt x="9471" y="29950"/>
                  <a:pt x="9973" y="30128"/>
                  <a:pt x="9584" y="30322"/>
                </a:cubicBezTo>
                <a:cubicBezTo>
                  <a:pt x="9714" y="30354"/>
                  <a:pt x="9552" y="30597"/>
                  <a:pt x="9779" y="30549"/>
                </a:cubicBezTo>
                <a:cubicBezTo>
                  <a:pt x="9827" y="30694"/>
                  <a:pt x="9665" y="30694"/>
                  <a:pt x="9730" y="30840"/>
                </a:cubicBezTo>
                <a:cubicBezTo>
                  <a:pt x="9083" y="30597"/>
                  <a:pt x="9649" y="31148"/>
                  <a:pt x="9131" y="31212"/>
                </a:cubicBezTo>
                <a:cubicBezTo>
                  <a:pt x="9147" y="31115"/>
                  <a:pt x="9115" y="31067"/>
                  <a:pt x="9002" y="31067"/>
                </a:cubicBezTo>
                <a:cubicBezTo>
                  <a:pt x="9196" y="30209"/>
                  <a:pt x="8840" y="29124"/>
                  <a:pt x="9164" y="28379"/>
                </a:cubicBezTo>
                <a:cubicBezTo>
                  <a:pt x="9309" y="28379"/>
                  <a:pt x="9196" y="28541"/>
                  <a:pt x="9228" y="28606"/>
                </a:cubicBezTo>
                <a:cubicBezTo>
                  <a:pt x="9358" y="28493"/>
                  <a:pt x="9455" y="28541"/>
                  <a:pt x="9487" y="28428"/>
                </a:cubicBezTo>
                <a:cubicBezTo>
                  <a:pt x="9261" y="28509"/>
                  <a:pt x="9261" y="28201"/>
                  <a:pt x="9018" y="28153"/>
                </a:cubicBezTo>
                <a:cubicBezTo>
                  <a:pt x="9244" y="27991"/>
                  <a:pt x="9147" y="27878"/>
                  <a:pt x="9147" y="27732"/>
                </a:cubicBezTo>
                <a:cubicBezTo>
                  <a:pt x="9277" y="27732"/>
                  <a:pt x="9293" y="27797"/>
                  <a:pt x="9423" y="27780"/>
                </a:cubicBezTo>
                <a:cubicBezTo>
                  <a:pt x="9487" y="27732"/>
                  <a:pt x="9633" y="27538"/>
                  <a:pt x="9487" y="27505"/>
                </a:cubicBezTo>
                <a:cubicBezTo>
                  <a:pt x="9390" y="27521"/>
                  <a:pt x="9503" y="27554"/>
                  <a:pt x="9487" y="27635"/>
                </a:cubicBezTo>
                <a:cubicBezTo>
                  <a:pt x="9261" y="27586"/>
                  <a:pt x="9244" y="27392"/>
                  <a:pt x="9018" y="27359"/>
                </a:cubicBezTo>
                <a:cubicBezTo>
                  <a:pt x="9342" y="27214"/>
                  <a:pt x="8775" y="26987"/>
                  <a:pt x="9212" y="26939"/>
                </a:cubicBezTo>
                <a:cubicBezTo>
                  <a:pt x="9212" y="27084"/>
                  <a:pt x="9180" y="27246"/>
                  <a:pt x="9293" y="27311"/>
                </a:cubicBezTo>
                <a:cubicBezTo>
                  <a:pt x="9649" y="27117"/>
                  <a:pt x="9115" y="26874"/>
                  <a:pt x="8953" y="26760"/>
                </a:cubicBezTo>
                <a:cubicBezTo>
                  <a:pt x="8872" y="26777"/>
                  <a:pt x="8888" y="26841"/>
                  <a:pt x="8888" y="26906"/>
                </a:cubicBezTo>
                <a:cubicBezTo>
                  <a:pt x="8532" y="26712"/>
                  <a:pt x="8807" y="26372"/>
                  <a:pt x="8807" y="26161"/>
                </a:cubicBezTo>
                <a:cubicBezTo>
                  <a:pt x="8726" y="26161"/>
                  <a:pt x="8694" y="26178"/>
                  <a:pt x="8678" y="26210"/>
                </a:cubicBezTo>
                <a:cubicBezTo>
                  <a:pt x="8532" y="26210"/>
                  <a:pt x="8645" y="26048"/>
                  <a:pt x="8613" y="25983"/>
                </a:cubicBezTo>
                <a:cubicBezTo>
                  <a:pt x="8662" y="26016"/>
                  <a:pt x="8743" y="26032"/>
                  <a:pt x="8807" y="26016"/>
                </a:cubicBezTo>
                <a:cubicBezTo>
                  <a:pt x="8840" y="25822"/>
                  <a:pt x="8743" y="25546"/>
                  <a:pt x="8872" y="25417"/>
                </a:cubicBezTo>
                <a:cubicBezTo>
                  <a:pt x="8710" y="25498"/>
                  <a:pt x="8613" y="25660"/>
                  <a:pt x="8613" y="25838"/>
                </a:cubicBezTo>
                <a:cubicBezTo>
                  <a:pt x="8419" y="25708"/>
                  <a:pt x="8322" y="25627"/>
                  <a:pt x="8079" y="25757"/>
                </a:cubicBezTo>
                <a:cubicBezTo>
                  <a:pt x="8176" y="25433"/>
                  <a:pt x="7771" y="25465"/>
                  <a:pt x="7739" y="25239"/>
                </a:cubicBezTo>
                <a:cubicBezTo>
                  <a:pt x="7868" y="25223"/>
                  <a:pt x="7917" y="25271"/>
                  <a:pt x="7998" y="25287"/>
                </a:cubicBezTo>
                <a:cubicBezTo>
                  <a:pt x="7707" y="24915"/>
                  <a:pt x="7545" y="25643"/>
                  <a:pt x="7205" y="25579"/>
                </a:cubicBezTo>
                <a:cubicBezTo>
                  <a:pt x="7205" y="25805"/>
                  <a:pt x="7512" y="25805"/>
                  <a:pt x="7480" y="26032"/>
                </a:cubicBezTo>
                <a:cubicBezTo>
                  <a:pt x="7318" y="26032"/>
                  <a:pt x="7286" y="26113"/>
                  <a:pt x="7156" y="26129"/>
                </a:cubicBezTo>
                <a:cubicBezTo>
                  <a:pt x="7124" y="26275"/>
                  <a:pt x="7383" y="26259"/>
                  <a:pt x="7221" y="26356"/>
                </a:cubicBezTo>
                <a:cubicBezTo>
                  <a:pt x="6881" y="25951"/>
                  <a:pt x="7172" y="25838"/>
                  <a:pt x="6946" y="25482"/>
                </a:cubicBezTo>
                <a:cubicBezTo>
                  <a:pt x="6784" y="25692"/>
                  <a:pt x="6719" y="25320"/>
                  <a:pt x="6411" y="25352"/>
                </a:cubicBezTo>
                <a:cubicBezTo>
                  <a:pt x="6476" y="25174"/>
                  <a:pt x="6719" y="25287"/>
                  <a:pt x="6751" y="25401"/>
                </a:cubicBezTo>
                <a:cubicBezTo>
                  <a:pt x="7124" y="25223"/>
                  <a:pt x="6881" y="25109"/>
                  <a:pt x="7075" y="24931"/>
                </a:cubicBezTo>
                <a:cubicBezTo>
                  <a:pt x="6962" y="24850"/>
                  <a:pt x="6703" y="24883"/>
                  <a:pt x="6606" y="24802"/>
                </a:cubicBezTo>
                <a:lnTo>
                  <a:pt x="6606" y="24802"/>
                </a:lnTo>
                <a:cubicBezTo>
                  <a:pt x="6638" y="24591"/>
                  <a:pt x="6589" y="24510"/>
                  <a:pt x="6476" y="24526"/>
                </a:cubicBezTo>
                <a:cubicBezTo>
                  <a:pt x="6379" y="24348"/>
                  <a:pt x="6768" y="24510"/>
                  <a:pt x="6670" y="24332"/>
                </a:cubicBezTo>
                <a:cubicBezTo>
                  <a:pt x="6622" y="24203"/>
                  <a:pt x="6460" y="24365"/>
                  <a:pt x="6347" y="24332"/>
                </a:cubicBezTo>
                <a:cubicBezTo>
                  <a:pt x="6314" y="24170"/>
                  <a:pt x="6670" y="24284"/>
                  <a:pt x="6541" y="24057"/>
                </a:cubicBezTo>
                <a:cubicBezTo>
                  <a:pt x="6509" y="23976"/>
                  <a:pt x="6460" y="24073"/>
                  <a:pt x="6347" y="24057"/>
                </a:cubicBezTo>
                <a:cubicBezTo>
                  <a:pt x="6379" y="23895"/>
                  <a:pt x="6509" y="23798"/>
                  <a:pt x="6670" y="23766"/>
                </a:cubicBezTo>
                <a:cubicBezTo>
                  <a:pt x="6460" y="23782"/>
                  <a:pt x="6250" y="23668"/>
                  <a:pt x="6007" y="23733"/>
                </a:cubicBezTo>
                <a:cubicBezTo>
                  <a:pt x="6217" y="23976"/>
                  <a:pt x="6185" y="24154"/>
                  <a:pt x="6023" y="24559"/>
                </a:cubicBezTo>
                <a:cubicBezTo>
                  <a:pt x="6233" y="24624"/>
                  <a:pt x="6428" y="24688"/>
                  <a:pt x="6622" y="24785"/>
                </a:cubicBezTo>
                <a:lnTo>
                  <a:pt x="6622" y="24785"/>
                </a:lnTo>
                <a:cubicBezTo>
                  <a:pt x="6670" y="24818"/>
                  <a:pt x="6719" y="24850"/>
                  <a:pt x="6751" y="24883"/>
                </a:cubicBezTo>
                <a:cubicBezTo>
                  <a:pt x="6687" y="24980"/>
                  <a:pt x="6654" y="25093"/>
                  <a:pt x="6622" y="25206"/>
                </a:cubicBezTo>
                <a:lnTo>
                  <a:pt x="6363" y="25206"/>
                </a:lnTo>
                <a:cubicBezTo>
                  <a:pt x="6411" y="25093"/>
                  <a:pt x="6411" y="24947"/>
                  <a:pt x="6363" y="24834"/>
                </a:cubicBezTo>
                <a:cubicBezTo>
                  <a:pt x="6120" y="24785"/>
                  <a:pt x="6347" y="25061"/>
                  <a:pt x="6039" y="24980"/>
                </a:cubicBezTo>
                <a:cubicBezTo>
                  <a:pt x="6233" y="25142"/>
                  <a:pt x="6120" y="25449"/>
                  <a:pt x="6169" y="25579"/>
                </a:cubicBezTo>
                <a:cubicBezTo>
                  <a:pt x="5974" y="25449"/>
                  <a:pt x="5893" y="25223"/>
                  <a:pt x="5634" y="25125"/>
                </a:cubicBezTo>
                <a:cubicBezTo>
                  <a:pt x="5667" y="25061"/>
                  <a:pt x="5731" y="25142"/>
                  <a:pt x="5845" y="25125"/>
                </a:cubicBezTo>
                <a:cubicBezTo>
                  <a:pt x="5829" y="25028"/>
                  <a:pt x="5667" y="25028"/>
                  <a:pt x="5505" y="25044"/>
                </a:cubicBezTo>
                <a:cubicBezTo>
                  <a:pt x="5586" y="24883"/>
                  <a:pt x="5699" y="24737"/>
                  <a:pt x="5845" y="24624"/>
                </a:cubicBezTo>
                <a:cubicBezTo>
                  <a:pt x="5715" y="24607"/>
                  <a:pt x="5731" y="24510"/>
                  <a:pt x="5505" y="24575"/>
                </a:cubicBezTo>
                <a:cubicBezTo>
                  <a:pt x="5812" y="24494"/>
                  <a:pt x="5586" y="24332"/>
                  <a:pt x="5634" y="24057"/>
                </a:cubicBezTo>
                <a:cubicBezTo>
                  <a:pt x="5424" y="24203"/>
                  <a:pt x="5505" y="24203"/>
                  <a:pt x="5359" y="24025"/>
                </a:cubicBezTo>
                <a:cubicBezTo>
                  <a:pt x="5262" y="24025"/>
                  <a:pt x="5440" y="24219"/>
                  <a:pt x="5359" y="24348"/>
                </a:cubicBezTo>
                <a:cubicBezTo>
                  <a:pt x="5294" y="24365"/>
                  <a:pt x="5165" y="23960"/>
                  <a:pt x="4906" y="24219"/>
                </a:cubicBezTo>
                <a:cubicBezTo>
                  <a:pt x="4906" y="24105"/>
                  <a:pt x="5019" y="24073"/>
                  <a:pt x="4971" y="23927"/>
                </a:cubicBezTo>
                <a:cubicBezTo>
                  <a:pt x="5197" y="23976"/>
                  <a:pt x="5780" y="24008"/>
                  <a:pt x="5683" y="23685"/>
                </a:cubicBezTo>
                <a:cubicBezTo>
                  <a:pt x="5424" y="23895"/>
                  <a:pt x="5343" y="23798"/>
                  <a:pt x="4954" y="23798"/>
                </a:cubicBezTo>
                <a:cubicBezTo>
                  <a:pt x="4954" y="23587"/>
                  <a:pt x="5149" y="23814"/>
                  <a:pt x="5230" y="23701"/>
                </a:cubicBezTo>
                <a:cubicBezTo>
                  <a:pt x="5213" y="23604"/>
                  <a:pt x="5052" y="23604"/>
                  <a:pt x="4890" y="23604"/>
                </a:cubicBezTo>
                <a:cubicBezTo>
                  <a:pt x="4825" y="23393"/>
                  <a:pt x="5100" y="23409"/>
                  <a:pt x="5213" y="23328"/>
                </a:cubicBezTo>
                <a:cubicBezTo>
                  <a:pt x="5408" y="23361"/>
                  <a:pt x="5052" y="23409"/>
                  <a:pt x="5149" y="23555"/>
                </a:cubicBezTo>
                <a:cubicBezTo>
                  <a:pt x="5602" y="23587"/>
                  <a:pt x="5149" y="23247"/>
                  <a:pt x="5553" y="23280"/>
                </a:cubicBezTo>
                <a:cubicBezTo>
                  <a:pt x="5327" y="23264"/>
                  <a:pt x="5343" y="23053"/>
                  <a:pt x="5359" y="22859"/>
                </a:cubicBezTo>
                <a:cubicBezTo>
                  <a:pt x="4922" y="22843"/>
                  <a:pt x="4954" y="23086"/>
                  <a:pt x="4760" y="22729"/>
                </a:cubicBezTo>
                <a:cubicBezTo>
                  <a:pt x="4631" y="22729"/>
                  <a:pt x="4679" y="22859"/>
                  <a:pt x="4501" y="22827"/>
                </a:cubicBezTo>
                <a:cubicBezTo>
                  <a:pt x="4663" y="22697"/>
                  <a:pt x="4760" y="22616"/>
                  <a:pt x="4566" y="22454"/>
                </a:cubicBezTo>
                <a:cubicBezTo>
                  <a:pt x="4728" y="22503"/>
                  <a:pt x="4679" y="22260"/>
                  <a:pt x="4744" y="22033"/>
                </a:cubicBezTo>
                <a:cubicBezTo>
                  <a:pt x="4971" y="22049"/>
                  <a:pt x="4857" y="22309"/>
                  <a:pt x="4890" y="22454"/>
                </a:cubicBezTo>
                <a:cubicBezTo>
                  <a:pt x="4906" y="22535"/>
                  <a:pt x="5116" y="22470"/>
                  <a:pt x="5149" y="22535"/>
                </a:cubicBezTo>
                <a:cubicBezTo>
                  <a:pt x="5246" y="22438"/>
                  <a:pt x="5375" y="22341"/>
                  <a:pt x="5489" y="22487"/>
                </a:cubicBezTo>
                <a:cubicBezTo>
                  <a:pt x="5683" y="22438"/>
                  <a:pt x="5408" y="22325"/>
                  <a:pt x="5489" y="22211"/>
                </a:cubicBezTo>
                <a:cubicBezTo>
                  <a:pt x="5424" y="22244"/>
                  <a:pt x="5424" y="22325"/>
                  <a:pt x="5278" y="22309"/>
                </a:cubicBezTo>
                <a:cubicBezTo>
                  <a:pt x="5246" y="22066"/>
                  <a:pt x="5343" y="22179"/>
                  <a:pt x="5489" y="22114"/>
                </a:cubicBezTo>
                <a:cubicBezTo>
                  <a:pt x="5424" y="21920"/>
                  <a:pt x="5116" y="21888"/>
                  <a:pt x="5084" y="21661"/>
                </a:cubicBezTo>
                <a:cubicBezTo>
                  <a:pt x="4679" y="21693"/>
                  <a:pt x="5052" y="21985"/>
                  <a:pt x="4631" y="21985"/>
                </a:cubicBezTo>
                <a:cubicBezTo>
                  <a:pt x="4679" y="21790"/>
                  <a:pt x="4550" y="21790"/>
                  <a:pt x="4631" y="21483"/>
                </a:cubicBezTo>
                <a:cubicBezTo>
                  <a:pt x="4760" y="21499"/>
                  <a:pt x="4760" y="21612"/>
                  <a:pt x="4890" y="21612"/>
                </a:cubicBezTo>
                <a:cubicBezTo>
                  <a:pt x="5116" y="21548"/>
                  <a:pt x="4841" y="21191"/>
                  <a:pt x="4695" y="21386"/>
                </a:cubicBezTo>
                <a:cubicBezTo>
                  <a:pt x="4679" y="21127"/>
                  <a:pt x="4550" y="20900"/>
                  <a:pt x="4355" y="20738"/>
                </a:cubicBezTo>
                <a:cubicBezTo>
                  <a:pt x="4598" y="20706"/>
                  <a:pt x="4598" y="20771"/>
                  <a:pt x="4614" y="20512"/>
                </a:cubicBezTo>
                <a:cubicBezTo>
                  <a:pt x="4404" y="20657"/>
                  <a:pt x="4323" y="20285"/>
                  <a:pt x="4469" y="20091"/>
                </a:cubicBezTo>
                <a:cubicBezTo>
                  <a:pt x="4210" y="20155"/>
                  <a:pt x="4161" y="20301"/>
                  <a:pt x="3870" y="20139"/>
                </a:cubicBezTo>
                <a:cubicBezTo>
                  <a:pt x="3854" y="20042"/>
                  <a:pt x="3918" y="20026"/>
                  <a:pt x="3934" y="19961"/>
                </a:cubicBezTo>
                <a:cubicBezTo>
                  <a:pt x="3756" y="19961"/>
                  <a:pt x="3805" y="20042"/>
                  <a:pt x="3675" y="19961"/>
                </a:cubicBezTo>
                <a:cubicBezTo>
                  <a:pt x="3692" y="19913"/>
                  <a:pt x="3805" y="19929"/>
                  <a:pt x="3805" y="19864"/>
                </a:cubicBezTo>
                <a:cubicBezTo>
                  <a:pt x="3611" y="19783"/>
                  <a:pt x="3465" y="19783"/>
                  <a:pt x="3465" y="19637"/>
                </a:cubicBezTo>
                <a:cubicBezTo>
                  <a:pt x="3335" y="19621"/>
                  <a:pt x="3190" y="19637"/>
                  <a:pt x="3060" y="19686"/>
                </a:cubicBezTo>
                <a:cubicBezTo>
                  <a:pt x="3076" y="19734"/>
                  <a:pt x="3141" y="19734"/>
                  <a:pt x="3141" y="19783"/>
                </a:cubicBezTo>
                <a:cubicBezTo>
                  <a:pt x="3157" y="19896"/>
                  <a:pt x="3255" y="19718"/>
                  <a:pt x="3400" y="19783"/>
                </a:cubicBezTo>
                <a:cubicBezTo>
                  <a:pt x="3319" y="19896"/>
                  <a:pt x="3255" y="19929"/>
                  <a:pt x="3335" y="20058"/>
                </a:cubicBezTo>
                <a:cubicBezTo>
                  <a:pt x="3530" y="19945"/>
                  <a:pt x="3659" y="20139"/>
                  <a:pt x="3400" y="20155"/>
                </a:cubicBezTo>
                <a:cubicBezTo>
                  <a:pt x="3465" y="20285"/>
                  <a:pt x="3578" y="20091"/>
                  <a:pt x="3675" y="20204"/>
                </a:cubicBezTo>
                <a:cubicBezTo>
                  <a:pt x="3773" y="20431"/>
                  <a:pt x="3400" y="20350"/>
                  <a:pt x="3271" y="20431"/>
                </a:cubicBezTo>
                <a:cubicBezTo>
                  <a:pt x="3352" y="20690"/>
                  <a:pt x="3093" y="20738"/>
                  <a:pt x="3012" y="21046"/>
                </a:cubicBezTo>
                <a:cubicBezTo>
                  <a:pt x="2785" y="21013"/>
                  <a:pt x="2931" y="20819"/>
                  <a:pt x="3012" y="20771"/>
                </a:cubicBezTo>
                <a:cubicBezTo>
                  <a:pt x="2915" y="20690"/>
                  <a:pt x="2704" y="20690"/>
                  <a:pt x="2607" y="20576"/>
                </a:cubicBezTo>
                <a:cubicBezTo>
                  <a:pt x="2558" y="20625"/>
                  <a:pt x="2510" y="20673"/>
                  <a:pt x="2477" y="20722"/>
                </a:cubicBezTo>
                <a:cubicBezTo>
                  <a:pt x="2380" y="20690"/>
                  <a:pt x="2332" y="20592"/>
                  <a:pt x="2348" y="20495"/>
                </a:cubicBezTo>
                <a:cubicBezTo>
                  <a:pt x="2526" y="20495"/>
                  <a:pt x="2477" y="20414"/>
                  <a:pt x="2607" y="20495"/>
                </a:cubicBezTo>
                <a:cubicBezTo>
                  <a:pt x="2591" y="20414"/>
                  <a:pt x="2494" y="20398"/>
                  <a:pt x="2348" y="20398"/>
                </a:cubicBezTo>
                <a:cubicBezTo>
                  <a:pt x="2413" y="20301"/>
                  <a:pt x="2542" y="20301"/>
                  <a:pt x="2607" y="20398"/>
                </a:cubicBezTo>
                <a:cubicBezTo>
                  <a:pt x="2753" y="20398"/>
                  <a:pt x="2639" y="20236"/>
                  <a:pt x="2672" y="20172"/>
                </a:cubicBezTo>
                <a:cubicBezTo>
                  <a:pt x="2558" y="20253"/>
                  <a:pt x="2283" y="20220"/>
                  <a:pt x="2073" y="20220"/>
                </a:cubicBezTo>
                <a:cubicBezTo>
                  <a:pt x="2154" y="20123"/>
                  <a:pt x="2348" y="20091"/>
                  <a:pt x="2413" y="19993"/>
                </a:cubicBezTo>
                <a:cubicBezTo>
                  <a:pt x="2202" y="19880"/>
                  <a:pt x="2364" y="19492"/>
                  <a:pt x="2202" y="19249"/>
                </a:cubicBezTo>
                <a:cubicBezTo>
                  <a:pt x="2299" y="19152"/>
                  <a:pt x="2364" y="19314"/>
                  <a:pt x="2413" y="19200"/>
                </a:cubicBezTo>
                <a:cubicBezTo>
                  <a:pt x="2348" y="19071"/>
                  <a:pt x="2235" y="19265"/>
                  <a:pt x="2138" y="19168"/>
                </a:cubicBezTo>
                <a:cubicBezTo>
                  <a:pt x="2089" y="19006"/>
                  <a:pt x="2283" y="19006"/>
                  <a:pt x="2348" y="18925"/>
                </a:cubicBezTo>
                <a:cubicBezTo>
                  <a:pt x="2316" y="18860"/>
                  <a:pt x="2218" y="18860"/>
                  <a:pt x="2202" y="18796"/>
                </a:cubicBezTo>
                <a:cubicBezTo>
                  <a:pt x="1943" y="18828"/>
                  <a:pt x="2251" y="18974"/>
                  <a:pt x="2089" y="19071"/>
                </a:cubicBezTo>
                <a:cubicBezTo>
                  <a:pt x="1846" y="19055"/>
                  <a:pt x="2024" y="18731"/>
                  <a:pt x="1814" y="18698"/>
                </a:cubicBezTo>
                <a:cubicBezTo>
                  <a:pt x="1862" y="18601"/>
                  <a:pt x="2105" y="18617"/>
                  <a:pt x="2218" y="18553"/>
                </a:cubicBezTo>
                <a:cubicBezTo>
                  <a:pt x="1976" y="18585"/>
                  <a:pt x="1765" y="18456"/>
                  <a:pt x="1814" y="18148"/>
                </a:cubicBezTo>
                <a:cubicBezTo>
                  <a:pt x="1895" y="18164"/>
                  <a:pt x="1862" y="18261"/>
                  <a:pt x="1878" y="18342"/>
                </a:cubicBezTo>
                <a:cubicBezTo>
                  <a:pt x="2089" y="18197"/>
                  <a:pt x="1814" y="18018"/>
                  <a:pt x="1619" y="18018"/>
                </a:cubicBezTo>
                <a:cubicBezTo>
                  <a:pt x="1555" y="17662"/>
                  <a:pt x="1700" y="17614"/>
                  <a:pt x="1539" y="17274"/>
                </a:cubicBezTo>
                <a:cubicBezTo>
                  <a:pt x="1328" y="17258"/>
                  <a:pt x="1393" y="17419"/>
                  <a:pt x="1134" y="17371"/>
                </a:cubicBezTo>
                <a:cubicBezTo>
                  <a:pt x="1182" y="17079"/>
                  <a:pt x="778" y="17177"/>
                  <a:pt x="600" y="16918"/>
                </a:cubicBezTo>
                <a:cubicBezTo>
                  <a:pt x="616" y="16756"/>
                  <a:pt x="778" y="16804"/>
                  <a:pt x="664" y="16642"/>
                </a:cubicBezTo>
                <a:cubicBezTo>
                  <a:pt x="438" y="16594"/>
                  <a:pt x="567" y="16788"/>
                  <a:pt x="454" y="16820"/>
                </a:cubicBezTo>
                <a:cubicBezTo>
                  <a:pt x="243" y="16869"/>
                  <a:pt x="324" y="16707"/>
                  <a:pt x="195" y="16691"/>
                </a:cubicBezTo>
                <a:cubicBezTo>
                  <a:pt x="341" y="16642"/>
                  <a:pt x="357" y="16529"/>
                  <a:pt x="600" y="16545"/>
                </a:cubicBezTo>
                <a:cubicBezTo>
                  <a:pt x="681" y="16513"/>
                  <a:pt x="551" y="16416"/>
                  <a:pt x="648" y="16319"/>
                </a:cubicBezTo>
                <a:cubicBezTo>
                  <a:pt x="470" y="16319"/>
                  <a:pt x="583" y="16529"/>
                  <a:pt x="324" y="16497"/>
                </a:cubicBezTo>
                <a:cubicBezTo>
                  <a:pt x="292" y="16319"/>
                  <a:pt x="357" y="16205"/>
                  <a:pt x="535" y="16173"/>
                </a:cubicBezTo>
                <a:cubicBezTo>
                  <a:pt x="632" y="16157"/>
                  <a:pt x="648" y="16205"/>
                  <a:pt x="664" y="16270"/>
                </a:cubicBezTo>
                <a:cubicBezTo>
                  <a:pt x="810" y="16270"/>
                  <a:pt x="681" y="16060"/>
                  <a:pt x="729" y="15979"/>
                </a:cubicBezTo>
                <a:cubicBezTo>
                  <a:pt x="1458" y="15962"/>
                  <a:pt x="211" y="15169"/>
                  <a:pt x="1037" y="15007"/>
                </a:cubicBezTo>
                <a:cubicBezTo>
                  <a:pt x="972" y="14732"/>
                  <a:pt x="1166" y="14635"/>
                  <a:pt x="1296" y="14489"/>
                </a:cubicBezTo>
                <a:cubicBezTo>
                  <a:pt x="1296" y="14457"/>
                  <a:pt x="1231" y="14457"/>
                  <a:pt x="1231" y="14408"/>
                </a:cubicBezTo>
                <a:cubicBezTo>
                  <a:pt x="1053" y="14376"/>
                  <a:pt x="1280" y="14619"/>
                  <a:pt x="1101" y="14586"/>
                </a:cubicBezTo>
                <a:cubicBezTo>
                  <a:pt x="826" y="14570"/>
                  <a:pt x="1101" y="14473"/>
                  <a:pt x="972" y="14360"/>
                </a:cubicBezTo>
                <a:cubicBezTo>
                  <a:pt x="1409" y="14327"/>
                  <a:pt x="1571" y="14117"/>
                  <a:pt x="1555" y="13793"/>
                </a:cubicBezTo>
                <a:cubicBezTo>
                  <a:pt x="1280" y="13777"/>
                  <a:pt x="1312" y="13971"/>
                  <a:pt x="1101" y="13987"/>
                </a:cubicBezTo>
                <a:cubicBezTo>
                  <a:pt x="1053" y="13777"/>
                  <a:pt x="1215" y="13696"/>
                  <a:pt x="1150" y="13469"/>
                </a:cubicBezTo>
                <a:cubicBezTo>
                  <a:pt x="1490" y="13437"/>
                  <a:pt x="1506" y="13194"/>
                  <a:pt x="1684" y="13048"/>
                </a:cubicBezTo>
                <a:cubicBezTo>
                  <a:pt x="1830" y="13081"/>
                  <a:pt x="2073" y="13081"/>
                  <a:pt x="2218" y="13226"/>
                </a:cubicBezTo>
                <a:cubicBezTo>
                  <a:pt x="2413" y="12919"/>
                  <a:pt x="2526" y="12547"/>
                  <a:pt x="2526" y="12158"/>
                </a:cubicBezTo>
                <a:cubicBezTo>
                  <a:pt x="2737" y="12336"/>
                  <a:pt x="2720" y="12126"/>
                  <a:pt x="2931" y="12061"/>
                </a:cubicBezTo>
                <a:cubicBezTo>
                  <a:pt x="2898" y="11980"/>
                  <a:pt x="2898" y="11867"/>
                  <a:pt x="2801" y="11834"/>
                </a:cubicBezTo>
                <a:cubicBezTo>
                  <a:pt x="2672" y="12093"/>
                  <a:pt x="1959" y="12255"/>
                  <a:pt x="2348" y="12579"/>
                </a:cubicBezTo>
                <a:cubicBezTo>
                  <a:pt x="1959" y="12514"/>
                  <a:pt x="2397" y="12789"/>
                  <a:pt x="2024" y="12773"/>
                </a:cubicBezTo>
                <a:cubicBezTo>
                  <a:pt x="1992" y="12676"/>
                  <a:pt x="2057" y="12644"/>
                  <a:pt x="2073" y="12579"/>
                </a:cubicBezTo>
                <a:cubicBezTo>
                  <a:pt x="1814" y="12789"/>
                  <a:pt x="1490" y="12887"/>
                  <a:pt x="1150" y="12870"/>
                </a:cubicBezTo>
                <a:cubicBezTo>
                  <a:pt x="1150" y="12708"/>
                  <a:pt x="1263" y="12611"/>
                  <a:pt x="1425" y="12547"/>
                </a:cubicBezTo>
                <a:cubicBezTo>
                  <a:pt x="1393" y="12466"/>
                  <a:pt x="1215" y="12466"/>
                  <a:pt x="1280" y="12320"/>
                </a:cubicBezTo>
                <a:cubicBezTo>
                  <a:pt x="1539" y="12579"/>
                  <a:pt x="1522" y="12045"/>
                  <a:pt x="1943" y="12109"/>
                </a:cubicBezTo>
                <a:cubicBezTo>
                  <a:pt x="1943" y="11850"/>
                  <a:pt x="2121" y="11689"/>
                  <a:pt x="2008" y="11462"/>
                </a:cubicBezTo>
                <a:cubicBezTo>
                  <a:pt x="2170" y="11462"/>
                  <a:pt x="2202" y="11543"/>
                  <a:pt x="2267" y="11413"/>
                </a:cubicBezTo>
                <a:cubicBezTo>
                  <a:pt x="2008" y="11268"/>
                  <a:pt x="1992" y="11624"/>
                  <a:pt x="1668" y="11462"/>
                </a:cubicBezTo>
                <a:cubicBezTo>
                  <a:pt x="1798" y="11268"/>
                  <a:pt x="1700" y="10911"/>
                  <a:pt x="2057" y="10863"/>
                </a:cubicBezTo>
                <a:cubicBezTo>
                  <a:pt x="1717" y="10329"/>
                  <a:pt x="1717" y="9762"/>
                  <a:pt x="2575" y="9600"/>
                </a:cubicBezTo>
                <a:cubicBezTo>
                  <a:pt x="2656" y="9357"/>
                  <a:pt x="2283" y="9438"/>
                  <a:pt x="2235" y="9276"/>
                </a:cubicBezTo>
                <a:cubicBezTo>
                  <a:pt x="2089" y="9341"/>
                  <a:pt x="1992" y="9471"/>
                  <a:pt x="1976" y="9616"/>
                </a:cubicBezTo>
                <a:cubicBezTo>
                  <a:pt x="1749" y="9503"/>
                  <a:pt x="2008" y="9147"/>
                  <a:pt x="1976" y="8969"/>
                </a:cubicBezTo>
                <a:cubicBezTo>
                  <a:pt x="1571" y="9066"/>
                  <a:pt x="1441" y="9001"/>
                  <a:pt x="1118" y="9017"/>
                </a:cubicBezTo>
                <a:cubicBezTo>
                  <a:pt x="1296" y="8855"/>
                  <a:pt x="1684" y="8710"/>
                  <a:pt x="2235" y="8677"/>
                </a:cubicBezTo>
                <a:cubicBezTo>
                  <a:pt x="2170" y="8742"/>
                  <a:pt x="2057" y="8775"/>
                  <a:pt x="2040" y="8872"/>
                </a:cubicBezTo>
                <a:cubicBezTo>
                  <a:pt x="2186" y="8969"/>
                  <a:pt x="2251" y="8791"/>
                  <a:pt x="2445" y="8775"/>
                </a:cubicBezTo>
                <a:cubicBezTo>
                  <a:pt x="2073" y="8532"/>
                  <a:pt x="2720" y="8418"/>
                  <a:pt x="2623" y="8078"/>
                </a:cubicBezTo>
                <a:cubicBezTo>
                  <a:pt x="2542" y="8305"/>
                  <a:pt x="2186" y="8273"/>
                  <a:pt x="2170" y="8451"/>
                </a:cubicBezTo>
                <a:cubicBezTo>
                  <a:pt x="2057" y="8402"/>
                  <a:pt x="1943" y="8370"/>
                  <a:pt x="1976" y="8224"/>
                </a:cubicBezTo>
                <a:cubicBezTo>
                  <a:pt x="1652" y="8240"/>
                  <a:pt x="1328" y="8256"/>
                  <a:pt x="1247" y="8418"/>
                </a:cubicBezTo>
                <a:cubicBezTo>
                  <a:pt x="859" y="8176"/>
                  <a:pt x="1458" y="7949"/>
                  <a:pt x="1895" y="7949"/>
                </a:cubicBezTo>
                <a:cubicBezTo>
                  <a:pt x="2251" y="7787"/>
                  <a:pt x="2332" y="7447"/>
                  <a:pt x="2947" y="7479"/>
                </a:cubicBezTo>
                <a:cubicBezTo>
                  <a:pt x="2753" y="7366"/>
                  <a:pt x="2785" y="7463"/>
                  <a:pt x="2882" y="7285"/>
                </a:cubicBezTo>
                <a:cubicBezTo>
                  <a:pt x="2866" y="7253"/>
                  <a:pt x="2817" y="7237"/>
                  <a:pt x="2817" y="7204"/>
                </a:cubicBezTo>
                <a:cubicBezTo>
                  <a:pt x="2542" y="7334"/>
                  <a:pt x="2040" y="7123"/>
                  <a:pt x="1765" y="7398"/>
                </a:cubicBezTo>
                <a:cubicBezTo>
                  <a:pt x="1555" y="7301"/>
                  <a:pt x="1765" y="7204"/>
                  <a:pt x="1814" y="7026"/>
                </a:cubicBezTo>
                <a:cubicBezTo>
                  <a:pt x="2089" y="7204"/>
                  <a:pt x="2057" y="6848"/>
                  <a:pt x="2218" y="6978"/>
                </a:cubicBezTo>
                <a:cubicBezTo>
                  <a:pt x="2364" y="6961"/>
                  <a:pt x="2235" y="6783"/>
                  <a:pt x="2348" y="6751"/>
                </a:cubicBezTo>
                <a:cubicBezTo>
                  <a:pt x="2364" y="6638"/>
                  <a:pt x="2299" y="6605"/>
                  <a:pt x="2154" y="6605"/>
                </a:cubicBezTo>
                <a:cubicBezTo>
                  <a:pt x="1943" y="6298"/>
                  <a:pt x="2413" y="5893"/>
                  <a:pt x="2477" y="5537"/>
                </a:cubicBezTo>
                <a:cubicBezTo>
                  <a:pt x="2494" y="5440"/>
                  <a:pt x="2413" y="5294"/>
                  <a:pt x="2477" y="5164"/>
                </a:cubicBezTo>
                <a:cubicBezTo>
                  <a:pt x="2591" y="4938"/>
                  <a:pt x="2769" y="4938"/>
                  <a:pt x="2866" y="4598"/>
                </a:cubicBezTo>
                <a:cubicBezTo>
                  <a:pt x="2979" y="4112"/>
                  <a:pt x="3255" y="3675"/>
                  <a:pt x="3643" y="3351"/>
                </a:cubicBezTo>
                <a:cubicBezTo>
                  <a:pt x="3659" y="3238"/>
                  <a:pt x="3514" y="3238"/>
                  <a:pt x="3578" y="3108"/>
                </a:cubicBezTo>
                <a:cubicBezTo>
                  <a:pt x="4857" y="2008"/>
                  <a:pt x="6201" y="1069"/>
                  <a:pt x="8451" y="826"/>
                </a:cubicBezTo>
                <a:cubicBezTo>
                  <a:pt x="8451" y="729"/>
                  <a:pt x="8273" y="761"/>
                  <a:pt x="8306" y="648"/>
                </a:cubicBezTo>
                <a:cubicBezTo>
                  <a:pt x="8419" y="599"/>
                  <a:pt x="8532" y="583"/>
                  <a:pt x="8645" y="583"/>
                </a:cubicBezTo>
                <a:cubicBezTo>
                  <a:pt x="8548" y="146"/>
                  <a:pt x="9342" y="292"/>
                  <a:pt x="9763" y="259"/>
                </a:cubicBezTo>
                <a:cubicBezTo>
                  <a:pt x="10507" y="194"/>
                  <a:pt x="11608" y="0"/>
                  <a:pt x="12094" y="453"/>
                </a:cubicBezTo>
                <a:cubicBezTo>
                  <a:pt x="12320" y="356"/>
                  <a:pt x="12498" y="421"/>
                  <a:pt x="12887" y="405"/>
                </a:cubicBezTo>
                <a:lnTo>
                  <a:pt x="12887" y="583"/>
                </a:lnTo>
                <a:cubicBezTo>
                  <a:pt x="13858" y="97"/>
                  <a:pt x="14619" y="891"/>
                  <a:pt x="15542" y="923"/>
                </a:cubicBezTo>
                <a:cubicBezTo>
                  <a:pt x="15688" y="955"/>
                  <a:pt x="15769" y="1036"/>
                  <a:pt x="15736" y="1198"/>
                </a:cubicBezTo>
                <a:cubicBezTo>
                  <a:pt x="17177" y="1360"/>
                  <a:pt x="17388" y="2412"/>
                  <a:pt x="18618" y="2736"/>
                </a:cubicBezTo>
                <a:cubicBezTo>
                  <a:pt x="18812" y="2655"/>
                  <a:pt x="18569" y="2493"/>
                  <a:pt x="18618" y="2364"/>
                </a:cubicBezTo>
                <a:cubicBezTo>
                  <a:pt x="19055" y="2380"/>
                  <a:pt x="18925" y="2639"/>
                  <a:pt x="18877" y="2817"/>
                </a:cubicBezTo>
                <a:cubicBezTo>
                  <a:pt x="19201" y="2898"/>
                  <a:pt x="19152" y="3222"/>
                  <a:pt x="19557" y="3222"/>
                </a:cubicBezTo>
                <a:cubicBezTo>
                  <a:pt x="19945" y="4128"/>
                  <a:pt x="21224" y="4614"/>
                  <a:pt x="21305" y="5569"/>
                </a:cubicBezTo>
                <a:cubicBezTo>
                  <a:pt x="21516" y="5634"/>
                  <a:pt x="21467" y="5893"/>
                  <a:pt x="21645" y="5974"/>
                </a:cubicBezTo>
                <a:cubicBezTo>
                  <a:pt x="21435" y="6379"/>
                  <a:pt x="21904" y="6670"/>
                  <a:pt x="21985" y="6945"/>
                </a:cubicBezTo>
                <a:cubicBezTo>
                  <a:pt x="22115" y="7350"/>
                  <a:pt x="22050" y="7657"/>
                  <a:pt x="21937" y="8159"/>
                </a:cubicBezTo>
                <a:cubicBezTo>
                  <a:pt x="21888" y="8435"/>
                  <a:pt x="22001" y="8710"/>
                  <a:pt x="22212" y="8904"/>
                </a:cubicBezTo>
                <a:cubicBezTo>
                  <a:pt x="22179" y="9001"/>
                  <a:pt x="22066" y="9050"/>
                  <a:pt x="22001" y="9131"/>
                </a:cubicBezTo>
                <a:cubicBezTo>
                  <a:pt x="22471" y="9843"/>
                  <a:pt x="22633" y="10717"/>
                  <a:pt x="22455" y="11543"/>
                </a:cubicBezTo>
                <a:cubicBezTo>
                  <a:pt x="22536" y="11608"/>
                  <a:pt x="22536" y="11737"/>
                  <a:pt x="22665" y="11769"/>
                </a:cubicBezTo>
                <a:close/>
                <a:moveTo>
                  <a:pt x="1781" y="17711"/>
                </a:moveTo>
                <a:cubicBezTo>
                  <a:pt x="1814" y="17857"/>
                  <a:pt x="1555" y="17824"/>
                  <a:pt x="1717" y="17937"/>
                </a:cubicBezTo>
                <a:cubicBezTo>
                  <a:pt x="2008" y="17954"/>
                  <a:pt x="1895" y="17759"/>
                  <a:pt x="1798" y="17695"/>
                </a:cubicBezTo>
                <a:close/>
                <a:moveTo>
                  <a:pt x="2380" y="17500"/>
                </a:moveTo>
                <a:cubicBezTo>
                  <a:pt x="2380" y="17630"/>
                  <a:pt x="2380" y="17759"/>
                  <a:pt x="2575" y="17727"/>
                </a:cubicBezTo>
                <a:cubicBezTo>
                  <a:pt x="2639" y="17565"/>
                  <a:pt x="2526" y="17533"/>
                  <a:pt x="2380" y="17517"/>
                </a:cubicBezTo>
                <a:close/>
                <a:moveTo>
                  <a:pt x="3335" y="20366"/>
                </a:moveTo>
                <a:lnTo>
                  <a:pt x="3335" y="20188"/>
                </a:lnTo>
                <a:lnTo>
                  <a:pt x="3141" y="20188"/>
                </a:lnTo>
                <a:cubicBezTo>
                  <a:pt x="3093" y="20333"/>
                  <a:pt x="3255" y="20333"/>
                  <a:pt x="3352" y="20366"/>
                </a:cubicBezTo>
                <a:close/>
                <a:moveTo>
                  <a:pt x="3643" y="18229"/>
                </a:moveTo>
                <a:cubicBezTo>
                  <a:pt x="3821" y="18229"/>
                  <a:pt x="3983" y="18213"/>
                  <a:pt x="3967" y="18083"/>
                </a:cubicBezTo>
                <a:cubicBezTo>
                  <a:pt x="3902" y="18083"/>
                  <a:pt x="3837" y="18083"/>
                  <a:pt x="3773" y="18051"/>
                </a:cubicBezTo>
                <a:cubicBezTo>
                  <a:pt x="3756" y="18116"/>
                  <a:pt x="3675" y="18164"/>
                  <a:pt x="3659" y="18229"/>
                </a:cubicBezTo>
                <a:close/>
                <a:moveTo>
                  <a:pt x="3449" y="18974"/>
                </a:moveTo>
                <a:cubicBezTo>
                  <a:pt x="3497" y="18731"/>
                  <a:pt x="3578" y="18925"/>
                  <a:pt x="3724" y="18974"/>
                </a:cubicBezTo>
                <a:cubicBezTo>
                  <a:pt x="3675" y="18876"/>
                  <a:pt x="3595" y="18569"/>
                  <a:pt x="3514" y="18650"/>
                </a:cubicBezTo>
                <a:cubicBezTo>
                  <a:pt x="3546" y="18844"/>
                  <a:pt x="3449" y="18844"/>
                  <a:pt x="3255" y="18796"/>
                </a:cubicBezTo>
                <a:cubicBezTo>
                  <a:pt x="3271" y="18860"/>
                  <a:pt x="3238" y="18974"/>
                  <a:pt x="3319" y="18974"/>
                </a:cubicBezTo>
                <a:cubicBezTo>
                  <a:pt x="3335" y="18779"/>
                  <a:pt x="3384" y="18974"/>
                  <a:pt x="3465" y="18974"/>
                </a:cubicBezTo>
                <a:close/>
                <a:moveTo>
                  <a:pt x="3724" y="19200"/>
                </a:moveTo>
                <a:cubicBezTo>
                  <a:pt x="3643" y="19168"/>
                  <a:pt x="3384" y="18909"/>
                  <a:pt x="3384" y="19119"/>
                </a:cubicBezTo>
                <a:cubicBezTo>
                  <a:pt x="3578" y="19071"/>
                  <a:pt x="3562" y="19394"/>
                  <a:pt x="3724" y="19200"/>
                </a:cubicBezTo>
                <a:close/>
                <a:moveTo>
                  <a:pt x="3789" y="19475"/>
                </a:moveTo>
                <a:cubicBezTo>
                  <a:pt x="3740" y="19605"/>
                  <a:pt x="3773" y="19670"/>
                  <a:pt x="3595" y="19524"/>
                </a:cubicBezTo>
                <a:cubicBezTo>
                  <a:pt x="3595" y="19589"/>
                  <a:pt x="3562" y="19637"/>
                  <a:pt x="3530" y="19670"/>
                </a:cubicBezTo>
                <a:cubicBezTo>
                  <a:pt x="3708" y="19637"/>
                  <a:pt x="3659" y="19751"/>
                  <a:pt x="3789" y="19751"/>
                </a:cubicBezTo>
                <a:cubicBezTo>
                  <a:pt x="3724" y="19637"/>
                  <a:pt x="3999" y="19540"/>
                  <a:pt x="3805" y="19475"/>
                </a:cubicBezTo>
                <a:close/>
                <a:moveTo>
                  <a:pt x="4113" y="18601"/>
                </a:moveTo>
                <a:cubicBezTo>
                  <a:pt x="4032" y="18456"/>
                  <a:pt x="4210" y="18488"/>
                  <a:pt x="4242" y="18407"/>
                </a:cubicBezTo>
                <a:cubicBezTo>
                  <a:pt x="3999" y="18326"/>
                  <a:pt x="3999" y="18407"/>
                  <a:pt x="3773" y="18456"/>
                </a:cubicBezTo>
                <a:cubicBezTo>
                  <a:pt x="3773" y="18423"/>
                  <a:pt x="3724" y="18423"/>
                  <a:pt x="3708" y="18456"/>
                </a:cubicBezTo>
                <a:cubicBezTo>
                  <a:pt x="3854" y="18569"/>
                  <a:pt x="3918" y="18504"/>
                  <a:pt x="4129" y="18601"/>
                </a:cubicBezTo>
                <a:close/>
                <a:moveTo>
                  <a:pt x="4469" y="20026"/>
                </a:moveTo>
                <a:cubicBezTo>
                  <a:pt x="4469" y="19945"/>
                  <a:pt x="4404" y="19929"/>
                  <a:pt x="4323" y="19977"/>
                </a:cubicBezTo>
                <a:cubicBezTo>
                  <a:pt x="4323" y="19864"/>
                  <a:pt x="4210" y="19832"/>
                  <a:pt x="4129" y="19751"/>
                </a:cubicBezTo>
                <a:cubicBezTo>
                  <a:pt x="4129" y="19945"/>
                  <a:pt x="4242" y="20026"/>
                  <a:pt x="4469" y="20026"/>
                </a:cubicBezTo>
                <a:close/>
                <a:moveTo>
                  <a:pt x="4647" y="18585"/>
                </a:moveTo>
                <a:cubicBezTo>
                  <a:pt x="4339" y="18682"/>
                  <a:pt x="4145" y="18553"/>
                  <a:pt x="4048" y="18779"/>
                </a:cubicBezTo>
                <a:cubicBezTo>
                  <a:pt x="4113" y="18779"/>
                  <a:pt x="4194" y="18796"/>
                  <a:pt x="4258" y="18828"/>
                </a:cubicBezTo>
                <a:cubicBezTo>
                  <a:pt x="4291" y="18698"/>
                  <a:pt x="4533" y="18731"/>
                  <a:pt x="4647" y="18585"/>
                </a:cubicBezTo>
                <a:close/>
                <a:moveTo>
                  <a:pt x="4873" y="20625"/>
                </a:moveTo>
                <a:cubicBezTo>
                  <a:pt x="4873" y="20576"/>
                  <a:pt x="4890" y="20512"/>
                  <a:pt x="5003" y="20528"/>
                </a:cubicBezTo>
                <a:cubicBezTo>
                  <a:pt x="5035" y="20398"/>
                  <a:pt x="4712" y="20269"/>
                  <a:pt x="4598" y="20398"/>
                </a:cubicBezTo>
                <a:cubicBezTo>
                  <a:pt x="4793" y="20431"/>
                  <a:pt x="4841" y="20512"/>
                  <a:pt x="4663" y="20576"/>
                </a:cubicBezTo>
                <a:cubicBezTo>
                  <a:pt x="4744" y="20576"/>
                  <a:pt x="4809" y="20592"/>
                  <a:pt x="4873" y="20625"/>
                </a:cubicBezTo>
                <a:close/>
                <a:moveTo>
                  <a:pt x="5343" y="21175"/>
                </a:moveTo>
                <a:cubicBezTo>
                  <a:pt x="5213" y="21062"/>
                  <a:pt x="4663" y="21224"/>
                  <a:pt x="5003" y="21370"/>
                </a:cubicBezTo>
                <a:cubicBezTo>
                  <a:pt x="5100" y="21272"/>
                  <a:pt x="5246" y="21240"/>
                  <a:pt x="5343" y="21175"/>
                </a:cubicBezTo>
                <a:close/>
                <a:moveTo>
                  <a:pt x="5683" y="21952"/>
                </a:moveTo>
                <a:cubicBezTo>
                  <a:pt x="5618" y="21726"/>
                  <a:pt x="5764" y="21531"/>
                  <a:pt x="5537" y="21499"/>
                </a:cubicBezTo>
                <a:cubicBezTo>
                  <a:pt x="5586" y="21645"/>
                  <a:pt x="5359" y="21596"/>
                  <a:pt x="5408" y="21726"/>
                </a:cubicBezTo>
                <a:cubicBezTo>
                  <a:pt x="5893" y="21693"/>
                  <a:pt x="5278" y="21936"/>
                  <a:pt x="5553" y="22001"/>
                </a:cubicBezTo>
                <a:cubicBezTo>
                  <a:pt x="5553" y="21920"/>
                  <a:pt x="5602" y="21904"/>
                  <a:pt x="5683" y="21969"/>
                </a:cubicBezTo>
                <a:close/>
                <a:moveTo>
                  <a:pt x="5618" y="22891"/>
                </a:moveTo>
                <a:cubicBezTo>
                  <a:pt x="5618" y="22988"/>
                  <a:pt x="5521" y="23021"/>
                  <a:pt x="5570" y="23167"/>
                </a:cubicBezTo>
                <a:cubicBezTo>
                  <a:pt x="5780" y="23231"/>
                  <a:pt x="5731" y="22891"/>
                  <a:pt x="5634" y="22891"/>
                </a:cubicBezTo>
                <a:close/>
                <a:moveTo>
                  <a:pt x="6541" y="21904"/>
                </a:moveTo>
                <a:cubicBezTo>
                  <a:pt x="6541" y="21839"/>
                  <a:pt x="6557" y="21790"/>
                  <a:pt x="6670" y="21807"/>
                </a:cubicBezTo>
                <a:cubicBezTo>
                  <a:pt x="6606" y="21726"/>
                  <a:pt x="6654" y="21580"/>
                  <a:pt x="6541" y="21531"/>
                </a:cubicBezTo>
                <a:cubicBezTo>
                  <a:pt x="6525" y="21612"/>
                  <a:pt x="6379" y="21839"/>
                  <a:pt x="6557" y="21904"/>
                </a:cubicBezTo>
                <a:close/>
                <a:moveTo>
                  <a:pt x="6282" y="21952"/>
                </a:moveTo>
                <a:cubicBezTo>
                  <a:pt x="6411" y="21710"/>
                  <a:pt x="6217" y="22049"/>
                  <a:pt x="6347" y="22049"/>
                </a:cubicBezTo>
                <a:cubicBezTo>
                  <a:pt x="6476" y="22001"/>
                  <a:pt x="6395" y="21612"/>
                  <a:pt x="6282" y="21758"/>
                </a:cubicBezTo>
                <a:cubicBezTo>
                  <a:pt x="6314" y="21758"/>
                  <a:pt x="6347" y="21758"/>
                  <a:pt x="6347" y="21807"/>
                </a:cubicBezTo>
                <a:cubicBezTo>
                  <a:pt x="6185" y="21742"/>
                  <a:pt x="6152" y="21969"/>
                  <a:pt x="6282" y="21952"/>
                </a:cubicBezTo>
                <a:close/>
                <a:moveTo>
                  <a:pt x="6217" y="22503"/>
                </a:moveTo>
                <a:cubicBezTo>
                  <a:pt x="6379" y="22519"/>
                  <a:pt x="6363" y="22422"/>
                  <a:pt x="6541" y="22454"/>
                </a:cubicBezTo>
                <a:cubicBezTo>
                  <a:pt x="6557" y="22276"/>
                  <a:pt x="6152" y="22292"/>
                  <a:pt x="6233" y="22503"/>
                </a:cubicBezTo>
                <a:close/>
                <a:moveTo>
                  <a:pt x="6492" y="22600"/>
                </a:moveTo>
                <a:cubicBezTo>
                  <a:pt x="6525" y="22600"/>
                  <a:pt x="6557" y="22600"/>
                  <a:pt x="6557" y="22648"/>
                </a:cubicBezTo>
                <a:cubicBezTo>
                  <a:pt x="6347" y="22632"/>
                  <a:pt x="6298" y="22778"/>
                  <a:pt x="6492" y="22778"/>
                </a:cubicBezTo>
                <a:cubicBezTo>
                  <a:pt x="6509" y="22746"/>
                  <a:pt x="6492" y="22697"/>
                  <a:pt x="6557" y="22697"/>
                </a:cubicBezTo>
                <a:cubicBezTo>
                  <a:pt x="6573" y="22729"/>
                  <a:pt x="6606" y="22746"/>
                  <a:pt x="6687" y="22729"/>
                </a:cubicBezTo>
                <a:cubicBezTo>
                  <a:pt x="6719" y="22648"/>
                  <a:pt x="6509" y="22503"/>
                  <a:pt x="6492" y="22600"/>
                </a:cubicBezTo>
                <a:close/>
                <a:moveTo>
                  <a:pt x="7350" y="23426"/>
                </a:moveTo>
                <a:cubicBezTo>
                  <a:pt x="7221" y="23361"/>
                  <a:pt x="7108" y="23264"/>
                  <a:pt x="7027" y="23150"/>
                </a:cubicBezTo>
                <a:cubicBezTo>
                  <a:pt x="7027" y="23199"/>
                  <a:pt x="6994" y="23247"/>
                  <a:pt x="6962" y="23280"/>
                </a:cubicBezTo>
                <a:cubicBezTo>
                  <a:pt x="7156" y="23264"/>
                  <a:pt x="7205" y="23571"/>
                  <a:pt x="7367" y="23426"/>
                </a:cubicBezTo>
                <a:close/>
                <a:moveTo>
                  <a:pt x="8629" y="25125"/>
                </a:moveTo>
                <a:cubicBezTo>
                  <a:pt x="8532" y="25125"/>
                  <a:pt x="8273" y="25028"/>
                  <a:pt x="8111" y="25125"/>
                </a:cubicBezTo>
                <a:cubicBezTo>
                  <a:pt x="8419" y="25271"/>
                  <a:pt x="8111" y="25465"/>
                  <a:pt x="8451" y="25530"/>
                </a:cubicBezTo>
                <a:cubicBezTo>
                  <a:pt x="8484" y="25449"/>
                  <a:pt x="8354" y="25255"/>
                  <a:pt x="8500" y="25255"/>
                </a:cubicBezTo>
                <a:cubicBezTo>
                  <a:pt x="8500" y="25368"/>
                  <a:pt x="8500" y="25465"/>
                  <a:pt x="8645" y="25482"/>
                </a:cubicBezTo>
                <a:cubicBezTo>
                  <a:pt x="8710" y="25303"/>
                  <a:pt x="8662" y="25336"/>
                  <a:pt x="8645" y="25125"/>
                </a:cubicBezTo>
                <a:close/>
                <a:moveTo>
                  <a:pt x="8694" y="24931"/>
                </a:moveTo>
                <a:cubicBezTo>
                  <a:pt x="8629" y="24753"/>
                  <a:pt x="8095" y="24802"/>
                  <a:pt x="8225" y="24526"/>
                </a:cubicBezTo>
                <a:cubicBezTo>
                  <a:pt x="8095" y="24737"/>
                  <a:pt x="7690" y="24688"/>
                  <a:pt x="7447" y="24915"/>
                </a:cubicBezTo>
                <a:cubicBezTo>
                  <a:pt x="7901" y="24883"/>
                  <a:pt x="7852" y="24737"/>
                  <a:pt x="8306" y="24753"/>
                </a:cubicBezTo>
                <a:cubicBezTo>
                  <a:pt x="8160" y="24850"/>
                  <a:pt x="8306" y="24964"/>
                  <a:pt x="8435" y="24996"/>
                </a:cubicBezTo>
                <a:cubicBezTo>
                  <a:pt x="8451" y="24753"/>
                  <a:pt x="8597" y="25093"/>
                  <a:pt x="8710" y="24931"/>
                </a:cubicBezTo>
                <a:close/>
                <a:moveTo>
                  <a:pt x="9649" y="26728"/>
                </a:moveTo>
                <a:lnTo>
                  <a:pt x="9649" y="26599"/>
                </a:lnTo>
                <a:cubicBezTo>
                  <a:pt x="9503" y="26647"/>
                  <a:pt x="9293" y="26647"/>
                  <a:pt x="9244" y="26777"/>
                </a:cubicBezTo>
                <a:cubicBezTo>
                  <a:pt x="9536" y="26809"/>
                  <a:pt x="9520" y="26550"/>
                  <a:pt x="9665" y="26728"/>
                </a:cubicBezTo>
                <a:close/>
                <a:moveTo>
                  <a:pt x="9714" y="27003"/>
                </a:moveTo>
                <a:cubicBezTo>
                  <a:pt x="9714" y="26890"/>
                  <a:pt x="9714" y="26777"/>
                  <a:pt x="9584" y="26777"/>
                </a:cubicBezTo>
                <a:cubicBezTo>
                  <a:pt x="9455" y="26874"/>
                  <a:pt x="9568" y="27003"/>
                  <a:pt x="9730" y="27003"/>
                </a:cubicBezTo>
                <a:close/>
                <a:moveTo>
                  <a:pt x="9730" y="28120"/>
                </a:moveTo>
                <a:cubicBezTo>
                  <a:pt x="9617" y="28153"/>
                  <a:pt x="9455" y="28153"/>
                  <a:pt x="9406" y="28217"/>
                </a:cubicBezTo>
                <a:cubicBezTo>
                  <a:pt x="9487" y="28217"/>
                  <a:pt x="9471" y="28298"/>
                  <a:pt x="9536" y="28315"/>
                </a:cubicBezTo>
                <a:cubicBezTo>
                  <a:pt x="9536" y="28185"/>
                  <a:pt x="9811" y="28266"/>
                  <a:pt x="9746" y="28120"/>
                </a:cubicBezTo>
                <a:close/>
                <a:moveTo>
                  <a:pt x="9649" y="26275"/>
                </a:moveTo>
                <a:cubicBezTo>
                  <a:pt x="9682" y="26178"/>
                  <a:pt x="9973" y="26242"/>
                  <a:pt x="9908" y="26081"/>
                </a:cubicBezTo>
                <a:cubicBezTo>
                  <a:pt x="9682" y="26016"/>
                  <a:pt x="9455" y="26194"/>
                  <a:pt x="9649" y="26259"/>
                </a:cubicBezTo>
                <a:close/>
                <a:moveTo>
                  <a:pt x="9180" y="26453"/>
                </a:moveTo>
                <a:cubicBezTo>
                  <a:pt x="9390" y="26615"/>
                  <a:pt x="9584" y="26129"/>
                  <a:pt x="9309" y="26081"/>
                </a:cubicBezTo>
                <a:cubicBezTo>
                  <a:pt x="9325" y="26242"/>
                  <a:pt x="9358" y="26421"/>
                  <a:pt x="9196" y="26453"/>
                </a:cubicBezTo>
                <a:close/>
                <a:moveTo>
                  <a:pt x="8985" y="26421"/>
                </a:moveTo>
                <a:cubicBezTo>
                  <a:pt x="8904" y="26469"/>
                  <a:pt x="8904" y="26582"/>
                  <a:pt x="8985" y="26647"/>
                </a:cubicBezTo>
                <a:cubicBezTo>
                  <a:pt x="9002" y="26615"/>
                  <a:pt x="9034" y="26599"/>
                  <a:pt x="9115" y="26599"/>
                </a:cubicBezTo>
                <a:cubicBezTo>
                  <a:pt x="9147" y="26485"/>
                  <a:pt x="9115" y="26421"/>
                  <a:pt x="8985" y="26421"/>
                </a:cubicBezTo>
                <a:close/>
                <a:moveTo>
                  <a:pt x="9066" y="23069"/>
                </a:moveTo>
                <a:cubicBezTo>
                  <a:pt x="9002" y="23199"/>
                  <a:pt x="9374" y="23361"/>
                  <a:pt x="9277" y="23539"/>
                </a:cubicBezTo>
                <a:cubicBezTo>
                  <a:pt x="9503" y="23426"/>
                  <a:pt x="9293" y="23150"/>
                  <a:pt x="9083" y="23069"/>
                </a:cubicBezTo>
                <a:close/>
                <a:moveTo>
                  <a:pt x="9584" y="16027"/>
                </a:moveTo>
                <a:cubicBezTo>
                  <a:pt x="9601" y="16157"/>
                  <a:pt x="9520" y="16335"/>
                  <a:pt x="9714" y="16351"/>
                </a:cubicBezTo>
                <a:cubicBezTo>
                  <a:pt x="9714" y="16205"/>
                  <a:pt x="9779" y="16027"/>
                  <a:pt x="9584" y="16027"/>
                </a:cubicBezTo>
                <a:close/>
                <a:moveTo>
                  <a:pt x="10993" y="22584"/>
                </a:moveTo>
                <a:cubicBezTo>
                  <a:pt x="11139" y="22665"/>
                  <a:pt x="11122" y="22551"/>
                  <a:pt x="11268" y="22632"/>
                </a:cubicBezTo>
                <a:cubicBezTo>
                  <a:pt x="11268" y="22584"/>
                  <a:pt x="11284" y="22519"/>
                  <a:pt x="11333" y="22487"/>
                </a:cubicBezTo>
                <a:cubicBezTo>
                  <a:pt x="10928" y="22551"/>
                  <a:pt x="11203" y="22438"/>
                  <a:pt x="10799" y="22454"/>
                </a:cubicBezTo>
                <a:cubicBezTo>
                  <a:pt x="10734" y="22519"/>
                  <a:pt x="10701" y="22600"/>
                  <a:pt x="10734" y="22681"/>
                </a:cubicBezTo>
                <a:cubicBezTo>
                  <a:pt x="10928" y="22665"/>
                  <a:pt x="10880" y="22827"/>
                  <a:pt x="11139" y="22778"/>
                </a:cubicBezTo>
                <a:cubicBezTo>
                  <a:pt x="11187" y="22648"/>
                  <a:pt x="11009" y="22681"/>
                  <a:pt x="11009" y="22584"/>
                </a:cubicBezTo>
                <a:close/>
                <a:moveTo>
                  <a:pt x="10799" y="22260"/>
                </a:moveTo>
                <a:cubicBezTo>
                  <a:pt x="10880" y="22033"/>
                  <a:pt x="10912" y="22228"/>
                  <a:pt x="11203" y="22211"/>
                </a:cubicBezTo>
                <a:cubicBezTo>
                  <a:pt x="11187" y="22130"/>
                  <a:pt x="11268" y="22114"/>
                  <a:pt x="11268" y="22033"/>
                </a:cubicBezTo>
                <a:cubicBezTo>
                  <a:pt x="10977" y="22147"/>
                  <a:pt x="11171" y="21936"/>
                  <a:pt x="10928" y="21936"/>
                </a:cubicBezTo>
                <a:cubicBezTo>
                  <a:pt x="10944" y="22066"/>
                  <a:pt x="10912" y="22147"/>
                  <a:pt x="10734" y="22130"/>
                </a:cubicBezTo>
                <a:cubicBezTo>
                  <a:pt x="10831" y="22049"/>
                  <a:pt x="10766" y="21936"/>
                  <a:pt x="10653" y="21904"/>
                </a:cubicBezTo>
                <a:cubicBezTo>
                  <a:pt x="10685" y="22033"/>
                  <a:pt x="10588" y="22260"/>
                  <a:pt x="10799" y="22260"/>
                </a:cubicBezTo>
                <a:close/>
                <a:moveTo>
                  <a:pt x="10264" y="22503"/>
                </a:moveTo>
                <a:cubicBezTo>
                  <a:pt x="9941" y="22713"/>
                  <a:pt x="10281" y="22940"/>
                  <a:pt x="10604" y="23053"/>
                </a:cubicBezTo>
                <a:cubicBezTo>
                  <a:pt x="10718" y="22988"/>
                  <a:pt x="10669" y="22810"/>
                  <a:pt x="10540" y="22827"/>
                </a:cubicBezTo>
                <a:cubicBezTo>
                  <a:pt x="10540" y="22875"/>
                  <a:pt x="10523" y="22940"/>
                  <a:pt x="10410" y="22924"/>
                </a:cubicBezTo>
                <a:cubicBezTo>
                  <a:pt x="10167" y="22713"/>
                  <a:pt x="10410" y="22632"/>
                  <a:pt x="10604" y="22632"/>
                </a:cubicBezTo>
                <a:cubicBezTo>
                  <a:pt x="10426" y="22632"/>
                  <a:pt x="10847" y="22422"/>
                  <a:pt x="10604" y="22357"/>
                </a:cubicBezTo>
                <a:cubicBezTo>
                  <a:pt x="10621" y="22503"/>
                  <a:pt x="10426" y="22616"/>
                  <a:pt x="10264" y="22503"/>
                </a:cubicBezTo>
                <a:close/>
                <a:moveTo>
                  <a:pt x="10345" y="23150"/>
                </a:moveTo>
                <a:lnTo>
                  <a:pt x="10345" y="23345"/>
                </a:lnTo>
                <a:cubicBezTo>
                  <a:pt x="10491" y="23345"/>
                  <a:pt x="10588" y="23328"/>
                  <a:pt x="10604" y="23247"/>
                </a:cubicBezTo>
                <a:cubicBezTo>
                  <a:pt x="10507" y="23215"/>
                  <a:pt x="10442" y="23183"/>
                  <a:pt x="10345" y="23150"/>
                </a:cubicBezTo>
                <a:close/>
                <a:moveTo>
                  <a:pt x="9989" y="21256"/>
                </a:moveTo>
                <a:cubicBezTo>
                  <a:pt x="9989" y="20981"/>
                  <a:pt x="10216" y="21450"/>
                  <a:pt x="10248" y="21305"/>
                </a:cubicBezTo>
                <a:cubicBezTo>
                  <a:pt x="10151" y="21208"/>
                  <a:pt x="10022" y="20900"/>
                  <a:pt x="9843" y="21030"/>
                </a:cubicBezTo>
                <a:cubicBezTo>
                  <a:pt x="10135" y="21030"/>
                  <a:pt x="9779" y="21191"/>
                  <a:pt x="9989" y="21256"/>
                </a:cubicBezTo>
                <a:close/>
                <a:moveTo>
                  <a:pt x="10880" y="23555"/>
                </a:moveTo>
                <a:cubicBezTo>
                  <a:pt x="10621" y="23636"/>
                  <a:pt x="10734" y="23442"/>
                  <a:pt x="10604" y="23426"/>
                </a:cubicBezTo>
                <a:cubicBezTo>
                  <a:pt x="10637" y="23571"/>
                  <a:pt x="10410" y="23555"/>
                  <a:pt x="10345" y="23668"/>
                </a:cubicBezTo>
                <a:cubicBezTo>
                  <a:pt x="10102" y="23685"/>
                  <a:pt x="10313" y="23377"/>
                  <a:pt x="10151" y="23345"/>
                </a:cubicBezTo>
                <a:cubicBezTo>
                  <a:pt x="9941" y="23571"/>
                  <a:pt x="10151" y="23604"/>
                  <a:pt x="10216" y="23846"/>
                </a:cubicBezTo>
                <a:cubicBezTo>
                  <a:pt x="10054" y="23733"/>
                  <a:pt x="10070" y="23944"/>
                  <a:pt x="10022" y="24041"/>
                </a:cubicBezTo>
                <a:cubicBezTo>
                  <a:pt x="10216" y="24073"/>
                  <a:pt x="10102" y="23879"/>
                  <a:pt x="10345" y="23944"/>
                </a:cubicBezTo>
                <a:cubicBezTo>
                  <a:pt x="10362" y="23879"/>
                  <a:pt x="10329" y="23766"/>
                  <a:pt x="10410" y="23749"/>
                </a:cubicBezTo>
                <a:cubicBezTo>
                  <a:pt x="10588" y="23830"/>
                  <a:pt x="10297" y="23944"/>
                  <a:pt x="10475" y="23992"/>
                </a:cubicBezTo>
                <a:cubicBezTo>
                  <a:pt x="10459" y="23895"/>
                  <a:pt x="10572" y="23895"/>
                  <a:pt x="10604" y="23846"/>
                </a:cubicBezTo>
                <a:cubicBezTo>
                  <a:pt x="10442" y="23814"/>
                  <a:pt x="10572" y="23604"/>
                  <a:pt x="10734" y="23652"/>
                </a:cubicBezTo>
                <a:cubicBezTo>
                  <a:pt x="10750" y="23749"/>
                  <a:pt x="10669" y="23766"/>
                  <a:pt x="10685" y="23846"/>
                </a:cubicBezTo>
                <a:cubicBezTo>
                  <a:pt x="10912" y="23863"/>
                  <a:pt x="10799" y="23636"/>
                  <a:pt x="10880" y="23555"/>
                </a:cubicBezTo>
                <a:close/>
                <a:moveTo>
                  <a:pt x="10944" y="23150"/>
                </a:moveTo>
                <a:cubicBezTo>
                  <a:pt x="10912" y="23167"/>
                  <a:pt x="10799" y="23555"/>
                  <a:pt x="11009" y="23426"/>
                </a:cubicBezTo>
                <a:cubicBezTo>
                  <a:pt x="10831" y="23345"/>
                  <a:pt x="11236" y="23215"/>
                  <a:pt x="10944" y="23150"/>
                </a:cubicBezTo>
                <a:close/>
                <a:moveTo>
                  <a:pt x="11203" y="23005"/>
                </a:moveTo>
                <a:cubicBezTo>
                  <a:pt x="10977" y="23037"/>
                  <a:pt x="11090" y="22908"/>
                  <a:pt x="11139" y="22859"/>
                </a:cubicBezTo>
                <a:cubicBezTo>
                  <a:pt x="10944" y="22940"/>
                  <a:pt x="10799" y="22746"/>
                  <a:pt x="10734" y="22859"/>
                </a:cubicBezTo>
                <a:cubicBezTo>
                  <a:pt x="10847" y="22924"/>
                  <a:pt x="11074" y="23134"/>
                  <a:pt x="11203" y="23005"/>
                </a:cubicBezTo>
                <a:close/>
                <a:moveTo>
                  <a:pt x="11608" y="23086"/>
                </a:moveTo>
                <a:cubicBezTo>
                  <a:pt x="11381" y="23086"/>
                  <a:pt x="11802" y="22875"/>
                  <a:pt x="11479" y="22908"/>
                </a:cubicBezTo>
                <a:cubicBezTo>
                  <a:pt x="11430" y="23053"/>
                  <a:pt x="11171" y="23069"/>
                  <a:pt x="11139" y="23231"/>
                </a:cubicBezTo>
                <a:cubicBezTo>
                  <a:pt x="11220" y="23231"/>
                  <a:pt x="11284" y="23247"/>
                  <a:pt x="11349" y="23280"/>
                </a:cubicBezTo>
                <a:cubicBezTo>
                  <a:pt x="11236" y="22988"/>
                  <a:pt x="11527" y="23183"/>
                  <a:pt x="11608" y="23086"/>
                </a:cubicBezTo>
                <a:close/>
                <a:moveTo>
                  <a:pt x="11997" y="22665"/>
                </a:moveTo>
                <a:cubicBezTo>
                  <a:pt x="12078" y="22810"/>
                  <a:pt x="11899" y="22778"/>
                  <a:pt x="11867" y="22859"/>
                </a:cubicBezTo>
                <a:cubicBezTo>
                  <a:pt x="12078" y="22859"/>
                  <a:pt x="12094" y="22972"/>
                  <a:pt x="12272" y="22988"/>
                </a:cubicBezTo>
                <a:cubicBezTo>
                  <a:pt x="12272" y="22810"/>
                  <a:pt x="12078" y="22778"/>
                  <a:pt x="11997" y="22665"/>
                </a:cubicBezTo>
                <a:close/>
                <a:moveTo>
                  <a:pt x="12045" y="21321"/>
                </a:moveTo>
                <a:cubicBezTo>
                  <a:pt x="11867" y="21159"/>
                  <a:pt x="11899" y="21175"/>
                  <a:pt x="11851" y="20949"/>
                </a:cubicBezTo>
                <a:cubicBezTo>
                  <a:pt x="11802" y="21046"/>
                  <a:pt x="11689" y="21094"/>
                  <a:pt x="11721" y="21240"/>
                </a:cubicBezTo>
                <a:cubicBezTo>
                  <a:pt x="11916" y="21191"/>
                  <a:pt x="11835" y="21353"/>
                  <a:pt x="12045" y="21321"/>
                </a:cubicBezTo>
                <a:close/>
                <a:moveTo>
                  <a:pt x="12142" y="24008"/>
                </a:moveTo>
                <a:cubicBezTo>
                  <a:pt x="12158" y="23960"/>
                  <a:pt x="12223" y="23976"/>
                  <a:pt x="12288" y="24008"/>
                </a:cubicBezTo>
                <a:cubicBezTo>
                  <a:pt x="12158" y="23927"/>
                  <a:pt x="12078" y="23814"/>
                  <a:pt x="12013" y="23685"/>
                </a:cubicBezTo>
                <a:cubicBezTo>
                  <a:pt x="11997" y="23766"/>
                  <a:pt x="11867" y="23717"/>
                  <a:pt x="11802" y="23685"/>
                </a:cubicBezTo>
                <a:cubicBezTo>
                  <a:pt x="11851" y="23863"/>
                  <a:pt x="12013" y="23830"/>
                  <a:pt x="12142" y="24008"/>
                </a:cubicBezTo>
                <a:close/>
                <a:moveTo>
                  <a:pt x="12288" y="25174"/>
                </a:moveTo>
                <a:cubicBezTo>
                  <a:pt x="12223" y="25174"/>
                  <a:pt x="12110" y="25174"/>
                  <a:pt x="12094" y="25223"/>
                </a:cubicBezTo>
                <a:cubicBezTo>
                  <a:pt x="12320" y="25223"/>
                  <a:pt x="11932" y="25384"/>
                  <a:pt x="12158" y="25401"/>
                </a:cubicBezTo>
                <a:cubicBezTo>
                  <a:pt x="12239" y="25336"/>
                  <a:pt x="12353" y="25320"/>
                  <a:pt x="12288" y="25174"/>
                </a:cubicBezTo>
                <a:close/>
                <a:moveTo>
                  <a:pt x="12563" y="25773"/>
                </a:moveTo>
                <a:cubicBezTo>
                  <a:pt x="12547" y="25692"/>
                  <a:pt x="12547" y="25579"/>
                  <a:pt x="12369" y="25595"/>
                </a:cubicBezTo>
                <a:cubicBezTo>
                  <a:pt x="12369" y="25627"/>
                  <a:pt x="12369" y="25643"/>
                  <a:pt x="12304" y="25643"/>
                </a:cubicBezTo>
                <a:cubicBezTo>
                  <a:pt x="12288" y="25757"/>
                  <a:pt x="12434" y="25741"/>
                  <a:pt x="12563" y="25773"/>
                </a:cubicBezTo>
                <a:close/>
                <a:moveTo>
                  <a:pt x="12628" y="24704"/>
                </a:moveTo>
                <a:cubicBezTo>
                  <a:pt x="12628" y="24559"/>
                  <a:pt x="12434" y="24526"/>
                  <a:pt x="12223" y="24526"/>
                </a:cubicBezTo>
                <a:cubicBezTo>
                  <a:pt x="12256" y="24656"/>
                  <a:pt x="12466" y="24656"/>
                  <a:pt x="12612" y="24704"/>
                </a:cubicBezTo>
                <a:close/>
                <a:moveTo>
                  <a:pt x="14473" y="35114"/>
                </a:moveTo>
                <a:cubicBezTo>
                  <a:pt x="14312" y="35130"/>
                  <a:pt x="14506" y="34920"/>
                  <a:pt x="14279" y="34984"/>
                </a:cubicBezTo>
                <a:cubicBezTo>
                  <a:pt x="14312" y="35098"/>
                  <a:pt x="14150" y="35082"/>
                  <a:pt x="14214" y="35211"/>
                </a:cubicBezTo>
                <a:cubicBezTo>
                  <a:pt x="14312" y="35211"/>
                  <a:pt x="14409" y="35179"/>
                  <a:pt x="14473" y="35114"/>
                </a:cubicBezTo>
                <a:close/>
                <a:moveTo>
                  <a:pt x="14652" y="33171"/>
                </a:moveTo>
                <a:cubicBezTo>
                  <a:pt x="14619" y="33026"/>
                  <a:pt x="14830" y="32928"/>
                  <a:pt x="14587" y="32896"/>
                </a:cubicBezTo>
                <a:cubicBezTo>
                  <a:pt x="14506" y="32977"/>
                  <a:pt x="14328" y="33171"/>
                  <a:pt x="14652" y="33155"/>
                </a:cubicBezTo>
                <a:close/>
                <a:moveTo>
                  <a:pt x="13227" y="31747"/>
                </a:moveTo>
                <a:cubicBezTo>
                  <a:pt x="13097" y="31714"/>
                  <a:pt x="12968" y="31391"/>
                  <a:pt x="12822" y="31617"/>
                </a:cubicBezTo>
                <a:cubicBezTo>
                  <a:pt x="13097" y="31666"/>
                  <a:pt x="12984" y="31714"/>
                  <a:pt x="12903" y="31844"/>
                </a:cubicBezTo>
                <a:cubicBezTo>
                  <a:pt x="13081" y="31844"/>
                  <a:pt x="13227" y="31844"/>
                  <a:pt x="13243" y="31730"/>
                </a:cubicBezTo>
                <a:close/>
                <a:moveTo>
                  <a:pt x="13081" y="25028"/>
                </a:moveTo>
                <a:cubicBezTo>
                  <a:pt x="12984" y="25028"/>
                  <a:pt x="12838" y="25012"/>
                  <a:pt x="12822" y="25077"/>
                </a:cubicBezTo>
                <a:cubicBezTo>
                  <a:pt x="12871" y="25061"/>
                  <a:pt x="12822" y="25384"/>
                  <a:pt x="12952" y="25271"/>
                </a:cubicBezTo>
                <a:cubicBezTo>
                  <a:pt x="12952" y="25223"/>
                  <a:pt x="12903" y="25206"/>
                  <a:pt x="12887" y="25174"/>
                </a:cubicBezTo>
                <a:cubicBezTo>
                  <a:pt x="13033" y="25158"/>
                  <a:pt x="13097" y="25125"/>
                  <a:pt x="13081" y="25012"/>
                </a:cubicBezTo>
                <a:close/>
                <a:moveTo>
                  <a:pt x="12790" y="27667"/>
                </a:moveTo>
                <a:cubicBezTo>
                  <a:pt x="12984" y="27699"/>
                  <a:pt x="12725" y="28039"/>
                  <a:pt x="12919" y="28072"/>
                </a:cubicBezTo>
                <a:cubicBezTo>
                  <a:pt x="13033" y="27926"/>
                  <a:pt x="13016" y="27521"/>
                  <a:pt x="12790" y="27667"/>
                </a:cubicBezTo>
                <a:close/>
                <a:moveTo>
                  <a:pt x="13130" y="28816"/>
                </a:moveTo>
                <a:cubicBezTo>
                  <a:pt x="13065" y="28978"/>
                  <a:pt x="13016" y="29156"/>
                  <a:pt x="13000" y="29335"/>
                </a:cubicBezTo>
                <a:cubicBezTo>
                  <a:pt x="13243" y="29270"/>
                  <a:pt x="13324" y="28978"/>
                  <a:pt x="13130" y="28816"/>
                </a:cubicBezTo>
                <a:close/>
                <a:moveTo>
                  <a:pt x="13875" y="29464"/>
                </a:moveTo>
                <a:cubicBezTo>
                  <a:pt x="13891" y="29205"/>
                  <a:pt x="13599" y="29286"/>
                  <a:pt x="13470" y="29221"/>
                </a:cubicBezTo>
                <a:cubicBezTo>
                  <a:pt x="13373" y="29318"/>
                  <a:pt x="13405" y="29496"/>
                  <a:pt x="13340" y="29610"/>
                </a:cubicBezTo>
                <a:cubicBezTo>
                  <a:pt x="13502" y="29610"/>
                  <a:pt x="13535" y="29513"/>
                  <a:pt x="13664" y="29610"/>
                </a:cubicBezTo>
                <a:cubicBezTo>
                  <a:pt x="13615" y="29448"/>
                  <a:pt x="13729" y="29367"/>
                  <a:pt x="13875" y="29448"/>
                </a:cubicBezTo>
                <a:close/>
                <a:moveTo>
                  <a:pt x="13875" y="28849"/>
                </a:moveTo>
                <a:cubicBezTo>
                  <a:pt x="13794" y="28703"/>
                  <a:pt x="13713" y="28849"/>
                  <a:pt x="13599" y="28768"/>
                </a:cubicBezTo>
                <a:cubicBezTo>
                  <a:pt x="13939" y="28687"/>
                  <a:pt x="13405" y="28493"/>
                  <a:pt x="13810" y="28428"/>
                </a:cubicBezTo>
                <a:cubicBezTo>
                  <a:pt x="13599" y="28444"/>
                  <a:pt x="13583" y="28347"/>
                  <a:pt x="13470" y="28298"/>
                </a:cubicBezTo>
                <a:cubicBezTo>
                  <a:pt x="13470" y="28347"/>
                  <a:pt x="13502" y="28396"/>
                  <a:pt x="13535" y="28444"/>
                </a:cubicBezTo>
                <a:cubicBezTo>
                  <a:pt x="13421" y="28428"/>
                  <a:pt x="13389" y="28493"/>
                  <a:pt x="13276" y="28477"/>
                </a:cubicBezTo>
                <a:cubicBezTo>
                  <a:pt x="13276" y="28315"/>
                  <a:pt x="13421" y="28023"/>
                  <a:pt x="13535" y="28201"/>
                </a:cubicBezTo>
                <a:cubicBezTo>
                  <a:pt x="13664" y="28056"/>
                  <a:pt x="13680" y="27878"/>
                  <a:pt x="13405" y="27829"/>
                </a:cubicBezTo>
                <a:cubicBezTo>
                  <a:pt x="13599" y="28072"/>
                  <a:pt x="13421" y="27975"/>
                  <a:pt x="13195" y="28023"/>
                </a:cubicBezTo>
                <a:cubicBezTo>
                  <a:pt x="13195" y="28137"/>
                  <a:pt x="13195" y="28250"/>
                  <a:pt x="13276" y="28298"/>
                </a:cubicBezTo>
                <a:cubicBezTo>
                  <a:pt x="13097" y="28298"/>
                  <a:pt x="13016" y="28379"/>
                  <a:pt x="13000" y="28493"/>
                </a:cubicBezTo>
                <a:cubicBezTo>
                  <a:pt x="13227" y="28493"/>
                  <a:pt x="13389" y="28655"/>
                  <a:pt x="13405" y="28995"/>
                </a:cubicBezTo>
                <a:cubicBezTo>
                  <a:pt x="13567" y="28978"/>
                  <a:pt x="13729" y="28930"/>
                  <a:pt x="13858" y="28849"/>
                </a:cubicBezTo>
                <a:close/>
                <a:moveTo>
                  <a:pt x="14506" y="26631"/>
                </a:moveTo>
                <a:cubicBezTo>
                  <a:pt x="14538" y="26744"/>
                  <a:pt x="14538" y="26874"/>
                  <a:pt x="14635" y="26939"/>
                </a:cubicBezTo>
                <a:cubicBezTo>
                  <a:pt x="14749" y="26825"/>
                  <a:pt x="14668" y="26631"/>
                  <a:pt x="14506" y="26615"/>
                </a:cubicBezTo>
                <a:close/>
                <a:moveTo>
                  <a:pt x="15024" y="26242"/>
                </a:moveTo>
                <a:cubicBezTo>
                  <a:pt x="15008" y="26129"/>
                  <a:pt x="15153" y="26145"/>
                  <a:pt x="15089" y="26016"/>
                </a:cubicBezTo>
                <a:cubicBezTo>
                  <a:pt x="14846" y="25967"/>
                  <a:pt x="14830" y="26242"/>
                  <a:pt x="15024" y="26242"/>
                </a:cubicBezTo>
                <a:close/>
                <a:moveTo>
                  <a:pt x="15234" y="27084"/>
                </a:moveTo>
                <a:cubicBezTo>
                  <a:pt x="15170" y="27036"/>
                  <a:pt x="15202" y="26906"/>
                  <a:pt x="15024" y="26939"/>
                </a:cubicBezTo>
                <a:cubicBezTo>
                  <a:pt x="14975" y="26971"/>
                  <a:pt x="14830" y="27165"/>
                  <a:pt x="14959" y="27165"/>
                </a:cubicBezTo>
                <a:cubicBezTo>
                  <a:pt x="14992" y="27117"/>
                  <a:pt x="15056" y="27084"/>
                  <a:pt x="15170" y="27084"/>
                </a:cubicBezTo>
                <a:cubicBezTo>
                  <a:pt x="15202" y="27246"/>
                  <a:pt x="14943" y="27198"/>
                  <a:pt x="14959" y="27359"/>
                </a:cubicBezTo>
                <a:cubicBezTo>
                  <a:pt x="15186" y="27343"/>
                  <a:pt x="15170" y="27198"/>
                  <a:pt x="15234" y="27084"/>
                </a:cubicBezTo>
                <a:close/>
                <a:moveTo>
                  <a:pt x="16481" y="21272"/>
                </a:moveTo>
                <a:cubicBezTo>
                  <a:pt x="16465" y="21418"/>
                  <a:pt x="16627" y="21418"/>
                  <a:pt x="16821" y="21402"/>
                </a:cubicBezTo>
                <a:cubicBezTo>
                  <a:pt x="16805" y="21240"/>
                  <a:pt x="16610" y="21159"/>
                  <a:pt x="16481" y="21272"/>
                </a:cubicBezTo>
                <a:close/>
                <a:moveTo>
                  <a:pt x="16627" y="22972"/>
                </a:moveTo>
                <a:cubicBezTo>
                  <a:pt x="16529" y="23021"/>
                  <a:pt x="16643" y="23199"/>
                  <a:pt x="16432" y="23167"/>
                </a:cubicBezTo>
                <a:lnTo>
                  <a:pt x="16432" y="23264"/>
                </a:lnTo>
                <a:cubicBezTo>
                  <a:pt x="16497" y="23264"/>
                  <a:pt x="16513" y="23296"/>
                  <a:pt x="16562" y="23296"/>
                </a:cubicBezTo>
                <a:cubicBezTo>
                  <a:pt x="16481" y="23150"/>
                  <a:pt x="16869" y="23086"/>
                  <a:pt x="16627" y="22972"/>
                </a:cubicBezTo>
                <a:close/>
                <a:moveTo>
                  <a:pt x="16627" y="23668"/>
                </a:moveTo>
                <a:cubicBezTo>
                  <a:pt x="16610" y="23766"/>
                  <a:pt x="16724" y="23766"/>
                  <a:pt x="16772" y="23814"/>
                </a:cubicBezTo>
                <a:cubicBezTo>
                  <a:pt x="16805" y="23863"/>
                  <a:pt x="16772" y="23944"/>
                  <a:pt x="16837" y="23944"/>
                </a:cubicBezTo>
                <a:cubicBezTo>
                  <a:pt x="16821" y="23863"/>
                  <a:pt x="17015" y="23717"/>
                  <a:pt x="16837" y="23668"/>
                </a:cubicBezTo>
                <a:cubicBezTo>
                  <a:pt x="16837" y="23749"/>
                  <a:pt x="16708" y="23701"/>
                  <a:pt x="16643" y="23668"/>
                </a:cubicBezTo>
                <a:close/>
                <a:moveTo>
                  <a:pt x="16287" y="22195"/>
                </a:moveTo>
                <a:cubicBezTo>
                  <a:pt x="16529" y="22228"/>
                  <a:pt x="16659" y="22260"/>
                  <a:pt x="16740" y="22098"/>
                </a:cubicBezTo>
                <a:cubicBezTo>
                  <a:pt x="16594" y="22033"/>
                  <a:pt x="16497" y="22211"/>
                  <a:pt x="16481" y="22098"/>
                </a:cubicBezTo>
                <a:cubicBezTo>
                  <a:pt x="16481" y="22017"/>
                  <a:pt x="16853" y="21952"/>
                  <a:pt x="16610" y="21855"/>
                </a:cubicBezTo>
                <a:cubicBezTo>
                  <a:pt x="16562" y="21969"/>
                  <a:pt x="16400" y="22098"/>
                  <a:pt x="16270" y="22001"/>
                </a:cubicBezTo>
                <a:close/>
                <a:moveTo>
                  <a:pt x="16287" y="22616"/>
                </a:moveTo>
                <a:cubicBezTo>
                  <a:pt x="16481" y="22584"/>
                  <a:pt x="16740" y="22600"/>
                  <a:pt x="16805" y="22470"/>
                </a:cubicBezTo>
                <a:cubicBezTo>
                  <a:pt x="16627" y="22357"/>
                  <a:pt x="16432" y="22535"/>
                  <a:pt x="16303" y="22616"/>
                </a:cubicBezTo>
                <a:close/>
                <a:moveTo>
                  <a:pt x="16222" y="22940"/>
                </a:moveTo>
                <a:cubicBezTo>
                  <a:pt x="16319" y="22940"/>
                  <a:pt x="16335" y="23005"/>
                  <a:pt x="16416" y="23021"/>
                </a:cubicBezTo>
                <a:cubicBezTo>
                  <a:pt x="16254" y="22843"/>
                  <a:pt x="16465" y="22875"/>
                  <a:pt x="16627" y="22794"/>
                </a:cubicBezTo>
                <a:cubicBezTo>
                  <a:pt x="16562" y="22778"/>
                  <a:pt x="16546" y="22762"/>
                  <a:pt x="16562" y="22697"/>
                </a:cubicBezTo>
                <a:cubicBezTo>
                  <a:pt x="16368" y="22713"/>
                  <a:pt x="16254" y="22794"/>
                  <a:pt x="16238" y="22940"/>
                </a:cubicBezTo>
                <a:close/>
                <a:moveTo>
                  <a:pt x="16092" y="23167"/>
                </a:moveTo>
                <a:cubicBezTo>
                  <a:pt x="16173" y="23167"/>
                  <a:pt x="16157" y="23247"/>
                  <a:pt x="16157" y="23312"/>
                </a:cubicBezTo>
                <a:cubicBezTo>
                  <a:pt x="16449" y="23312"/>
                  <a:pt x="16238" y="23199"/>
                  <a:pt x="16351" y="23118"/>
                </a:cubicBezTo>
                <a:cubicBezTo>
                  <a:pt x="16270" y="23134"/>
                  <a:pt x="16125" y="23102"/>
                  <a:pt x="16109" y="23183"/>
                </a:cubicBezTo>
                <a:close/>
                <a:moveTo>
                  <a:pt x="16254" y="25805"/>
                </a:moveTo>
                <a:cubicBezTo>
                  <a:pt x="16060" y="25595"/>
                  <a:pt x="16513" y="25368"/>
                  <a:pt x="16173" y="25255"/>
                </a:cubicBezTo>
                <a:cubicBezTo>
                  <a:pt x="16254" y="25417"/>
                  <a:pt x="15963" y="25757"/>
                  <a:pt x="16287" y="25805"/>
                </a:cubicBezTo>
                <a:close/>
                <a:moveTo>
                  <a:pt x="16028" y="27019"/>
                </a:moveTo>
                <a:cubicBezTo>
                  <a:pt x="16351" y="26971"/>
                  <a:pt x="16287" y="26469"/>
                  <a:pt x="16157" y="26469"/>
                </a:cubicBezTo>
                <a:cubicBezTo>
                  <a:pt x="16173" y="26599"/>
                  <a:pt x="16044" y="26777"/>
                  <a:pt x="16028" y="27019"/>
                </a:cubicBezTo>
                <a:close/>
                <a:moveTo>
                  <a:pt x="15963" y="26939"/>
                </a:moveTo>
                <a:cubicBezTo>
                  <a:pt x="15850" y="26939"/>
                  <a:pt x="15914" y="26809"/>
                  <a:pt x="15817" y="26793"/>
                </a:cubicBezTo>
                <a:cubicBezTo>
                  <a:pt x="15817" y="26858"/>
                  <a:pt x="15752" y="26825"/>
                  <a:pt x="15688" y="26793"/>
                </a:cubicBezTo>
                <a:cubicBezTo>
                  <a:pt x="15736" y="27003"/>
                  <a:pt x="15542" y="27084"/>
                  <a:pt x="15769" y="27165"/>
                </a:cubicBezTo>
                <a:cubicBezTo>
                  <a:pt x="15752" y="27019"/>
                  <a:pt x="15882" y="27003"/>
                  <a:pt x="15963" y="26922"/>
                </a:cubicBezTo>
                <a:close/>
                <a:moveTo>
                  <a:pt x="16368" y="27440"/>
                </a:moveTo>
                <a:cubicBezTo>
                  <a:pt x="16238" y="27343"/>
                  <a:pt x="16141" y="27473"/>
                  <a:pt x="16028" y="27538"/>
                </a:cubicBezTo>
                <a:cubicBezTo>
                  <a:pt x="16157" y="27602"/>
                  <a:pt x="16303" y="27554"/>
                  <a:pt x="16368" y="27424"/>
                </a:cubicBezTo>
                <a:close/>
                <a:moveTo>
                  <a:pt x="16384" y="23490"/>
                </a:moveTo>
                <a:cubicBezTo>
                  <a:pt x="16384" y="23555"/>
                  <a:pt x="16400" y="23668"/>
                  <a:pt x="16449" y="23587"/>
                </a:cubicBezTo>
                <a:cubicBezTo>
                  <a:pt x="16465" y="23506"/>
                  <a:pt x="16368" y="23490"/>
                  <a:pt x="16384" y="23409"/>
                </a:cubicBezTo>
                <a:cubicBezTo>
                  <a:pt x="16416" y="23409"/>
                  <a:pt x="16449" y="23361"/>
                  <a:pt x="16384" y="23361"/>
                </a:cubicBezTo>
                <a:cubicBezTo>
                  <a:pt x="16303" y="23506"/>
                  <a:pt x="16157" y="23361"/>
                  <a:pt x="16109" y="23539"/>
                </a:cubicBezTo>
                <a:cubicBezTo>
                  <a:pt x="16206" y="23555"/>
                  <a:pt x="16303" y="23539"/>
                  <a:pt x="16384" y="23490"/>
                </a:cubicBezTo>
                <a:close/>
                <a:moveTo>
                  <a:pt x="16578" y="24138"/>
                </a:moveTo>
                <a:cubicBezTo>
                  <a:pt x="16724" y="23960"/>
                  <a:pt x="16594" y="23814"/>
                  <a:pt x="16384" y="23766"/>
                </a:cubicBezTo>
                <a:cubicBezTo>
                  <a:pt x="16368" y="23976"/>
                  <a:pt x="16238" y="24122"/>
                  <a:pt x="16594" y="24138"/>
                </a:cubicBezTo>
                <a:close/>
                <a:moveTo>
                  <a:pt x="16789" y="25530"/>
                </a:moveTo>
                <a:cubicBezTo>
                  <a:pt x="16708" y="25514"/>
                  <a:pt x="16675" y="25465"/>
                  <a:pt x="16529" y="25482"/>
                </a:cubicBezTo>
                <a:cubicBezTo>
                  <a:pt x="16627" y="25692"/>
                  <a:pt x="16206" y="25789"/>
                  <a:pt x="16594" y="25805"/>
                </a:cubicBezTo>
                <a:cubicBezTo>
                  <a:pt x="16513" y="25611"/>
                  <a:pt x="16772" y="25643"/>
                  <a:pt x="16805" y="25530"/>
                </a:cubicBezTo>
                <a:close/>
                <a:moveTo>
                  <a:pt x="16983" y="24883"/>
                </a:moveTo>
                <a:cubicBezTo>
                  <a:pt x="16805" y="24883"/>
                  <a:pt x="16578" y="24931"/>
                  <a:pt x="16643" y="24737"/>
                </a:cubicBezTo>
                <a:lnTo>
                  <a:pt x="16449" y="24737"/>
                </a:lnTo>
                <a:cubicBezTo>
                  <a:pt x="16449" y="24802"/>
                  <a:pt x="16481" y="24850"/>
                  <a:pt x="16513" y="24883"/>
                </a:cubicBezTo>
                <a:cubicBezTo>
                  <a:pt x="16432" y="24883"/>
                  <a:pt x="16351" y="24899"/>
                  <a:pt x="16384" y="24980"/>
                </a:cubicBezTo>
                <a:cubicBezTo>
                  <a:pt x="16529" y="25061"/>
                  <a:pt x="16513" y="24947"/>
                  <a:pt x="16643" y="24931"/>
                </a:cubicBezTo>
                <a:cubicBezTo>
                  <a:pt x="16643" y="25061"/>
                  <a:pt x="16546" y="25028"/>
                  <a:pt x="16643" y="25109"/>
                </a:cubicBezTo>
                <a:cubicBezTo>
                  <a:pt x="16950" y="25061"/>
                  <a:pt x="16772" y="24980"/>
                  <a:pt x="16999" y="24866"/>
                </a:cubicBezTo>
                <a:close/>
                <a:moveTo>
                  <a:pt x="16934" y="20803"/>
                </a:moveTo>
                <a:cubicBezTo>
                  <a:pt x="16869" y="20803"/>
                  <a:pt x="16789" y="20787"/>
                  <a:pt x="16724" y="20754"/>
                </a:cubicBezTo>
                <a:cubicBezTo>
                  <a:pt x="16756" y="20868"/>
                  <a:pt x="16837" y="20965"/>
                  <a:pt x="16934" y="21030"/>
                </a:cubicBezTo>
                <a:close/>
                <a:moveTo>
                  <a:pt x="17128" y="21629"/>
                </a:moveTo>
                <a:lnTo>
                  <a:pt x="17339" y="21629"/>
                </a:lnTo>
                <a:cubicBezTo>
                  <a:pt x="17355" y="21515"/>
                  <a:pt x="17307" y="21434"/>
                  <a:pt x="17128" y="21450"/>
                </a:cubicBezTo>
                <a:close/>
                <a:moveTo>
                  <a:pt x="17339" y="22373"/>
                </a:moveTo>
                <a:cubicBezTo>
                  <a:pt x="17339" y="22438"/>
                  <a:pt x="17339" y="22535"/>
                  <a:pt x="17209" y="22519"/>
                </a:cubicBezTo>
                <a:cubicBezTo>
                  <a:pt x="17209" y="22389"/>
                  <a:pt x="17209" y="22292"/>
                  <a:pt x="17064" y="22276"/>
                </a:cubicBezTo>
                <a:cubicBezTo>
                  <a:pt x="17031" y="22551"/>
                  <a:pt x="17339" y="22600"/>
                  <a:pt x="17064" y="22794"/>
                </a:cubicBezTo>
                <a:lnTo>
                  <a:pt x="17339" y="22794"/>
                </a:lnTo>
                <a:cubicBezTo>
                  <a:pt x="17307" y="22568"/>
                  <a:pt x="17630" y="22470"/>
                  <a:pt x="17355" y="22373"/>
                </a:cubicBezTo>
                <a:close/>
                <a:moveTo>
                  <a:pt x="16675" y="33366"/>
                </a:moveTo>
                <a:cubicBezTo>
                  <a:pt x="16303" y="33333"/>
                  <a:pt x="16675" y="33026"/>
                  <a:pt x="16481" y="32912"/>
                </a:cubicBezTo>
                <a:cubicBezTo>
                  <a:pt x="16481" y="32961"/>
                  <a:pt x="16368" y="32961"/>
                  <a:pt x="16270" y="32961"/>
                </a:cubicBezTo>
                <a:cubicBezTo>
                  <a:pt x="16546" y="33366"/>
                  <a:pt x="16173" y="33625"/>
                  <a:pt x="16627" y="33786"/>
                </a:cubicBezTo>
                <a:cubicBezTo>
                  <a:pt x="16659" y="33641"/>
                  <a:pt x="16594" y="33447"/>
                  <a:pt x="16708" y="33366"/>
                </a:cubicBezTo>
                <a:close/>
                <a:moveTo>
                  <a:pt x="17566" y="30209"/>
                </a:moveTo>
                <a:cubicBezTo>
                  <a:pt x="17566" y="30338"/>
                  <a:pt x="17614" y="30468"/>
                  <a:pt x="17711" y="30565"/>
                </a:cubicBezTo>
                <a:cubicBezTo>
                  <a:pt x="17744" y="30371"/>
                  <a:pt x="17841" y="30273"/>
                  <a:pt x="17598" y="30193"/>
                </a:cubicBezTo>
                <a:close/>
                <a:moveTo>
                  <a:pt x="17776" y="31034"/>
                </a:moveTo>
                <a:cubicBezTo>
                  <a:pt x="17727" y="30937"/>
                  <a:pt x="17727" y="30792"/>
                  <a:pt x="17566" y="30759"/>
                </a:cubicBezTo>
                <a:cubicBezTo>
                  <a:pt x="17598" y="30889"/>
                  <a:pt x="17598" y="31034"/>
                  <a:pt x="17808" y="31034"/>
                </a:cubicBezTo>
                <a:close/>
                <a:moveTo>
                  <a:pt x="18100" y="30613"/>
                </a:moveTo>
                <a:cubicBezTo>
                  <a:pt x="18067" y="30759"/>
                  <a:pt x="17825" y="30759"/>
                  <a:pt x="17776" y="30889"/>
                </a:cubicBezTo>
                <a:cubicBezTo>
                  <a:pt x="17873" y="30872"/>
                  <a:pt x="18116" y="30937"/>
                  <a:pt x="18100" y="30840"/>
                </a:cubicBezTo>
                <a:cubicBezTo>
                  <a:pt x="18084" y="30743"/>
                  <a:pt x="18359" y="30257"/>
                  <a:pt x="18618" y="30322"/>
                </a:cubicBezTo>
                <a:cubicBezTo>
                  <a:pt x="18505" y="30176"/>
                  <a:pt x="18407" y="29998"/>
                  <a:pt x="18359" y="29820"/>
                </a:cubicBezTo>
                <a:cubicBezTo>
                  <a:pt x="18294" y="29950"/>
                  <a:pt x="18262" y="29869"/>
                  <a:pt x="18084" y="29869"/>
                </a:cubicBezTo>
                <a:cubicBezTo>
                  <a:pt x="18132" y="30014"/>
                  <a:pt x="18116" y="30549"/>
                  <a:pt x="17970" y="30338"/>
                </a:cubicBezTo>
                <a:cubicBezTo>
                  <a:pt x="17922" y="30500"/>
                  <a:pt x="18165" y="30468"/>
                  <a:pt x="18132" y="30613"/>
                </a:cubicBezTo>
                <a:close/>
                <a:moveTo>
                  <a:pt x="17630" y="29917"/>
                </a:moveTo>
                <a:cubicBezTo>
                  <a:pt x="17695" y="29917"/>
                  <a:pt x="17760" y="29934"/>
                  <a:pt x="17825" y="29966"/>
                </a:cubicBezTo>
                <a:cubicBezTo>
                  <a:pt x="17857" y="29901"/>
                  <a:pt x="17922" y="29885"/>
                  <a:pt x="17889" y="29788"/>
                </a:cubicBezTo>
                <a:cubicBezTo>
                  <a:pt x="17792" y="29788"/>
                  <a:pt x="17711" y="29836"/>
                  <a:pt x="17663" y="29917"/>
                </a:cubicBezTo>
                <a:close/>
                <a:moveTo>
                  <a:pt x="17841" y="24397"/>
                </a:moveTo>
                <a:cubicBezTo>
                  <a:pt x="18084" y="24462"/>
                  <a:pt x="17889" y="24235"/>
                  <a:pt x="18051" y="24251"/>
                </a:cubicBezTo>
                <a:lnTo>
                  <a:pt x="18181" y="24251"/>
                </a:lnTo>
                <a:cubicBezTo>
                  <a:pt x="18197" y="24316"/>
                  <a:pt x="18165" y="24397"/>
                  <a:pt x="18116" y="24445"/>
                </a:cubicBezTo>
                <a:cubicBezTo>
                  <a:pt x="18310" y="24478"/>
                  <a:pt x="18505" y="24284"/>
                  <a:pt x="18326" y="24203"/>
                </a:cubicBezTo>
                <a:cubicBezTo>
                  <a:pt x="18148" y="24348"/>
                  <a:pt x="18084" y="24008"/>
                  <a:pt x="17986" y="23927"/>
                </a:cubicBezTo>
                <a:cubicBezTo>
                  <a:pt x="17744" y="24057"/>
                  <a:pt x="17970" y="24235"/>
                  <a:pt x="17841" y="24397"/>
                </a:cubicBezTo>
                <a:close/>
                <a:moveTo>
                  <a:pt x="17776" y="24624"/>
                </a:moveTo>
                <a:cubicBezTo>
                  <a:pt x="17938" y="24672"/>
                  <a:pt x="17986" y="24802"/>
                  <a:pt x="18116" y="24850"/>
                </a:cubicBezTo>
                <a:cubicBezTo>
                  <a:pt x="18100" y="24769"/>
                  <a:pt x="18116" y="24672"/>
                  <a:pt x="18181" y="24624"/>
                </a:cubicBezTo>
                <a:cubicBezTo>
                  <a:pt x="17922" y="24688"/>
                  <a:pt x="18003" y="24640"/>
                  <a:pt x="18051" y="24478"/>
                </a:cubicBezTo>
                <a:cubicBezTo>
                  <a:pt x="17808" y="24413"/>
                  <a:pt x="18003" y="24640"/>
                  <a:pt x="17841" y="24624"/>
                </a:cubicBezTo>
                <a:cubicBezTo>
                  <a:pt x="17841" y="24607"/>
                  <a:pt x="17792" y="24575"/>
                  <a:pt x="17792" y="24640"/>
                </a:cubicBezTo>
                <a:close/>
                <a:moveTo>
                  <a:pt x="17857" y="25239"/>
                </a:moveTo>
                <a:cubicBezTo>
                  <a:pt x="17825" y="25352"/>
                  <a:pt x="17776" y="25401"/>
                  <a:pt x="17922" y="25465"/>
                </a:cubicBezTo>
                <a:cubicBezTo>
                  <a:pt x="17970" y="25384"/>
                  <a:pt x="17841" y="25190"/>
                  <a:pt x="17986" y="25190"/>
                </a:cubicBezTo>
                <a:cubicBezTo>
                  <a:pt x="17986" y="25223"/>
                  <a:pt x="17986" y="25239"/>
                  <a:pt x="18051" y="25239"/>
                </a:cubicBezTo>
                <a:cubicBezTo>
                  <a:pt x="18116" y="25061"/>
                  <a:pt x="17776" y="25190"/>
                  <a:pt x="17727" y="25093"/>
                </a:cubicBezTo>
                <a:cubicBezTo>
                  <a:pt x="17711" y="25190"/>
                  <a:pt x="17825" y="25190"/>
                  <a:pt x="17857" y="25239"/>
                </a:cubicBezTo>
                <a:close/>
                <a:moveTo>
                  <a:pt x="17857" y="25935"/>
                </a:moveTo>
                <a:cubicBezTo>
                  <a:pt x="17776" y="26129"/>
                  <a:pt x="17889" y="26178"/>
                  <a:pt x="17986" y="26340"/>
                </a:cubicBezTo>
                <a:cubicBezTo>
                  <a:pt x="17954" y="26210"/>
                  <a:pt x="18132" y="25902"/>
                  <a:pt x="17873" y="25935"/>
                </a:cubicBezTo>
                <a:close/>
                <a:moveTo>
                  <a:pt x="18375" y="24526"/>
                </a:moveTo>
                <a:cubicBezTo>
                  <a:pt x="18343" y="24624"/>
                  <a:pt x="18456" y="24818"/>
                  <a:pt x="18246" y="24769"/>
                </a:cubicBezTo>
                <a:cubicBezTo>
                  <a:pt x="18197" y="24915"/>
                  <a:pt x="18424" y="24850"/>
                  <a:pt x="18375" y="24996"/>
                </a:cubicBezTo>
                <a:cubicBezTo>
                  <a:pt x="18003" y="24834"/>
                  <a:pt x="18229" y="25433"/>
                  <a:pt x="17986" y="25514"/>
                </a:cubicBezTo>
                <a:cubicBezTo>
                  <a:pt x="18456" y="25417"/>
                  <a:pt x="18650" y="24704"/>
                  <a:pt x="18391" y="24526"/>
                </a:cubicBezTo>
                <a:close/>
                <a:moveTo>
                  <a:pt x="18505" y="25498"/>
                </a:moveTo>
                <a:cubicBezTo>
                  <a:pt x="18472" y="25741"/>
                  <a:pt x="18472" y="25449"/>
                  <a:pt x="18375" y="25465"/>
                </a:cubicBezTo>
                <a:cubicBezTo>
                  <a:pt x="18310" y="25579"/>
                  <a:pt x="18262" y="25692"/>
                  <a:pt x="18246" y="25838"/>
                </a:cubicBezTo>
                <a:cubicBezTo>
                  <a:pt x="18343" y="25854"/>
                  <a:pt x="18424" y="25902"/>
                  <a:pt x="18521" y="25919"/>
                </a:cubicBezTo>
                <a:cubicBezTo>
                  <a:pt x="18326" y="25789"/>
                  <a:pt x="18731" y="25465"/>
                  <a:pt x="18521" y="25498"/>
                </a:cubicBezTo>
                <a:close/>
                <a:moveTo>
                  <a:pt x="18424" y="23604"/>
                </a:moveTo>
                <a:cubicBezTo>
                  <a:pt x="18440" y="23652"/>
                  <a:pt x="18424" y="23733"/>
                  <a:pt x="18488" y="23749"/>
                </a:cubicBezTo>
                <a:cubicBezTo>
                  <a:pt x="18650" y="23668"/>
                  <a:pt x="18634" y="23474"/>
                  <a:pt x="18618" y="23280"/>
                </a:cubicBezTo>
                <a:cubicBezTo>
                  <a:pt x="18440" y="23377"/>
                  <a:pt x="18246" y="23247"/>
                  <a:pt x="18407" y="23134"/>
                </a:cubicBezTo>
                <a:cubicBezTo>
                  <a:pt x="18407" y="23183"/>
                  <a:pt x="18472" y="23183"/>
                  <a:pt x="18472" y="23134"/>
                </a:cubicBezTo>
                <a:cubicBezTo>
                  <a:pt x="18440" y="23134"/>
                  <a:pt x="18407" y="23134"/>
                  <a:pt x="18407" y="23102"/>
                </a:cubicBezTo>
                <a:lnTo>
                  <a:pt x="18278" y="23102"/>
                </a:lnTo>
                <a:cubicBezTo>
                  <a:pt x="18246" y="23183"/>
                  <a:pt x="18359" y="23361"/>
                  <a:pt x="18213" y="23377"/>
                </a:cubicBezTo>
                <a:cubicBezTo>
                  <a:pt x="18067" y="23345"/>
                  <a:pt x="18278" y="23053"/>
                  <a:pt x="18019" y="23102"/>
                </a:cubicBezTo>
                <a:cubicBezTo>
                  <a:pt x="17873" y="23247"/>
                  <a:pt x="17857" y="23474"/>
                  <a:pt x="17954" y="23652"/>
                </a:cubicBezTo>
                <a:cubicBezTo>
                  <a:pt x="18003" y="23539"/>
                  <a:pt x="17986" y="23361"/>
                  <a:pt x="18084" y="23280"/>
                </a:cubicBezTo>
                <a:cubicBezTo>
                  <a:pt x="18181" y="23636"/>
                  <a:pt x="18116" y="23766"/>
                  <a:pt x="18229" y="24170"/>
                </a:cubicBezTo>
                <a:cubicBezTo>
                  <a:pt x="18472" y="24089"/>
                  <a:pt x="18326" y="24008"/>
                  <a:pt x="18634" y="24025"/>
                </a:cubicBezTo>
                <a:cubicBezTo>
                  <a:pt x="18618" y="23863"/>
                  <a:pt x="18132" y="23701"/>
                  <a:pt x="18440" y="23604"/>
                </a:cubicBezTo>
                <a:close/>
                <a:moveTo>
                  <a:pt x="18715" y="25223"/>
                </a:moveTo>
                <a:cubicBezTo>
                  <a:pt x="18569" y="25320"/>
                  <a:pt x="18747" y="25352"/>
                  <a:pt x="18715" y="25498"/>
                </a:cubicBezTo>
                <a:cubicBezTo>
                  <a:pt x="19006" y="25546"/>
                  <a:pt x="18909" y="25223"/>
                  <a:pt x="18731" y="25223"/>
                </a:cubicBezTo>
                <a:close/>
                <a:moveTo>
                  <a:pt x="19363" y="24478"/>
                </a:moveTo>
                <a:cubicBezTo>
                  <a:pt x="19379" y="24365"/>
                  <a:pt x="19314" y="24267"/>
                  <a:pt x="19233" y="24251"/>
                </a:cubicBezTo>
                <a:cubicBezTo>
                  <a:pt x="19184" y="24348"/>
                  <a:pt x="18958" y="24462"/>
                  <a:pt x="19233" y="24526"/>
                </a:cubicBezTo>
                <a:cubicBezTo>
                  <a:pt x="19265" y="24478"/>
                  <a:pt x="19298" y="24462"/>
                  <a:pt x="19379" y="24478"/>
                </a:cubicBezTo>
                <a:close/>
                <a:moveTo>
                  <a:pt x="19719" y="21596"/>
                </a:moveTo>
                <a:cubicBezTo>
                  <a:pt x="19767" y="21774"/>
                  <a:pt x="19411" y="21855"/>
                  <a:pt x="19783" y="21871"/>
                </a:cubicBezTo>
                <a:cubicBezTo>
                  <a:pt x="19767" y="21790"/>
                  <a:pt x="19881" y="21596"/>
                  <a:pt x="19735" y="21596"/>
                </a:cubicBezTo>
                <a:close/>
                <a:moveTo>
                  <a:pt x="21338" y="18277"/>
                </a:moveTo>
                <a:cubicBezTo>
                  <a:pt x="20868" y="18277"/>
                  <a:pt x="21548" y="17776"/>
                  <a:pt x="21079" y="17921"/>
                </a:cubicBezTo>
                <a:cubicBezTo>
                  <a:pt x="21257" y="17970"/>
                  <a:pt x="20965" y="17970"/>
                  <a:pt x="20933" y="17921"/>
                </a:cubicBezTo>
                <a:cubicBezTo>
                  <a:pt x="21014" y="18067"/>
                  <a:pt x="21160" y="18520"/>
                  <a:pt x="21354" y="18277"/>
                </a:cubicBezTo>
                <a:close/>
                <a:moveTo>
                  <a:pt x="21451" y="16561"/>
                </a:moveTo>
                <a:cubicBezTo>
                  <a:pt x="21483" y="16561"/>
                  <a:pt x="21532" y="16529"/>
                  <a:pt x="21451" y="16513"/>
                </a:cubicBezTo>
                <a:cubicBezTo>
                  <a:pt x="21127" y="16561"/>
                  <a:pt x="21321" y="16691"/>
                  <a:pt x="21192" y="16853"/>
                </a:cubicBezTo>
                <a:cubicBezTo>
                  <a:pt x="21014" y="16788"/>
                  <a:pt x="20965" y="16626"/>
                  <a:pt x="20787" y="16578"/>
                </a:cubicBezTo>
                <a:cubicBezTo>
                  <a:pt x="20836" y="16723"/>
                  <a:pt x="20609" y="16659"/>
                  <a:pt x="20658" y="16804"/>
                </a:cubicBezTo>
                <a:cubicBezTo>
                  <a:pt x="20755" y="16966"/>
                  <a:pt x="21062" y="17225"/>
                  <a:pt x="21386" y="17079"/>
                </a:cubicBezTo>
                <a:cubicBezTo>
                  <a:pt x="21305" y="16966"/>
                  <a:pt x="21192" y="17160"/>
                  <a:pt x="21127" y="17031"/>
                </a:cubicBezTo>
                <a:cubicBezTo>
                  <a:pt x="21386" y="16999"/>
                  <a:pt x="21273" y="16626"/>
                  <a:pt x="21580" y="16756"/>
                </a:cubicBezTo>
                <a:cubicBezTo>
                  <a:pt x="21678" y="16594"/>
                  <a:pt x="21386" y="16723"/>
                  <a:pt x="21467" y="16561"/>
                </a:cubicBezTo>
                <a:close/>
                <a:moveTo>
                  <a:pt x="6444" y="25465"/>
                </a:moveTo>
                <a:cubicBezTo>
                  <a:pt x="6622" y="25514"/>
                  <a:pt x="6832" y="25546"/>
                  <a:pt x="6849" y="25692"/>
                </a:cubicBezTo>
                <a:cubicBezTo>
                  <a:pt x="6654" y="25595"/>
                  <a:pt x="6768" y="25724"/>
                  <a:pt x="6800" y="25838"/>
                </a:cubicBezTo>
                <a:cubicBezTo>
                  <a:pt x="6589" y="25757"/>
                  <a:pt x="6395" y="25773"/>
                  <a:pt x="6525" y="25983"/>
                </a:cubicBezTo>
                <a:cubicBezTo>
                  <a:pt x="6266" y="25935"/>
                  <a:pt x="6525" y="25562"/>
                  <a:pt x="6460" y="25465"/>
                </a:cubicBezTo>
                <a:close/>
                <a:moveTo>
                  <a:pt x="16740" y="27052"/>
                </a:moveTo>
                <a:cubicBezTo>
                  <a:pt x="16724" y="26939"/>
                  <a:pt x="16513" y="26971"/>
                  <a:pt x="16546" y="26825"/>
                </a:cubicBezTo>
                <a:cubicBezTo>
                  <a:pt x="16740" y="26987"/>
                  <a:pt x="16999" y="26518"/>
                  <a:pt x="17080" y="26858"/>
                </a:cubicBezTo>
                <a:cubicBezTo>
                  <a:pt x="16999" y="26825"/>
                  <a:pt x="16902" y="26809"/>
                  <a:pt x="16805" y="26825"/>
                </a:cubicBezTo>
                <a:cubicBezTo>
                  <a:pt x="16934" y="26971"/>
                  <a:pt x="16772" y="27052"/>
                  <a:pt x="16805" y="27279"/>
                </a:cubicBezTo>
                <a:cubicBezTo>
                  <a:pt x="16643" y="27279"/>
                  <a:pt x="16724" y="27246"/>
                  <a:pt x="16740" y="27198"/>
                </a:cubicBezTo>
                <a:cubicBezTo>
                  <a:pt x="16740" y="27149"/>
                  <a:pt x="16691" y="27149"/>
                  <a:pt x="16675" y="27198"/>
                </a:cubicBezTo>
                <a:cubicBezTo>
                  <a:pt x="16610" y="27198"/>
                  <a:pt x="16627" y="27100"/>
                  <a:pt x="16546" y="27100"/>
                </a:cubicBezTo>
                <a:cubicBezTo>
                  <a:pt x="16578" y="27052"/>
                  <a:pt x="16675" y="27068"/>
                  <a:pt x="16756" y="27052"/>
                </a:cubicBezTo>
                <a:close/>
                <a:moveTo>
                  <a:pt x="16546" y="1133"/>
                </a:moveTo>
                <a:cubicBezTo>
                  <a:pt x="16206" y="1085"/>
                  <a:pt x="15817" y="858"/>
                  <a:pt x="15477" y="826"/>
                </a:cubicBezTo>
                <a:lnTo>
                  <a:pt x="15477" y="648"/>
                </a:lnTo>
                <a:cubicBezTo>
                  <a:pt x="15866" y="615"/>
                  <a:pt x="15947" y="712"/>
                  <a:pt x="16335" y="777"/>
                </a:cubicBezTo>
                <a:cubicBezTo>
                  <a:pt x="16416" y="810"/>
                  <a:pt x="16465" y="1117"/>
                  <a:pt x="16546" y="1004"/>
                </a:cubicBezTo>
                <a:cubicBezTo>
                  <a:pt x="16675" y="891"/>
                  <a:pt x="16562" y="1085"/>
                  <a:pt x="16562" y="1150"/>
                </a:cubicBezTo>
                <a:close/>
                <a:moveTo>
                  <a:pt x="2316" y="24138"/>
                </a:moveTo>
                <a:cubicBezTo>
                  <a:pt x="2251" y="24251"/>
                  <a:pt x="1976" y="24332"/>
                  <a:pt x="2251" y="24462"/>
                </a:cubicBezTo>
                <a:cubicBezTo>
                  <a:pt x="1943" y="24624"/>
                  <a:pt x="2008" y="24105"/>
                  <a:pt x="1927" y="23944"/>
                </a:cubicBezTo>
                <a:cubicBezTo>
                  <a:pt x="1992" y="23944"/>
                  <a:pt x="1976" y="24008"/>
                  <a:pt x="1992" y="24041"/>
                </a:cubicBezTo>
                <a:cubicBezTo>
                  <a:pt x="2105" y="24057"/>
                  <a:pt x="2089" y="24138"/>
                  <a:pt x="2332" y="24138"/>
                </a:cubicBezTo>
                <a:close/>
                <a:moveTo>
                  <a:pt x="6330" y="26081"/>
                </a:moveTo>
                <a:lnTo>
                  <a:pt x="6330" y="26356"/>
                </a:lnTo>
                <a:cubicBezTo>
                  <a:pt x="6250" y="26340"/>
                  <a:pt x="6282" y="26259"/>
                  <a:pt x="6185" y="26259"/>
                </a:cubicBezTo>
                <a:cubicBezTo>
                  <a:pt x="6136" y="26259"/>
                  <a:pt x="6120" y="26275"/>
                  <a:pt x="6120" y="26307"/>
                </a:cubicBezTo>
                <a:cubicBezTo>
                  <a:pt x="5845" y="26259"/>
                  <a:pt x="5942" y="26016"/>
                  <a:pt x="6120" y="25935"/>
                </a:cubicBezTo>
                <a:cubicBezTo>
                  <a:pt x="6298" y="25919"/>
                  <a:pt x="6104" y="26145"/>
                  <a:pt x="6330" y="26081"/>
                </a:cubicBezTo>
                <a:close/>
                <a:moveTo>
                  <a:pt x="8111" y="26372"/>
                </a:moveTo>
                <a:cubicBezTo>
                  <a:pt x="8160" y="26485"/>
                  <a:pt x="8370" y="26469"/>
                  <a:pt x="8516" y="26501"/>
                </a:cubicBezTo>
                <a:cubicBezTo>
                  <a:pt x="8451" y="26582"/>
                  <a:pt x="8241" y="26566"/>
                  <a:pt x="8111" y="26599"/>
                </a:cubicBezTo>
                <a:cubicBezTo>
                  <a:pt x="8176" y="26437"/>
                  <a:pt x="7966" y="26388"/>
                  <a:pt x="8111" y="26275"/>
                </a:cubicBezTo>
                <a:cubicBezTo>
                  <a:pt x="8208" y="26291"/>
                  <a:pt x="8192" y="26372"/>
                  <a:pt x="8127" y="26372"/>
                </a:cubicBezTo>
                <a:close/>
                <a:moveTo>
                  <a:pt x="7658" y="27117"/>
                </a:moveTo>
                <a:cubicBezTo>
                  <a:pt x="7674" y="27246"/>
                  <a:pt x="7496" y="27262"/>
                  <a:pt x="7334" y="27262"/>
                </a:cubicBezTo>
                <a:cubicBezTo>
                  <a:pt x="7383" y="27716"/>
                  <a:pt x="7156" y="28072"/>
                  <a:pt x="7221" y="28477"/>
                </a:cubicBezTo>
                <a:cubicBezTo>
                  <a:pt x="6881" y="28477"/>
                  <a:pt x="7075" y="27894"/>
                  <a:pt x="7221" y="27780"/>
                </a:cubicBezTo>
                <a:cubicBezTo>
                  <a:pt x="7140" y="27732"/>
                  <a:pt x="7043" y="27683"/>
                  <a:pt x="6946" y="27651"/>
                </a:cubicBezTo>
                <a:cubicBezTo>
                  <a:pt x="7027" y="27538"/>
                  <a:pt x="6978" y="27327"/>
                  <a:pt x="7075" y="27230"/>
                </a:cubicBezTo>
                <a:cubicBezTo>
                  <a:pt x="7140" y="27246"/>
                  <a:pt x="7124" y="27327"/>
                  <a:pt x="7205" y="27327"/>
                </a:cubicBezTo>
                <a:cubicBezTo>
                  <a:pt x="7350" y="27327"/>
                  <a:pt x="7124" y="27214"/>
                  <a:pt x="7205" y="27084"/>
                </a:cubicBezTo>
                <a:cubicBezTo>
                  <a:pt x="7367" y="27133"/>
                  <a:pt x="7528" y="27133"/>
                  <a:pt x="7674" y="27133"/>
                </a:cubicBezTo>
                <a:close/>
                <a:moveTo>
                  <a:pt x="8322" y="27214"/>
                </a:moveTo>
                <a:cubicBezTo>
                  <a:pt x="8354" y="27311"/>
                  <a:pt x="8289" y="27327"/>
                  <a:pt x="8257" y="27392"/>
                </a:cubicBezTo>
                <a:cubicBezTo>
                  <a:pt x="8208" y="27359"/>
                  <a:pt x="8079" y="27327"/>
                  <a:pt x="8063" y="27392"/>
                </a:cubicBezTo>
                <a:cubicBezTo>
                  <a:pt x="7949" y="27376"/>
                  <a:pt x="8225" y="27230"/>
                  <a:pt x="8338" y="27214"/>
                </a:cubicBezTo>
                <a:close/>
                <a:moveTo>
                  <a:pt x="8127" y="27489"/>
                </a:moveTo>
                <a:cubicBezTo>
                  <a:pt x="8257" y="27489"/>
                  <a:pt x="8208" y="27618"/>
                  <a:pt x="8386" y="27570"/>
                </a:cubicBezTo>
                <a:cubicBezTo>
                  <a:pt x="8354" y="27602"/>
                  <a:pt x="8322" y="27667"/>
                  <a:pt x="8322" y="27716"/>
                </a:cubicBezTo>
                <a:cubicBezTo>
                  <a:pt x="8257" y="27683"/>
                  <a:pt x="8257" y="27618"/>
                  <a:pt x="8127" y="27618"/>
                </a:cubicBezTo>
                <a:cubicBezTo>
                  <a:pt x="7949" y="27667"/>
                  <a:pt x="8322" y="27732"/>
                  <a:pt x="8127" y="27813"/>
                </a:cubicBezTo>
                <a:cubicBezTo>
                  <a:pt x="7901" y="27780"/>
                  <a:pt x="8079" y="27570"/>
                  <a:pt x="8144" y="27489"/>
                </a:cubicBezTo>
                <a:close/>
                <a:moveTo>
                  <a:pt x="6071" y="27602"/>
                </a:moveTo>
                <a:lnTo>
                  <a:pt x="6071" y="27748"/>
                </a:lnTo>
                <a:cubicBezTo>
                  <a:pt x="5877" y="27764"/>
                  <a:pt x="5877" y="27651"/>
                  <a:pt x="5667" y="27651"/>
                </a:cubicBezTo>
                <a:cubicBezTo>
                  <a:pt x="5731" y="27489"/>
                  <a:pt x="5845" y="27732"/>
                  <a:pt x="6088" y="27602"/>
                </a:cubicBezTo>
                <a:close/>
                <a:moveTo>
                  <a:pt x="6687" y="28428"/>
                </a:moveTo>
                <a:cubicBezTo>
                  <a:pt x="6735" y="28477"/>
                  <a:pt x="6800" y="28509"/>
                  <a:pt x="6881" y="28525"/>
                </a:cubicBezTo>
                <a:cubicBezTo>
                  <a:pt x="6816" y="28655"/>
                  <a:pt x="6638" y="28946"/>
                  <a:pt x="6816" y="29075"/>
                </a:cubicBezTo>
                <a:cubicBezTo>
                  <a:pt x="6428" y="29156"/>
                  <a:pt x="6638" y="28201"/>
                  <a:pt x="6816" y="28201"/>
                </a:cubicBezTo>
                <a:cubicBezTo>
                  <a:pt x="6849" y="28315"/>
                  <a:pt x="6849" y="28428"/>
                  <a:pt x="6703" y="28444"/>
                </a:cubicBezTo>
                <a:close/>
                <a:moveTo>
                  <a:pt x="7933" y="28331"/>
                </a:moveTo>
                <a:cubicBezTo>
                  <a:pt x="7949" y="28396"/>
                  <a:pt x="7820" y="28444"/>
                  <a:pt x="7933" y="28460"/>
                </a:cubicBezTo>
                <a:cubicBezTo>
                  <a:pt x="7933" y="28509"/>
                  <a:pt x="7868" y="28509"/>
                  <a:pt x="7868" y="28460"/>
                </a:cubicBezTo>
                <a:cubicBezTo>
                  <a:pt x="7723" y="28493"/>
                  <a:pt x="7447" y="28574"/>
                  <a:pt x="7464" y="28379"/>
                </a:cubicBezTo>
                <a:cubicBezTo>
                  <a:pt x="7577" y="28379"/>
                  <a:pt x="7642" y="28412"/>
                  <a:pt x="7674" y="28460"/>
                </a:cubicBezTo>
                <a:cubicBezTo>
                  <a:pt x="7820" y="28444"/>
                  <a:pt x="7739" y="28282"/>
                  <a:pt x="7949" y="28331"/>
                </a:cubicBezTo>
                <a:close/>
                <a:moveTo>
                  <a:pt x="10863" y="29448"/>
                </a:moveTo>
                <a:cubicBezTo>
                  <a:pt x="10993" y="29205"/>
                  <a:pt x="10993" y="28897"/>
                  <a:pt x="10863" y="28655"/>
                </a:cubicBezTo>
                <a:cubicBezTo>
                  <a:pt x="11220" y="28655"/>
                  <a:pt x="10960" y="28460"/>
                  <a:pt x="10993" y="28282"/>
                </a:cubicBezTo>
                <a:cubicBezTo>
                  <a:pt x="11284" y="28185"/>
                  <a:pt x="11122" y="28655"/>
                  <a:pt x="11333" y="28460"/>
                </a:cubicBezTo>
                <a:cubicBezTo>
                  <a:pt x="11349" y="28460"/>
                  <a:pt x="11252" y="28930"/>
                  <a:pt x="11074" y="28800"/>
                </a:cubicBezTo>
                <a:cubicBezTo>
                  <a:pt x="11430" y="29027"/>
                  <a:pt x="11074" y="29545"/>
                  <a:pt x="11268" y="29772"/>
                </a:cubicBezTo>
                <a:cubicBezTo>
                  <a:pt x="11106" y="29691"/>
                  <a:pt x="11058" y="29545"/>
                  <a:pt x="10896" y="29448"/>
                </a:cubicBezTo>
                <a:close/>
                <a:moveTo>
                  <a:pt x="11576" y="28331"/>
                </a:moveTo>
                <a:cubicBezTo>
                  <a:pt x="11657" y="28331"/>
                  <a:pt x="11640" y="28412"/>
                  <a:pt x="11657" y="28460"/>
                </a:cubicBezTo>
                <a:cubicBezTo>
                  <a:pt x="11495" y="28509"/>
                  <a:pt x="11365" y="28298"/>
                  <a:pt x="11317" y="28428"/>
                </a:cubicBezTo>
                <a:cubicBezTo>
                  <a:pt x="11268" y="28428"/>
                  <a:pt x="11252" y="28396"/>
                  <a:pt x="11252" y="28379"/>
                </a:cubicBezTo>
                <a:lnTo>
                  <a:pt x="11252" y="28282"/>
                </a:lnTo>
                <a:cubicBezTo>
                  <a:pt x="11462" y="28234"/>
                  <a:pt x="11576" y="28557"/>
                  <a:pt x="11608" y="28331"/>
                </a:cubicBezTo>
                <a:close/>
                <a:moveTo>
                  <a:pt x="8953" y="28638"/>
                </a:moveTo>
                <a:cubicBezTo>
                  <a:pt x="8921" y="28897"/>
                  <a:pt x="9002" y="29027"/>
                  <a:pt x="8694" y="29156"/>
                </a:cubicBezTo>
                <a:lnTo>
                  <a:pt x="8694" y="29011"/>
                </a:lnTo>
                <a:cubicBezTo>
                  <a:pt x="8985" y="29011"/>
                  <a:pt x="8597" y="28671"/>
                  <a:pt x="8953" y="28638"/>
                </a:cubicBezTo>
                <a:close/>
                <a:moveTo>
                  <a:pt x="11479" y="28930"/>
                </a:moveTo>
                <a:cubicBezTo>
                  <a:pt x="11446" y="28784"/>
                  <a:pt x="11576" y="28752"/>
                  <a:pt x="11608" y="28655"/>
                </a:cubicBezTo>
                <a:cubicBezTo>
                  <a:pt x="11640" y="28557"/>
                  <a:pt x="11770" y="28930"/>
                  <a:pt x="11479" y="28930"/>
                </a:cubicBezTo>
                <a:close/>
                <a:moveTo>
                  <a:pt x="16449" y="28736"/>
                </a:moveTo>
                <a:cubicBezTo>
                  <a:pt x="16368" y="28784"/>
                  <a:pt x="16513" y="29059"/>
                  <a:pt x="16513" y="29189"/>
                </a:cubicBezTo>
                <a:cubicBezTo>
                  <a:pt x="16384" y="29270"/>
                  <a:pt x="16432" y="29189"/>
                  <a:pt x="16254" y="29189"/>
                </a:cubicBezTo>
                <a:cubicBezTo>
                  <a:pt x="16610" y="29594"/>
                  <a:pt x="16303" y="29998"/>
                  <a:pt x="16400" y="30727"/>
                </a:cubicBezTo>
                <a:cubicBezTo>
                  <a:pt x="16270" y="30743"/>
                  <a:pt x="16238" y="30694"/>
                  <a:pt x="16141" y="30678"/>
                </a:cubicBezTo>
                <a:cubicBezTo>
                  <a:pt x="16141" y="30808"/>
                  <a:pt x="16270" y="30840"/>
                  <a:pt x="16076" y="30775"/>
                </a:cubicBezTo>
                <a:cubicBezTo>
                  <a:pt x="16028" y="30808"/>
                  <a:pt x="15979" y="30856"/>
                  <a:pt x="15947" y="30921"/>
                </a:cubicBezTo>
                <a:cubicBezTo>
                  <a:pt x="15947" y="30953"/>
                  <a:pt x="15995" y="30953"/>
                  <a:pt x="16011" y="30921"/>
                </a:cubicBezTo>
                <a:cubicBezTo>
                  <a:pt x="16092" y="30921"/>
                  <a:pt x="16044" y="30953"/>
                  <a:pt x="16011" y="30953"/>
                </a:cubicBezTo>
                <a:lnTo>
                  <a:pt x="16011" y="31051"/>
                </a:lnTo>
                <a:cubicBezTo>
                  <a:pt x="15850" y="31051"/>
                  <a:pt x="15914" y="30872"/>
                  <a:pt x="15752" y="30872"/>
                </a:cubicBezTo>
                <a:cubicBezTo>
                  <a:pt x="15801" y="30759"/>
                  <a:pt x="15817" y="30630"/>
                  <a:pt x="15801" y="30500"/>
                </a:cubicBezTo>
                <a:cubicBezTo>
                  <a:pt x="16060" y="30500"/>
                  <a:pt x="15898" y="30225"/>
                  <a:pt x="16141" y="30209"/>
                </a:cubicBezTo>
                <a:cubicBezTo>
                  <a:pt x="16109" y="30160"/>
                  <a:pt x="15850" y="30063"/>
                  <a:pt x="15801" y="30176"/>
                </a:cubicBezTo>
                <a:cubicBezTo>
                  <a:pt x="15623" y="30063"/>
                  <a:pt x="15801" y="29804"/>
                  <a:pt x="15801" y="29658"/>
                </a:cubicBezTo>
                <a:cubicBezTo>
                  <a:pt x="15979" y="29658"/>
                  <a:pt x="15931" y="29594"/>
                  <a:pt x="16060" y="29658"/>
                </a:cubicBezTo>
                <a:cubicBezTo>
                  <a:pt x="16011" y="29626"/>
                  <a:pt x="15979" y="29545"/>
                  <a:pt x="15995" y="29480"/>
                </a:cubicBezTo>
                <a:cubicBezTo>
                  <a:pt x="15866" y="29496"/>
                  <a:pt x="15898" y="29351"/>
                  <a:pt x="15736" y="29302"/>
                </a:cubicBezTo>
                <a:cubicBezTo>
                  <a:pt x="15671" y="29302"/>
                  <a:pt x="15671" y="29351"/>
                  <a:pt x="15607" y="29351"/>
                </a:cubicBezTo>
                <a:cubicBezTo>
                  <a:pt x="15591" y="29496"/>
                  <a:pt x="15720" y="29545"/>
                  <a:pt x="15671" y="29723"/>
                </a:cubicBezTo>
                <a:cubicBezTo>
                  <a:pt x="15412" y="29674"/>
                  <a:pt x="15607" y="29318"/>
                  <a:pt x="15461" y="29205"/>
                </a:cubicBezTo>
                <a:cubicBezTo>
                  <a:pt x="15817" y="29205"/>
                  <a:pt x="15866" y="29059"/>
                  <a:pt x="15866" y="28833"/>
                </a:cubicBezTo>
                <a:cubicBezTo>
                  <a:pt x="16092" y="28849"/>
                  <a:pt x="16319" y="28800"/>
                  <a:pt x="16529" y="28687"/>
                </a:cubicBezTo>
                <a:cubicBezTo>
                  <a:pt x="16529" y="28719"/>
                  <a:pt x="16497" y="28719"/>
                  <a:pt x="16449" y="28736"/>
                </a:cubicBezTo>
                <a:close/>
                <a:moveTo>
                  <a:pt x="11479" y="29124"/>
                </a:moveTo>
                <a:cubicBezTo>
                  <a:pt x="11559" y="29124"/>
                  <a:pt x="11608" y="29108"/>
                  <a:pt x="11608" y="29075"/>
                </a:cubicBezTo>
                <a:cubicBezTo>
                  <a:pt x="11689" y="29124"/>
                  <a:pt x="11689" y="29254"/>
                  <a:pt x="11559" y="29351"/>
                </a:cubicBezTo>
                <a:cubicBezTo>
                  <a:pt x="11414" y="29351"/>
                  <a:pt x="11527" y="29189"/>
                  <a:pt x="11479" y="29124"/>
                </a:cubicBezTo>
                <a:close/>
                <a:moveTo>
                  <a:pt x="8046" y="29901"/>
                </a:moveTo>
                <a:cubicBezTo>
                  <a:pt x="8079" y="30565"/>
                  <a:pt x="8208" y="31115"/>
                  <a:pt x="7998" y="32038"/>
                </a:cubicBezTo>
                <a:cubicBezTo>
                  <a:pt x="7512" y="31844"/>
                  <a:pt x="7771" y="31326"/>
                  <a:pt x="7658" y="30986"/>
                </a:cubicBezTo>
                <a:cubicBezTo>
                  <a:pt x="7723" y="30986"/>
                  <a:pt x="7707" y="31034"/>
                  <a:pt x="7723" y="31067"/>
                </a:cubicBezTo>
                <a:cubicBezTo>
                  <a:pt x="7836" y="30468"/>
                  <a:pt x="7836" y="29853"/>
                  <a:pt x="7707" y="29270"/>
                </a:cubicBezTo>
                <a:cubicBezTo>
                  <a:pt x="7787" y="29156"/>
                  <a:pt x="7868" y="29318"/>
                  <a:pt x="7901" y="29221"/>
                </a:cubicBezTo>
                <a:cubicBezTo>
                  <a:pt x="8176" y="29270"/>
                  <a:pt x="7885" y="29448"/>
                  <a:pt x="8046" y="29577"/>
                </a:cubicBezTo>
                <a:cubicBezTo>
                  <a:pt x="7949" y="29561"/>
                  <a:pt x="7933" y="29496"/>
                  <a:pt x="7836" y="29496"/>
                </a:cubicBezTo>
                <a:cubicBezTo>
                  <a:pt x="7755" y="29755"/>
                  <a:pt x="8046" y="29820"/>
                  <a:pt x="7917" y="29998"/>
                </a:cubicBezTo>
                <a:cubicBezTo>
                  <a:pt x="7966" y="29982"/>
                  <a:pt x="8030" y="29950"/>
                  <a:pt x="8046" y="29901"/>
                </a:cubicBezTo>
                <a:close/>
                <a:moveTo>
                  <a:pt x="7431" y="29545"/>
                </a:moveTo>
                <a:cubicBezTo>
                  <a:pt x="7512" y="29545"/>
                  <a:pt x="7496" y="29464"/>
                  <a:pt x="7496" y="29399"/>
                </a:cubicBezTo>
                <a:cubicBezTo>
                  <a:pt x="7674" y="29383"/>
                  <a:pt x="7674" y="29496"/>
                  <a:pt x="7707" y="29594"/>
                </a:cubicBezTo>
                <a:cubicBezTo>
                  <a:pt x="7528" y="29513"/>
                  <a:pt x="7334" y="29642"/>
                  <a:pt x="7302" y="29399"/>
                </a:cubicBezTo>
                <a:cubicBezTo>
                  <a:pt x="7447" y="29383"/>
                  <a:pt x="7431" y="29464"/>
                  <a:pt x="7447" y="29545"/>
                </a:cubicBezTo>
                <a:close/>
                <a:moveTo>
                  <a:pt x="14473" y="30840"/>
                </a:moveTo>
                <a:cubicBezTo>
                  <a:pt x="14457" y="30759"/>
                  <a:pt x="14473" y="30678"/>
                  <a:pt x="14538" y="30613"/>
                </a:cubicBezTo>
                <a:cubicBezTo>
                  <a:pt x="14797" y="30808"/>
                  <a:pt x="14765" y="30484"/>
                  <a:pt x="15137" y="30549"/>
                </a:cubicBezTo>
                <a:cubicBezTo>
                  <a:pt x="15186" y="30176"/>
                  <a:pt x="15202" y="29788"/>
                  <a:pt x="15186" y="29399"/>
                </a:cubicBezTo>
                <a:cubicBezTo>
                  <a:pt x="15396" y="29415"/>
                  <a:pt x="15348" y="29626"/>
                  <a:pt x="15461" y="29723"/>
                </a:cubicBezTo>
                <a:cubicBezTo>
                  <a:pt x="15137" y="29626"/>
                  <a:pt x="15623" y="29885"/>
                  <a:pt x="15332" y="29950"/>
                </a:cubicBezTo>
                <a:cubicBezTo>
                  <a:pt x="15348" y="30079"/>
                  <a:pt x="15639" y="30014"/>
                  <a:pt x="15591" y="30176"/>
                </a:cubicBezTo>
                <a:cubicBezTo>
                  <a:pt x="15412" y="30144"/>
                  <a:pt x="15429" y="30257"/>
                  <a:pt x="15267" y="30225"/>
                </a:cubicBezTo>
                <a:cubicBezTo>
                  <a:pt x="15720" y="30581"/>
                  <a:pt x="15105" y="30824"/>
                  <a:pt x="15348" y="31164"/>
                </a:cubicBezTo>
                <a:cubicBezTo>
                  <a:pt x="15121" y="31212"/>
                  <a:pt x="15024" y="30840"/>
                  <a:pt x="14684" y="31067"/>
                </a:cubicBezTo>
                <a:cubicBezTo>
                  <a:pt x="14522" y="30986"/>
                  <a:pt x="14862" y="30711"/>
                  <a:pt x="14490" y="30840"/>
                </a:cubicBezTo>
                <a:close/>
                <a:moveTo>
                  <a:pt x="4015" y="30468"/>
                </a:moveTo>
                <a:cubicBezTo>
                  <a:pt x="3611" y="30452"/>
                  <a:pt x="3951" y="30112"/>
                  <a:pt x="4015" y="29998"/>
                </a:cubicBezTo>
                <a:cubicBezTo>
                  <a:pt x="4113" y="30079"/>
                  <a:pt x="3854" y="30338"/>
                  <a:pt x="4015" y="30468"/>
                </a:cubicBezTo>
                <a:close/>
                <a:moveTo>
                  <a:pt x="5990" y="30257"/>
                </a:moveTo>
                <a:cubicBezTo>
                  <a:pt x="5845" y="30306"/>
                  <a:pt x="5634" y="30241"/>
                  <a:pt x="5796" y="30354"/>
                </a:cubicBezTo>
                <a:cubicBezTo>
                  <a:pt x="5699" y="30468"/>
                  <a:pt x="5586" y="30193"/>
                  <a:pt x="5586" y="30079"/>
                </a:cubicBezTo>
                <a:cubicBezTo>
                  <a:pt x="5699" y="30014"/>
                  <a:pt x="6055" y="30063"/>
                  <a:pt x="5990" y="30257"/>
                </a:cubicBezTo>
                <a:close/>
                <a:moveTo>
                  <a:pt x="9584" y="31374"/>
                </a:moveTo>
                <a:cubicBezTo>
                  <a:pt x="9406" y="31488"/>
                  <a:pt x="9746" y="31666"/>
                  <a:pt x="9390" y="31650"/>
                </a:cubicBezTo>
                <a:cubicBezTo>
                  <a:pt x="9536" y="31828"/>
                  <a:pt x="9471" y="31860"/>
                  <a:pt x="9455" y="32119"/>
                </a:cubicBezTo>
                <a:cubicBezTo>
                  <a:pt x="9390" y="32119"/>
                  <a:pt x="9406" y="32022"/>
                  <a:pt x="9325" y="32022"/>
                </a:cubicBezTo>
                <a:cubicBezTo>
                  <a:pt x="9228" y="32054"/>
                  <a:pt x="9180" y="32168"/>
                  <a:pt x="9196" y="32265"/>
                </a:cubicBezTo>
                <a:cubicBezTo>
                  <a:pt x="9228" y="32313"/>
                  <a:pt x="9277" y="32346"/>
                  <a:pt x="9406" y="32346"/>
                </a:cubicBezTo>
                <a:cubicBezTo>
                  <a:pt x="9487" y="32346"/>
                  <a:pt x="9487" y="32216"/>
                  <a:pt x="9406" y="32216"/>
                </a:cubicBezTo>
                <a:cubicBezTo>
                  <a:pt x="9455" y="32135"/>
                  <a:pt x="9503" y="32216"/>
                  <a:pt x="9665" y="32168"/>
                </a:cubicBezTo>
                <a:cubicBezTo>
                  <a:pt x="9649" y="32475"/>
                  <a:pt x="9827" y="32702"/>
                  <a:pt x="9860" y="33090"/>
                </a:cubicBezTo>
                <a:cubicBezTo>
                  <a:pt x="9649" y="32896"/>
                  <a:pt x="9358" y="32815"/>
                  <a:pt x="9066" y="32864"/>
                </a:cubicBezTo>
                <a:cubicBezTo>
                  <a:pt x="9164" y="32135"/>
                  <a:pt x="9083" y="31892"/>
                  <a:pt x="9244" y="31293"/>
                </a:cubicBezTo>
                <a:cubicBezTo>
                  <a:pt x="9423" y="31277"/>
                  <a:pt x="9455" y="31342"/>
                  <a:pt x="9584" y="31358"/>
                </a:cubicBezTo>
                <a:close/>
                <a:moveTo>
                  <a:pt x="10880" y="33673"/>
                </a:moveTo>
                <a:cubicBezTo>
                  <a:pt x="10847" y="33900"/>
                  <a:pt x="10815" y="34110"/>
                  <a:pt x="10815" y="34321"/>
                </a:cubicBezTo>
                <a:cubicBezTo>
                  <a:pt x="10815" y="34434"/>
                  <a:pt x="10637" y="34305"/>
                  <a:pt x="10685" y="34240"/>
                </a:cubicBezTo>
                <a:cubicBezTo>
                  <a:pt x="10475" y="34337"/>
                  <a:pt x="10896" y="34369"/>
                  <a:pt x="10815" y="34515"/>
                </a:cubicBezTo>
                <a:cubicBezTo>
                  <a:pt x="10604" y="34628"/>
                  <a:pt x="10750" y="34758"/>
                  <a:pt x="10426" y="34839"/>
                </a:cubicBezTo>
                <a:cubicBezTo>
                  <a:pt x="10378" y="34402"/>
                  <a:pt x="10297" y="33803"/>
                  <a:pt x="10880" y="33673"/>
                </a:cubicBezTo>
                <a:close/>
                <a:moveTo>
                  <a:pt x="8840" y="34774"/>
                </a:moveTo>
                <a:cubicBezTo>
                  <a:pt x="8775" y="34839"/>
                  <a:pt x="8743" y="34774"/>
                  <a:pt x="8565" y="34823"/>
                </a:cubicBezTo>
                <a:cubicBezTo>
                  <a:pt x="8565" y="34742"/>
                  <a:pt x="8678" y="34612"/>
                  <a:pt x="8565" y="34725"/>
                </a:cubicBezTo>
                <a:cubicBezTo>
                  <a:pt x="8273" y="34580"/>
                  <a:pt x="8500" y="34288"/>
                  <a:pt x="8500" y="34224"/>
                </a:cubicBezTo>
                <a:cubicBezTo>
                  <a:pt x="8548" y="34094"/>
                  <a:pt x="8645" y="34321"/>
                  <a:pt x="8759" y="34305"/>
                </a:cubicBezTo>
                <a:cubicBezTo>
                  <a:pt x="8710" y="34466"/>
                  <a:pt x="8743" y="34628"/>
                  <a:pt x="8840" y="34758"/>
                </a:cubicBezTo>
                <a:close/>
                <a:moveTo>
                  <a:pt x="7253" y="35341"/>
                </a:moveTo>
                <a:cubicBezTo>
                  <a:pt x="7156" y="35972"/>
                  <a:pt x="7383" y="36409"/>
                  <a:pt x="7334" y="36781"/>
                </a:cubicBezTo>
                <a:cubicBezTo>
                  <a:pt x="7253" y="36636"/>
                  <a:pt x="7140" y="36749"/>
                  <a:pt x="7075" y="36879"/>
                </a:cubicBezTo>
                <a:cubicBezTo>
                  <a:pt x="6865" y="36668"/>
                  <a:pt x="7318" y="36409"/>
                  <a:pt x="6929" y="36409"/>
                </a:cubicBezTo>
                <a:cubicBezTo>
                  <a:pt x="6881" y="35729"/>
                  <a:pt x="6768" y="34984"/>
                  <a:pt x="6978" y="34564"/>
                </a:cubicBezTo>
                <a:cubicBezTo>
                  <a:pt x="7253" y="34693"/>
                  <a:pt x="6832" y="35227"/>
                  <a:pt x="7253" y="35341"/>
                </a:cubicBezTo>
                <a:close/>
                <a:moveTo>
                  <a:pt x="8710" y="35519"/>
                </a:moveTo>
                <a:cubicBezTo>
                  <a:pt x="8759" y="35567"/>
                  <a:pt x="8807" y="35826"/>
                  <a:pt x="9050" y="35875"/>
                </a:cubicBezTo>
                <a:cubicBezTo>
                  <a:pt x="9018" y="35988"/>
                  <a:pt x="8694" y="35923"/>
                  <a:pt x="8645" y="35875"/>
                </a:cubicBezTo>
                <a:cubicBezTo>
                  <a:pt x="8467" y="35891"/>
                  <a:pt x="8743" y="35956"/>
                  <a:pt x="8645" y="36069"/>
                </a:cubicBezTo>
                <a:cubicBezTo>
                  <a:pt x="8856" y="36118"/>
                  <a:pt x="8694" y="35907"/>
                  <a:pt x="8904" y="35972"/>
                </a:cubicBezTo>
                <a:cubicBezTo>
                  <a:pt x="8840" y="36037"/>
                  <a:pt x="8856" y="36134"/>
                  <a:pt x="8775" y="36199"/>
                </a:cubicBezTo>
                <a:cubicBezTo>
                  <a:pt x="8581" y="36182"/>
                  <a:pt x="8581" y="36296"/>
                  <a:pt x="8451" y="36199"/>
                </a:cubicBezTo>
                <a:cubicBezTo>
                  <a:pt x="8629" y="35988"/>
                  <a:pt x="8467" y="35923"/>
                  <a:pt x="8370" y="35697"/>
                </a:cubicBezTo>
                <a:cubicBezTo>
                  <a:pt x="8629" y="35859"/>
                  <a:pt x="8532" y="35519"/>
                  <a:pt x="8710" y="35503"/>
                </a:cubicBezTo>
                <a:close/>
                <a:moveTo>
                  <a:pt x="8046" y="35745"/>
                </a:moveTo>
                <a:cubicBezTo>
                  <a:pt x="8273" y="35729"/>
                  <a:pt x="8257" y="35891"/>
                  <a:pt x="8386" y="35940"/>
                </a:cubicBezTo>
                <a:cubicBezTo>
                  <a:pt x="8354" y="35988"/>
                  <a:pt x="8030" y="35875"/>
                  <a:pt x="8046" y="35745"/>
                </a:cubicBezTo>
                <a:close/>
                <a:moveTo>
                  <a:pt x="10248" y="35956"/>
                </a:moveTo>
                <a:cubicBezTo>
                  <a:pt x="10362" y="35956"/>
                  <a:pt x="10297" y="36102"/>
                  <a:pt x="10442" y="36085"/>
                </a:cubicBezTo>
                <a:cubicBezTo>
                  <a:pt x="10556" y="36021"/>
                  <a:pt x="10394" y="35859"/>
                  <a:pt x="10701" y="35859"/>
                </a:cubicBezTo>
                <a:cubicBezTo>
                  <a:pt x="10604" y="36069"/>
                  <a:pt x="10394" y="36166"/>
                  <a:pt x="10507" y="36377"/>
                </a:cubicBezTo>
                <a:cubicBezTo>
                  <a:pt x="10362" y="36539"/>
                  <a:pt x="10216" y="36312"/>
                  <a:pt x="10102" y="36280"/>
                </a:cubicBezTo>
                <a:cubicBezTo>
                  <a:pt x="10119" y="36231"/>
                  <a:pt x="10232" y="36247"/>
                  <a:pt x="10232" y="36182"/>
                </a:cubicBezTo>
                <a:cubicBezTo>
                  <a:pt x="10183" y="36118"/>
                  <a:pt x="9924" y="36182"/>
                  <a:pt x="9908" y="36182"/>
                </a:cubicBezTo>
                <a:cubicBezTo>
                  <a:pt x="9811" y="36166"/>
                  <a:pt x="9843" y="36069"/>
                  <a:pt x="9827" y="36004"/>
                </a:cubicBezTo>
                <a:cubicBezTo>
                  <a:pt x="9989" y="36037"/>
                  <a:pt x="10102" y="35972"/>
                  <a:pt x="10248" y="35956"/>
                </a:cubicBezTo>
                <a:close/>
                <a:moveTo>
                  <a:pt x="19071" y="37089"/>
                </a:moveTo>
                <a:cubicBezTo>
                  <a:pt x="19605" y="37154"/>
                  <a:pt x="19201" y="36571"/>
                  <a:pt x="19524" y="36490"/>
                </a:cubicBezTo>
                <a:cubicBezTo>
                  <a:pt x="19444" y="36830"/>
                  <a:pt x="19508" y="37121"/>
                  <a:pt x="19476" y="37494"/>
                </a:cubicBezTo>
                <a:cubicBezTo>
                  <a:pt x="19282" y="37494"/>
                  <a:pt x="19314" y="37202"/>
                  <a:pt x="19411" y="37138"/>
                </a:cubicBezTo>
                <a:cubicBezTo>
                  <a:pt x="19071" y="37138"/>
                  <a:pt x="19363" y="37267"/>
                  <a:pt x="19201" y="37364"/>
                </a:cubicBezTo>
                <a:cubicBezTo>
                  <a:pt x="19136" y="37267"/>
                  <a:pt x="19184" y="37235"/>
                  <a:pt x="19071" y="37089"/>
                </a:cubicBezTo>
                <a:close/>
                <a:moveTo>
                  <a:pt x="16756" y="37688"/>
                </a:moveTo>
                <a:cubicBezTo>
                  <a:pt x="16400" y="37623"/>
                  <a:pt x="17048" y="37575"/>
                  <a:pt x="16967" y="37996"/>
                </a:cubicBezTo>
                <a:cubicBezTo>
                  <a:pt x="16869" y="37996"/>
                  <a:pt x="16772" y="37996"/>
                  <a:pt x="16756" y="38044"/>
                </a:cubicBezTo>
                <a:cubicBezTo>
                  <a:pt x="17031" y="38190"/>
                  <a:pt x="16869" y="38368"/>
                  <a:pt x="16902" y="38692"/>
                </a:cubicBezTo>
                <a:cubicBezTo>
                  <a:pt x="16141" y="38611"/>
                  <a:pt x="16529" y="37931"/>
                  <a:pt x="16756" y="37672"/>
                </a:cubicBezTo>
                <a:close/>
                <a:moveTo>
                  <a:pt x="8937" y="37947"/>
                </a:moveTo>
                <a:cubicBezTo>
                  <a:pt x="8872" y="37996"/>
                  <a:pt x="8807" y="38044"/>
                  <a:pt x="8743" y="38093"/>
                </a:cubicBezTo>
                <a:cubicBezTo>
                  <a:pt x="8548" y="37947"/>
                  <a:pt x="8985" y="37963"/>
                  <a:pt x="9002" y="37720"/>
                </a:cubicBezTo>
                <a:cubicBezTo>
                  <a:pt x="9018" y="38028"/>
                  <a:pt x="9164" y="38028"/>
                  <a:pt x="9066" y="38319"/>
                </a:cubicBezTo>
                <a:cubicBezTo>
                  <a:pt x="8937" y="38319"/>
                  <a:pt x="8807" y="38303"/>
                  <a:pt x="8662" y="38287"/>
                </a:cubicBezTo>
                <a:cubicBezTo>
                  <a:pt x="8678" y="38125"/>
                  <a:pt x="8985" y="38158"/>
                  <a:pt x="8937" y="37947"/>
                </a:cubicBezTo>
                <a:close/>
                <a:moveTo>
                  <a:pt x="17404" y="41185"/>
                </a:moveTo>
                <a:lnTo>
                  <a:pt x="17064" y="41185"/>
                </a:lnTo>
                <a:cubicBezTo>
                  <a:pt x="17177" y="41703"/>
                  <a:pt x="17128" y="41654"/>
                  <a:pt x="16886" y="42124"/>
                </a:cubicBezTo>
                <a:cubicBezTo>
                  <a:pt x="16659" y="42075"/>
                  <a:pt x="16886" y="42010"/>
                  <a:pt x="16740" y="41930"/>
                </a:cubicBezTo>
                <a:cubicBezTo>
                  <a:pt x="16578" y="42043"/>
                  <a:pt x="16691" y="42075"/>
                  <a:pt x="16627" y="42253"/>
                </a:cubicBezTo>
                <a:cubicBezTo>
                  <a:pt x="16529" y="42221"/>
                  <a:pt x="16449" y="42205"/>
                  <a:pt x="16351" y="42221"/>
                </a:cubicBezTo>
                <a:cubicBezTo>
                  <a:pt x="16335" y="42124"/>
                  <a:pt x="16351" y="42075"/>
                  <a:pt x="16481" y="42075"/>
                </a:cubicBezTo>
                <a:cubicBezTo>
                  <a:pt x="16011" y="41411"/>
                  <a:pt x="16481" y="40634"/>
                  <a:pt x="16594" y="39890"/>
                </a:cubicBezTo>
                <a:cubicBezTo>
                  <a:pt x="16303" y="39598"/>
                  <a:pt x="16513" y="38999"/>
                  <a:pt x="16708" y="38886"/>
                </a:cubicBezTo>
                <a:cubicBezTo>
                  <a:pt x="16902" y="38886"/>
                  <a:pt x="16918" y="38999"/>
                  <a:pt x="16918" y="39113"/>
                </a:cubicBezTo>
                <a:cubicBezTo>
                  <a:pt x="16967" y="39080"/>
                  <a:pt x="17096" y="39080"/>
                  <a:pt x="17112" y="39016"/>
                </a:cubicBezTo>
                <a:cubicBezTo>
                  <a:pt x="17161" y="39096"/>
                  <a:pt x="17323" y="39080"/>
                  <a:pt x="17323" y="39210"/>
                </a:cubicBezTo>
                <a:cubicBezTo>
                  <a:pt x="17015" y="39210"/>
                  <a:pt x="17161" y="39096"/>
                  <a:pt x="16853" y="39161"/>
                </a:cubicBezTo>
                <a:cubicBezTo>
                  <a:pt x="17112" y="39825"/>
                  <a:pt x="17048" y="40392"/>
                  <a:pt x="17080" y="41007"/>
                </a:cubicBezTo>
                <a:cubicBezTo>
                  <a:pt x="17112" y="41120"/>
                  <a:pt x="17436" y="41023"/>
                  <a:pt x="17404" y="41185"/>
                </a:cubicBezTo>
                <a:close/>
                <a:moveTo>
                  <a:pt x="16610" y="41250"/>
                </a:moveTo>
                <a:cubicBezTo>
                  <a:pt x="16594" y="41331"/>
                  <a:pt x="16691" y="41331"/>
                  <a:pt x="16740" y="41379"/>
                </a:cubicBezTo>
                <a:cubicBezTo>
                  <a:pt x="16675" y="41444"/>
                  <a:pt x="16675" y="41492"/>
                  <a:pt x="16805" y="41525"/>
                </a:cubicBezTo>
                <a:cubicBezTo>
                  <a:pt x="16967" y="41395"/>
                  <a:pt x="16740" y="41298"/>
                  <a:pt x="16610" y="41250"/>
                </a:cubicBezTo>
                <a:close/>
                <a:moveTo>
                  <a:pt x="16789" y="39631"/>
                </a:moveTo>
                <a:cubicBezTo>
                  <a:pt x="16740" y="39728"/>
                  <a:pt x="16562" y="39890"/>
                  <a:pt x="16789" y="39906"/>
                </a:cubicBezTo>
                <a:cubicBezTo>
                  <a:pt x="16772" y="39825"/>
                  <a:pt x="16967" y="39663"/>
                  <a:pt x="16789" y="39615"/>
                </a:cubicBezTo>
                <a:close/>
                <a:moveTo>
                  <a:pt x="19104" y="39598"/>
                </a:moveTo>
                <a:cubicBezTo>
                  <a:pt x="19055" y="39663"/>
                  <a:pt x="18699" y="39744"/>
                  <a:pt x="18893" y="39825"/>
                </a:cubicBezTo>
                <a:cubicBezTo>
                  <a:pt x="18845" y="39906"/>
                  <a:pt x="18796" y="39825"/>
                  <a:pt x="18634" y="39874"/>
                </a:cubicBezTo>
                <a:lnTo>
                  <a:pt x="18634" y="39695"/>
                </a:lnTo>
                <a:cubicBezTo>
                  <a:pt x="18974" y="39776"/>
                  <a:pt x="18731" y="39647"/>
                  <a:pt x="18764" y="39469"/>
                </a:cubicBezTo>
                <a:cubicBezTo>
                  <a:pt x="18828" y="39485"/>
                  <a:pt x="18893" y="39517"/>
                  <a:pt x="18893" y="39469"/>
                </a:cubicBezTo>
                <a:cubicBezTo>
                  <a:pt x="19055" y="39436"/>
                  <a:pt x="18877" y="39663"/>
                  <a:pt x="19104" y="39598"/>
                </a:cubicBezTo>
                <a:close/>
                <a:moveTo>
                  <a:pt x="20026" y="39534"/>
                </a:moveTo>
                <a:cubicBezTo>
                  <a:pt x="19945" y="39728"/>
                  <a:pt x="19994" y="40003"/>
                  <a:pt x="19913" y="40197"/>
                </a:cubicBezTo>
                <a:cubicBezTo>
                  <a:pt x="19783" y="40116"/>
                  <a:pt x="19638" y="40052"/>
                  <a:pt x="19508" y="39971"/>
                </a:cubicBezTo>
                <a:cubicBezTo>
                  <a:pt x="19330" y="39971"/>
                  <a:pt x="19379" y="40116"/>
                  <a:pt x="19379" y="40246"/>
                </a:cubicBezTo>
                <a:cubicBezTo>
                  <a:pt x="19233" y="40278"/>
                  <a:pt x="19055" y="40311"/>
                  <a:pt x="19039" y="40440"/>
                </a:cubicBezTo>
                <a:cubicBezTo>
                  <a:pt x="18958" y="40408"/>
                  <a:pt x="18909" y="40327"/>
                  <a:pt x="18909" y="40246"/>
                </a:cubicBezTo>
                <a:cubicBezTo>
                  <a:pt x="18764" y="40278"/>
                  <a:pt x="18877" y="40473"/>
                  <a:pt x="18845" y="40570"/>
                </a:cubicBezTo>
                <a:cubicBezTo>
                  <a:pt x="18537" y="40489"/>
                  <a:pt x="18585" y="40149"/>
                  <a:pt x="18699" y="39971"/>
                </a:cubicBezTo>
                <a:cubicBezTo>
                  <a:pt x="18861" y="39971"/>
                  <a:pt x="18861" y="40084"/>
                  <a:pt x="18780" y="40149"/>
                </a:cubicBezTo>
                <a:cubicBezTo>
                  <a:pt x="18828" y="40214"/>
                  <a:pt x="18877" y="40133"/>
                  <a:pt x="19039" y="40197"/>
                </a:cubicBezTo>
                <a:cubicBezTo>
                  <a:pt x="19265" y="40100"/>
                  <a:pt x="19055" y="39987"/>
                  <a:pt x="19104" y="39728"/>
                </a:cubicBezTo>
                <a:cubicBezTo>
                  <a:pt x="19346" y="39793"/>
                  <a:pt x="19104" y="39534"/>
                  <a:pt x="19363" y="39582"/>
                </a:cubicBezTo>
                <a:cubicBezTo>
                  <a:pt x="19363" y="39728"/>
                  <a:pt x="19168" y="39728"/>
                  <a:pt x="19233" y="39906"/>
                </a:cubicBezTo>
                <a:cubicBezTo>
                  <a:pt x="19541" y="39954"/>
                  <a:pt x="19427" y="39712"/>
                  <a:pt x="19557" y="39631"/>
                </a:cubicBezTo>
                <a:cubicBezTo>
                  <a:pt x="19864" y="39695"/>
                  <a:pt x="19767" y="39501"/>
                  <a:pt x="20026" y="39534"/>
                </a:cubicBezTo>
                <a:close/>
                <a:moveTo>
                  <a:pt x="19330" y="40991"/>
                </a:moveTo>
                <a:cubicBezTo>
                  <a:pt x="19233" y="40861"/>
                  <a:pt x="19071" y="40877"/>
                  <a:pt x="19120" y="41088"/>
                </a:cubicBezTo>
                <a:cubicBezTo>
                  <a:pt x="18715" y="41055"/>
                  <a:pt x="19265" y="40715"/>
                  <a:pt x="18925" y="40570"/>
                </a:cubicBezTo>
                <a:cubicBezTo>
                  <a:pt x="18925" y="40537"/>
                  <a:pt x="18990" y="40537"/>
                  <a:pt x="18990" y="40570"/>
                </a:cubicBezTo>
                <a:cubicBezTo>
                  <a:pt x="19055" y="40570"/>
                  <a:pt x="19039" y="40521"/>
                  <a:pt x="19055" y="40489"/>
                </a:cubicBezTo>
                <a:cubicBezTo>
                  <a:pt x="19233" y="40473"/>
                  <a:pt x="18974" y="40780"/>
                  <a:pt x="19249" y="40715"/>
                </a:cubicBezTo>
                <a:cubicBezTo>
                  <a:pt x="19249" y="40748"/>
                  <a:pt x="19168" y="40748"/>
                  <a:pt x="19120" y="40764"/>
                </a:cubicBezTo>
                <a:cubicBezTo>
                  <a:pt x="19120" y="40796"/>
                  <a:pt x="19346" y="40893"/>
                  <a:pt x="19330" y="40796"/>
                </a:cubicBezTo>
                <a:cubicBezTo>
                  <a:pt x="19476" y="40796"/>
                  <a:pt x="19346" y="40958"/>
                  <a:pt x="19330" y="40991"/>
                </a:cubicBezTo>
                <a:close/>
                <a:moveTo>
                  <a:pt x="14150" y="41104"/>
                </a:moveTo>
                <a:cubicBezTo>
                  <a:pt x="14117" y="41411"/>
                  <a:pt x="14312" y="41282"/>
                  <a:pt x="14490" y="41460"/>
                </a:cubicBezTo>
                <a:cubicBezTo>
                  <a:pt x="14587" y="41460"/>
                  <a:pt x="14506" y="41331"/>
                  <a:pt x="14619" y="41331"/>
                </a:cubicBezTo>
                <a:cubicBezTo>
                  <a:pt x="14425" y="41266"/>
                  <a:pt x="14490" y="41023"/>
                  <a:pt x="14214" y="41152"/>
                </a:cubicBezTo>
                <a:cubicBezTo>
                  <a:pt x="14150" y="40877"/>
                  <a:pt x="14522" y="40926"/>
                  <a:pt x="14473" y="40683"/>
                </a:cubicBezTo>
                <a:cubicBezTo>
                  <a:pt x="14571" y="40651"/>
                  <a:pt x="14522" y="40877"/>
                  <a:pt x="14797" y="40813"/>
                </a:cubicBezTo>
                <a:cubicBezTo>
                  <a:pt x="14716" y="40926"/>
                  <a:pt x="14603" y="41023"/>
                  <a:pt x="14473" y="41088"/>
                </a:cubicBezTo>
                <a:cubicBezTo>
                  <a:pt x="14522" y="41169"/>
                  <a:pt x="14603" y="41217"/>
                  <a:pt x="14684" y="41233"/>
                </a:cubicBezTo>
                <a:cubicBezTo>
                  <a:pt x="14927" y="41250"/>
                  <a:pt x="14878" y="41055"/>
                  <a:pt x="14943" y="40958"/>
                </a:cubicBezTo>
                <a:cubicBezTo>
                  <a:pt x="15072" y="40958"/>
                  <a:pt x="15024" y="41072"/>
                  <a:pt x="15202" y="41039"/>
                </a:cubicBezTo>
                <a:cubicBezTo>
                  <a:pt x="15137" y="41314"/>
                  <a:pt x="14894" y="41509"/>
                  <a:pt x="14619" y="41509"/>
                </a:cubicBezTo>
                <a:cubicBezTo>
                  <a:pt x="14668" y="41654"/>
                  <a:pt x="14619" y="41703"/>
                  <a:pt x="14684" y="41735"/>
                </a:cubicBezTo>
                <a:cubicBezTo>
                  <a:pt x="14587" y="41768"/>
                  <a:pt x="14603" y="41784"/>
                  <a:pt x="14425" y="41832"/>
                </a:cubicBezTo>
                <a:cubicBezTo>
                  <a:pt x="14457" y="41800"/>
                  <a:pt x="14490" y="41751"/>
                  <a:pt x="14490" y="41703"/>
                </a:cubicBezTo>
                <a:cubicBezTo>
                  <a:pt x="14344" y="41816"/>
                  <a:pt x="14279" y="41978"/>
                  <a:pt x="13955" y="41978"/>
                </a:cubicBezTo>
                <a:cubicBezTo>
                  <a:pt x="14020" y="41849"/>
                  <a:pt x="13858" y="41865"/>
                  <a:pt x="13891" y="41751"/>
                </a:cubicBezTo>
                <a:cubicBezTo>
                  <a:pt x="13972" y="41768"/>
                  <a:pt x="13988" y="41832"/>
                  <a:pt x="14101" y="41849"/>
                </a:cubicBezTo>
                <a:cubicBezTo>
                  <a:pt x="14231" y="41590"/>
                  <a:pt x="13729" y="41784"/>
                  <a:pt x="13696" y="41654"/>
                </a:cubicBezTo>
                <a:cubicBezTo>
                  <a:pt x="13470" y="41784"/>
                  <a:pt x="13567" y="41849"/>
                  <a:pt x="13486" y="42043"/>
                </a:cubicBezTo>
                <a:cubicBezTo>
                  <a:pt x="13130" y="41978"/>
                  <a:pt x="13405" y="41800"/>
                  <a:pt x="13340" y="41573"/>
                </a:cubicBezTo>
                <a:cubicBezTo>
                  <a:pt x="13454" y="41557"/>
                  <a:pt x="13583" y="41573"/>
                  <a:pt x="13680" y="41622"/>
                </a:cubicBezTo>
                <a:cubicBezTo>
                  <a:pt x="13826" y="41476"/>
                  <a:pt x="13907" y="41266"/>
                  <a:pt x="13875" y="41055"/>
                </a:cubicBezTo>
                <a:cubicBezTo>
                  <a:pt x="14004" y="41039"/>
                  <a:pt x="14036" y="41104"/>
                  <a:pt x="14150" y="41088"/>
                </a:cubicBezTo>
                <a:close/>
                <a:moveTo>
                  <a:pt x="14020" y="41476"/>
                </a:moveTo>
                <a:cubicBezTo>
                  <a:pt x="14020" y="41606"/>
                  <a:pt x="14409" y="41654"/>
                  <a:pt x="14425" y="41509"/>
                </a:cubicBezTo>
                <a:cubicBezTo>
                  <a:pt x="14214" y="41541"/>
                  <a:pt x="14231" y="41428"/>
                  <a:pt x="14020" y="41460"/>
                </a:cubicBezTo>
                <a:close/>
                <a:moveTo>
                  <a:pt x="14749" y="40683"/>
                </a:moveTo>
                <a:cubicBezTo>
                  <a:pt x="14943" y="40715"/>
                  <a:pt x="15105" y="40829"/>
                  <a:pt x="15218" y="40991"/>
                </a:cubicBezTo>
                <a:cubicBezTo>
                  <a:pt x="15024" y="40942"/>
                  <a:pt x="14846" y="40829"/>
                  <a:pt x="14749" y="40667"/>
                </a:cubicBezTo>
                <a:close/>
                <a:moveTo>
                  <a:pt x="14425" y="42124"/>
                </a:moveTo>
                <a:cubicBezTo>
                  <a:pt x="14473" y="42059"/>
                  <a:pt x="14878" y="42059"/>
                  <a:pt x="14830" y="42302"/>
                </a:cubicBezTo>
                <a:cubicBezTo>
                  <a:pt x="14733" y="42108"/>
                  <a:pt x="14538" y="42237"/>
                  <a:pt x="14425" y="42108"/>
                </a:cubicBezTo>
                <a:close/>
                <a:moveTo>
                  <a:pt x="14425" y="42448"/>
                </a:moveTo>
                <a:cubicBezTo>
                  <a:pt x="14619" y="42350"/>
                  <a:pt x="15396" y="42399"/>
                  <a:pt x="15364" y="42755"/>
                </a:cubicBezTo>
                <a:cubicBezTo>
                  <a:pt x="15591" y="42771"/>
                  <a:pt x="15671" y="42448"/>
                  <a:pt x="15364" y="42480"/>
                </a:cubicBezTo>
                <a:cubicBezTo>
                  <a:pt x="15445" y="42399"/>
                  <a:pt x="15623" y="42399"/>
                  <a:pt x="15688" y="42334"/>
                </a:cubicBezTo>
                <a:cubicBezTo>
                  <a:pt x="15688" y="42189"/>
                  <a:pt x="15510" y="42043"/>
                  <a:pt x="15623" y="41962"/>
                </a:cubicBezTo>
                <a:cubicBezTo>
                  <a:pt x="15979" y="41962"/>
                  <a:pt x="15591" y="42253"/>
                  <a:pt x="15898" y="42237"/>
                </a:cubicBezTo>
                <a:cubicBezTo>
                  <a:pt x="15688" y="42464"/>
                  <a:pt x="15931" y="42739"/>
                  <a:pt x="15639" y="42933"/>
                </a:cubicBezTo>
                <a:cubicBezTo>
                  <a:pt x="15542" y="42933"/>
                  <a:pt x="15412" y="42804"/>
                  <a:pt x="15639" y="42836"/>
                </a:cubicBezTo>
                <a:cubicBezTo>
                  <a:pt x="15591" y="42707"/>
                  <a:pt x="15493" y="42885"/>
                  <a:pt x="15364" y="42836"/>
                </a:cubicBezTo>
                <a:cubicBezTo>
                  <a:pt x="15315" y="42512"/>
                  <a:pt x="14635" y="42642"/>
                  <a:pt x="14441" y="42431"/>
                </a:cubicBezTo>
                <a:close/>
                <a:moveTo>
                  <a:pt x="16109" y="44552"/>
                </a:moveTo>
                <a:cubicBezTo>
                  <a:pt x="16351" y="44439"/>
                  <a:pt x="15898" y="43937"/>
                  <a:pt x="16432" y="43710"/>
                </a:cubicBezTo>
                <a:cubicBezTo>
                  <a:pt x="16384" y="43646"/>
                  <a:pt x="16384" y="43532"/>
                  <a:pt x="16173" y="43581"/>
                </a:cubicBezTo>
                <a:cubicBezTo>
                  <a:pt x="16190" y="43403"/>
                  <a:pt x="16254" y="43403"/>
                  <a:pt x="16173" y="43257"/>
                </a:cubicBezTo>
                <a:cubicBezTo>
                  <a:pt x="16432" y="43128"/>
                  <a:pt x="16659" y="43257"/>
                  <a:pt x="16756" y="43047"/>
                </a:cubicBezTo>
                <a:cubicBezTo>
                  <a:pt x="16756" y="43192"/>
                  <a:pt x="16789" y="43338"/>
                  <a:pt x="16837" y="43467"/>
                </a:cubicBezTo>
                <a:cubicBezTo>
                  <a:pt x="16918" y="43354"/>
                  <a:pt x="16934" y="43208"/>
                  <a:pt x="17031" y="43095"/>
                </a:cubicBezTo>
                <a:cubicBezTo>
                  <a:pt x="17258" y="43030"/>
                  <a:pt x="17096" y="43241"/>
                  <a:pt x="17307" y="43176"/>
                </a:cubicBezTo>
                <a:cubicBezTo>
                  <a:pt x="17242" y="43225"/>
                  <a:pt x="17177" y="43257"/>
                  <a:pt x="17096" y="43273"/>
                </a:cubicBezTo>
                <a:cubicBezTo>
                  <a:pt x="17096" y="43338"/>
                  <a:pt x="17226" y="43322"/>
                  <a:pt x="17307" y="43322"/>
                </a:cubicBezTo>
                <a:cubicBezTo>
                  <a:pt x="17825" y="43014"/>
                  <a:pt x="17193" y="42334"/>
                  <a:pt x="17760" y="42059"/>
                </a:cubicBezTo>
                <a:cubicBezTo>
                  <a:pt x="17808" y="42318"/>
                  <a:pt x="17727" y="42415"/>
                  <a:pt x="17889" y="42626"/>
                </a:cubicBezTo>
                <a:cubicBezTo>
                  <a:pt x="17647" y="42723"/>
                  <a:pt x="17776" y="43095"/>
                  <a:pt x="17566" y="43225"/>
                </a:cubicBezTo>
                <a:cubicBezTo>
                  <a:pt x="17776" y="43354"/>
                  <a:pt x="17776" y="43451"/>
                  <a:pt x="17711" y="43694"/>
                </a:cubicBezTo>
                <a:cubicBezTo>
                  <a:pt x="17792" y="43565"/>
                  <a:pt x="17873" y="43629"/>
                  <a:pt x="18035" y="43694"/>
                </a:cubicBezTo>
                <a:cubicBezTo>
                  <a:pt x="17954" y="43888"/>
                  <a:pt x="17906" y="44342"/>
                  <a:pt x="18181" y="44390"/>
                </a:cubicBezTo>
                <a:cubicBezTo>
                  <a:pt x="17857" y="44665"/>
                  <a:pt x="18229" y="44908"/>
                  <a:pt x="18326" y="45167"/>
                </a:cubicBezTo>
                <a:cubicBezTo>
                  <a:pt x="18391" y="45054"/>
                  <a:pt x="18229" y="44342"/>
                  <a:pt x="18391" y="44844"/>
                </a:cubicBezTo>
                <a:cubicBezTo>
                  <a:pt x="18407" y="44892"/>
                  <a:pt x="18521" y="44876"/>
                  <a:pt x="18521" y="44941"/>
                </a:cubicBezTo>
                <a:cubicBezTo>
                  <a:pt x="18666" y="44941"/>
                  <a:pt x="18553" y="44763"/>
                  <a:pt x="18585" y="44698"/>
                </a:cubicBezTo>
                <a:cubicBezTo>
                  <a:pt x="18780" y="44763"/>
                  <a:pt x="18796" y="44811"/>
                  <a:pt x="18909" y="44649"/>
                </a:cubicBezTo>
                <a:cubicBezTo>
                  <a:pt x="18861" y="44665"/>
                  <a:pt x="18845" y="44633"/>
                  <a:pt x="18845" y="44601"/>
                </a:cubicBezTo>
                <a:cubicBezTo>
                  <a:pt x="18780" y="44601"/>
                  <a:pt x="18796" y="44665"/>
                  <a:pt x="18780" y="44698"/>
                </a:cubicBezTo>
                <a:cubicBezTo>
                  <a:pt x="18699" y="44682"/>
                  <a:pt x="18683" y="44617"/>
                  <a:pt x="18585" y="44617"/>
                </a:cubicBezTo>
                <a:cubicBezTo>
                  <a:pt x="18747" y="44455"/>
                  <a:pt x="18796" y="44212"/>
                  <a:pt x="18699" y="44002"/>
                </a:cubicBezTo>
                <a:cubicBezTo>
                  <a:pt x="18877" y="44002"/>
                  <a:pt x="18925" y="44099"/>
                  <a:pt x="18909" y="43905"/>
                </a:cubicBezTo>
                <a:cubicBezTo>
                  <a:pt x="19363" y="43986"/>
                  <a:pt x="18925" y="44406"/>
                  <a:pt x="19379" y="44455"/>
                </a:cubicBezTo>
                <a:cubicBezTo>
                  <a:pt x="19120" y="44585"/>
                  <a:pt x="19298" y="44811"/>
                  <a:pt x="19444" y="44924"/>
                </a:cubicBezTo>
                <a:cubicBezTo>
                  <a:pt x="19346" y="44892"/>
                  <a:pt x="19265" y="44844"/>
                  <a:pt x="19184" y="44779"/>
                </a:cubicBezTo>
                <a:cubicBezTo>
                  <a:pt x="18925" y="44811"/>
                  <a:pt x="19104" y="45086"/>
                  <a:pt x="18909" y="44876"/>
                </a:cubicBezTo>
                <a:cubicBezTo>
                  <a:pt x="18780" y="44892"/>
                  <a:pt x="19006" y="45005"/>
                  <a:pt x="18861" y="45070"/>
                </a:cubicBezTo>
                <a:cubicBezTo>
                  <a:pt x="18715" y="45086"/>
                  <a:pt x="18683" y="45038"/>
                  <a:pt x="18585" y="45022"/>
                </a:cubicBezTo>
                <a:cubicBezTo>
                  <a:pt x="18602" y="45070"/>
                  <a:pt x="18569" y="45103"/>
                  <a:pt x="18521" y="45119"/>
                </a:cubicBezTo>
                <a:cubicBezTo>
                  <a:pt x="18683" y="45297"/>
                  <a:pt x="18456" y="45410"/>
                  <a:pt x="18521" y="45718"/>
                </a:cubicBezTo>
                <a:cubicBezTo>
                  <a:pt x="18747" y="45750"/>
                  <a:pt x="18602" y="45540"/>
                  <a:pt x="18845" y="45588"/>
                </a:cubicBezTo>
                <a:cubicBezTo>
                  <a:pt x="18828" y="45669"/>
                  <a:pt x="18828" y="45783"/>
                  <a:pt x="18650" y="45766"/>
                </a:cubicBezTo>
                <a:cubicBezTo>
                  <a:pt x="18683" y="45815"/>
                  <a:pt x="18731" y="45847"/>
                  <a:pt x="18780" y="45863"/>
                </a:cubicBezTo>
                <a:cubicBezTo>
                  <a:pt x="18925" y="45847"/>
                  <a:pt x="18764" y="45572"/>
                  <a:pt x="18990" y="45718"/>
                </a:cubicBezTo>
                <a:cubicBezTo>
                  <a:pt x="19039" y="45507"/>
                  <a:pt x="18877" y="45459"/>
                  <a:pt x="18845" y="45297"/>
                </a:cubicBezTo>
                <a:cubicBezTo>
                  <a:pt x="19136" y="45297"/>
                  <a:pt x="18845" y="45184"/>
                  <a:pt x="18909" y="45070"/>
                </a:cubicBezTo>
                <a:cubicBezTo>
                  <a:pt x="19006" y="45086"/>
                  <a:pt x="19071" y="45135"/>
                  <a:pt x="19184" y="45167"/>
                </a:cubicBezTo>
                <a:cubicBezTo>
                  <a:pt x="19104" y="45297"/>
                  <a:pt x="19039" y="45410"/>
                  <a:pt x="19120" y="45523"/>
                </a:cubicBezTo>
                <a:cubicBezTo>
                  <a:pt x="19476" y="45459"/>
                  <a:pt x="19249" y="45799"/>
                  <a:pt x="19524" y="45896"/>
                </a:cubicBezTo>
                <a:cubicBezTo>
                  <a:pt x="19524" y="45944"/>
                  <a:pt x="19444" y="45928"/>
                  <a:pt x="19395" y="45944"/>
                </a:cubicBezTo>
                <a:cubicBezTo>
                  <a:pt x="19395" y="46106"/>
                  <a:pt x="19605" y="46106"/>
                  <a:pt x="19589" y="46268"/>
                </a:cubicBezTo>
                <a:cubicBezTo>
                  <a:pt x="19751" y="46203"/>
                  <a:pt x="19800" y="46058"/>
                  <a:pt x="19913" y="45993"/>
                </a:cubicBezTo>
                <a:cubicBezTo>
                  <a:pt x="19735" y="45961"/>
                  <a:pt x="19800" y="46090"/>
                  <a:pt x="19719" y="46122"/>
                </a:cubicBezTo>
                <a:cubicBezTo>
                  <a:pt x="19573" y="46090"/>
                  <a:pt x="19686" y="45863"/>
                  <a:pt x="19638" y="45750"/>
                </a:cubicBezTo>
                <a:cubicBezTo>
                  <a:pt x="19735" y="45766"/>
                  <a:pt x="19751" y="45831"/>
                  <a:pt x="19848" y="45847"/>
                </a:cubicBezTo>
                <a:cubicBezTo>
                  <a:pt x="19848" y="45766"/>
                  <a:pt x="19767" y="45750"/>
                  <a:pt x="19783" y="45669"/>
                </a:cubicBezTo>
                <a:cubicBezTo>
                  <a:pt x="19929" y="45604"/>
                  <a:pt x="19897" y="45669"/>
                  <a:pt x="20107" y="45604"/>
                </a:cubicBezTo>
                <a:cubicBezTo>
                  <a:pt x="19913" y="45734"/>
                  <a:pt x="19897" y="45928"/>
                  <a:pt x="20107" y="46074"/>
                </a:cubicBezTo>
                <a:cubicBezTo>
                  <a:pt x="19945" y="46203"/>
                  <a:pt x="19978" y="46349"/>
                  <a:pt x="20042" y="46543"/>
                </a:cubicBezTo>
                <a:cubicBezTo>
                  <a:pt x="19913" y="46560"/>
                  <a:pt x="19881" y="46511"/>
                  <a:pt x="19783" y="46495"/>
                </a:cubicBezTo>
                <a:cubicBezTo>
                  <a:pt x="19800" y="46382"/>
                  <a:pt x="19881" y="46317"/>
                  <a:pt x="19848" y="46171"/>
                </a:cubicBezTo>
                <a:cubicBezTo>
                  <a:pt x="19686" y="46155"/>
                  <a:pt x="19881" y="46382"/>
                  <a:pt x="19638" y="46317"/>
                </a:cubicBezTo>
                <a:cubicBezTo>
                  <a:pt x="19654" y="46430"/>
                  <a:pt x="19735" y="46511"/>
                  <a:pt x="19848" y="46543"/>
                </a:cubicBezTo>
                <a:cubicBezTo>
                  <a:pt x="19719" y="46592"/>
                  <a:pt x="19703" y="46721"/>
                  <a:pt x="19589" y="46770"/>
                </a:cubicBezTo>
                <a:cubicBezTo>
                  <a:pt x="19589" y="46835"/>
                  <a:pt x="19703" y="46819"/>
                  <a:pt x="19783" y="46819"/>
                </a:cubicBezTo>
                <a:cubicBezTo>
                  <a:pt x="19816" y="46932"/>
                  <a:pt x="19670" y="46916"/>
                  <a:pt x="19719" y="47061"/>
                </a:cubicBezTo>
                <a:lnTo>
                  <a:pt x="19460" y="47061"/>
                </a:lnTo>
                <a:lnTo>
                  <a:pt x="19460" y="46867"/>
                </a:lnTo>
                <a:cubicBezTo>
                  <a:pt x="19184" y="47175"/>
                  <a:pt x="19605" y="47142"/>
                  <a:pt x="19411" y="47434"/>
                </a:cubicBezTo>
                <a:cubicBezTo>
                  <a:pt x="19589" y="47450"/>
                  <a:pt x="19524" y="47337"/>
                  <a:pt x="19605" y="47288"/>
                </a:cubicBezTo>
                <a:cubicBezTo>
                  <a:pt x="19881" y="47369"/>
                  <a:pt x="19298" y="47563"/>
                  <a:pt x="19751" y="47515"/>
                </a:cubicBezTo>
                <a:cubicBezTo>
                  <a:pt x="19703" y="47612"/>
                  <a:pt x="19638" y="47693"/>
                  <a:pt x="19411" y="47660"/>
                </a:cubicBezTo>
                <a:cubicBezTo>
                  <a:pt x="19654" y="47725"/>
                  <a:pt x="19492" y="47919"/>
                  <a:pt x="19217" y="47887"/>
                </a:cubicBezTo>
                <a:cubicBezTo>
                  <a:pt x="19233" y="47693"/>
                  <a:pt x="19217" y="47677"/>
                  <a:pt x="19282" y="47563"/>
                </a:cubicBezTo>
                <a:cubicBezTo>
                  <a:pt x="19298" y="47482"/>
                  <a:pt x="19023" y="47563"/>
                  <a:pt x="19071" y="47660"/>
                </a:cubicBezTo>
                <a:cubicBezTo>
                  <a:pt x="18845" y="47563"/>
                  <a:pt x="18925" y="47256"/>
                  <a:pt x="18925" y="47110"/>
                </a:cubicBezTo>
                <a:cubicBezTo>
                  <a:pt x="18747" y="47078"/>
                  <a:pt x="18812" y="47207"/>
                  <a:pt x="18731" y="47256"/>
                </a:cubicBezTo>
                <a:cubicBezTo>
                  <a:pt x="18828" y="47450"/>
                  <a:pt x="18893" y="47596"/>
                  <a:pt x="18796" y="47806"/>
                </a:cubicBezTo>
                <a:cubicBezTo>
                  <a:pt x="18650" y="47839"/>
                  <a:pt x="18553" y="47450"/>
                  <a:pt x="18796" y="47482"/>
                </a:cubicBezTo>
                <a:cubicBezTo>
                  <a:pt x="18764" y="47434"/>
                  <a:pt x="18650" y="47434"/>
                  <a:pt x="18666" y="47337"/>
                </a:cubicBezTo>
                <a:cubicBezTo>
                  <a:pt x="18569" y="47450"/>
                  <a:pt x="18537" y="47579"/>
                  <a:pt x="18537" y="47709"/>
                </a:cubicBezTo>
                <a:cubicBezTo>
                  <a:pt x="18488" y="47709"/>
                  <a:pt x="18472" y="47693"/>
                  <a:pt x="18472" y="47677"/>
                </a:cubicBezTo>
                <a:lnTo>
                  <a:pt x="18343" y="47677"/>
                </a:lnTo>
                <a:cubicBezTo>
                  <a:pt x="18375" y="47579"/>
                  <a:pt x="18472" y="47515"/>
                  <a:pt x="18537" y="47434"/>
                </a:cubicBezTo>
                <a:cubicBezTo>
                  <a:pt x="18537" y="47337"/>
                  <a:pt x="18359" y="47385"/>
                  <a:pt x="18407" y="47256"/>
                </a:cubicBezTo>
                <a:cubicBezTo>
                  <a:pt x="18165" y="47353"/>
                  <a:pt x="18391" y="47482"/>
                  <a:pt x="18213" y="47628"/>
                </a:cubicBezTo>
                <a:cubicBezTo>
                  <a:pt x="18116" y="47563"/>
                  <a:pt x="17857" y="47628"/>
                  <a:pt x="17938" y="47450"/>
                </a:cubicBezTo>
                <a:cubicBezTo>
                  <a:pt x="17792" y="47450"/>
                  <a:pt x="17792" y="47563"/>
                  <a:pt x="17808" y="47677"/>
                </a:cubicBezTo>
                <a:cubicBezTo>
                  <a:pt x="18181" y="47563"/>
                  <a:pt x="17873" y="47758"/>
                  <a:pt x="18278" y="47725"/>
                </a:cubicBezTo>
                <a:cubicBezTo>
                  <a:pt x="18294" y="47887"/>
                  <a:pt x="17986" y="47903"/>
                  <a:pt x="18003" y="47774"/>
                </a:cubicBezTo>
                <a:cubicBezTo>
                  <a:pt x="17808" y="47806"/>
                  <a:pt x="18067" y="47871"/>
                  <a:pt x="18003" y="47952"/>
                </a:cubicBezTo>
                <a:cubicBezTo>
                  <a:pt x="17889" y="47952"/>
                  <a:pt x="17841" y="47984"/>
                  <a:pt x="17808" y="48049"/>
                </a:cubicBezTo>
                <a:cubicBezTo>
                  <a:pt x="17598" y="47968"/>
                  <a:pt x="18003" y="47903"/>
                  <a:pt x="17873" y="47725"/>
                </a:cubicBezTo>
                <a:cubicBezTo>
                  <a:pt x="17711" y="47725"/>
                  <a:pt x="17663" y="47790"/>
                  <a:pt x="17533" y="47822"/>
                </a:cubicBezTo>
                <a:cubicBezTo>
                  <a:pt x="17533" y="47903"/>
                  <a:pt x="17598" y="47936"/>
                  <a:pt x="17679" y="47952"/>
                </a:cubicBezTo>
                <a:cubicBezTo>
                  <a:pt x="17582" y="48098"/>
                  <a:pt x="17436" y="47790"/>
                  <a:pt x="17274" y="47952"/>
                </a:cubicBezTo>
                <a:cubicBezTo>
                  <a:pt x="17371" y="48146"/>
                  <a:pt x="17792" y="48049"/>
                  <a:pt x="17938" y="48081"/>
                </a:cubicBezTo>
                <a:cubicBezTo>
                  <a:pt x="18067" y="48065"/>
                  <a:pt x="17954" y="47855"/>
                  <a:pt x="18197" y="47903"/>
                </a:cubicBezTo>
                <a:cubicBezTo>
                  <a:pt x="18294" y="48017"/>
                  <a:pt x="18067" y="48065"/>
                  <a:pt x="18197" y="48276"/>
                </a:cubicBezTo>
                <a:cubicBezTo>
                  <a:pt x="18148" y="48276"/>
                  <a:pt x="18132" y="48227"/>
                  <a:pt x="18067" y="48227"/>
                </a:cubicBezTo>
                <a:cubicBezTo>
                  <a:pt x="18132" y="48373"/>
                  <a:pt x="17954" y="48713"/>
                  <a:pt x="18343" y="48729"/>
                </a:cubicBezTo>
                <a:cubicBezTo>
                  <a:pt x="18181" y="48907"/>
                  <a:pt x="18148" y="48745"/>
                  <a:pt x="18003" y="48697"/>
                </a:cubicBezTo>
                <a:cubicBezTo>
                  <a:pt x="17938" y="48761"/>
                  <a:pt x="17970" y="48891"/>
                  <a:pt x="18003" y="49069"/>
                </a:cubicBezTo>
                <a:cubicBezTo>
                  <a:pt x="17711" y="49085"/>
                  <a:pt x="17857" y="48923"/>
                  <a:pt x="17598" y="49020"/>
                </a:cubicBezTo>
                <a:cubicBezTo>
                  <a:pt x="17598" y="49101"/>
                  <a:pt x="17679" y="49117"/>
                  <a:pt x="17663" y="49198"/>
                </a:cubicBezTo>
                <a:cubicBezTo>
                  <a:pt x="17468" y="49134"/>
                  <a:pt x="17258" y="49134"/>
                  <a:pt x="17209" y="49198"/>
                </a:cubicBezTo>
                <a:cubicBezTo>
                  <a:pt x="17080" y="49117"/>
                  <a:pt x="17145" y="49117"/>
                  <a:pt x="16934" y="49166"/>
                </a:cubicBezTo>
                <a:cubicBezTo>
                  <a:pt x="17080" y="49117"/>
                  <a:pt x="17080" y="48988"/>
                  <a:pt x="17274" y="48972"/>
                </a:cubicBezTo>
                <a:cubicBezTo>
                  <a:pt x="16999" y="48956"/>
                  <a:pt x="17048" y="48697"/>
                  <a:pt x="17128" y="48567"/>
                </a:cubicBezTo>
                <a:cubicBezTo>
                  <a:pt x="17274" y="48567"/>
                  <a:pt x="17161" y="48761"/>
                  <a:pt x="17193" y="48842"/>
                </a:cubicBezTo>
                <a:cubicBezTo>
                  <a:pt x="17808" y="48777"/>
                  <a:pt x="17177" y="48373"/>
                  <a:pt x="17258" y="48098"/>
                </a:cubicBezTo>
                <a:cubicBezTo>
                  <a:pt x="17145" y="48243"/>
                  <a:pt x="17274" y="48324"/>
                  <a:pt x="17258" y="48518"/>
                </a:cubicBezTo>
                <a:cubicBezTo>
                  <a:pt x="17128" y="48421"/>
                  <a:pt x="16853" y="48470"/>
                  <a:pt x="16934" y="48664"/>
                </a:cubicBezTo>
                <a:cubicBezTo>
                  <a:pt x="16805" y="48502"/>
                  <a:pt x="16983" y="48146"/>
                  <a:pt x="17193" y="48049"/>
                </a:cubicBezTo>
                <a:cubicBezTo>
                  <a:pt x="16837" y="48033"/>
                  <a:pt x="17193" y="47644"/>
                  <a:pt x="17048" y="47450"/>
                </a:cubicBezTo>
                <a:cubicBezTo>
                  <a:pt x="17031" y="47418"/>
                  <a:pt x="16837" y="47401"/>
                  <a:pt x="16837" y="47401"/>
                </a:cubicBezTo>
                <a:cubicBezTo>
                  <a:pt x="16837" y="47401"/>
                  <a:pt x="17112" y="47110"/>
                  <a:pt x="16772" y="47175"/>
                </a:cubicBezTo>
                <a:lnTo>
                  <a:pt x="16772" y="46851"/>
                </a:lnTo>
                <a:cubicBezTo>
                  <a:pt x="16950" y="46851"/>
                  <a:pt x="16902" y="46916"/>
                  <a:pt x="17031" y="46851"/>
                </a:cubicBezTo>
                <a:cubicBezTo>
                  <a:pt x="17112" y="46689"/>
                  <a:pt x="16821" y="46819"/>
                  <a:pt x="16902" y="46657"/>
                </a:cubicBezTo>
                <a:cubicBezTo>
                  <a:pt x="17096" y="46802"/>
                  <a:pt x="17031" y="46543"/>
                  <a:pt x="17031" y="46430"/>
                </a:cubicBezTo>
                <a:cubicBezTo>
                  <a:pt x="17371" y="46641"/>
                  <a:pt x="17792" y="46171"/>
                  <a:pt x="17825" y="45863"/>
                </a:cubicBezTo>
                <a:cubicBezTo>
                  <a:pt x="17647" y="46009"/>
                  <a:pt x="17485" y="46155"/>
                  <a:pt x="17290" y="46284"/>
                </a:cubicBezTo>
                <a:cubicBezTo>
                  <a:pt x="17161" y="46284"/>
                  <a:pt x="17258" y="46122"/>
                  <a:pt x="17226" y="46058"/>
                </a:cubicBezTo>
                <a:cubicBezTo>
                  <a:pt x="17209" y="46317"/>
                  <a:pt x="16902" y="46382"/>
                  <a:pt x="16837" y="46624"/>
                </a:cubicBezTo>
                <a:cubicBezTo>
                  <a:pt x="16675" y="46511"/>
                  <a:pt x="16740" y="46414"/>
                  <a:pt x="16772" y="46252"/>
                </a:cubicBezTo>
                <a:cubicBezTo>
                  <a:pt x="16837" y="46252"/>
                  <a:pt x="16821" y="46333"/>
                  <a:pt x="16837" y="46382"/>
                </a:cubicBezTo>
                <a:cubicBezTo>
                  <a:pt x="16967" y="46349"/>
                  <a:pt x="16853" y="46155"/>
                  <a:pt x="17096" y="46203"/>
                </a:cubicBezTo>
                <a:cubicBezTo>
                  <a:pt x="17064" y="46122"/>
                  <a:pt x="16902" y="46155"/>
                  <a:pt x="16967" y="46009"/>
                </a:cubicBezTo>
                <a:cubicBezTo>
                  <a:pt x="17193" y="46187"/>
                  <a:pt x="16999" y="45750"/>
                  <a:pt x="17226" y="45912"/>
                </a:cubicBezTo>
                <a:lnTo>
                  <a:pt x="17226" y="45685"/>
                </a:lnTo>
                <a:cubicBezTo>
                  <a:pt x="17128" y="45685"/>
                  <a:pt x="17031" y="45685"/>
                  <a:pt x="17031" y="45734"/>
                </a:cubicBezTo>
                <a:cubicBezTo>
                  <a:pt x="16886" y="45653"/>
                  <a:pt x="17145" y="45459"/>
                  <a:pt x="17290" y="45410"/>
                </a:cubicBezTo>
                <a:cubicBezTo>
                  <a:pt x="17080" y="45378"/>
                  <a:pt x="17015" y="45491"/>
                  <a:pt x="16950" y="45232"/>
                </a:cubicBezTo>
                <a:cubicBezTo>
                  <a:pt x="16821" y="45410"/>
                  <a:pt x="17064" y="45734"/>
                  <a:pt x="16627" y="45783"/>
                </a:cubicBezTo>
                <a:lnTo>
                  <a:pt x="16627" y="45637"/>
                </a:lnTo>
                <a:cubicBezTo>
                  <a:pt x="16416" y="45604"/>
                  <a:pt x="16546" y="45799"/>
                  <a:pt x="16368" y="45783"/>
                </a:cubicBezTo>
                <a:cubicBezTo>
                  <a:pt x="16400" y="46025"/>
                  <a:pt x="16853" y="45783"/>
                  <a:pt x="16967" y="45863"/>
                </a:cubicBezTo>
                <a:cubicBezTo>
                  <a:pt x="16902" y="46106"/>
                  <a:pt x="16481" y="45896"/>
                  <a:pt x="16384" y="46106"/>
                </a:cubicBezTo>
                <a:cubicBezTo>
                  <a:pt x="16238" y="46139"/>
                  <a:pt x="16254" y="46042"/>
                  <a:pt x="16238" y="45977"/>
                </a:cubicBezTo>
                <a:cubicBezTo>
                  <a:pt x="16076" y="46009"/>
                  <a:pt x="15914" y="46090"/>
                  <a:pt x="15785" y="46203"/>
                </a:cubicBezTo>
                <a:cubicBezTo>
                  <a:pt x="15882" y="46284"/>
                  <a:pt x="15995" y="46333"/>
                  <a:pt x="16109" y="46349"/>
                </a:cubicBezTo>
                <a:cubicBezTo>
                  <a:pt x="15671" y="46932"/>
                  <a:pt x="16416" y="47240"/>
                  <a:pt x="15931" y="47790"/>
                </a:cubicBezTo>
                <a:cubicBezTo>
                  <a:pt x="16125" y="47952"/>
                  <a:pt x="15979" y="48098"/>
                  <a:pt x="16011" y="48389"/>
                </a:cubicBezTo>
                <a:cubicBezTo>
                  <a:pt x="15931" y="48438"/>
                  <a:pt x="15769" y="48438"/>
                  <a:pt x="15671" y="48486"/>
                </a:cubicBezTo>
                <a:lnTo>
                  <a:pt x="15671" y="48810"/>
                </a:lnTo>
                <a:cubicBezTo>
                  <a:pt x="15833" y="48761"/>
                  <a:pt x="15785" y="48583"/>
                  <a:pt x="16011" y="48583"/>
                </a:cubicBezTo>
                <a:cubicBezTo>
                  <a:pt x="16028" y="48729"/>
                  <a:pt x="15898" y="48777"/>
                  <a:pt x="15947" y="48956"/>
                </a:cubicBezTo>
                <a:cubicBezTo>
                  <a:pt x="15688" y="48842"/>
                  <a:pt x="15736" y="48907"/>
                  <a:pt x="15817" y="49085"/>
                </a:cubicBezTo>
                <a:cubicBezTo>
                  <a:pt x="15412" y="49004"/>
                  <a:pt x="15655" y="48761"/>
                  <a:pt x="15607" y="48438"/>
                </a:cubicBezTo>
                <a:cubicBezTo>
                  <a:pt x="15817" y="48470"/>
                  <a:pt x="15785" y="48276"/>
                  <a:pt x="15947" y="48389"/>
                </a:cubicBezTo>
                <a:cubicBezTo>
                  <a:pt x="15931" y="48292"/>
                  <a:pt x="15639" y="47968"/>
                  <a:pt x="15947" y="48065"/>
                </a:cubicBezTo>
                <a:cubicBezTo>
                  <a:pt x="15898" y="47968"/>
                  <a:pt x="15736" y="47936"/>
                  <a:pt x="15607" y="47887"/>
                </a:cubicBezTo>
                <a:cubicBezTo>
                  <a:pt x="15445" y="46997"/>
                  <a:pt x="15785" y="45993"/>
                  <a:pt x="15380" y="45200"/>
                </a:cubicBezTo>
                <a:cubicBezTo>
                  <a:pt x="15251" y="45119"/>
                  <a:pt x="15251" y="45232"/>
                  <a:pt x="15121" y="45151"/>
                </a:cubicBezTo>
                <a:cubicBezTo>
                  <a:pt x="15153" y="44924"/>
                  <a:pt x="15056" y="44730"/>
                  <a:pt x="14781" y="44844"/>
                </a:cubicBezTo>
                <a:cubicBezTo>
                  <a:pt x="15137" y="44892"/>
                  <a:pt x="14797" y="45248"/>
                  <a:pt x="15056" y="45297"/>
                </a:cubicBezTo>
                <a:cubicBezTo>
                  <a:pt x="15056" y="45410"/>
                  <a:pt x="14959" y="45475"/>
                  <a:pt x="14781" y="45491"/>
                </a:cubicBezTo>
                <a:cubicBezTo>
                  <a:pt x="14943" y="45410"/>
                  <a:pt x="14506" y="45232"/>
                  <a:pt x="14846" y="45167"/>
                </a:cubicBezTo>
                <a:cubicBezTo>
                  <a:pt x="14781" y="45086"/>
                  <a:pt x="14668" y="45054"/>
                  <a:pt x="14587" y="45119"/>
                </a:cubicBezTo>
                <a:cubicBezTo>
                  <a:pt x="14733" y="45572"/>
                  <a:pt x="14441" y="45702"/>
                  <a:pt x="14393" y="46187"/>
                </a:cubicBezTo>
                <a:cubicBezTo>
                  <a:pt x="14263" y="45896"/>
                  <a:pt x="14069" y="46543"/>
                  <a:pt x="14069" y="46187"/>
                </a:cubicBezTo>
                <a:cubicBezTo>
                  <a:pt x="13988" y="46203"/>
                  <a:pt x="13810" y="46414"/>
                  <a:pt x="14069" y="46365"/>
                </a:cubicBezTo>
                <a:cubicBezTo>
                  <a:pt x="13761" y="46657"/>
                  <a:pt x="13761" y="46122"/>
                  <a:pt x="14134" y="46139"/>
                </a:cubicBezTo>
                <a:cubicBezTo>
                  <a:pt x="14117" y="45993"/>
                  <a:pt x="14182" y="45783"/>
                  <a:pt x="13923" y="45815"/>
                </a:cubicBezTo>
                <a:cubicBezTo>
                  <a:pt x="13875" y="45685"/>
                  <a:pt x="14069" y="45734"/>
                  <a:pt x="14134" y="45669"/>
                </a:cubicBezTo>
                <a:cubicBezTo>
                  <a:pt x="14117" y="45588"/>
                  <a:pt x="14020" y="45572"/>
                  <a:pt x="13858" y="45588"/>
                </a:cubicBezTo>
                <a:cubicBezTo>
                  <a:pt x="14214" y="45362"/>
                  <a:pt x="13664" y="45264"/>
                  <a:pt x="13794" y="44973"/>
                </a:cubicBezTo>
                <a:cubicBezTo>
                  <a:pt x="13680" y="44973"/>
                  <a:pt x="13680" y="45022"/>
                  <a:pt x="13583" y="45022"/>
                </a:cubicBezTo>
                <a:cubicBezTo>
                  <a:pt x="13518" y="45151"/>
                  <a:pt x="13794" y="45248"/>
                  <a:pt x="13583" y="45313"/>
                </a:cubicBezTo>
                <a:cubicBezTo>
                  <a:pt x="13518" y="45184"/>
                  <a:pt x="13227" y="44941"/>
                  <a:pt x="13243" y="44763"/>
                </a:cubicBezTo>
                <a:cubicBezTo>
                  <a:pt x="13178" y="44763"/>
                  <a:pt x="13195" y="44811"/>
                  <a:pt x="13178" y="44844"/>
                </a:cubicBezTo>
                <a:cubicBezTo>
                  <a:pt x="13114" y="44844"/>
                  <a:pt x="13130" y="44795"/>
                  <a:pt x="13114" y="44763"/>
                </a:cubicBezTo>
                <a:cubicBezTo>
                  <a:pt x="13016" y="44844"/>
                  <a:pt x="13146" y="44924"/>
                  <a:pt x="13049" y="45086"/>
                </a:cubicBezTo>
                <a:cubicBezTo>
                  <a:pt x="12774" y="44989"/>
                  <a:pt x="12757" y="45410"/>
                  <a:pt x="12466" y="45459"/>
                </a:cubicBezTo>
                <a:cubicBezTo>
                  <a:pt x="12515" y="45507"/>
                  <a:pt x="12596" y="45540"/>
                  <a:pt x="12660" y="45556"/>
                </a:cubicBezTo>
                <a:cubicBezTo>
                  <a:pt x="12677" y="45653"/>
                  <a:pt x="12434" y="45572"/>
                  <a:pt x="12337" y="45604"/>
                </a:cubicBezTo>
                <a:cubicBezTo>
                  <a:pt x="12385" y="45507"/>
                  <a:pt x="12110" y="45329"/>
                  <a:pt x="12337" y="45329"/>
                </a:cubicBezTo>
                <a:cubicBezTo>
                  <a:pt x="12272" y="45281"/>
                  <a:pt x="12207" y="45248"/>
                  <a:pt x="12126" y="45232"/>
                </a:cubicBezTo>
                <a:cubicBezTo>
                  <a:pt x="11980" y="45232"/>
                  <a:pt x="12094" y="45394"/>
                  <a:pt x="12061" y="45459"/>
                </a:cubicBezTo>
                <a:cubicBezTo>
                  <a:pt x="11867" y="45378"/>
                  <a:pt x="11819" y="45378"/>
                  <a:pt x="11657" y="45523"/>
                </a:cubicBezTo>
                <a:cubicBezTo>
                  <a:pt x="11236" y="45410"/>
                  <a:pt x="11657" y="45005"/>
                  <a:pt x="11462" y="44730"/>
                </a:cubicBezTo>
                <a:cubicBezTo>
                  <a:pt x="11203" y="44682"/>
                  <a:pt x="11268" y="44844"/>
                  <a:pt x="11058" y="44827"/>
                </a:cubicBezTo>
                <a:lnTo>
                  <a:pt x="11058" y="44552"/>
                </a:lnTo>
                <a:cubicBezTo>
                  <a:pt x="10993" y="44504"/>
                  <a:pt x="10572" y="44520"/>
                  <a:pt x="10523" y="44326"/>
                </a:cubicBezTo>
                <a:cubicBezTo>
                  <a:pt x="10653" y="44423"/>
                  <a:pt x="10734" y="44277"/>
                  <a:pt x="10847" y="44374"/>
                </a:cubicBezTo>
                <a:cubicBezTo>
                  <a:pt x="10588" y="43775"/>
                  <a:pt x="11333" y="44018"/>
                  <a:pt x="11705" y="43856"/>
                </a:cubicBezTo>
                <a:cubicBezTo>
                  <a:pt x="11657" y="43888"/>
                  <a:pt x="11673" y="43969"/>
                  <a:pt x="11576" y="43986"/>
                </a:cubicBezTo>
                <a:cubicBezTo>
                  <a:pt x="11608" y="44066"/>
                  <a:pt x="11786" y="44018"/>
                  <a:pt x="11705" y="44180"/>
                </a:cubicBezTo>
                <a:cubicBezTo>
                  <a:pt x="11916" y="43824"/>
                  <a:pt x="11867" y="44293"/>
                  <a:pt x="11980" y="43986"/>
                </a:cubicBezTo>
                <a:cubicBezTo>
                  <a:pt x="12045" y="44002"/>
                  <a:pt x="12110" y="44083"/>
                  <a:pt x="12110" y="44164"/>
                </a:cubicBezTo>
                <a:cubicBezTo>
                  <a:pt x="12353" y="44066"/>
                  <a:pt x="12142" y="43953"/>
                  <a:pt x="12239" y="43743"/>
                </a:cubicBezTo>
                <a:cubicBezTo>
                  <a:pt x="12498" y="43986"/>
                  <a:pt x="12596" y="43662"/>
                  <a:pt x="12693" y="43597"/>
                </a:cubicBezTo>
                <a:cubicBezTo>
                  <a:pt x="12838" y="43581"/>
                  <a:pt x="12822" y="43662"/>
                  <a:pt x="12838" y="43743"/>
                </a:cubicBezTo>
                <a:cubicBezTo>
                  <a:pt x="13243" y="43694"/>
                  <a:pt x="13049" y="43338"/>
                  <a:pt x="13292" y="43079"/>
                </a:cubicBezTo>
                <a:cubicBezTo>
                  <a:pt x="13486" y="43160"/>
                  <a:pt x="13356" y="43257"/>
                  <a:pt x="13356" y="43403"/>
                </a:cubicBezTo>
                <a:cubicBezTo>
                  <a:pt x="13632" y="43322"/>
                  <a:pt x="13405" y="42885"/>
                  <a:pt x="13745" y="42852"/>
                </a:cubicBezTo>
                <a:cubicBezTo>
                  <a:pt x="13664" y="43047"/>
                  <a:pt x="13745" y="43030"/>
                  <a:pt x="13891" y="43176"/>
                </a:cubicBezTo>
                <a:cubicBezTo>
                  <a:pt x="13891" y="43289"/>
                  <a:pt x="13777" y="43322"/>
                  <a:pt x="13761" y="43403"/>
                </a:cubicBezTo>
                <a:cubicBezTo>
                  <a:pt x="13680" y="43403"/>
                  <a:pt x="13696" y="43322"/>
                  <a:pt x="13680" y="43273"/>
                </a:cubicBezTo>
                <a:cubicBezTo>
                  <a:pt x="13615" y="43273"/>
                  <a:pt x="13632" y="43354"/>
                  <a:pt x="13615" y="43403"/>
                </a:cubicBezTo>
                <a:cubicBezTo>
                  <a:pt x="13939" y="43484"/>
                  <a:pt x="14312" y="43743"/>
                  <a:pt x="14231" y="43953"/>
                </a:cubicBezTo>
                <a:cubicBezTo>
                  <a:pt x="14360" y="43921"/>
                  <a:pt x="14360" y="43807"/>
                  <a:pt x="14490" y="43905"/>
                </a:cubicBezTo>
                <a:cubicBezTo>
                  <a:pt x="14344" y="44018"/>
                  <a:pt x="14457" y="44099"/>
                  <a:pt x="14425" y="44228"/>
                </a:cubicBezTo>
                <a:cubicBezTo>
                  <a:pt x="14490" y="44196"/>
                  <a:pt x="14538" y="44099"/>
                  <a:pt x="14571" y="44180"/>
                </a:cubicBezTo>
                <a:cubicBezTo>
                  <a:pt x="14684" y="44180"/>
                  <a:pt x="14603" y="44018"/>
                  <a:pt x="14700" y="44002"/>
                </a:cubicBezTo>
                <a:cubicBezTo>
                  <a:pt x="14846" y="44002"/>
                  <a:pt x="14813" y="44147"/>
                  <a:pt x="15024" y="44131"/>
                </a:cubicBezTo>
                <a:cubicBezTo>
                  <a:pt x="14733" y="44083"/>
                  <a:pt x="15332" y="43484"/>
                  <a:pt x="14830" y="43581"/>
                </a:cubicBezTo>
                <a:cubicBezTo>
                  <a:pt x="14927" y="43419"/>
                  <a:pt x="15283" y="43160"/>
                  <a:pt x="14943" y="42966"/>
                </a:cubicBezTo>
                <a:cubicBezTo>
                  <a:pt x="15008" y="43111"/>
                  <a:pt x="14862" y="43111"/>
                  <a:pt x="14830" y="43387"/>
                </a:cubicBezTo>
                <a:cubicBezTo>
                  <a:pt x="14700" y="43273"/>
                  <a:pt x="14425" y="43273"/>
                  <a:pt x="14425" y="43063"/>
                </a:cubicBezTo>
                <a:cubicBezTo>
                  <a:pt x="14635" y="43111"/>
                  <a:pt x="14959" y="42982"/>
                  <a:pt x="14749" y="42885"/>
                </a:cubicBezTo>
                <a:cubicBezTo>
                  <a:pt x="14813" y="42723"/>
                  <a:pt x="15137" y="43111"/>
                  <a:pt x="15072" y="42788"/>
                </a:cubicBezTo>
                <a:cubicBezTo>
                  <a:pt x="15493" y="42788"/>
                  <a:pt x="15283" y="43192"/>
                  <a:pt x="15283" y="43338"/>
                </a:cubicBezTo>
                <a:cubicBezTo>
                  <a:pt x="15299" y="43581"/>
                  <a:pt x="15412" y="43710"/>
                  <a:pt x="15348" y="43888"/>
                </a:cubicBezTo>
                <a:cubicBezTo>
                  <a:pt x="15267" y="43775"/>
                  <a:pt x="15121" y="43807"/>
                  <a:pt x="15153" y="43986"/>
                </a:cubicBezTo>
                <a:cubicBezTo>
                  <a:pt x="15153" y="44115"/>
                  <a:pt x="15332" y="43872"/>
                  <a:pt x="15283" y="44083"/>
                </a:cubicBezTo>
                <a:cubicBezTo>
                  <a:pt x="15493" y="44115"/>
                  <a:pt x="15412" y="43953"/>
                  <a:pt x="15542" y="43937"/>
                </a:cubicBezTo>
                <a:cubicBezTo>
                  <a:pt x="15493" y="43905"/>
                  <a:pt x="15542" y="44342"/>
                  <a:pt x="15817" y="44439"/>
                </a:cubicBezTo>
                <a:cubicBezTo>
                  <a:pt x="15995" y="44342"/>
                  <a:pt x="16092" y="44358"/>
                  <a:pt x="16125" y="44536"/>
                </a:cubicBezTo>
                <a:close/>
                <a:moveTo>
                  <a:pt x="11203" y="44293"/>
                </a:moveTo>
                <a:cubicBezTo>
                  <a:pt x="11203" y="44180"/>
                  <a:pt x="11090" y="44131"/>
                  <a:pt x="11009" y="44066"/>
                </a:cubicBezTo>
                <a:cubicBezTo>
                  <a:pt x="10799" y="44180"/>
                  <a:pt x="11171" y="44277"/>
                  <a:pt x="11009" y="44390"/>
                </a:cubicBezTo>
                <a:cubicBezTo>
                  <a:pt x="11139" y="44390"/>
                  <a:pt x="11139" y="44309"/>
                  <a:pt x="11203" y="44277"/>
                </a:cubicBezTo>
                <a:close/>
                <a:moveTo>
                  <a:pt x="11997" y="44277"/>
                </a:moveTo>
                <a:cubicBezTo>
                  <a:pt x="11997" y="44504"/>
                  <a:pt x="11899" y="44228"/>
                  <a:pt x="11738" y="44277"/>
                </a:cubicBezTo>
                <a:cubicBezTo>
                  <a:pt x="11559" y="44487"/>
                  <a:pt x="11980" y="44585"/>
                  <a:pt x="11608" y="44698"/>
                </a:cubicBezTo>
                <a:cubicBezTo>
                  <a:pt x="11770" y="44795"/>
                  <a:pt x="11754" y="45005"/>
                  <a:pt x="11754" y="45200"/>
                </a:cubicBezTo>
                <a:cubicBezTo>
                  <a:pt x="11932" y="45232"/>
                  <a:pt x="11883" y="45119"/>
                  <a:pt x="12013" y="45103"/>
                </a:cubicBezTo>
                <a:cubicBezTo>
                  <a:pt x="11786" y="44973"/>
                  <a:pt x="12191" y="44714"/>
                  <a:pt x="11883" y="44698"/>
                </a:cubicBezTo>
                <a:cubicBezTo>
                  <a:pt x="12061" y="44665"/>
                  <a:pt x="11883" y="44406"/>
                  <a:pt x="12207" y="44455"/>
                </a:cubicBezTo>
                <a:cubicBezTo>
                  <a:pt x="12272" y="44309"/>
                  <a:pt x="12110" y="44309"/>
                  <a:pt x="12013" y="44277"/>
                </a:cubicBezTo>
                <a:close/>
                <a:moveTo>
                  <a:pt x="12936" y="44682"/>
                </a:moveTo>
                <a:cubicBezTo>
                  <a:pt x="12757" y="44665"/>
                  <a:pt x="12774" y="44779"/>
                  <a:pt x="12741" y="44876"/>
                </a:cubicBezTo>
                <a:cubicBezTo>
                  <a:pt x="12919" y="44860"/>
                  <a:pt x="13065" y="44763"/>
                  <a:pt x="12936" y="44682"/>
                </a:cubicBezTo>
                <a:close/>
                <a:moveTo>
                  <a:pt x="14652" y="44617"/>
                </a:moveTo>
                <a:cubicBezTo>
                  <a:pt x="14652" y="44374"/>
                  <a:pt x="14457" y="44504"/>
                  <a:pt x="14247" y="44439"/>
                </a:cubicBezTo>
                <a:lnTo>
                  <a:pt x="14247" y="44568"/>
                </a:lnTo>
                <a:cubicBezTo>
                  <a:pt x="14376" y="44504"/>
                  <a:pt x="14538" y="44520"/>
                  <a:pt x="14668" y="44601"/>
                </a:cubicBezTo>
                <a:close/>
                <a:moveTo>
                  <a:pt x="17420" y="48146"/>
                </a:moveTo>
                <a:cubicBezTo>
                  <a:pt x="17468" y="48373"/>
                  <a:pt x="17566" y="48583"/>
                  <a:pt x="17695" y="48761"/>
                </a:cubicBezTo>
                <a:cubicBezTo>
                  <a:pt x="17647" y="48535"/>
                  <a:pt x="17922" y="48697"/>
                  <a:pt x="18019" y="48518"/>
                </a:cubicBezTo>
                <a:cubicBezTo>
                  <a:pt x="17922" y="48486"/>
                  <a:pt x="17760" y="48486"/>
                  <a:pt x="17825" y="48340"/>
                </a:cubicBezTo>
                <a:cubicBezTo>
                  <a:pt x="17614" y="48292"/>
                  <a:pt x="17776" y="48486"/>
                  <a:pt x="17566" y="48438"/>
                </a:cubicBezTo>
                <a:cubicBezTo>
                  <a:pt x="17468" y="48292"/>
                  <a:pt x="17776" y="48405"/>
                  <a:pt x="17679" y="48243"/>
                </a:cubicBezTo>
                <a:cubicBezTo>
                  <a:pt x="17485" y="48292"/>
                  <a:pt x="17533" y="48162"/>
                  <a:pt x="17420" y="48146"/>
                </a:cubicBezTo>
                <a:close/>
                <a:moveTo>
                  <a:pt x="17468" y="46673"/>
                </a:moveTo>
                <a:cubicBezTo>
                  <a:pt x="17452" y="46786"/>
                  <a:pt x="17566" y="46819"/>
                  <a:pt x="17744" y="46802"/>
                </a:cubicBezTo>
                <a:cubicBezTo>
                  <a:pt x="17760" y="46689"/>
                  <a:pt x="17711" y="46608"/>
                  <a:pt x="17533" y="46624"/>
                </a:cubicBezTo>
                <a:cubicBezTo>
                  <a:pt x="17533" y="46641"/>
                  <a:pt x="17533" y="46673"/>
                  <a:pt x="17468" y="46657"/>
                </a:cubicBezTo>
                <a:close/>
                <a:moveTo>
                  <a:pt x="17468" y="47223"/>
                </a:moveTo>
                <a:cubicBezTo>
                  <a:pt x="17339" y="47207"/>
                  <a:pt x="17290" y="47126"/>
                  <a:pt x="17193" y="47094"/>
                </a:cubicBezTo>
                <a:cubicBezTo>
                  <a:pt x="17226" y="47191"/>
                  <a:pt x="16902" y="47061"/>
                  <a:pt x="16999" y="47223"/>
                </a:cubicBezTo>
                <a:cubicBezTo>
                  <a:pt x="17258" y="47223"/>
                  <a:pt x="17371" y="47256"/>
                  <a:pt x="17485" y="47223"/>
                </a:cubicBezTo>
                <a:close/>
                <a:moveTo>
                  <a:pt x="17808" y="47450"/>
                </a:moveTo>
                <a:cubicBezTo>
                  <a:pt x="17744" y="47013"/>
                  <a:pt x="17274" y="46948"/>
                  <a:pt x="17193" y="46624"/>
                </a:cubicBezTo>
                <a:cubicBezTo>
                  <a:pt x="17064" y="46738"/>
                  <a:pt x="17209" y="46997"/>
                  <a:pt x="17193" y="47045"/>
                </a:cubicBezTo>
                <a:cubicBezTo>
                  <a:pt x="17193" y="46980"/>
                  <a:pt x="17307" y="46997"/>
                  <a:pt x="17404" y="46997"/>
                </a:cubicBezTo>
                <a:cubicBezTo>
                  <a:pt x="17485" y="47175"/>
                  <a:pt x="17549" y="47385"/>
                  <a:pt x="17808" y="47450"/>
                </a:cubicBezTo>
                <a:close/>
                <a:moveTo>
                  <a:pt x="19023" y="44649"/>
                </a:moveTo>
                <a:cubicBezTo>
                  <a:pt x="19006" y="44552"/>
                  <a:pt x="19071" y="44164"/>
                  <a:pt x="18942" y="44277"/>
                </a:cubicBezTo>
                <a:cubicBezTo>
                  <a:pt x="19039" y="44487"/>
                  <a:pt x="18699" y="44390"/>
                  <a:pt x="18747" y="44568"/>
                </a:cubicBezTo>
                <a:cubicBezTo>
                  <a:pt x="18974" y="44504"/>
                  <a:pt x="18942" y="44633"/>
                  <a:pt x="19039" y="44649"/>
                </a:cubicBezTo>
                <a:close/>
                <a:moveTo>
                  <a:pt x="18310" y="46835"/>
                </a:moveTo>
                <a:cubicBezTo>
                  <a:pt x="18343" y="46689"/>
                  <a:pt x="18197" y="46673"/>
                  <a:pt x="18246" y="46511"/>
                </a:cubicBezTo>
                <a:cubicBezTo>
                  <a:pt x="18407" y="46592"/>
                  <a:pt x="18456" y="46365"/>
                  <a:pt x="18310" y="46382"/>
                </a:cubicBezTo>
                <a:cubicBezTo>
                  <a:pt x="17986" y="46641"/>
                  <a:pt x="18246" y="46932"/>
                  <a:pt x="18391" y="47207"/>
                </a:cubicBezTo>
                <a:cubicBezTo>
                  <a:pt x="18505" y="47126"/>
                  <a:pt x="18326" y="47094"/>
                  <a:pt x="18391" y="46932"/>
                </a:cubicBezTo>
                <a:cubicBezTo>
                  <a:pt x="18488" y="46948"/>
                  <a:pt x="18505" y="47013"/>
                  <a:pt x="18585" y="47029"/>
                </a:cubicBezTo>
                <a:cubicBezTo>
                  <a:pt x="18683" y="46770"/>
                  <a:pt x="18375" y="46883"/>
                  <a:pt x="18343" y="46835"/>
                </a:cubicBezTo>
                <a:close/>
                <a:moveTo>
                  <a:pt x="18051" y="46333"/>
                </a:moveTo>
                <a:cubicBezTo>
                  <a:pt x="18278" y="46268"/>
                  <a:pt x="18294" y="46333"/>
                  <a:pt x="18505" y="46284"/>
                </a:cubicBezTo>
                <a:cubicBezTo>
                  <a:pt x="18505" y="46624"/>
                  <a:pt x="18893" y="46543"/>
                  <a:pt x="18715" y="46932"/>
                </a:cubicBezTo>
                <a:cubicBezTo>
                  <a:pt x="19039" y="46932"/>
                  <a:pt x="18942" y="46284"/>
                  <a:pt x="19233" y="46560"/>
                </a:cubicBezTo>
                <a:cubicBezTo>
                  <a:pt x="19201" y="46430"/>
                  <a:pt x="19314" y="46187"/>
                  <a:pt x="19168" y="46139"/>
                </a:cubicBezTo>
                <a:cubicBezTo>
                  <a:pt x="19249" y="46398"/>
                  <a:pt x="18683" y="46139"/>
                  <a:pt x="18893" y="45993"/>
                </a:cubicBezTo>
                <a:cubicBezTo>
                  <a:pt x="18747" y="45912"/>
                  <a:pt x="18391" y="46042"/>
                  <a:pt x="18569" y="46139"/>
                </a:cubicBezTo>
                <a:cubicBezTo>
                  <a:pt x="18537" y="46058"/>
                  <a:pt x="18666" y="46009"/>
                  <a:pt x="18699" y="46090"/>
                </a:cubicBezTo>
                <a:cubicBezTo>
                  <a:pt x="18585" y="46252"/>
                  <a:pt x="18407" y="46155"/>
                  <a:pt x="18294" y="46058"/>
                </a:cubicBezTo>
                <a:cubicBezTo>
                  <a:pt x="18537" y="46333"/>
                  <a:pt x="17954" y="45993"/>
                  <a:pt x="18067" y="46333"/>
                </a:cubicBezTo>
                <a:close/>
                <a:moveTo>
                  <a:pt x="17889" y="44714"/>
                </a:moveTo>
                <a:cubicBezTo>
                  <a:pt x="17727" y="44617"/>
                  <a:pt x="17841" y="44309"/>
                  <a:pt x="17614" y="44261"/>
                </a:cubicBezTo>
                <a:cubicBezTo>
                  <a:pt x="17501" y="44439"/>
                  <a:pt x="17744" y="44601"/>
                  <a:pt x="17906" y="44714"/>
                </a:cubicBezTo>
                <a:close/>
                <a:moveTo>
                  <a:pt x="16319" y="45750"/>
                </a:moveTo>
                <a:cubicBezTo>
                  <a:pt x="16060" y="45718"/>
                  <a:pt x="16125" y="45880"/>
                  <a:pt x="15914" y="45847"/>
                </a:cubicBezTo>
                <a:cubicBezTo>
                  <a:pt x="15914" y="45912"/>
                  <a:pt x="15914" y="45993"/>
                  <a:pt x="15979" y="45993"/>
                </a:cubicBezTo>
                <a:cubicBezTo>
                  <a:pt x="15947" y="45783"/>
                  <a:pt x="16335" y="45896"/>
                  <a:pt x="16335" y="45750"/>
                </a:cubicBezTo>
                <a:close/>
                <a:moveTo>
                  <a:pt x="16319" y="45572"/>
                </a:moveTo>
                <a:cubicBezTo>
                  <a:pt x="16109" y="45443"/>
                  <a:pt x="16173" y="45297"/>
                  <a:pt x="16109" y="45151"/>
                </a:cubicBezTo>
                <a:cubicBezTo>
                  <a:pt x="15995" y="45184"/>
                  <a:pt x="16011" y="45297"/>
                  <a:pt x="15914" y="45345"/>
                </a:cubicBezTo>
                <a:cubicBezTo>
                  <a:pt x="15931" y="45248"/>
                  <a:pt x="15866" y="45151"/>
                  <a:pt x="15769" y="45119"/>
                </a:cubicBezTo>
                <a:cubicBezTo>
                  <a:pt x="15801" y="45200"/>
                  <a:pt x="15769" y="45281"/>
                  <a:pt x="15704" y="45345"/>
                </a:cubicBezTo>
                <a:cubicBezTo>
                  <a:pt x="16011" y="45248"/>
                  <a:pt x="15850" y="45718"/>
                  <a:pt x="15979" y="45572"/>
                </a:cubicBezTo>
                <a:cubicBezTo>
                  <a:pt x="15995" y="45507"/>
                  <a:pt x="15947" y="45410"/>
                  <a:pt x="16044" y="45394"/>
                </a:cubicBezTo>
                <a:cubicBezTo>
                  <a:pt x="16060" y="45459"/>
                  <a:pt x="16011" y="45556"/>
                  <a:pt x="16109" y="45572"/>
                </a:cubicBezTo>
                <a:cubicBezTo>
                  <a:pt x="16157" y="45491"/>
                  <a:pt x="16287" y="45523"/>
                  <a:pt x="16335" y="45556"/>
                </a:cubicBezTo>
                <a:close/>
                <a:moveTo>
                  <a:pt x="16497" y="44277"/>
                </a:moveTo>
                <a:cubicBezTo>
                  <a:pt x="16481" y="44180"/>
                  <a:pt x="16578" y="44164"/>
                  <a:pt x="16562" y="44083"/>
                </a:cubicBezTo>
                <a:cubicBezTo>
                  <a:pt x="16351" y="44018"/>
                  <a:pt x="16400" y="44358"/>
                  <a:pt x="16497" y="44358"/>
                </a:cubicBezTo>
                <a:cubicBezTo>
                  <a:pt x="16529" y="44326"/>
                  <a:pt x="16772" y="44212"/>
                  <a:pt x="16562" y="44180"/>
                </a:cubicBezTo>
                <a:cubicBezTo>
                  <a:pt x="16562" y="44196"/>
                  <a:pt x="16578" y="44261"/>
                  <a:pt x="16513" y="44261"/>
                </a:cubicBezTo>
                <a:close/>
                <a:moveTo>
                  <a:pt x="16902" y="44536"/>
                </a:moveTo>
                <a:cubicBezTo>
                  <a:pt x="16594" y="44633"/>
                  <a:pt x="16805" y="44358"/>
                  <a:pt x="16562" y="44406"/>
                </a:cubicBezTo>
                <a:cubicBezTo>
                  <a:pt x="16449" y="44504"/>
                  <a:pt x="16610" y="44487"/>
                  <a:pt x="16562" y="44633"/>
                </a:cubicBezTo>
                <a:cubicBezTo>
                  <a:pt x="16335" y="44601"/>
                  <a:pt x="16449" y="44795"/>
                  <a:pt x="16562" y="44779"/>
                </a:cubicBezTo>
                <a:cubicBezTo>
                  <a:pt x="16562" y="44698"/>
                  <a:pt x="16627" y="44617"/>
                  <a:pt x="16708" y="44585"/>
                </a:cubicBezTo>
                <a:cubicBezTo>
                  <a:pt x="16869" y="44585"/>
                  <a:pt x="16853" y="44763"/>
                  <a:pt x="16772" y="44827"/>
                </a:cubicBezTo>
                <a:cubicBezTo>
                  <a:pt x="17031" y="44860"/>
                  <a:pt x="16869" y="44633"/>
                  <a:pt x="16918" y="44536"/>
                </a:cubicBezTo>
                <a:close/>
                <a:moveTo>
                  <a:pt x="17226" y="44487"/>
                </a:moveTo>
                <a:cubicBezTo>
                  <a:pt x="17145" y="44487"/>
                  <a:pt x="17048" y="44504"/>
                  <a:pt x="16967" y="44536"/>
                </a:cubicBezTo>
                <a:cubicBezTo>
                  <a:pt x="16918" y="44665"/>
                  <a:pt x="17112" y="44633"/>
                  <a:pt x="17177" y="44682"/>
                </a:cubicBezTo>
                <a:cubicBezTo>
                  <a:pt x="17209" y="44601"/>
                  <a:pt x="17274" y="44585"/>
                  <a:pt x="17242" y="44487"/>
                </a:cubicBezTo>
                <a:close/>
                <a:moveTo>
                  <a:pt x="16708" y="44358"/>
                </a:moveTo>
                <a:cubicBezTo>
                  <a:pt x="16999" y="44342"/>
                  <a:pt x="16886" y="44115"/>
                  <a:pt x="16967" y="44034"/>
                </a:cubicBezTo>
                <a:cubicBezTo>
                  <a:pt x="16967" y="44131"/>
                  <a:pt x="17015" y="44180"/>
                  <a:pt x="17161" y="44164"/>
                </a:cubicBezTo>
                <a:cubicBezTo>
                  <a:pt x="17193" y="44228"/>
                  <a:pt x="17096" y="44406"/>
                  <a:pt x="17226" y="44406"/>
                </a:cubicBezTo>
                <a:cubicBezTo>
                  <a:pt x="17209" y="44277"/>
                  <a:pt x="17258" y="44196"/>
                  <a:pt x="17436" y="44212"/>
                </a:cubicBezTo>
                <a:cubicBezTo>
                  <a:pt x="17258" y="44034"/>
                  <a:pt x="17307" y="43937"/>
                  <a:pt x="17161" y="43807"/>
                </a:cubicBezTo>
                <a:cubicBezTo>
                  <a:pt x="17128" y="43872"/>
                  <a:pt x="17080" y="43921"/>
                  <a:pt x="17031" y="43953"/>
                </a:cubicBezTo>
                <a:cubicBezTo>
                  <a:pt x="16950" y="43759"/>
                  <a:pt x="17242" y="43597"/>
                  <a:pt x="16967" y="43532"/>
                </a:cubicBezTo>
                <a:cubicBezTo>
                  <a:pt x="16918" y="43629"/>
                  <a:pt x="17048" y="43840"/>
                  <a:pt x="16902" y="43856"/>
                </a:cubicBezTo>
                <a:cubicBezTo>
                  <a:pt x="16853" y="43759"/>
                  <a:pt x="16983" y="43548"/>
                  <a:pt x="16821" y="43532"/>
                </a:cubicBezTo>
                <a:cubicBezTo>
                  <a:pt x="16772" y="43807"/>
                  <a:pt x="16724" y="44083"/>
                  <a:pt x="16708" y="44358"/>
                </a:cubicBezTo>
                <a:close/>
                <a:moveTo>
                  <a:pt x="16303" y="44002"/>
                </a:moveTo>
                <a:cubicBezTo>
                  <a:pt x="16546" y="44180"/>
                  <a:pt x="16869" y="43613"/>
                  <a:pt x="16562" y="43581"/>
                </a:cubicBezTo>
                <a:cubicBezTo>
                  <a:pt x="16610" y="43791"/>
                  <a:pt x="16368" y="43824"/>
                  <a:pt x="16319" y="43986"/>
                </a:cubicBezTo>
                <a:close/>
                <a:moveTo>
                  <a:pt x="15850" y="44973"/>
                </a:moveTo>
                <a:cubicBezTo>
                  <a:pt x="15833" y="44941"/>
                  <a:pt x="15850" y="44876"/>
                  <a:pt x="15785" y="44876"/>
                </a:cubicBezTo>
                <a:cubicBezTo>
                  <a:pt x="15607" y="45119"/>
                  <a:pt x="15931" y="45005"/>
                  <a:pt x="16109" y="45103"/>
                </a:cubicBezTo>
                <a:cubicBezTo>
                  <a:pt x="16141" y="45054"/>
                  <a:pt x="16190" y="45022"/>
                  <a:pt x="16319" y="45022"/>
                </a:cubicBezTo>
                <a:cubicBezTo>
                  <a:pt x="16270" y="44746"/>
                  <a:pt x="15995" y="44989"/>
                  <a:pt x="15866" y="44957"/>
                </a:cubicBezTo>
                <a:close/>
                <a:moveTo>
                  <a:pt x="16351" y="47758"/>
                </a:moveTo>
                <a:cubicBezTo>
                  <a:pt x="16335" y="47936"/>
                  <a:pt x="16384" y="48065"/>
                  <a:pt x="16627" y="48065"/>
                </a:cubicBezTo>
                <a:cubicBezTo>
                  <a:pt x="16627" y="48340"/>
                  <a:pt x="16400" y="48648"/>
                  <a:pt x="16578" y="48761"/>
                </a:cubicBezTo>
                <a:cubicBezTo>
                  <a:pt x="16416" y="48729"/>
                  <a:pt x="16287" y="48632"/>
                  <a:pt x="16238" y="48470"/>
                </a:cubicBezTo>
                <a:cubicBezTo>
                  <a:pt x="16319" y="48421"/>
                  <a:pt x="16335" y="48454"/>
                  <a:pt x="16432" y="48470"/>
                </a:cubicBezTo>
                <a:cubicBezTo>
                  <a:pt x="16497" y="48243"/>
                  <a:pt x="16238" y="48243"/>
                  <a:pt x="16303" y="48017"/>
                </a:cubicBezTo>
                <a:cubicBezTo>
                  <a:pt x="16238" y="48017"/>
                  <a:pt x="16254" y="48065"/>
                  <a:pt x="16238" y="48114"/>
                </a:cubicBezTo>
                <a:cubicBezTo>
                  <a:pt x="16028" y="48114"/>
                  <a:pt x="16432" y="47758"/>
                  <a:pt x="16092" y="47790"/>
                </a:cubicBezTo>
                <a:cubicBezTo>
                  <a:pt x="16157" y="47660"/>
                  <a:pt x="16190" y="47741"/>
                  <a:pt x="16368" y="47741"/>
                </a:cubicBezTo>
                <a:close/>
                <a:moveTo>
                  <a:pt x="18699" y="45588"/>
                </a:moveTo>
                <a:cubicBezTo>
                  <a:pt x="18618" y="45507"/>
                  <a:pt x="18521" y="45345"/>
                  <a:pt x="18634" y="45264"/>
                </a:cubicBezTo>
                <a:cubicBezTo>
                  <a:pt x="18861" y="45313"/>
                  <a:pt x="18715" y="45491"/>
                  <a:pt x="18715" y="45572"/>
                </a:cubicBezTo>
                <a:close/>
                <a:moveTo>
                  <a:pt x="13891" y="42270"/>
                </a:moveTo>
                <a:cubicBezTo>
                  <a:pt x="13907" y="42140"/>
                  <a:pt x="13988" y="42189"/>
                  <a:pt x="14020" y="42027"/>
                </a:cubicBezTo>
                <a:cubicBezTo>
                  <a:pt x="14231" y="42270"/>
                  <a:pt x="13777" y="42917"/>
                  <a:pt x="13907" y="42253"/>
                </a:cubicBezTo>
                <a:close/>
                <a:moveTo>
                  <a:pt x="11559" y="42156"/>
                </a:moveTo>
                <a:cubicBezTo>
                  <a:pt x="11851" y="42221"/>
                  <a:pt x="11738" y="42545"/>
                  <a:pt x="11559" y="42658"/>
                </a:cubicBezTo>
                <a:cubicBezTo>
                  <a:pt x="11559" y="42755"/>
                  <a:pt x="12013" y="42868"/>
                  <a:pt x="11705" y="42901"/>
                </a:cubicBezTo>
                <a:lnTo>
                  <a:pt x="11705" y="42804"/>
                </a:lnTo>
                <a:cubicBezTo>
                  <a:pt x="11592" y="42852"/>
                  <a:pt x="11479" y="42868"/>
                  <a:pt x="11365" y="42852"/>
                </a:cubicBezTo>
                <a:cubicBezTo>
                  <a:pt x="11446" y="42658"/>
                  <a:pt x="11446" y="42448"/>
                  <a:pt x="11365" y="42253"/>
                </a:cubicBezTo>
                <a:cubicBezTo>
                  <a:pt x="11511" y="42253"/>
                  <a:pt x="11592" y="42221"/>
                  <a:pt x="11576" y="42140"/>
                </a:cubicBezTo>
                <a:close/>
                <a:moveTo>
                  <a:pt x="12693" y="42690"/>
                </a:moveTo>
                <a:cubicBezTo>
                  <a:pt x="12531" y="42868"/>
                  <a:pt x="12903" y="42949"/>
                  <a:pt x="12644" y="42982"/>
                </a:cubicBezTo>
                <a:cubicBezTo>
                  <a:pt x="12660" y="42820"/>
                  <a:pt x="12337" y="42901"/>
                  <a:pt x="12434" y="42707"/>
                </a:cubicBezTo>
                <a:close/>
                <a:moveTo>
                  <a:pt x="5294" y="43435"/>
                </a:moveTo>
                <a:cubicBezTo>
                  <a:pt x="5521" y="43176"/>
                  <a:pt x="5278" y="43387"/>
                  <a:pt x="5294" y="43111"/>
                </a:cubicBezTo>
                <a:cubicBezTo>
                  <a:pt x="5391" y="43160"/>
                  <a:pt x="5456" y="43160"/>
                  <a:pt x="5505" y="43063"/>
                </a:cubicBezTo>
                <a:cubicBezTo>
                  <a:pt x="5586" y="43289"/>
                  <a:pt x="5634" y="43548"/>
                  <a:pt x="5634" y="43791"/>
                </a:cubicBezTo>
                <a:cubicBezTo>
                  <a:pt x="5489" y="43807"/>
                  <a:pt x="5391" y="43791"/>
                  <a:pt x="5375" y="43710"/>
                </a:cubicBezTo>
                <a:cubicBezTo>
                  <a:pt x="5327" y="43581"/>
                  <a:pt x="5521" y="43613"/>
                  <a:pt x="5586" y="43565"/>
                </a:cubicBezTo>
                <a:cubicBezTo>
                  <a:pt x="5505" y="43500"/>
                  <a:pt x="5521" y="43387"/>
                  <a:pt x="5294" y="43435"/>
                </a:cubicBezTo>
                <a:close/>
                <a:moveTo>
                  <a:pt x="9212" y="43192"/>
                </a:moveTo>
                <a:cubicBezTo>
                  <a:pt x="9487" y="43306"/>
                  <a:pt x="9115" y="43727"/>
                  <a:pt x="9277" y="43937"/>
                </a:cubicBezTo>
                <a:cubicBezTo>
                  <a:pt x="9714" y="43937"/>
                  <a:pt x="9228" y="43565"/>
                  <a:pt x="9406" y="43467"/>
                </a:cubicBezTo>
                <a:cubicBezTo>
                  <a:pt x="9746" y="43451"/>
                  <a:pt x="9617" y="44034"/>
                  <a:pt x="9552" y="44164"/>
                </a:cubicBezTo>
                <a:cubicBezTo>
                  <a:pt x="9601" y="44212"/>
                  <a:pt x="9698" y="44212"/>
                  <a:pt x="9682" y="44309"/>
                </a:cubicBezTo>
                <a:cubicBezTo>
                  <a:pt x="9763" y="44261"/>
                  <a:pt x="9860" y="44245"/>
                  <a:pt x="9941" y="44245"/>
                </a:cubicBezTo>
                <a:cubicBezTo>
                  <a:pt x="9941" y="44406"/>
                  <a:pt x="10119" y="44406"/>
                  <a:pt x="10086" y="44568"/>
                </a:cubicBezTo>
                <a:cubicBezTo>
                  <a:pt x="10005" y="44552"/>
                  <a:pt x="9973" y="44487"/>
                  <a:pt x="9876" y="44487"/>
                </a:cubicBezTo>
                <a:cubicBezTo>
                  <a:pt x="9698" y="44487"/>
                  <a:pt x="9973" y="44779"/>
                  <a:pt x="9682" y="44714"/>
                </a:cubicBezTo>
                <a:cubicBezTo>
                  <a:pt x="9698" y="45038"/>
                  <a:pt x="10070" y="44989"/>
                  <a:pt x="10151" y="45184"/>
                </a:cubicBezTo>
                <a:cubicBezTo>
                  <a:pt x="9860" y="45200"/>
                  <a:pt x="9941" y="45200"/>
                  <a:pt x="9682" y="45232"/>
                </a:cubicBezTo>
                <a:cubicBezTo>
                  <a:pt x="9730" y="44941"/>
                  <a:pt x="9536" y="44876"/>
                  <a:pt x="9552" y="44714"/>
                </a:cubicBezTo>
                <a:cubicBezTo>
                  <a:pt x="9374" y="44892"/>
                  <a:pt x="9423" y="45038"/>
                  <a:pt x="9552" y="45232"/>
                </a:cubicBezTo>
                <a:cubicBezTo>
                  <a:pt x="9439" y="45248"/>
                  <a:pt x="9439" y="45184"/>
                  <a:pt x="9342" y="45184"/>
                </a:cubicBezTo>
                <a:cubicBezTo>
                  <a:pt x="9358" y="45313"/>
                  <a:pt x="9293" y="45507"/>
                  <a:pt x="9487" y="45507"/>
                </a:cubicBezTo>
                <a:cubicBezTo>
                  <a:pt x="9536" y="45507"/>
                  <a:pt x="9552" y="45491"/>
                  <a:pt x="9552" y="45459"/>
                </a:cubicBezTo>
                <a:cubicBezTo>
                  <a:pt x="9584" y="45394"/>
                  <a:pt x="9617" y="45459"/>
                  <a:pt x="9617" y="45507"/>
                </a:cubicBezTo>
                <a:cubicBezTo>
                  <a:pt x="9487" y="45669"/>
                  <a:pt x="9342" y="45394"/>
                  <a:pt x="9293" y="45507"/>
                </a:cubicBezTo>
                <a:cubicBezTo>
                  <a:pt x="8969" y="45362"/>
                  <a:pt x="9309" y="45022"/>
                  <a:pt x="8888" y="44957"/>
                </a:cubicBezTo>
                <a:cubicBezTo>
                  <a:pt x="8710" y="45103"/>
                  <a:pt x="8532" y="45475"/>
                  <a:pt x="9018" y="45459"/>
                </a:cubicBezTo>
                <a:cubicBezTo>
                  <a:pt x="9066" y="45685"/>
                  <a:pt x="9099" y="45863"/>
                  <a:pt x="8888" y="46025"/>
                </a:cubicBezTo>
                <a:cubicBezTo>
                  <a:pt x="9083" y="46025"/>
                  <a:pt x="8937" y="46284"/>
                  <a:pt x="9164" y="46252"/>
                </a:cubicBezTo>
                <a:cubicBezTo>
                  <a:pt x="9164" y="46349"/>
                  <a:pt x="8985" y="46317"/>
                  <a:pt x="9034" y="46446"/>
                </a:cubicBezTo>
                <a:cubicBezTo>
                  <a:pt x="8921" y="46139"/>
                  <a:pt x="8840" y="46139"/>
                  <a:pt x="8824" y="45880"/>
                </a:cubicBezTo>
                <a:cubicBezTo>
                  <a:pt x="8629" y="45944"/>
                  <a:pt x="8484" y="45863"/>
                  <a:pt x="8176" y="45880"/>
                </a:cubicBezTo>
                <a:cubicBezTo>
                  <a:pt x="8127" y="45653"/>
                  <a:pt x="8451" y="45653"/>
                  <a:pt x="8629" y="45702"/>
                </a:cubicBezTo>
                <a:cubicBezTo>
                  <a:pt x="8645" y="45426"/>
                  <a:pt x="8289" y="45669"/>
                  <a:pt x="8160" y="45556"/>
                </a:cubicBezTo>
                <a:cubicBezTo>
                  <a:pt x="8208" y="45766"/>
                  <a:pt x="8014" y="45831"/>
                  <a:pt x="8030" y="46025"/>
                </a:cubicBezTo>
                <a:cubicBezTo>
                  <a:pt x="8225" y="45799"/>
                  <a:pt x="8192" y="46155"/>
                  <a:pt x="8030" y="46203"/>
                </a:cubicBezTo>
                <a:cubicBezTo>
                  <a:pt x="7885" y="46122"/>
                  <a:pt x="7820" y="45961"/>
                  <a:pt x="7626" y="45896"/>
                </a:cubicBezTo>
                <a:cubicBezTo>
                  <a:pt x="7496" y="46058"/>
                  <a:pt x="7091" y="45815"/>
                  <a:pt x="7172" y="46171"/>
                </a:cubicBezTo>
                <a:cubicBezTo>
                  <a:pt x="7286" y="45734"/>
                  <a:pt x="7528" y="46462"/>
                  <a:pt x="7108" y="46462"/>
                </a:cubicBezTo>
                <a:lnTo>
                  <a:pt x="7108" y="46268"/>
                </a:lnTo>
                <a:cubicBezTo>
                  <a:pt x="6978" y="46284"/>
                  <a:pt x="6929" y="46236"/>
                  <a:pt x="6849" y="46220"/>
                </a:cubicBezTo>
                <a:cubicBezTo>
                  <a:pt x="6654" y="46220"/>
                  <a:pt x="7010" y="46349"/>
                  <a:pt x="6719" y="46317"/>
                </a:cubicBezTo>
                <a:cubicBezTo>
                  <a:pt x="6735" y="46446"/>
                  <a:pt x="6929" y="46446"/>
                  <a:pt x="6849" y="46641"/>
                </a:cubicBezTo>
                <a:cubicBezTo>
                  <a:pt x="6670" y="46560"/>
                  <a:pt x="6719" y="46527"/>
                  <a:pt x="6589" y="46738"/>
                </a:cubicBezTo>
                <a:cubicBezTo>
                  <a:pt x="6525" y="46705"/>
                  <a:pt x="6460" y="46689"/>
                  <a:pt x="6460" y="46738"/>
                </a:cubicBezTo>
                <a:cubicBezTo>
                  <a:pt x="6330" y="46738"/>
                  <a:pt x="6298" y="46657"/>
                  <a:pt x="6314" y="46560"/>
                </a:cubicBezTo>
                <a:cubicBezTo>
                  <a:pt x="6266" y="46641"/>
                  <a:pt x="6152" y="46689"/>
                  <a:pt x="6120" y="46786"/>
                </a:cubicBezTo>
                <a:cubicBezTo>
                  <a:pt x="5990" y="46786"/>
                  <a:pt x="6023" y="46657"/>
                  <a:pt x="5845" y="46705"/>
                </a:cubicBezTo>
                <a:cubicBezTo>
                  <a:pt x="5699" y="46705"/>
                  <a:pt x="5715" y="46819"/>
                  <a:pt x="5715" y="46932"/>
                </a:cubicBezTo>
                <a:cubicBezTo>
                  <a:pt x="5780" y="46900"/>
                  <a:pt x="5829" y="46851"/>
                  <a:pt x="5845" y="46786"/>
                </a:cubicBezTo>
                <a:cubicBezTo>
                  <a:pt x="6023" y="46819"/>
                  <a:pt x="5829" y="47094"/>
                  <a:pt x="6055" y="47061"/>
                </a:cubicBezTo>
                <a:cubicBezTo>
                  <a:pt x="6007" y="47110"/>
                  <a:pt x="5748" y="47045"/>
                  <a:pt x="5731" y="47207"/>
                </a:cubicBezTo>
                <a:cubicBezTo>
                  <a:pt x="5780" y="47353"/>
                  <a:pt x="5829" y="47256"/>
                  <a:pt x="5990" y="47256"/>
                </a:cubicBezTo>
                <a:cubicBezTo>
                  <a:pt x="5910" y="47418"/>
                  <a:pt x="5990" y="47418"/>
                  <a:pt x="5926" y="47579"/>
                </a:cubicBezTo>
                <a:cubicBezTo>
                  <a:pt x="5812" y="47563"/>
                  <a:pt x="5731" y="47466"/>
                  <a:pt x="5731" y="47353"/>
                </a:cubicBezTo>
                <a:cubicBezTo>
                  <a:pt x="5537" y="47466"/>
                  <a:pt x="5812" y="47596"/>
                  <a:pt x="5667" y="47725"/>
                </a:cubicBezTo>
                <a:cubicBezTo>
                  <a:pt x="5537" y="47693"/>
                  <a:pt x="5456" y="47579"/>
                  <a:pt x="5456" y="47450"/>
                </a:cubicBezTo>
                <a:cubicBezTo>
                  <a:pt x="5748" y="47191"/>
                  <a:pt x="5311" y="46495"/>
                  <a:pt x="6120" y="46511"/>
                </a:cubicBezTo>
                <a:cubicBezTo>
                  <a:pt x="5942" y="46252"/>
                  <a:pt x="6347" y="45944"/>
                  <a:pt x="6120" y="45766"/>
                </a:cubicBezTo>
                <a:cubicBezTo>
                  <a:pt x="6217" y="45815"/>
                  <a:pt x="6330" y="45831"/>
                  <a:pt x="6444" y="45815"/>
                </a:cubicBezTo>
                <a:cubicBezTo>
                  <a:pt x="6444" y="46025"/>
                  <a:pt x="6233" y="46090"/>
                  <a:pt x="6185" y="46284"/>
                </a:cubicBezTo>
                <a:cubicBezTo>
                  <a:pt x="6525" y="46236"/>
                  <a:pt x="6492" y="45702"/>
                  <a:pt x="6849" y="45815"/>
                </a:cubicBezTo>
                <a:cubicBezTo>
                  <a:pt x="6735" y="45977"/>
                  <a:pt x="6525" y="46074"/>
                  <a:pt x="6589" y="46365"/>
                </a:cubicBezTo>
                <a:cubicBezTo>
                  <a:pt x="6784" y="46220"/>
                  <a:pt x="6832" y="45977"/>
                  <a:pt x="6978" y="45799"/>
                </a:cubicBezTo>
                <a:cubicBezTo>
                  <a:pt x="6978" y="45718"/>
                  <a:pt x="6897" y="45702"/>
                  <a:pt x="6913" y="45621"/>
                </a:cubicBezTo>
                <a:cubicBezTo>
                  <a:pt x="6703" y="45588"/>
                  <a:pt x="6784" y="45750"/>
                  <a:pt x="6573" y="45718"/>
                </a:cubicBezTo>
                <a:cubicBezTo>
                  <a:pt x="6687" y="45604"/>
                  <a:pt x="6735" y="45459"/>
                  <a:pt x="6703" y="45297"/>
                </a:cubicBezTo>
                <a:cubicBezTo>
                  <a:pt x="6589" y="45297"/>
                  <a:pt x="6557" y="45362"/>
                  <a:pt x="6444" y="45345"/>
                </a:cubicBezTo>
                <a:cubicBezTo>
                  <a:pt x="6444" y="45232"/>
                  <a:pt x="6622" y="45232"/>
                  <a:pt x="6703" y="45167"/>
                </a:cubicBezTo>
                <a:cubicBezTo>
                  <a:pt x="6622" y="45135"/>
                  <a:pt x="6525" y="45135"/>
                  <a:pt x="6573" y="44924"/>
                </a:cubicBezTo>
                <a:cubicBezTo>
                  <a:pt x="6751" y="45054"/>
                  <a:pt x="6994" y="45232"/>
                  <a:pt x="6768" y="45394"/>
                </a:cubicBezTo>
                <a:cubicBezTo>
                  <a:pt x="6784" y="45507"/>
                  <a:pt x="7156" y="45491"/>
                  <a:pt x="6978" y="45621"/>
                </a:cubicBezTo>
                <a:cubicBezTo>
                  <a:pt x="7172" y="45491"/>
                  <a:pt x="7383" y="45378"/>
                  <a:pt x="7367" y="45103"/>
                </a:cubicBezTo>
                <a:cubicBezTo>
                  <a:pt x="7496" y="45119"/>
                  <a:pt x="7771" y="45038"/>
                  <a:pt x="7690" y="45200"/>
                </a:cubicBezTo>
                <a:cubicBezTo>
                  <a:pt x="7982" y="44876"/>
                  <a:pt x="7415" y="44423"/>
                  <a:pt x="7949" y="44261"/>
                </a:cubicBezTo>
                <a:cubicBezTo>
                  <a:pt x="7966" y="44390"/>
                  <a:pt x="8063" y="44471"/>
                  <a:pt x="8289" y="44439"/>
                </a:cubicBezTo>
                <a:cubicBezTo>
                  <a:pt x="8144" y="44536"/>
                  <a:pt x="8306" y="44633"/>
                  <a:pt x="8354" y="44714"/>
                </a:cubicBezTo>
                <a:cubicBezTo>
                  <a:pt x="8548" y="44714"/>
                  <a:pt x="8257" y="44374"/>
                  <a:pt x="8548" y="44439"/>
                </a:cubicBezTo>
                <a:cubicBezTo>
                  <a:pt x="8548" y="44358"/>
                  <a:pt x="8500" y="44277"/>
                  <a:pt x="8419" y="44261"/>
                </a:cubicBezTo>
                <a:cubicBezTo>
                  <a:pt x="8338" y="44261"/>
                  <a:pt x="8370" y="44342"/>
                  <a:pt x="8354" y="44390"/>
                </a:cubicBezTo>
                <a:cubicBezTo>
                  <a:pt x="8241" y="44196"/>
                  <a:pt x="8144" y="44083"/>
                  <a:pt x="8208" y="43840"/>
                </a:cubicBezTo>
                <a:cubicBezTo>
                  <a:pt x="8403" y="44002"/>
                  <a:pt x="8532" y="43905"/>
                  <a:pt x="8743" y="44018"/>
                </a:cubicBezTo>
                <a:cubicBezTo>
                  <a:pt x="8662" y="44083"/>
                  <a:pt x="8678" y="44228"/>
                  <a:pt x="8678" y="44342"/>
                </a:cubicBezTo>
                <a:cubicBezTo>
                  <a:pt x="9050" y="44342"/>
                  <a:pt x="9212" y="43791"/>
                  <a:pt x="8937" y="43646"/>
                </a:cubicBezTo>
                <a:cubicBezTo>
                  <a:pt x="9131" y="43565"/>
                  <a:pt x="9131" y="43354"/>
                  <a:pt x="9212" y="43192"/>
                </a:cubicBezTo>
                <a:close/>
                <a:moveTo>
                  <a:pt x="7188" y="45685"/>
                </a:moveTo>
                <a:cubicBezTo>
                  <a:pt x="7302" y="45847"/>
                  <a:pt x="6881" y="45896"/>
                  <a:pt x="7059" y="45961"/>
                </a:cubicBezTo>
                <a:cubicBezTo>
                  <a:pt x="7124" y="45880"/>
                  <a:pt x="7237" y="45847"/>
                  <a:pt x="7318" y="45912"/>
                </a:cubicBezTo>
                <a:cubicBezTo>
                  <a:pt x="7318" y="45799"/>
                  <a:pt x="7334" y="45685"/>
                  <a:pt x="7188" y="45685"/>
                </a:cubicBezTo>
                <a:close/>
                <a:moveTo>
                  <a:pt x="7917" y="45621"/>
                </a:moveTo>
                <a:cubicBezTo>
                  <a:pt x="7771" y="45621"/>
                  <a:pt x="7820" y="45491"/>
                  <a:pt x="7642" y="45540"/>
                </a:cubicBezTo>
                <a:lnTo>
                  <a:pt x="7642" y="45669"/>
                </a:lnTo>
                <a:cubicBezTo>
                  <a:pt x="7545" y="45669"/>
                  <a:pt x="7415" y="45669"/>
                  <a:pt x="7447" y="45766"/>
                </a:cubicBezTo>
                <a:cubicBezTo>
                  <a:pt x="7690" y="45669"/>
                  <a:pt x="7642" y="45815"/>
                  <a:pt x="7771" y="45896"/>
                </a:cubicBezTo>
                <a:cubicBezTo>
                  <a:pt x="7868" y="45799"/>
                  <a:pt x="7739" y="45718"/>
                  <a:pt x="7917" y="45621"/>
                </a:cubicBezTo>
                <a:close/>
                <a:moveTo>
                  <a:pt x="9083" y="44406"/>
                </a:moveTo>
                <a:cubicBezTo>
                  <a:pt x="8985" y="44487"/>
                  <a:pt x="8807" y="44811"/>
                  <a:pt x="9034" y="44827"/>
                </a:cubicBezTo>
                <a:cubicBezTo>
                  <a:pt x="8921" y="44617"/>
                  <a:pt x="9261" y="44487"/>
                  <a:pt x="9099" y="44406"/>
                </a:cubicBezTo>
                <a:close/>
                <a:moveTo>
                  <a:pt x="9358" y="44585"/>
                </a:moveTo>
                <a:cubicBezTo>
                  <a:pt x="9358" y="44520"/>
                  <a:pt x="9552" y="44293"/>
                  <a:pt x="9277" y="44309"/>
                </a:cubicBezTo>
                <a:cubicBezTo>
                  <a:pt x="9325" y="44390"/>
                  <a:pt x="9212" y="44585"/>
                  <a:pt x="9358" y="44585"/>
                </a:cubicBezTo>
                <a:close/>
                <a:moveTo>
                  <a:pt x="14506" y="43322"/>
                </a:moveTo>
                <a:cubicBezTo>
                  <a:pt x="14830" y="43403"/>
                  <a:pt x="14425" y="43484"/>
                  <a:pt x="14506" y="43694"/>
                </a:cubicBezTo>
                <a:cubicBezTo>
                  <a:pt x="14247" y="43565"/>
                  <a:pt x="14587" y="43532"/>
                  <a:pt x="14506" y="43306"/>
                </a:cubicBezTo>
                <a:close/>
                <a:moveTo>
                  <a:pt x="3514" y="43743"/>
                </a:moveTo>
                <a:cubicBezTo>
                  <a:pt x="3497" y="43775"/>
                  <a:pt x="3449" y="43775"/>
                  <a:pt x="3449" y="43743"/>
                </a:cubicBezTo>
                <a:cubicBezTo>
                  <a:pt x="3368" y="43743"/>
                  <a:pt x="3384" y="43824"/>
                  <a:pt x="3384" y="43872"/>
                </a:cubicBezTo>
                <a:cubicBezTo>
                  <a:pt x="3238" y="43905"/>
                  <a:pt x="3206" y="43856"/>
                  <a:pt x="3109" y="43840"/>
                </a:cubicBezTo>
                <a:cubicBezTo>
                  <a:pt x="3206" y="43710"/>
                  <a:pt x="3368" y="43662"/>
                  <a:pt x="3514" y="43727"/>
                </a:cubicBezTo>
                <a:close/>
                <a:moveTo>
                  <a:pt x="12628" y="46673"/>
                </a:moveTo>
                <a:cubicBezTo>
                  <a:pt x="12741" y="46220"/>
                  <a:pt x="12871" y="46074"/>
                  <a:pt x="12887" y="45604"/>
                </a:cubicBezTo>
                <a:cubicBezTo>
                  <a:pt x="12936" y="45637"/>
                  <a:pt x="13000" y="45669"/>
                  <a:pt x="13016" y="45604"/>
                </a:cubicBezTo>
                <a:cubicBezTo>
                  <a:pt x="13308" y="45799"/>
                  <a:pt x="13081" y="45944"/>
                  <a:pt x="13292" y="46122"/>
                </a:cubicBezTo>
                <a:cubicBezTo>
                  <a:pt x="12984" y="46058"/>
                  <a:pt x="13146" y="46301"/>
                  <a:pt x="13016" y="46349"/>
                </a:cubicBezTo>
                <a:cubicBezTo>
                  <a:pt x="12952" y="46349"/>
                  <a:pt x="12968" y="46301"/>
                  <a:pt x="12952" y="46268"/>
                </a:cubicBezTo>
                <a:cubicBezTo>
                  <a:pt x="12871" y="46284"/>
                  <a:pt x="12822" y="46317"/>
                  <a:pt x="12822" y="46398"/>
                </a:cubicBezTo>
                <a:cubicBezTo>
                  <a:pt x="12822" y="46479"/>
                  <a:pt x="12952" y="46446"/>
                  <a:pt x="13033" y="46446"/>
                </a:cubicBezTo>
                <a:cubicBezTo>
                  <a:pt x="12887" y="46543"/>
                  <a:pt x="12855" y="46641"/>
                  <a:pt x="13097" y="46673"/>
                </a:cubicBezTo>
                <a:cubicBezTo>
                  <a:pt x="12984" y="46770"/>
                  <a:pt x="12871" y="47013"/>
                  <a:pt x="12628" y="46867"/>
                </a:cubicBezTo>
                <a:cubicBezTo>
                  <a:pt x="12741" y="46883"/>
                  <a:pt x="12968" y="46721"/>
                  <a:pt x="12628" y="46673"/>
                </a:cubicBezTo>
                <a:close/>
                <a:moveTo>
                  <a:pt x="15089" y="46657"/>
                </a:moveTo>
                <a:cubicBezTo>
                  <a:pt x="15024" y="46657"/>
                  <a:pt x="15024" y="46673"/>
                  <a:pt x="15024" y="46689"/>
                </a:cubicBezTo>
                <a:lnTo>
                  <a:pt x="14878" y="46689"/>
                </a:lnTo>
                <a:cubicBezTo>
                  <a:pt x="14684" y="46511"/>
                  <a:pt x="15089" y="46171"/>
                  <a:pt x="14749" y="46042"/>
                </a:cubicBezTo>
                <a:cubicBezTo>
                  <a:pt x="15186" y="45993"/>
                  <a:pt x="14813" y="46446"/>
                  <a:pt x="15089" y="46657"/>
                </a:cubicBezTo>
                <a:close/>
                <a:moveTo>
                  <a:pt x="14441" y="68674"/>
                </a:moveTo>
                <a:cubicBezTo>
                  <a:pt x="14198" y="68755"/>
                  <a:pt x="14441" y="69159"/>
                  <a:pt x="14247" y="69467"/>
                </a:cubicBezTo>
                <a:cubicBezTo>
                  <a:pt x="14069" y="69467"/>
                  <a:pt x="14069" y="69337"/>
                  <a:pt x="13988" y="69289"/>
                </a:cubicBezTo>
                <a:cubicBezTo>
                  <a:pt x="13955" y="69564"/>
                  <a:pt x="13955" y="69856"/>
                  <a:pt x="13955" y="70147"/>
                </a:cubicBezTo>
                <a:cubicBezTo>
                  <a:pt x="14004" y="70115"/>
                  <a:pt x="14053" y="70098"/>
                  <a:pt x="14053" y="70082"/>
                </a:cubicBezTo>
                <a:cubicBezTo>
                  <a:pt x="14279" y="70098"/>
                  <a:pt x="14376" y="70357"/>
                  <a:pt x="14263" y="70535"/>
                </a:cubicBezTo>
                <a:cubicBezTo>
                  <a:pt x="13988" y="70584"/>
                  <a:pt x="14247" y="70017"/>
                  <a:pt x="13988" y="70212"/>
                </a:cubicBezTo>
                <a:lnTo>
                  <a:pt x="13955" y="70212"/>
                </a:lnTo>
                <a:cubicBezTo>
                  <a:pt x="13955" y="70827"/>
                  <a:pt x="13972" y="71458"/>
                  <a:pt x="13955" y="72041"/>
                </a:cubicBezTo>
                <a:cubicBezTo>
                  <a:pt x="13470" y="71701"/>
                  <a:pt x="13939" y="70794"/>
                  <a:pt x="13664" y="70649"/>
                </a:cubicBezTo>
                <a:cubicBezTo>
                  <a:pt x="13518" y="70649"/>
                  <a:pt x="13632" y="70455"/>
                  <a:pt x="13599" y="70374"/>
                </a:cubicBezTo>
                <a:cubicBezTo>
                  <a:pt x="13535" y="70325"/>
                  <a:pt x="13470" y="70293"/>
                  <a:pt x="13389" y="70276"/>
                </a:cubicBezTo>
                <a:cubicBezTo>
                  <a:pt x="13033" y="70455"/>
                  <a:pt x="12498" y="71717"/>
                  <a:pt x="13551" y="71393"/>
                </a:cubicBezTo>
                <a:cubicBezTo>
                  <a:pt x="13567" y="71215"/>
                  <a:pt x="13276" y="71280"/>
                  <a:pt x="13340" y="71070"/>
                </a:cubicBezTo>
                <a:cubicBezTo>
                  <a:pt x="13276" y="71070"/>
                  <a:pt x="13292" y="71134"/>
                  <a:pt x="13276" y="71167"/>
                </a:cubicBezTo>
                <a:cubicBezTo>
                  <a:pt x="13097" y="70989"/>
                  <a:pt x="13195" y="70859"/>
                  <a:pt x="13211" y="70616"/>
                </a:cubicBezTo>
                <a:cubicBezTo>
                  <a:pt x="13308" y="70616"/>
                  <a:pt x="13454" y="70633"/>
                  <a:pt x="13470" y="70568"/>
                </a:cubicBezTo>
                <a:cubicBezTo>
                  <a:pt x="13664" y="70714"/>
                  <a:pt x="13146" y="71086"/>
                  <a:pt x="13664" y="71118"/>
                </a:cubicBezTo>
                <a:cubicBezTo>
                  <a:pt x="13470" y="71313"/>
                  <a:pt x="13761" y="71458"/>
                  <a:pt x="13615" y="71766"/>
                </a:cubicBezTo>
                <a:lnTo>
                  <a:pt x="13276" y="71766"/>
                </a:lnTo>
                <a:cubicBezTo>
                  <a:pt x="13389" y="71717"/>
                  <a:pt x="13356" y="71555"/>
                  <a:pt x="13551" y="71572"/>
                </a:cubicBezTo>
                <a:cubicBezTo>
                  <a:pt x="13486" y="71458"/>
                  <a:pt x="13340" y="71636"/>
                  <a:pt x="13146" y="71572"/>
                </a:cubicBezTo>
                <a:cubicBezTo>
                  <a:pt x="12984" y="71604"/>
                  <a:pt x="13178" y="71847"/>
                  <a:pt x="12887" y="71766"/>
                </a:cubicBezTo>
                <a:cubicBezTo>
                  <a:pt x="12887" y="71847"/>
                  <a:pt x="12968" y="71863"/>
                  <a:pt x="12952" y="71944"/>
                </a:cubicBezTo>
                <a:cubicBezTo>
                  <a:pt x="12693" y="71895"/>
                  <a:pt x="12741" y="72057"/>
                  <a:pt x="12741" y="72187"/>
                </a:cubicBezTo>
                <a:cubicBezTo>
                  <a:pt x="12337" y="72122"/>
                  <a:pt x="12822" y="71636"/>
                  <a:pt x="12952" y="71717"/>
                </a:cubicBezTo>
                <a:cubicBezTo>
                  <a:pt x="12855" y="71151"/>
                  <a:pt x="12563" y="70633"/>
                  <a:pt x="12142" y="70244"/>
                </a:cubicBezTo>
                <a:cubicBezTo>
                  <a:pt x="12158" y="70179"/>
                  <a:pt x="12223" y="70260"/>
                  <a:pt x="12337" y="70244"/>
                </a:cubicBezTo>
                <a:cubicBezTo>
                  <a:pt x="12207" y="69936"/>
                  <a:pt x="12369" y="69775"/>
                  <a:pt x="12337" y="69370"/>
                </a:cubicBezTo>
                <a:cubicBezTo>
                  <a:pt x="12677" y="69564"/>
                  <a:pt x="12418" y="70212"/>
                  <a:pt x="12677" y="70471"/>
                </a:cubicBezTo>
                <a:cubicBezTo>
                  <a:pt x="12871" y="70406"/>
                  <a:pt x="13033" y="70276"/>
                  <a:pt x="13130" y="70098"/>
                </a:cubicBezTo>
                <a:cubicBezTo>
                  <a:pt x="13243" y="70163"/>
                  <a:pt x="13551" y="70066"/>
                  <a:pt x="13535" y="70228"/>
                </a:cubicBezTo>
                <a:cubicBezTo>
                  <a:pt x="13648" y="70244"/>
                  <a:pt x="13648" y="70179"/>
                  <a:pt x="13745" y="70179"/>
                </a:cubicBezTo>
                <a:cubicBezTo>
                  <a:pt x="13794" y="70050"/>
                  <a:pt x="13615" y="70082"/>
                  <a:pt x="13599" y="70001"/>
                </a:cubicBezTo>
                <a:cubicBezTo>
                  <a:pt x="13551" y="70017"/>
                  <a:pt x="13486" y="70034"/>
                  <a:pt x="13470" y="70082"/>
                </a:cubicBezTo>
                <a:cubicBezTo>
                  <a:pt x="13308" y="69936"/>
                  <a:pt x="13405" y="69726"/>
                  <a:pt x="13340" y="69580"/>
                </a:cubicBezTo>
                <a:cubicBezTo>
                  <a:pt x="13227" y="69564"/>
                  <a:pt x="13130" y="69629"/>
                  <a:pt x="13065" y="69726"/>
                </a:cubicBezTo>
                <a:cubicBezTo>
                  <a:pt x="13065" y="69823"/>
                  <a:pt x="13130" y="69872"/>
                  <a:pt x="13276" y="69856"/>
                </a:cubicBezTo>
                <a:cubicBezTo>
                  <a:pt x="13114" y="70098"/>
                  <a:pt x="12903" y="70017"/>
                  <a:pt x="12822" y="70293"/>
                </a:cubicBezTo>
                <a:cubicBezTo>
                  <a:pt x="12337" y="69936"/>
                  <a:pt x="13195" y="69564"/>
                  <a:pt x="12806" y="69273"/>
                </a:cubicBezTo>
                <a:cubicBezTo>
                  <a:pt x="12741" y="69305"/>
                  <a:pt x="12677" y="69321"/>
                  <a:pt x="12596" y="69321"/>
                </a:cubicBezTo>
                <a:cubicBezTo>
                  <a:pt x="12677" y="69386"/>
                  <a:pt x="12822" y="69499"/>
                  <a:pt x="12677" y="69596"/>
                </a:cubicBezTo>
                <a:cubicBezTo>
                  <a:pt x="12547" y="69516"/>
                  <a:pt x="12531" y="69370"/>
                  <a:pt x="12531" y="69192"/>
                </a:cubicBezTo>
                <a:cubicBezTo>
                  <a:pt x="12369" y="69305"/>
                  <a:pt x="12353" y="69354"/>
                  <a:pt x="12126" y="69240"/>
                </a:cubicBezTo>
                <a:cubicBezTo>
                  <a:pt x="12191" y="69548"/>
                  <a:pt x="12304" y="70147"/>
                  <a:pt x="11932" y="70082"/>
                </a:cubicBezTo>
                <a:cubicBezTo>
                  <a:pt x="12013" y="70131"/>
                  <a:pt x="12013" y="70244"/>
                  <a:pt x="12013" y="70357"/>
                </a:cubicBezTo>
                <a:cubicBezTo>
                  <a:pt x="12304" y="70374"/>
                  <a:pt x="12304" y="70714"/>
                  <a:pt x="12207" y="71005"/>
                </a:cubicBezTo>
                <a:cubicBezTo>
                  <a:pt x="12142" y="70924"/>
                  <a:pt x="12029" y="70778"/>
                  <a:pt x="11948" y="70956"/>
                </a:cubicBezTo>
                <a:cubicBezTo>
                  <a:pt x="11462" y="70260"/>
                  <a:pt x="12045" y="69920"/>
                  <a:pt x="12061" y="69386"/>
                </a:cubicBezTo>
                <a:cubicBezTo>
                  <a:pt x="11964" y="69192"/>
                  <a:pt x="11689" y="68787"/>
                  <a:pt x="12110" y="68593"/>
                </a:cubicBezTo>
                <a:cubicBezTo>
                  <a:pt x="12239" y="68755"/>
                  <a:pt x="12078" y="68836"/>
                  <a:pt x="12110" y="69062"/>
                </a:cubicBezTo>
                <a:cubicBezTo>
                  <a:pt x="12272" y="68917"/>
                  <a:pt x="12158" y="68836"/>
                  <a:pt x="12239" y="68690"/>
                </a:cubicBezTo>
                <a:cubicBezTo>
                  <a:pt x="12547" y="68738"/>
                  <a:pt x="12158" y="69030"/>
                  <a:pt x="12385" y="69143"/>
                </a:cubicBezTo>
                <a:cubicBezTo>
                  <a:pt x="12563" y="69176"/>
                  <a:pt x="12515" y="69062"/>
                  <a:pt x="12644" y="69046"/>
                </a:cubicBezTo>
                <a:cubicBezTo>
                  <a:pt x="12660" y="68884"/>
                  <a:pt x="12369" y="68933"/>
                  <a:pt x="12434" y="68738"/>
                </a:cubicBezTo>
                <a:cubicBezTo>
                  <a:pt x="12531" y="68771"/>
                  <a:pt x="12579" y="68852"/>
                  <a:pt x="12709" y="68868"/>
                </a:cubicBezTo>
                <a:cubicBezTo>
                  <a:pt x="12757" y="68722"/>
                  <a:pt x="12855" y="68593"/>
                  <a:pt x="12984" y="68512"/>
                </a:cubicBezTo>
                <a:cubicBezTo>
                  <a:pt x="12952" y="68447"/>
                  <a:pt x="12709" y="68528"/>
                  <a:pt x="12660" y="68382"/>
                </a:cubicBezTo>
                <a:cubicBezTo>
                  <a:pt x="12563" y="68253"/>
                  <a:pt x="12968" y="68253"/>
                  <a:pt x="12725" y="68188"/>
                </a:cubicBezTo>
                <a:cubicBezTo>
                  <a:pt x="12871" y="68204"/>
                  <a:pt x="12984" y="68091"/>
                  <a:pt x="12855" y="67913"/>
                </a:cubicBezTo>
                <a:cubicBezTo>
                  <a:pt x="12984" y="67978"/>
                  <a:pt x="12936" y="67913"/>
                  <a:pt x="13114" y="67913"/>
                </a:cubicBezTo>
                <a:cubicBezTo>
                  <a:pt x="13146" y="68075"/>
                  <a:pt x="12984" y="68123"/>
                  <a:pt x="12903" y="68237"/>
                </a:cubicBezTo>
                <a:cubicBezTo>
                  <a:pt x="12903" y="68318"/>
                  <a:pt x="13130" y="68172"/>
                  <a:pt x="13308" y="68237"/>
                </a:cubicBezTo>
                <a:lnTo>
                  <a:pt x="13308" y="68415"/>
                </a:lnTo>
                <a:cubicBezTo>
                  <a:pt x="13227" y="68399"/>
                  <a:pt x="13211" y="68334"/>
                  <a:pt x="13114" y="68334"/>
                </a:cubicBezTo>
                <a:cubicBezTo>
                  <a:pt x="13114" y="68787"/>
                  <a:pt x="13097" y="69078"/>
                  <a:pt x="13454" y="69435"/>
                </a:cubicBezTo>
                <a:cubicBezTo>
                  <a:pt x="13340" y="69451"/>
                  <a:pt x="13340" y="69402"/>
                  <a:pt x="13324" y="69354"/>
                </a:cubicBezTo>
                <a:cubicBezTo>
                  <a:pt x="13162" y="69370"/>
                  <a:pt x="13276" y="69564"/>
                  <a:pt x="13454" y="69483"/>
                </a:cubicBezTo>
                <a:cubicBezTo>
                  <a:pt x="13615" y="69499"/>
                  <a:pt x="13421" y="69273"/>
                  <a:pt x="13664" y="69337"/>
                </a:cubicBezTo>
                <a:cubicBezTo>
                  <a:pt x="13518" y="69435"/>
                  <a:pt x="13680" y="69483"/>
                  <a:pt x="13729" y="69580"/>
                </a:cubicBezTo>
                <a:cubicBezTo>
                  <a:pt x="13939" y="69516"/>
                  <a:pt x="13664" y="69418"/>
                  <a:pt x="13729" y="69289"/>
                </a:cubicBezTo>
                <a:cubicBezTo>
                  <a:pt x="13632" y="69321"/>
                  <a:pt x="13421" y="69127"/>
                  <a:pt x="13599" y="68965"/>
                </a:cubicBezTo>
                <a:cubicBezTo>
                  <a:pt x="13745" y="68965"/>
                  <a:pt x="13745" y="69078"/>
                  <a:pt x="13729" y="69208"/>
                </a:cubicBezTo>
                <a:cubicBezTo>
                  <a:pt x="14069" y="69078"/>
                  <a:pt x="13583" y="68852"/>
                  <a:pt x="13794" y="68836"/>
                </a:cubicBezTo>
                <a:cubicBezTo>
                  <a:pt x="13696" y="68690"/>
                  <a:pt x="13502" y="68965"/>
                  <a:pt x="13389" y="68836"/>
                </a:cubicBezTo>
                <a:cubicBezTo>
                  <a:pt x="13356" y="68933"/>
                  <a:pt x="13437" y="68949"/>
                  <a:pt x="13454" y="69014"/>
                </a:cubicBezTo>
                <a:cubicBezTo>
                  <a:pt x="13373" y="69095"/>
                  <a:pt x="13259" y="68787"/>
                  <a:pt x="13178" y="68690"/>
                </a:cubicBezTo>
                <a:cubicBezTo>
                  <a:pt x="13259" y="68690"/>
                  <a:pt x="13243" y="68755"/>
                  <a:pt x="13259" y="68787"/>
                </a:cubicBezTo>
                <a:cubicBezTo>
                  <a:pt x="13340" y="68658"/>
                  <a:pt x="13421" y="68738"/>
                  <a:pt x="13583" y="68787"/>
                </a:cubicBezTo>
                <a:cubicBezTo>
                  <a:pt x="13356" y="68334"/>
                  <a:pt x="13599" y="68301"/>
                  <a:pt x="13308" y="67767"/>
                </a:cubicBezTo>
                <a:cubicBezTo>
                  <a:pt x="13972" y="67897"/>
                  <a:pt x="13955" y="67524"/>
                  <a:pt x="13826" y="67022"/>
                </a:cubicBezTo>
                <a:cubicBezTo>
                  <a:pt x="13810" y="66909"/>
                  <a:pt x="13713" y="67087"/>
                  <a:pt x="13567" y="67022"/>
                </a:cubicBezTo>
                <a:cubicBezTo>
                  <a:pt x="13664" y="66893"/>
                  <a:pt x="13729" y="66731"/>
                  <a:pt x="13955" y="66699"/>
                </a:cubicBezTo>
                <a:cubicBezTo>
                  <a:pt x="14085" y="66780"/>
                  <a:pt x="13955" y="66812"/>
                  <a:pt x="13955" y="66925"/>
                </a:cubicBezTo>
                <a:cubicBezTo>
                  <a:pt x="14263" y="66861"/>
                  <a:pt x="14393" y="66861"/>
                  <a:pt x="14344" y="66504"/>
                </a:cubicBezTo>
                <a:cubicBezTo>
                  <a:pt x="14295" y="66456"/>
                  <a:pt x="14036" y="66537"/>
                  <a:pt x="13939" y="66423"/>
                </a:cubicBezTo>
                <a:cubicBezTo>
                  <a:pt x="13761" y="66407"/>
                  <a:pt x="14004" y="66682"/>
                  <a:pt x="13745" y="66602"/>
                </a:cubicBezTo>
                <a:cubicBezTo>
                  <a:pt x="13696" y="66423"/>
                  <a:pt x="13826" y="66375"/>
                  <a:pt x="13810" y="66229"/>
                </a:cubicBezTo>
                <a:cubicBezTo>
                  <a:pt x="13907" y="66262"/>
                  <a:pt x="14020" y="66262"/>
                  <a:pt x="14134" y="66229"/>
                </a:cubicBezTo>
                <a:cubicBezTo>
                  <a:pt x="14004" y="66326"/>
                  <a:pt x="14117" y="66359"/>
                  <a:pt x="14198" y="66423"/>
                </a:cubicBezTo>
                <a:cubicBezTo>
                  <a:pt x="14328" y="66294"/>
                  <a:pt x="14328" y="66083"/>
                  <a:pt x="14198" y="65954"/>
                </a:cubicBezTo>
                <a:cubicBezTo>
                  <a:pt x="14085" y="66003"/>
                  <a:pt x="14198" y="66213"/>
                  <a:pt x="14004" y="66229"/>
                </a:cubicBezTo>
                <a:cubicBezTo>
                  <a:pt x="13745" y="65922"/>
                  <a:pt x="13713" y="65468"/>
                  <a:pt x="13955" y="65128"/>
                </a:cubicBezTo>
                <a:cubicBezTo>
                  <a:pt x="13972" y="65112"/>
                  <a:pt x="13988" y="65096"/>
                  <a:pt x="14004" y="65080"/>
                </a:cubicBezTo>
                <a:cubicBezTo>
                  <a:pt x="14101" y="65096"/>
                  <a:pt x="14036" y="65225"/>
                  <a:pt x="14182" y="65209"/>
                </a:cubicBezTo>
                <a:cubicBezTo>
                  <a:pt x="14150" y="65355"/>
                  <a:pt x="13988" y="65420"/>
                  <a:pt x="14069" y="65630"/>
                </a:cubicBezTo>
                <a:cubicBezTo>
                  <a:pt x="13972" y="65630"/>
                  <a:pt x="14036" y="65501"/>
                  <a:pt x="13923" y="65501"/>
                </a:cubicBezTo>
                <a:cubicBezTo>
                  <a:pt x="13745" y="65646"/>
                  <a:pt x="14150" y="65776"/>
                  <a:pt x="14198" y="65905"/>
                </a:cubicBezTo>
                <a:cubicBezTo>
                  <a:pt x="14376" y="65501"/>
                  <a:pt x="14166" y="65096"/>
                  <a:pt x="14182" y="64594"/>
                </a:cubicBezTo>
                <a:cubicBezTo>
                  <a:pt x="14004" y="64707"/>
                  <a:pt x="14134" y="64934"/>
                  <a:pt x="14004" y="65080"/>
                </a:cubicBezTo>
                <a:lnTo>
                  <a:pt x="13988" y="65080"/>
                </a:lnTo>
                <a:lnTo>
                  <a:pt x="13955" y="65128"/>
                </a:lnTo>
                <a:cubicBezTo>
                  <a:pt x="13923" y="65145"/>
                  <a:pt x="13891" y="65161"/>
                  <a:pt x="13858" y="65161"/>
                </a:cubicBezTo>
                <a:cubicBezTo>
                  <a:pt x="13696" y="64902"/>
                  <a:pt x="13794" y="64594"/>
                  <a:pt x="13842" y="64189"/>
                </a:cubicBezTo>
                <a:cubicBezTo>
                  <a:pt x="13664" y="64222"/>
                  <a:pt x="13664" y="64384"/>
                  <a:pt x="13583" y="64481"/>
                </a:cubicBezTo>
                <a:cubicBezTo>
                  <a:pt x="13276" y="64384"/>
                  <a:pt x="13680" y="64303"/>
                  <a:pt x="13518" y="64157"/>
                </a:cubicBezTo>
                <a:cubicBezTo>
                  <a:pt x="13583" y="64157"/>
                  <a:pt x="13567" y="64238"/>
                  <a:pt x="13648" y="64238"/>
                </a:cubicBezTo>
                <a:cubicBezTo>
                  <a:pt x="13826" y="64206"/>
                  <a:pt x="13454" y="63995"/>
                  <a:pt x="13842" y="64060"/>
                </a:cubicBezTo>
                <a:cubicBezTo>
                  <a:pt x="13842" y="63914"/>
                  <a:pt x="13842" y="63768"/>
                  <a:pt x="13648" y="63785"/>
                </a:cubicBezTo>
                <a:cubicBezTo>
                  <a:pt x="13729" y="63574"/>
                  <a:pt x="13891" y="63412"/>
                  <a:pt x="13777" y="63169"/>
                </a:cubicBezTo>
                <a:cubicBezTo>
                  <a:pt x="13891" y="63169"/>
                  <a:pt x="13939" y="63137"/>
                  <a:pt x="13972" y="63072"/>
                </a:cubicBezTo>
                <a:cubicBezTo>
                  <a:pt x="14117" y="63072"/>
                  <a:pt x="14004" y="63234"/>
                  <a:pt x="14036" y="63315"/>
                </a:cubicBezTo>
                <a:cubicBezTo>
                  <a:pt x="14393" y="63283"/>
                  <a:pt x="14101" y="63040"/>
                  <a:pt x="14101" y="62894"/>
                </a:cubicBezTo>
                <a:cubicBezTo>
                  <a:pt x="14117" y="62441"/>
                  <a:pt x="14150" y="61810"/>
                  <a:pt x="14360" y="61453"/>
                </a:cubicBezTo>
                <a:cubicBezTo>
                  <a:pt x="14101" y="61421"/>
                  <a:pt x="14279" y="61680"/>
                  <a:pt x="14020" y="61648"/>
                </a:cubicBezTo>
                <a:cubicBezTo>
                  <a:pt x="14231" y="61470"/>
                  <a:pt x="14053" y="61340"/>
                  <a:pt x="14279" y="61178"/>
                </a:cubicBezTo>
                <a:cubicBezTo>
                  <a:pt x="14506" y="61211"/>
                  <a:pt x="14328" y="61437"/>
                  <a:pt x="14619" y="61308"/>
                </a:cubicBezTo>
                <a:cubicBezTo>
                  <a:pt x="14490" y="61372"/>
                  <a:pt x="14538" y="61567"/>
                  <a:pt x="14684" y="61534"/>
                </a:cubicBezTo>
                <a:cubicBezTo>
                  <a:pt x="14749" y="61583"/>
                  <a:pt x="14700" y="61680"/>
                  <a:pt x="14749" y="61810"/>
                </a:cubicBezTo>
                <a:cubicBezTo>
                  <a:pt x="14571" y="61858"/>
                  <a:pt x="14619" y="61729"/>
                  <a:pt x="14490" y="61729"/>
                </a:cubicBezTo>
                <a:cubicBezTo>
                  <a:pt x="14360" y="61729"/>
                  <a:pt x="14473" y="61923"/>
                  <a:pt x="14360" y="61955"/>
                </a:cubicBezTo>
                <a:cubicBezTo>
                  <a:pt x="14376" y="62052"/>
                  <a:pt x="14587" y="61907"/>
                  <a:pt x="14554" y="61826"/>
                </a:cubicBezTo>
                <a:cubicBezTo>
                  <a:pt x="14765" y="61907"/>
                  <a:pt x="14733" y="62020"/>
                  <a:pt x="14700" y="62182"/>
                </a:cubicBezTo>
                <a:cubicBezTo>
                  <a:pt x="14117" y="62328"/>
                  <a:pt x="14587" y="63169"/>
                  <a:pt x="14312" y="63493"/>
                </a:cubicBezTo>
                <a:cubicBezTo>
                  <a:pt x="14506" y="63493"/>
                  <a:pt x="14506" y="63380"/>
                  <a:pt x="14522" y="63250"/>
                </a:cubicBezTo>
                <a:cubicBezTo>
                  <a:pt x="14911" y="63315"/>
                  <a:pt x="14765" y="63590"/>
                  <a:pt x="14862" y="63768"/>
                </a:cubicBezTo>
                <a:cubicBezTo>
                  <a:pt x="14927" y="63768"/>
                  <a:pt x="14781" y="63461"/>
                  <a:pt x="15056" y="63623"/>
                </a:cubicBezTo>
                <a:cubicBezTo>
                  <a:pt x="14878" y="63364"/>
                  <a:pt x="14603" y="63169"/>
                  <a:pt x="14587" y="62797"/>
                </a:cubicBezTo>
                <a:cubicBezTo>
                  <a:pt x="14700" y="62781"/>
                  <a:pt x="14927" y="62829"/>
                  <a:pt x="14846" y="62700"/>
                </a:cubicBezTo>
                <a:cubicBezTo>
                  <a:pt x="15170" y="62716"/>
                  <a:pt x="14749" y="62975"/>
                  <a:pt x="14992" y="63072"/>
                </a:cubicBezTo>
                <a:cubicBezTo>
                  <a:pt x="15170" y="62797"/>
                  <a:pt x="15056" y="62231"/>
                  <a:pt x="14911" y="62328"/>
                </a:cubicBezTo>
                <a:cubicBezTo>
                  <a:pt x="14830" y="62311"/>
                  <a:pt x="14862" y="62214"/>
                  <a:pt x="14846" y="62133"/>
                </a:cubicBezTo>
                <a:cubicBezTo>
                  <a:pt x="14992" y="62117"/>
                  <a:pt x="14943" y="62231"/>
                  <a:pt x="15040" y="62231"/>
                </a:cubicBezTo>
                <a:cubicBezTo>
                  <a:pt x="15218" y="62166"/>
                  <a:pt x="15089" y="61923"/>
                  <a:pt x="14846" y="62004"/>
                </a:cubicBezTo>
                <a:cubicBezTo>
                  <a:pt x="14846" y="61923"/>
                  <a:pt x="14927" y="61907"/>
                  <a:pt x="14911" y="61810"/>
                </a:cubicBezTo>
                <a:cubicBezTo>
                  <a:pt x="15056" y="61793"/>
                  <a:pt x="15040" y="61874"/>
                  <a:pt x="15040" y="61955"/>
                </a:cubicBezTo>
                <a:cubicBezTo>
                  <a:pt x="15412" y="61599"/>
                  <a:pt x="14781" y="61194"/>
                  <a:pt x="14959" y="60514"/>
                </a:cubicBezTo>
                <a:cubicBezTo>
                  <a:pt x="14603" y="60531"/>
                  <a:pt x="14716" y="60871"/>
                  <a:pt x="14360" y="60887"/>
                </a:cubicBezTo>
                <a:cubicBezTo>
                  <a:pt x="14328" y="60660"/>
                  <a:pt x="14603" y="60887"/>
                  <a:pt x="14571" y="60709"/>
                </a:cubicBezTo>
                <a:cubicBezTo>
                  <a:pt x="14490" y="60644"/>
                  <a:pt x="14360" y="60822"/>
                  <a:pt x="14231" y="60660"/>
                </a:cubicBezTo>
                <a:cubicBezTo>
                  <a:pt x="14247" y="60693"/>
                  <a:pt x="14344" y="61065"/>
                  <a:pt x="14117" y="61081"/>
                </a:cubicBezTo>
                <a:cubicBezTo>
                  <a:pt x="14295" y="60757"/>
                  <a:pt x="13923" y="60887"/>
                  <a:pt x="13907" y="60628"/>
                </a:cubicBezTo>
                <a:cubicBezTo>
                  <a:pt x="13842" y="60660"/>
                  <a:pt x="13842" y="60725"/>
                  <a:pt x="13713" y="60725"/>
                </a:cubicBezTo>
                <a:cubicBezTo>
                  <a:pt x="13761" y="60806"/>
                  <a:pt x="13810" y="60887"/>
                  <a:pt x="13842" y="61000"/>
                </a:cubicBezTo>
                <a:cubicBezTo>
                  <a:pt x="13502" y="60952"/>
                  <a:pt x="13664" y="61421"/>
                  <a:pt x="13308" y="61227"/>
                </a:cubicBezTo>
                <a:cubicBezTo>
                  <a:pt x="13405" y="61146"/>
                  <a:pt x="13632" y="61049"/>
                  <a:pt x="13437" y="60903"/>
                </a:cubicBezTo>
                <a:cubicBezTo>
                  <a:pt x="13211" y="60984"/>
                  <a:pt x="13259" y="61259"/>
                  <a:pt x="13259" y="61518"/>
                </a:cubicBezTo>
                <a:cubicBezTo>
                  <a:pt x="13162" y="61470"/>
                  <a:pt x="13081" y="61453"/>
                  <a:pt x="12984" y="61470"/>
                </a:cubicBezTo>
                <a:cubicBezTo>
                  <a:pt x="12919" y="61648"/>
                  <a:pt x="13276" y="61518"/>
                  <a:pt x="13324" y="61599"/>
                </a:cubicBezTo>
                <a:cubicBezTo>
                  <a:pt x="13211" y="61680"/>
                  <a:pt x="13146" y="61810"/>
                  <a:pt x="13114" y="61939"/>
                </a:cubicBezTo>
                <a:cubicBezTo>
                  <a:pt x="13243" y="61761"/>
                  <a:pt x="13259" y="61939"/>
                  <a:pt x="13324" y="62069"/>
                </a:cubicBezTo>
                <a:cubicBezTo>
                  <a:pt x="13405" y="62069"/>
                  <a:pt x="13373" y="61988"/>
                  <a:pt x="13389" y="61923"/>
                </a:cubicBezTo>
                <a:cubicBezTo>
                  <a:pt x="13518" y="62020"/>
                  <a:pt x="13794" y="62020"/>
                  <a:pt x="13794" y="62198"/>
                </a:cubicBezTo>
                <a:cubicBezTo>
                  <a:pt x="13680" y="62214"/>
                  <a:pt x="13551" y="62198"/>
                  <a:pt x="13454" y="62166"/>
                </a:cubicBezTo>
                <a:cubicBezTo>
                  <a:pt x="13356" y="62360"/>
                  <a:pt x="13680" y="62279"/>
                  <a:pt x="13664" y="62441"/>
                </a:cubicBezTo>
                <a:cubicBezTo>
                  <a:pt x="13470" y="62376"/>
                  <a:pt x="13486" y="62409"/>
                  <a:pt x="13259" y="62441"/>
                </a:cubicBezTo>
                <a:cubicBezTo>
                  <a:pt x="13292" y="62587"/>
                  <a:pt x="13373" y="62716"/>
                  <a:pt x="13454" y="62846"/>
                </a:cubicBezTo>
                <a:cubicBezTo>
                  <a:pt x="13178" y="62813"/>
                  <a:pt x="13454" y="63137"/>
                  <a:pt x="13130" y="63072"/>
                </a:cubicBezTo>
                <a:cubicBezTo>
                  <a:pt x="13178" y="62959"/>
                  <a:pt x="13211" y="62829"/>
                  <a:pt x="13195" y="62700"/>
                </a:cubicBezTo>
                <a:cubicBezTo>
                  <a:pt x="13081" y="62684"/>
                  <a:pt x="13065" y="62749"/>
                  <a:pt x="13049" y="62797"/>
                </a:cubicBezTo>
                <a:cubicBezTo>
                  <a:pt x="12984" y="62797"/>
                  <a:pt x="13000" y="62749"/>
                  <a:pt x="12984" y="62716"/>
                </a:cubicBezTo>
                <a:cubicBezTo>
                  <a:pt x="12887" y="62829"/>
                  <a:pt x="12871" y="62991"/>
                  <a:pt x="12660" y="63040"/>
                </a:cubicBezTo>
                <a:cubicBezTo>
                  <a:pt x="12677" y="63153"/>
                  <a:pt x="12774" y="63202"/>
                  <a:pt x="12725" y="63364"/>
                </a:cubicBezTo>
                <a:cubicBezTo>
                  <a:pt x="12579" y="63299"/>
                  <a:pt x="12612" y="63267"/>
                  <a:pt x="12401" y="63315"/>
                </a:cubicBezTo>
                <a:cubicBezTo>
                  <a:pt x="12369" y="63428"/>
                  <a:pt x="12515" y="63412"/>
                  <a:pt x="12466" y="63542"/>
                </a:cubicBezTo>
                <a:cubicBezTo>
                  <a:pt x="12175" y="63526"/>
                  <a:pt x="12223" y="63250"/>
                  <a:pt x="12191" y="63040"/>
                </a:cubicBezTo>
                <a:cubicBezTo>
                  <a:pt x="12337" y="62959"/>
                  <a:pt x="12320" y="63072"/>
                  <a:pt x="12466" y="62991"/>
                </a:cubicBezTo>
                <a:cubicBezTo>
                  <a:pt x="12466" y="62910"/>
                  <a:pt x="12385" y="62894"/>
                  <a:pt x="12401" y="62813"/>
                </a:cubicBezTo>
                <a:cubicBezTo>
                  <a:pt x="12223" y="62829"/>
                  <a:pt x="12191" y="62943"/>
                  <a:pt x="11997" y="62943"/>
                </a:cubicBezTo>
                <a:cubicBezTo>
                  <a:pt x="12175" y="63267"/>
                  <a:pt x="11770" y="63283"/>
                  <a:pt x="11867" y="63461"/>
                </a:cubicBezTo>
                <a:cubicBezTo>
                  <a:pt x="11916" y="63607"/>
                  <a:pt x="11964" y="63348"/>
                  <a:pt x="12126" y="63412"/>
                </a:cubicBezTo>
                <a:cubicBezTo>
                  <a:pt x="12175" y="63639"/>
                  <a:pt x="11980" y="63768"/>
                  <a:pt x="12207" y="63882"/>
                </a:cubicBezTo>
                <a:cubicBezTo>
                  <a:pt x="12256" y="63866"/>
                  <a:pt x="12418" y="63704"/>
                  <a:pt x="12272" y="63688"/>
                </a:cubicBezTo>
                <a:cubicBezTo>
                  <a:pt x="12288" y="63542"/>
                  <a:pt x="12547" y="63817"/>
                  <a:pt x="12596" y="63639"/>
                </a:cubicBezTo>
                <a:cubicBezTo>
                  <a:pt x="12757" y="63688"/>
                  <a:pt x="12337" y="63963"/>
                  <a:pt x="12725" y="63817"/>
                </a:cubicBezTo>
                <a:cubicBezTo>
                  <a:pt x="12677" y="63866"/>
                  <a:pt x="12660" y="63947"/>
                  <a:pt x="12660" y="64011"/>
                </a:cubicBezTo>
                <a:cubicBezTo>
                  <a:pt x="11948" y="63704"/>
                  <a:pt x="12029" y="64384"/>
                  <a:pt x="12272" y="64610"/>
                </a:cubicBezTo>
                <a:cubicBezTo>
                  <a:pt x="12078" y="64772"/>
                  <a:pt x="12223" y="65128"/>
                  <a:pt x="12094" y="65404"/>
                </a:cubicBezTo>
                <a:cubicBezTo>
                  <a:pt x="12401" y="65436"/>
                  <a:pt x="12158" y="65711"/>
                  <a:pt x="12223" y="66051"/>
                </a:cubicBezTo>
                <a:cubicBezTo>
                  <a:pt x="11819" y="66003"/>
                  <a:pt x="11980" y="65808"/>
                  <a:pt x="11819" y="65646"/>
                </a:cubicBezTo>
                <a:cubicBezTo>
                  <a:pt x="11883" y="65646"/>
                  <a:pt x="11883" y="65695"/>
                  <a:pt x="11948" y="65695"/>
                </a:cubicBezTo>
                <a:cubicBezTo>
                  <a:pt x="11883" y="65549"/>
                  <a:pt x="11835" y="65387"/>
                  <a:pt x="11819" y="65242"/>
                </a:cubicBezTo>
                <a:cubicBezTo>
                  <a:pt x="11883" y="65258"/>
                  <a:pt x="11948" y="65274"/>
                  <a:pt x="12013" y="65274"/>
                </a:cubicBezTo>
                <a:cubicBezTo>
                  <a:pt x="12078" y="65145"/>
                  <a:pt x="11867" y="65193"/>
                  <a:pt x="11754" y="65193"/>
                </a:cubicBezTo>
                <a:cubicBezTo>
                  <a:pt x="11721" y="65080"/>
                  <a:pt x="11867" y="65080"/>
                  <a:pt x="11819" y="64950"/>
                </a:cubicBezTo>
                <a:cubicBezTo>
                  <a:pt x="11754" y="64821"/>
                  <a:pt x="11673" y="65096"/>
                  <a:pt x="11543" y="64950"/>
                </a:cubicBezTo>
                <a:cubicBezTo>
                  <a:pt x="11543" y="64853"/>
                  <a:pt x="11608" y="64805"/>
                  <a:pt x="11754" y="64821"/>
                </a:cubicBezTo>
                <a:cubicBezTo>
                  <a:pt x="11770" y="64691"/>
                  <a:pt x="11495" y="64788"/>
                  <a:pt x="11543" y="64626"/>
                </a:cubicBezTo>
                <a:cubicBezTo>
                  <a:pt x="11624" y="64675"/>
                  <a:pt x="11721" y="64691"/>
                  <a:pt x="11819" y="64675"/>
                </a:cubicBezTo>
                <a:cubicBezTo>
                  <a:pt x="11851" y="64578"/>
                  <a:pt x="11770" y="64562"/>
                  <a:pt x="11754" y="64497"/>
                </a:cubicBezTo>
                <a:cubicBezTo>
                  <a:pt x="11819" y="64384"/>
                  <a:pt x="11916" y="64643"/>
                  <a:pt x="11883" y="64772"/>
                </a:cubicBezTo>
                <a:cubicBezTo>
                  <a:pt x="12029" y="64546"/>
                  <a:pt x="11867" y="64254"/>
                  <a:pt x="11608" y="64254"/>
                </a:cubicBezTo>
                <a:cubicBezTo>
                  <a:pt x="11624" y="64206"/>
                  <a:pt x="11770" y="64222"/>
                  <a:pt x="11883" y="64206"/>
                </a:cubicBezTo>
                <a:cubicBezTo>
                  <a:pt x="11754" y="63898"/>
                  <a:pt x="11527" y="63963"/>
                  <a:pt x="11203" y="63898"/>
                </a:cubicBezTo>
                <a:cubicBezTo>
                  <a:pt x="11284" y="64027"/>
                  <a:pt x="11398" y="64125"/>
                  <a:pt x="11543" y="64173"/>
                </a:cubicBezTo>
                <a:cubicBezTo>
                  <a:pt x="11559" y="64303"/>
                  <a:pt x="11527" y="64416"/>
                  <a:pt x="11479" y="64546"/>
                </a:cubicBezTo>
                <a:cubicBezTo>
                  <a:pt x="11300" y="64448"/>
                  <a:pt x="11543" y="64335"/>
                  <a:pt x="11414" y="64222"/>
                </a:cubicBezTo>
                <a:cubicBezTo>
                  <a:pt x="11349" y="64157"/>
                  <a:pt x="11187" y="64157"/>
                  <a:pt x="11139" y="64076"/>
                </a:cubicBezTo>
                <a:cubicBezTo>
                  <a:pt x="11220" y="64173"/>
                  <a:pt x="10944" y="64578"/>
                  <a:pt x="11414" y="64626"/>
                </a:cubicBezTo>
                <a:cubicBezTo>
                  <a:pt x="11349" y="64788"/>
                  <a:pt x="11414" y="64740"/>
                  <a:pt x="11414" y="64918"/>
                </a:cubicBezTo>
                <a:cubicBezTo>
                  <a:pt x="11155" y="64934"/>
                  <a:pt x="11074" y="64821"/>
                  <a:pt x="10960" y="64966"/>
                </a:cubicBezTo>
                <a:cubicBezTo>
                  <a:pt x="10993" y="65096"/>
                  <a:pt x="11090" y="64918"/>
                  <a:pt x="11220" y="64966"/>
                </a:cubicBezTo>
                <a:cubicBezTo>
                  <a:pt x="11236" y="65047"/>
                  <a:pt x="11220" y="65145"/>
                  <a:pt x="11155" y="65193"/>
                </a:cubicBezTo>
                <a:cubicBezTo>
                  <a:pt x="11236" y="65193"/>
                  <a:pt x="11268" y="65193"/>
                  <a:pt x="11284" y="65145"/>
                </a:cubicBezTo>
                <a:cubicBezTo>
                  <a:pt x="11511" y="65306"/>
                  <a:pt x="10944" y="65323"/>
                  <a:pt x="11025" y="65112"/>
                </a:cubicBezTo>
                <a:cubicBezTo>
                  <a:pt x="10863" y="65112"/>
                  <a:pt x="10782" y="65306"/>
                  <a:pt x="10685" y="65112"/>
                </a:cubicBezTo>
                <a:cubicBezTo>
                  <a:pt x="10621" y="65112"/>
                  <a:pt x="10637" y="65193"/>
                  <a:pt x="10621" y="65242"/>
                </a:cubicBezTo>
                <a:cubicBezTo>
                  <a:pt x="10459" y="65242"/>
                  <a:pt x="10362" y="65193"/>
                  <a:pt x="10362" y="65064"/>
                </a:cubicBezTo>
                <a:cubicBezTo>
                  <a:pt x="10135" y="65161"/>
                  <a:pt x="10313" y="65306"/>
                  <a:pt x="10297" y="65484"/>
                </a:cubicBezTo>
                <a:cubicBezTo>
                  <a:pt x="9924" y="65258"/>
                  <a:pt x="10281" y="64691"/>
                  <a:pt x="10216" y="64367"/>
                </a:cubicBezTo>
                <a:cubicBezTo>
                  <a:pt x="10200" y="64319"/>
                  <a:pt x="10151" y="64351"/>
                  <a:pt x="10151" y="64367"/>
                </a:cubicBezTo>
                <a:cubicBezTo>
                  <a:pt x="10054" y="63914"/>
                  <a:pt x="10038" y="63623"/>
                  <a:pt x="9941" y="63218"/>
                </a:cubicBezTo>
                <a:cubicBezTo>
                  <a:pt x="10038" y="63267"/>
                  <a:pt x="10151" y="63315"/>
                  <a:pt x="10264" y="63348"/>
                </a:cubicBezTo>
                <a:cubicBezTo>
                  <a:pt x="10297" y="63445"/>
                  <a:pt x="10232" y="63477"/>
                  <a:pt x="10200" y="63542"/>
                </a:cubicBezTo>
                <a:cubicBezTo>
                  <a:pt x="10248" y="63590"/>
                  <a:pt x="10362" y="63574"/>
                  <a:pt x="10345" y="63671"/>
                </a:cubicBezTo>
                <a:cubicBezTo>
                  <a:pt x="10637" y="63704"/>
                  <a:pt x="10523" y="63461"/>
                  <a:pt x="10540" y="63299"/>
                </a:cubicBezTo>
                <a:cubicBezTo>
                  <a:pt x="10637" y="63315"/>
                  <a:pt x="10653" y="63380"/>
                  <a:pt x="10750" y="63396"/>
                </a:cubicBezTo>
                <a:cubicBezTo>
                  <a:pt x="10701" y="63153"/>
                  <a:pt x="10669" y="63169"/>
                  <a:pt x="10944" y="63105"/>
                </a:cubicBezTo>
                <a:cubicBezTo>
                  <a:pt x="11009" y="62700"/>
                  <a:pt x="10685" y="62829"/>
                  <a:pt x="10750" y="62457"/>
                </a:cubicBezTo>
                <a:cubicBezTo>
                  <a:pt x="10928" y="62392"/>
                  <a:pt x="11139" y="62360"/>
                  <a:pt x="11074" y="62133"/>
                </a:cubicBezTo>
                <a:cubicBezTo>
                  <a:pt x="11058" y="62085"/>
                  <a:pt x="10944" y="62101"/>
                  <a:pt x="10944" y="62036"/>
                </a:cubicBezTo>
                <a:cubicBezTo>
                  <a:pt x="10766" y="62036"/>
                  <a:pt x="10831" y="62214"/>
                  <a:pt x="10734" y="62279"/>
                </a:cubicBezTo>
                <a:cubicBezTo>
                  <a:pt x="10588" y="62150"/>
                  <a:pt x="10572" y="61939"/>
                  <a:pt x="10669" y="61761"/>
                </a:cubicBezTo>
                <a:cubicBezTo>
                  <a:pt x="10863" y="61761"/>
                  <a:pt x="10782" y="61907"/>
                  <a:pt x="10734" y="62004"/>
                </a:cubicBezTo>
                <a:cubicBezTo>
                  <a:pt x="10799" y="61971"/>
                  <a:pt x="10863" y="61955"/>
                  <a:pt x="10944" y="61955"/>
                </a:cubicBezTo>
                <a:cubicBezTo>
                  <a:pt x="10912" y="61793"/>
                  <a:pt x="10912" y="61680"/>
                  <a:pt x="10863" y="61632"/>
                </a:cubicBezTo>
                <a:cubicBezTo>
                  <a:pt x="11090" y="61551"/>
                  <a:pt x="10960" y="61826"/>
                  <a:pt x="11268" y="61761"/>
                </a:cubicBezTo>
                <a:cubicBezTo>
                  <a:pt x="11041" y="61939"/>
                  <a:pt x="11673" y="62587"/>
                  <a:pt x="11349" y="62506"/>
                </a:cubicBezTo>
                <a:cubicBezTo>
                  <a:pt x="11155" y="62603"/>
                  <a:pt x="11511" y="62732"/>
                  <a:pt x="11559" y="62829"/>
                </a:cubicBezTo>
                <a:cubicBezTo>
                  <a:pt x="11705" y="62829"/>
                  <a:pt x="11576" y="62619"/>
                  <a:pt x="11608" y="62538"/>
                </a:cubicBezTo>
                <a:cubicBezTo>
                  <a:pt x="11819" y="62668"/>
                  <a:pt x="11738" y="62829"/>
                  <a:pt x="11559" y="62910"/>
                </a:cubicBezTo>
                <a:cubicBezTo>
                  <a:pt x="11559" y="63008"/>
                  <a:pt x="11770" y="62943"/>
                  <a:pt x="11754" y="63056"/>
                </a:cubicBezTo>
                <a:cubicBezTo>
                  <a:pt x="11819" y="62943"/>
                  <a:pt x="11899" y="62829"/>
                  <a:pt x="11980" y="62732"/>
                </a:cubicBezTo>
                <a:cubicBezTo>
                  <a:pt x="12029" y="62765"/>
                  <a:pt x="12078" y="62797"/>
                  <a:pt x="12110" y="62862"/>
                </a:cubicBezTo>
                <a:cubicBezTo>
                  <a:pt x="12175" y="62829"/>
                  <a:pt x="12175" y="62749"/>
                  <a:pt x="12320" y="62765"/>
                </a:cubicBezTo>
                <a:cubicBezTo>
                  <a:pt x="12320" y="62635"/>
                  <a:pt x="12061" y="62619"/>
                  <a:pt x="12239" y="62490"/>
                </a:cubicBezTo>
                <a:cubicBezTo>
                  <a:pt x="12078" y="62522"/>
                  <a:pt x="11867" y="62473"/>
                  <a:pt x="11786" y="62490"/>
                </a:cubicBezTo>
                <a:cubicBezTo>
                  <a:pt x="11673" y="62311"/>
                  <a:pt x="12078" y="62473"/>
                  <a:pt x="11980" y="62295"/>
                </a:cubicBezTo>
                <a:cubicBezTo>
                  <a:pt x="12078" y="62328"/>
                  <a:pt x="12142" y="62360"/>
                  <a:pt x="12256" y="62392"/>
                </a:cubicBezTo>
                <a:cubicBezTo>
                  <a:pt x="12418" y="62231"/>
                  <a:pt x="12320" y="62133"/>
                  <a:pt x="12256" y="61971"/>
                </a:cubicBezTo>
                <a:cubicBezTo>
                  <a:pt x="12045" y="61988"/>
                  <a:pt x="11851" y="62085"/>
                  <a:pt x="11721" y="62263"/>
                </a:cubicBezTo>
                <a:cubicBezTo>
                  <a:pt x="11640" y="62150"/>
                  <a:pt x="11559" y="62085"/>
                  <a:pt x="11462" y="62166"/>
                </a:cubicBezTo>
                <a:cubicBezTo>
                  <a:pt x="11365" y="62133"/>
                  <a:pt x="11495" y="61858"/>
                  <a:pt x="11721" y="61891"/>
                </a:cubicBezTo>
                <a:cubicBezTo>
                  <a:pt x="11721" y="61777"/>
                  <a:pt x="11608" y="61745"/>
                  <a:pt x="11640" y="61615"/>
                </a:cubicBezTo>
                <a:cubicBezTo>
                  <a:pt x="11705" y="61615"/>
                  <a:pt x="11705" y="61664"/>
                  <a:pt x="11705" y="61696"/>
                </a:cubicBezTo>
                <a:cubicBezTo>
                  <a:pt x="11916" y="61648"/>
                  <a:pt x="11640" y="61551"/>
                  <a:pt x="11705" y="61421"/>
                </a:cubicBezTo>
                <a:cubicBezTo>
                  <a:pt x="11608" y="61470"/>
                  <a:pt x="11462" y="61470"/>
                  <a:pt x="11511" y="61615"/>
                </a:cubicBezTo>
                <a:cubicBezTo>
                  <a:pt x="11106" y="61356"/>
                  <a:pt x="11495" y="60854"/>
                  <a:pt x="11559" y="60644"/>
                </a:cubicBezTo>
                <a:cubicBezTo>
                  <a:pt x="11106" y="60434"/>
                  <a:pt x="11398" y="60029"/>
                  <a:pt x="11559" y="59705"/>
                </a:cubicBezTo>
                <a:cubicBezTo>
                  <a:pt x="11705" y="59883"/>
                  <a:pt x="11381" y="59932"/>
                  <a:pt x="11559" y="60126"/>
                </a:cubicBezTo>
                <a:cubicBezTo>
                  <a:pt x="11689" y="60126"/>
                  <a:pt x="11640" y="59996"/>
                  <a:pt x="11819" y="60029"/>
                </a:cubicBezTo>
                <a:cubicBezTo>
                  <a:pt x="11754" y="60207"/>
                  <a:pt x="12078" y="60223"/>
                  <a:pt x="11883" y="60353"/>
                </a:cubicBezTo>
                <a:cubicBezTo>
                  <a:pt x="11997" y="60385"/>
                  <a:pt x="12175" y="60255"/>
                  <a:pt x="12013" y="60255"/>
                </a:cubicBezTo>
                <a:cubicBezTo>
                  <a:pt x="12029" y="60223"/>
                  <a:pt x="12078" y="60223"/>
                  <a:pt x="12094" y="60255"/>
                </a:cubicBezTo>
                <a:lnTo>
                  <a:pt x="12223" y="60255"/>
                </a:lnTo>
                <a:cubicBezTo>
                  <a:pt x="12175" y="60369"/>
                  <a:pt x="11899" y="60385"/>
                  <a:pt x="11819" y="60595"/>
                </a:cubicBezTo>
                <a:cubicBezTo>
                  <a:pt x="11592" y="60547"/>
                  <a:pt x="11738" y="60239"/>
                  <a:pt x="11479" y="60223"/>
                </a:cubicBezTo>
                <a:cubicBezTo>
                  <a:pt x="11284" y="60498"/>
                  <a:pt x="11997" y="60822"/>
                  <a:pt x="11479" y="61065"/>
                </a:cubicBezTo>
                <a:cubicBezTo>
                  <a:pt x="11543" y="61308"/>
                  <a:pt x="11883" y="61356"/>
                  <a:pt x="11883" y="61648"/>
                </a:cubicBezTo>
                <a:cubicBezTo>
                  <a:pt x="11964" y="61615"/>
                  <a:pt x="12013" y="61534"/>
                  <a:pt x="12142" y="61518"/>
                </a:cubicBezTo>
                <a:cubicBezTo>
                  <a:pt x="11997" y="61470"/>
                  <a:pt x="12013" y="61292"/>
                  <a:pt x="11738" y="61340"/>
                </a:cubicBezTo>
                <a:cubicBezTo>
                  <a:pt x="11916" y="61211"/>
                  <a:pt x="11705" y="61081"/>
                  <a:pt x="11738" y="60919"/>
                </a:cubicBezTo>
                <a:cubicBezTo>
                  <a:pt x="11980" y="60919"/>
                  <a:pt x="12013" y="61065"/>
                  <a:pt x="12013" y="61243"/>
                </a:cubicBezTo>
                <a:cubicBezTo>
                  <a:pt x="12126" y="61081"/>
                  <a:pt x="12126" y="60854"/>
                  <a:pt x="12466" y="60854"/>
                </a:cubicBezTo>
                <a:cubicBezTo>
                  <a:pt x="12515" y="60709"/>
                  <a:pt x="12418" y="60644"/>
                  <a:pt x="12401" y="60531"/>
                </a:cubicBezTo>
                <a:cubicBezTo>
                  <a:pt x="12239" y="60482"/>
                  <a:pt x="12191" y="60725"/>
                  <a:pt x="12126" y="60579"/>
                </a:cubicBezTo>
                <a:cubicBezTo>
                  <a:pt x="12320" y="60434"/>
                  <a:pt x="12320" y="60401"/>
                  <a:pt x="12256" y="60126"/>
                </a:cubicBezTo>
                <a:cubicBezTo>
                  <a:pt x="12434" y="60094"/>
                  <a:pt x="12385" y="60207"/>
                  <a:pt x="12466" y="60255"/>
                </a:cubicBezTo>
                <a:cubicBezTo>
                  <a:pt x="12644" y="60207"/>
                  <a:pt x="12612" y="60029"/>
                  <a:pt x="12660" y="59883"/>
                </a:cubicBezTo>
                <a:cubicBezTo>
                  <a:pt x="12660" y="59802"/>
                  <a:pt x="12353" y="59964"/>
                  <a:pt x="12256" y="59835"/>
                </a:cubicBezTo>
                <a:cubicBezTo>
                  <a:pt x="12239" y="59754"/>
                  <a:pt x="12304" y="59721"/>
                  <a:pt x="12320" y="59656"/>
                </a:cubicBezTo>
                <a:cubicBezTo>
                  <a:pt x="12385" y="59689"/>
                  <a:pt x="12434" y="59737"/>
                  <a:pt x="12466" y="59786"/>
                </a:cubicBezTo>
                <a:cubicBezTo>
                  <a:pt x="12612" y="59737"/>
                  <a:pt x="12596" y="59576"/>
                  <a:pt x="12596" y="59414"/>
                </a:cubicBezTo>
                <a:cubicBezTo>
                  <a:pt x="13081" y="59770"/>
                  <a:pt x="12596" y="60255"/>
                  <a:pt x="12936" y="60628"/>
                </a:cubicBezTo>
                <a:cubicBezTo>
                  <a:pt x="12887" y="60693"/>
                  <a:pt x="12806" y="60725"/>
                  <a:pt x="12725" y="60725"/>
                </a:cubicBezTo>
                <a:cubicBezTo>
                  <a:pt x="12790" y="60806"/>
                  <a:pt x="12790" y="60903"/>
                  <a:pt x="12725" y="61000"/>
                </a:cubicBezTo>
                <a:cubicBezTo>
                  <a:pt x="12855" y="60968"/>
                  <a:pt x="12774" y="60822"/>
                  <a:pt x="13000" y="60854"/>
                </a:cubicBezTo>
                <a:cubicBezTo>
                  <a:pt x="13016" y="61000"/>
                  <a:pt x="12968" y="61146"/>
                  <a:pt x="12871" y="61275"/>
                </a:cubicBezTo>
                <a:cubicBezTo>
                  <a:pt x="13259" y="61049"/>
                  <a:pt x="12968" y="60304"/>
                  <a:pt x="12919" y="59980"/>
                </a:cubicBezTo>
                <a:cubicBezTo>
                  <a:pt x="12903" y="59721"/>
                  <a:pt x="13195" y="59980"/>
                  <a:pt x="13178" y="59737"/>
                </a:cubicBezTo>
                <a:cubicBezTo>
                  <a:pt x="13292" y="59721"/>
                  <a:pt x="13405" y="59737"/>
                  <a:pt x="13518" y="59786"/>
                </a:cubicBezTo>
                <a:cubicBezTo>
                  <a:pt x="13551" y="59705"/>
                  <a:pt x="13421" y="59511"/>
                  <a:pt x="13583" y="59495"/>
                </a:cubicBezTo>
                <a:cubicBezTo>
                  <a:pt x="13567" y="59446"/>
                  <a:pt x="13454" y="59462"/>
                  <a:pt x="13373" y="59462"/>
                </a:cubicBezTo>
                <a:cubicBezTo>
                  <a:pt x="13437" y="59381"/>
                  <a:pt x="13437" y="59268"/>
                  <a:pt x="13373" y="59187"/>
                </a:cubicBezTo>
                <a:lnTo>
                  <a:pt x="13632" y="59187"/>
                </a:lnTo>
                <a:cubicBezTo>
                  <a:pt x="13664" y="59025"/>
                  <a:pt x="13437" y="59041"/>
                  <a:pt x="13373" y="58944"/>
                </a:cubicBezTo>
                <a:cubicBezTo>
                  <a:pt x="13373" y="58782"/>
                  <a:pt x="13551" y="58685"/>
                  <a:pt x="13696" y="58766"/>
                </a:cubicBezTo>
                <a:cubicBezTo>
                  <a:pt x="13648" y="58734"/>
                  <a:pt x="13632" y="58669"/>
                  <a:pt x="13632" y="58620"/>
                </a:cubicBezTo>
                <a:cubicBezTo>
                  <a:pt x="13891" y="58750"/>
                  <a:pt x="13891" y="58458"/>
                  <a:pt x="14101" y="58572"/>
                </a:cubicBezTo>
                <a:cubicBezTo>
                  <a:pt x="13939" y="58410"/>
                  <a:pt x="14036" y="58361"/>
                  <a:pt x="13955" y="58151"/>
                </a:cubicBezTo>
                <a:cubicBezTo>
                  <a:pt x="13713" y="58232"/>
                  <a:pt x="13858" y="58313"/>
                  <a:pt x="13551" y="58297"/>
                </a:cubicBezTo>
                <a:cubicBezTo>
                  <a:pt x="13373" y="58038"/>
                  <a:pt x="13680" y="58021"/>
                  <a:pt x="13680" y="57698"/>
                </a:cubicBezTo>
                <a:cubicBezTo>
                  <a:pt x="13794" y="57698"/>
                  <a:pt x="13810" y="57746"/>
                  <a:pt x="13939" y="57730"/>
                </a:cubicBezTo>
                <a:cubicBezTo>
                  <a:pt x="13988" y="57876"/>
                  <a:pt x="13875" y="57908"/>
                  <a:pt x="13875" y="58021"/>
                </a:cubicBezTo>
                <a:cubicBezTo>
                  <a:pt x="13907" y="58086"/>
                  <a:pt x="13955" y="57989"/>
                  <a:pt x="14085" y="58021"/>
                </a:cubicBezTo>
                <a:cubicBezTo>
                  <a:pt x="14150" y="58232"/>
                  <a:pt x="14295" y="58410"/>
                  <a:pt x="14150" y="58669"/>
                </a:cubicBezTo>
                <a:cubicBezTo>
                  <a:pt x="14328" y="58588"/>
                  <a:pt x="14295" y="58361"/>
                  <a:pt x="14409" y="58248"/>
                </a:cubicBezTo>
                <a:cubicBezTo>
                  <a:pt x="14668" y="58475"/>
                  <a:pt x="14441" y="58507"/>
                  <a:pt x="14409" y="58798"/>
                </a:cubicBezTo>
                <a:cubicBezTo>
                  <a:pt x="14473" y="58912"/>
                  <a:pt x="14700" y="58701"/>
                  <a:pt x="14684" y="58944"/>
                </a:cubicBezTo>
                <a:cubicBezTo>
                  <a:pt x="14619" y="58960"/>
                  <a:pt x="14441" y="59041"/>
                  <a:pt x="14473" y="58896"/>
                </a:cubicBezTo>
                <a:cubicBezTo>
                  <a:pt x="14328" y="58960"/>
                  <a:pt x="14473" y="59187"/>
                  <a:pt x="14619" y="59219"/>
                </a:cubicBezTo>
                <a:cubicBezTo>
                  <a:pt x="14716" y="59074"/>
                  <a:pt x="14927" y="59025"/>
                  <a:pt x="15072" y="59122"/>
                </a:cubicBezTo>
                <a:cubicBezTo>
                  <a:pt x="14959" y="58960"/>
                  <a:pt x="15186" y="58847"/>
                  <a:pt x="15283" y="58701"/>
                </a:cubicBezTo>
                <a:cubicBezTo>
                  <a:pt x="15153" y="58766"/>
                  <a:pt x="14992" y="58798"/>
                  <a:pt x="15024" y="58977"/>
                </a:cubicBezTo>
                <a:cubicBezTo>
                  <a:pt x="14927" y="58977"/>
                  <a:pt x="14830" y="58977"/>
                  <a:pt x="14813" y="59025"/>
                </a:cubicBezTo>
                <a:cubicBezTo>
                  <a:pt x="14619" y="58993"/>
                  <a:pt x="14878" y="58620"/>
                  <a:pt x="14943" y="58475"/>
                </a:cubicBezTo>
                <a:cubicBezTo>
                  <a:pt x="15056" y="58507"/>
                  <a:pt x="14959" y="58556"/>
                  <a:pt x="14943" y="58604"/>
                </a:cubicBezTo>
                <a:cubicBezTo>
                  <a:pt x="15315" y="58523"/>
                  <a:pt x="15153" y="58313"/>
                  <a:pt x="15267" y="58005"/>
                </a:cubicBezTo>
                <a:cubicBezTo>
                  <a:pt x="15396" y="58021"/>
                  <a:pt x="15526" y="57989"/>
                  <a:pt x="15623" y="57908"/>
                </a:cubicBezTo>
                <a:cubicBezTo>
                  <a:pt x="15720" y="57973"/>
                  <a:pt x="15655" y="58054"/>
                  <a:pt x="15623" y="58135"/>
                </a:cubicBezTo>
                <a:cubicBezTo>
                  <a:pt x="15348" y="58021"/>
                  <a:pt x="15218" y="58280"/>
                  <a:pt x="15412" y="58361"/>
                </a:cubicBezTo>
                <a:cubicBezTo>
                  <a:pt x="15639" y="58135"/>
                  <a:pt x="16044" y="58280"/>
                  <a:pt x="16011" y="57843"/>
                </a:cubicBezTo>
                <a:cubicBezTo>
                  <a:pt x="15817" y="57908"/>
                  <a:pt x="15461" y="57698"/>
                  <a:pt x="15072" y="57859"/>
                </a:cubicBezTo>
                <a:cubicBezTo>
                  <a:pt x="14959" y="57811"/>
                  <a:pt x="15137" y="57568"/>
                  <a:pt x="15137" y="57439"/>
                </a:cubicBezTo>
                <a:cubicBezTo>
                  <a:pt x="15299" y="57649"/>
                  <a:pt x="15688" y="57439"/>
                  <a:pt x="15752" y="57762"/>
                </a:cubicBezTo>
                <a:cubicBezTo>
                  <a:pt x="15979" y="57730"/>
                  <a:pt x="16125" y="57471"/>
                  <a:pt x="16011" y="57341"/>
                </a:cubicBezTo>
                <a:cubicBezTo>
                  <a:pt x="15914" y="57390"/>
                  <a:pt x="15801" y="57406"/>
                  <a:pt x="15801" y="57536"/>
                </a:cubicBezTo>
                <a:cubicBezTo>
                  <a:pt x="15558" y="57520"/>
                  <a:pt x="15591" y="57341"/>
                  <a:pt x="15542" y="57309"/>
                </a:cubicBezTo>
                <a:cubicBezTo>
                  <a:pt x="15671" y="57260"/>
                  <a:pt x="15752" y="57390"/>
                  <a:pt x="15995" y="57309"/>
                </a:cubicBezTo>
                <a:cubicBezTo>
                  <a:pt x="15979" y="57163"/>
                  <a:pt x="16044" y="56953"/>
                  <a:pt x="15931" y="56888"/>
                </a:cubicBezTo>
                <a:cubicBezTo>
                  <a:pt x="15801" y="56937"/>
                  <a:pt x="15882" y="57131"/>
                  <a:pt x="15607" y="57066"/>
                </a:cubicBezTo>
                <a:cubicBezTo>
                  <a:pt x="15607" y="56904"/>
                  <a:pt x="15785" y="56872"/>
                  <a:pt x="15801" y="56694"/>
                </a:cubicBezTo>
                <a:cubicBezTo>
                  <a:pt x="15736" y="56564"/>
                  <a:pt x="15639" y="56759"/>
                  <a:pt x="15477" y="56694"/>
                </a:cubicBezTo>
                <a:cubicBezTo>
                  <a:pt x="15526" y="56613"/>
                  <a:pt x="15623" y="56516"/>
                  <a:pt x="15736" y="56613"/>
                </a:cubicBezTo>
                <a:cubicBezTo>
                  <a:pt x="15671" y="56548"/>
                  <a:pt x="15655" y="56451"/>
                  <a:pt x="15671" y="56370"/>
                </a:cubicBezTo>
                <a:cubicBezTo>
                  <a:pt x="15833" y="56354"/>
                  <a:pt x="15752" y="56500"/>
                  <a:pt x="15882" y="56500"/>
                </a:cubicBezTo>
                <a:cubicBezTo>
                  <a:pt x="15947" y="56402"/>
                  <a:pt x="15785" y="56095"/>
                  <a:pt x="16076" y="56046"/>
                </a:cubicBezTo>
                <a:cubicBezTo>
                  <a:pt x="15882" y="55965"/>
                  <a:pt x="15833" y="56111"/>
                  <a:pt x="15607" y="56143"/>
                </a:cubicBezTo>
                <a:cubicBezTo>
                  <a:pt x="15574" y="56289"/>
                  <a:pt x="15736" y="56273"/>
                  <a:pt x="15607" y="56370"/>
                </a:cubicBezTo>
                <a:cubicBezTo>
                  <a:pt x="15574" y="56241"/>
                  <a:pt x="15364" y="56241"/>
                  <a:pt x="15348" y="56095"/>
                </a:cubicBezTo>
                <a:cubicBezTo>
                  <a:pt x="15299" y="55965"/>
                  <a:pt x="15477" y="55998"/>
                  <a:pt x="15542" y="55949"/>
                </a:cubicBezTo>
                <a:cubicBezTo>
                  <a:pt x="15380" y="55868"/>
                  <a:pt x="15445" y="55884"/>
                  <a:pt x="15542" y="55771"/>
                </a:cubicBezTo>
                <a:cubicBezTo>
                  <a:pt x="15315" y="55771"/>
                  <a:pt x="15396" y="55998"/>
                  <a:pt x="15089" y="55965"/>
                </a:cubicBezTo>
                <a:cubicBezTo>
                  <a:pt x="15153" y="55836"/>
                  <a:pt x="15186" y="55706"/>
                  <a:pt x="15218" y="55593"/>
                </a:cubicBezTo>
                <a:cubicBezTo>
                  <a:pt x="15299" y="55609"/>
                  <a:pt x="15348" y="55642"/>
                  <a:pt x="15348" y="55723"/>
                </a:cubicBezTo>
                <a:cubicBezTo>
                  <a:pt x="15396" y="55609"/>
                  <a:pt x="15186" y="55285"/>
                  <a:pt x="14943" y="55221"/>
                </a:cubicBezTo>
                <a:cubicBezTo>
                  <a:pt x="14959" y="54848"/>
                  <a:pt x="15412" y="54654"/>
                  <a:pt x="15137" y="54330"/>
                </a:cubicBezTo>
                <a:cubicBezTo>
                  <a:pt x="15283" y="54282"/>
                  <a:pt x="15348" y="54330"/>
                  <a:pt x="15591" y="54282"/>
                </a:cubicBezTo>
                <a:cubicBezTo>
                  <a:pt x="15704" y="54427"/>
                  <a:pt x="15623" y="54492"/>
                  <a:pt x="15591" y="54654"/>
                </a:cubicBezTo>
                <a:cubicBezTo>
                  <a:pt x="15429" y="54525"/>
                  <a:pt x="15477" y="54606"/>
                  <a:pt x="15526" y="54751"/>
                </a:cubicBezTo>
                <a:cubicBezTo>
                  <a:pt x="15429" y="54686"/>
                  <a:pt x="15283" y="54703"/>
                  <a:pt x="15202" y="54800"/>
                </a:cubicBezTo>
                <a:cubicBezTo>
                  <a:pt x="15332" y="54784"/>
                  <a:pt x="15461" y="54881"/>
                  <a:pt x="15655" y="54929"/>
                </a:cubicBezTo>
                <a:cubicBezTo>
                  <a:pt x="15655" y="55156"/>
                  <a:pt x="15833" y="55577"/>
                  <a:pt x="15542" y="55544"/>
                </a:cubicBezTo>
                <a:cubicBezTo>
                  <a:pt x="15607" y="55706"/>
                  <a:pt x="15720" y="55836"/>
                  <a:pt x="15882" y="55949"/>
                </a:cubicBezTo>
                <a:cubicBezTo>
                  <a:pt x="15947" y="55917"/>
                  <a:pt x="15947" y="55836"/>
                  <a:pt x="16076" y="55852"/>
                </a:cubicBezTo>
                <a:cubicBezTo>
                  <a:pt x="15963" y="55690"/>
                  <a:pt x="15898" y="55447"/>
                  <a:pt x="16141" y="55383"/>
                </a:cubicBezTo>
                <a:cubicBezTo>
                  <a:pt x="16060" y="55512"/>
                  <a:pt x="16109" y="55706"/>
                  <a:pt x="16270" y="55755"/>
                </a:cubicBezTo>
                <a:cubicBezTo>
                  <a:pt x="16384" y="55577"/>
                  <a:pt x="16384" y="55285"/>
                  <a:pt x="16594" y="55156"/>
                </a:cubicBezTo>
                <a:cubicBezTo>
                  <a:pt x="16546" y="55156"/>
                  <a:pt x="16335" y="55075"/>
                  <a:pt x="16319" y="55107"/>
                </a:cubicBezTo>
                <a:cubicBezTo>
                  <a:pt x="16173" y="55059"/>
                  <a:pt x="16384" y="54881"/>
                  <a:pt x="16529" y="54881"/>
                </a:cubicBezTo>
                <a:cubicBezTo>
                  <a:pt x="16449" y="54476"/>
                  <a:pt x="16125" y="54492"/>
                  <a:pt x="15785" y="54427"/>
                </a:cubicBezTo>
                <a:cubicBezTo>
                  <a:pt x="15995" y="54314"/>
                  <a:pt x="16384" y="54492"/>
                  <a:pt x="16449" y="54217"/>
                </a:cubicBezTo>
                <a:cubicBezTo>
                  <a:pt x="16659" y="54282"/>
                  <a:pt x="16368" y="54395"/>
                  <a:pt x="16449" y="54541"/>
                </a:cubicBezTo>
                <a:cubicBezTo>
                  <a:pt x="16756" y="54444"/>
                  <a:pt x="16659" y="54233"/>
                  <a:pt x="16708" y="54023"/>
                </a:cubicBezTo>
                <a:cubicBezTo>
                  <a:pt x="16529" y="54023"/>
                  <a:pt x="16384" y="53699"/>
                  <a:pt x="16109" y="53764"/>
                </a:cubicBezTo>
                <a:cubicBezTo>
                  <a:pt x="16319" y="53537"/>
                  <a:pt x="15947" y="53424"/>
                  <a:pt x="15898" y="53246"/>
                </a:cubicBezTo>
                <a:cubicBezTo>
                  <a:pt x="16044" y="53262"/>
                  <a:pt x="16303" y="53375"/>
                  <a:pt x="16222" y="53148"/>
                </a:cubicBezTo>
                <a:cubicBezTo>
                  <a:pt x="16400" y="53148"/>
                  <a:pt x="16303" y="53359"/>
                  <a:pt x="16562" y="53294"/>
                </a:cubicBezTo>
                <a:cubicBezTo>
                  <a:pt x="16222" y="53213"/>
                  <a:pt x="16529" y="52857"/>
                  <a:pt x="16287" y="52776"/>
                </a:cubicBezTo>
                <a:cubicBezTo>
                  <a:pt x="16028" y="52825"/>
                  <a:pt x="15833" y="53051"/>
                  <a:pt x="15833" y="53310"/>
                </a:cubicBezTo>
                <a:cubicBezTo>
                  <a:pt x="15477" y="53246"/>
                  <a:pt x="15477" y="53294"/>
                  <a:pt x="15429" y="53132"/>
                </a:cubicBezTo>
                <a:cubicBezTo>
                  <a:pt x="15137" y="53181"/>
                  <a:pt x="15008" y="53068"/>
                  <a:pt x="14959" y="53278"/>
                </a:cubicBezTo>
                <a:cubicBezTo>
                  <a:pt x="14733" y="53181"/>
                  <a:pt x="14943" y="53068"/>
                  <a:pt x="14894" y="52857"/>
                </a:cubicBezTo>
                <a:cubicBezTo>
                  <a:pt x="14652" y="53068"/>
                  <a:pt x="14716" y="52711"/>
                  <a:pt x="14894" y="52630"/>
                </a:cubicBezTo>
                <a:cubicBezTo>
                  <a:pt x="15040" y="52663"/>
                  <a:pt x="14927" y="52889"/>
                  <a:pt x="14959" y="53003"/>
                </a:cubicBezTo>
                <a:lnTo>
                  <a:pt x="15170" y="53003"/>
                </a:lnTo>
                <a:cubicBezTo>
                  <a:pt x="15315" y="52970"/>
                  <a:pt x="15186" y="52760"/>
                  <a:pt x="15234" y="52663"/>
                </a:cubicBezTo>
                <a:cubicBezTo>
                  <a:pt x="15315" y="52728"/>
                  <a:pt x="15364" y="52711"/>
                  <a:pt x="15364" y="52630"/>
                </a:cubicBezTo>
                <a:cubicBezTo>
                  <a:pt x="15510" y="52630"/>
                  <a:pt x="15510" y="52744"/>
                  <a:pt x="15493" y="52857"/>
                </a:cubicBezTo>
                <a:cubicBezTo>
                  <a:pt x="15591" y="52792"/>
                  <a:pt x="15607" y="52841"/>
                  <a:pt x="15704" y="52857"/>
                </a:cubicBezTo>
                <a:cubicBezTo>
                  <a:pt x="15850" y="52776"/>
                  <a:pt x="15979" y="52679"/>
                  <a:pt x="16109" y="52566"/>
                </a:cubicBezTo>
                <a:cubicBezTo>
                  <a:pt x="16287" y="52614"/>
                  <a:pt x="16011" y="52695"/>
                  <a:pt x="16173" y="52760"/>
                </a:cubicBezTo>
                <a:cubicBezTo>
                  <a:pt x="16270" y="52630"/>
                  <a:pt x="16368" y="52533"/>
                  <a:pt x="16368" y="52339"/>
                </a:cubicBezTo>
                <a:cubicBezTo>
                  <a:pt x="16238" y="52145"/>
                  <a:pt x="16060" y="52323"/>
                  <a:pt x="16028" y="52096"/>
                </a:cubicBezTo>
                <a:cubicBezTo>
                  <a:pt x="16157" y="52015"/>
                  <a:pt x="16190" y="52096"/>
                  <a:pt x="16351" y="52096"/>
                </a:cubicBezTo>
                <a:cubicBezTo>
                  <a:pt x="16303" y="51999"/>
                  <a:pt x="16222" y="51789"/>
                  <a:pt x="16351" y="51691"/>
                </a:cubicBezTo>
                <a:cubicBezTo>
                  <a:pt x="16400" y="51918"/>
                  <a:pt x="16578" y="51449"/>
                  <a:pt x="16756" y="51352"/>
                </a:cubicBezTo>
                <a:cubicBezTo>
                  <a:pt x="16805" y="51384"/>
                  <a:pt x="16869" y="51416"/>
                  <a:pt x="16886" y="51352"/>
                </a:cubicBezTo>
                <a:cubicBezTo>
                  <a:pt x="16999" y="51449"/>
                  <a:pt x="16772" y="51708"/>
                  <a:pt x="16627" y="51772"/>
                </a:cubicBezTo>
                <a:cubicBezTo>
                  <a:pt x="16643" y="51805"/>
                  <a:pt x="16691" y="51821"/>
                  <a:pt x="16691" y="51870"/>
                </a:cubicBezTo>
                <a:cubicBezTo>
                  <a:pt x="16772" y="51837"/>
                  <a:pt x="16821" y="51756"/>
                  <a:pt x="16821" y="51675"/>
                </a:cubicBezTo>
                <a:cubicBezTo>
                  <a:pt x="16983" y="51886"/>
                  <a:pt x="16934" y="52129"/>
                  <a:pt x="17355" y="52226"/>
                </a:cubicBezTo>
                <a:cubicBezTo>
                  <a:pt x="17274" y="52582"/>
                  <a:pt x="17290" y="52954"/>
                  <a:pt x="17436" y="53294"/>
                </a:cubicBezTo>
                <a:cubicBezTo>
                  <a:pt x="17371" y="53310"/>
                  <a:pt x="17096" y="53391"/>
                  <a:pt x="17307" y="53440"/>
                </a:cubicBezTo>
                <a:cubicBezTo>
                  <a:pt x="17274" y="53537"/>
                  <a:pt x="17112" y="53375"/>
                  <a:pt x="17031" y="53391"/>
                </a:cubicBezTo>
                <a:cubicBezTo>
                  <a:pt x="17080" y="53586"/>
                  <a:pt x="17031" y="53780"/>
                  <a:pt x="16902" y="53942"/>
                </a:cubicBezTo>
                <a:cubicBezTo>
                  <a:pt x="17031" y="53893"/>
                  <a:pt x="17177" y="53845"/>
                  <a:pt x="17307" y="53796"/>
                </a:cubicBezTo>
                <a:cubicBezTo>
                  <a:pt x="17485" y="53796"/>
                  <a:pt x="17485" y="54071"/>
                  <a:pt x="17307" y="54071"/>
                </a:cubicBezTo>
                <a:cubicBezTo>
                  <a:pt x="17161" y="54104"/>
                  <a:pt x="17209" y="53990"/>
                  <a:pt x="17112" y="53990"/>
                </a:cubicBezTo>
                <a:cubicBezTo>
                  <a:pt x="16934" y="54120"/>
                  <a:pt x="17015" y="54411"/>
                  <a:pt x="16902" y="54589"/>
                </a:cubicBezTo>
                <a:cubicBezTo>
                  <a:pt x="17145" y="54557"/>
                  <a:pt x="17031" y="54282"/>
                  <a:pt x="17112" y="54120"/>
                </a:cubicBezTo>
                <a:cubicBezTo>
                  <a:pt x="17339" y="54201"/>
                  <a:pt x="17598" y="54217"/>
                  <a:pt x="17841" y="54217"/>
                </a:cubicBezTo>
                <a:cubicBezTo>
                  <a:pt x="17889" y="54087"/>
                  <a:pt x="17711" y="54120"/>
                  <a:pt x="17711" y="54023"/>
                </a:cubicBezTo>
                <a:cubicBezTo>
                  <a:pt x="17647" y="54055"/>
                  <a:pt x="17614" y="54104"/>
                  <a:pt x="17582" y="54168"/>
                </a:cubicBezTo>
                <a:cubicBezTo>
                  <a:pt x="17517" y="53958"/>
                  <a:pt x="17485" y="53731"/>
                  <a:pt x="17501" y="53521"/>
                </a:cubicBezTo>
                <a:cubicBezTo>
                  <a:pt x="17679" y="53537"/>
                  <a:pt x="17857" y="53505"/>
                  <a:pt x="18019" y="53472"/>
                </a:cubicBezTo>
                <a:lnTo>
                  <a:pt x="18019" y="53148"/>
                </a:lnTo>
                <a:cubicBezTo>
                  <a:pt x="17986" y="53181"/>
                  <a:pt x="17760" y="53310"/>
                  <a:pt x="17889" y="53327"/>
                </a:cubicBezTo>
                <a:cubicBezTo>
                  <a:pt x="17695" y="53424"/>
                  <a:pt x="17938" y="53068"/>
                  <a:pt x="17485" y="53148"/>
                </a:cubicBezTo>
                <a:cubicBezTo>
                  <a:pt x="17452" y="53035"/>
                  <a:pt x="17566" y="52809"/>
                  <a:pt x="17420" y="52776"/>
                </a:cubicBezTo>
                <a:cubicBezTo>
                  <a:pt x="17630" y="52744"/>
                  <a:pt x="17776" y="52533"/>
                  <a:pt x="17744" y="52323"/>
                </a:cubicBezTo>
                <a:cubicBezTo>
                  <a:pt x="17727" y="52274"/>
                  <a:pt x="17614" y="52290"/>
                  <a:pt x="17614" y="52226"/>
                </a:cubicBezTo>
                <a:cubicBezTo>
                  <a:pt x="17517" y="52242"/>
                  <a:pt x="17549" y="52339"/>
                  <a:pt x="17549" y="52420"/>
                </a:cubicBezTo>
                <a:cubicBezTo>
                  <a:pt x="17420" y="52258"/>
                  <a:pt x="17307" y="52080"/>
                  <a:pt x="17209" y="51902"/>
                </a:cubicBezTo>
                <a:cubicBezTo>
                  <a:pt x="17452" y="51902"/>
                  <a:pt x="17290" y="52193"/>
                  <a:pt x="17614" y="52129"/>
                </a:cubicBezTo>
                <a:cubicBezTo>
                  <a:pt x="17614" y="52096"/>
                  <a:pt x="17533" y="52096"/>
                  <a:pt x="17485" y="52096"/>
                </a:cubicBezTo>
                <a:cubicBezTo>
                  <a:pt x="17663" y="51934"/>
                  <a:pt x="17533" y="51837"/>
                  <a:pt x="17614" y="51724"/>
                </a:cubicBezTo>
                <a:cubicBezTo>
                  <a:pt x="17825" y="51627"/>
                  <a:pt x="17808" y="51886"/>
                  <a:pt x="18067" y="51724"/>
                </a:cubicBezTo>
                <a:cubicBezTo>
                  <a:pt x="18067" y="51805"/>
                  <a:pt x="17986" y="51821"/>
                  <a:pt x="18003" y="51902"/>
                </a:cubicBezTo>
                <a:cubicBezTo>
                  <a:pt x="17808" y="51967"/>
                  <a:pt x="17841" y="51837"/>
                  <a:pt x="17744" y="51821"/>
                </a:cubicBezTo>
                <a:cubicBezTo>
                  <a:pt x="17760" y="51853"/>
                  <a:pt x="17711" y="51853"/>
                  <a:pt x="17679" y="51870"/>
                </a:cubicBezTo>
                <a:cubicBezTo>
                  <a:pt x="17695" y="51951"/>
                  <a:pt x="17792" y="51967"/>
                  <a:pt x="17938" y="51951"/>
                </a:cubicBezTo>
                <a:cubicBezTo>
                  <a:pt x="17744" y="52161"/>
                  <a:pt x="18035" y="52452"/>
                  <a:pt x="18278" y="52323"/>
                </a:cubicBezTo>
                <a:cubicBezTo>
                  <a:pt x="18294" y="52242"/>
                  <a:pt x="18084" y="52096"/>
                  <a:pt x="18278" y="52048"/>
                </a:cubicBezTo>
                <a:cubicBezTo>
                  <a:pt x="18262" y="51999"/>
                  <a:pt x="18165" y="51983"/>
                  <a:pt x="18116" y="52015"/>
                </a:cubicBezTo>
                <a:cubicBezTo>
                  <a:pt x="18165" y="51902"/>
                  <a:pt x="18116" y="51578"/>
                  <a:pt x="18197" y="51352"/>
                </a:cubicBezTo>
                <a:cubicBezTo>
                  <a:pt x="18067" y="51384"/>
                  <a:pt x="18100" y="51546"/>
                  <a:pt x="18003" y="51627"/>
                </a:cubicBezTo>
                <a:cubicBezTo>
                  <a:pt x="17906" y="51562"/>
                  <a:pt x="17857" y="51481"/>
                  <a:pt x="17873" y="51675"/>
                </a:cubicBezTo>
                <a:cubicBezTo>
                  <a:pt x="17792" y="51643"/>
                  <a:pt x="17744" y="51578"/>
                  <a:pt x="17727" y="51497"/>
                </a:cubicBezTo>
                <a:cubicBezTo>
                  <a:pt x="17582" y="51513"/>
                  <a:pt x="17388" y="51578"/>
                  <a:pt x="17274" y="51449"/>
                </a:cubicBezTo>
                <a:cubicBezTo>
                  <a:pt x="17339" y="51384"/>
                  <a:pt x="17371" y="51465"/>
                  <a:pt x="17468" y="51352"/>
                </a:cubicBezTo>
                <a:cubicBezTo>
                  <a:pt x="16950" y="51076"/>
                  <a:pt x="17566" y="50801"/>
                  <a:pt x="17582" y="50283"/>
                </a:cubicBezTo>
                <a:cubicBezTo>
                  <a:pt x="17388" y="50251"/>
                  <a:pt x="17468" y="50396"/>
                  <a:pt x="17452" y="50477"/>
                </a:cubicBezTo>
                <a:cubicBezTo>
                  <a:pt x="17339" y="50429"/>
                  <a:pt x="17226" y="50299"/>
                  <a:pt x="17258" y="50526"/>
                </a:cubicBezTo>
                <a:cubicBezTo>
                  <a:pt x="17112" y="50413"/>
                  <a:pt x="17209" y="50154"/>
                  <a:pt x="17258" y="50105"/>
                </a:cubicBezTo>
                <a:cubicBezTo>
                  <a:pt x="17290" y="50024"/>
                  <a:pt x="17258" y="50251"/>
                  <a:pt x="17452" y="50202"/>
                </a:cubicBezTo>
                <a:cubicBezTo>
                  <a:pt x="17582" y="50170"/>
                  <a:pt x="17582" y="49927"/>
                  <a:pt x="17598" y="50234"/>
                </a:cubicBezTo>
                <a:cubicBezTo>
                  <a:pt x="17727" y="50154"/>
                  <a:pt x="17889" y="50089"/>
                  <a:pt x="18051" y="50040"/>
                </a:cubicBezTo>
                <a:cubicBezTo>
                  <a:pt x="18003" y="49992"/>
                  <a:pt x="17889" y="49992"/>
                  <a:pt x="17922" y="49895"/>
                </a:cubicBezTo>
                <a:lnTo>
                  <a:pt x="18326" y="49895"/>
                </a:lnTo>
                <a:lnTo>
                  <a:pt x="18326" y="50089"/>
                </a:lnTo>
                <a:cubicBezTo>
                  <a:pt x="18407" y="50073"/>
                  <a:pt x="18375" y="49975"/>
                  <a:pt x="18391" y="49895"/>
                </a:cubicBezTo>
                <a:cubicBezTo>
                  <a:pt x="18699" y="50251"/>
                  <a:pt x="18699" y="49765"/>
                  <a:pt x="18780" y="49619"/>
                </a:cubicBezTo>
                <a:cubicBezTo>
                  <a:pt x="18764" y="49571"/>
                  <a:pt x="18715" y="49571"/>
                  <a:pt x="18715" y="49522"/>
                </a:cubicBezTo>
                <a:cubicBezTo>
                  <a:pt x="18521" y="49522"/>
                  <a:pt x="18553" y="49700"/>
                  <a:pt x="18375" y="49571"/>
                </a:cubicBezTo>
                <a:cubicBezTo>
                  <a:pt x="18407" y="49668"/>
                  <a:pt x="18407" y="49781"/>
                  <a:pt x="18585" y="49765"/>
                </a:cubicBezTo>
                <a:cubicBezTo>
                  <a:pt x="18407" y="49992"/>
                  <a:pt x="18019" y="49668"/>
                  <a:pt x="18181" y="49538"/>
                </a:cubicBezTo>
                <a:cubicBezTo>
                  <a:pt x="17922" y="49474"/>
                  <a:pt x="18051" y="49668"/>
                  <a:pt x="17841" y="49635"/>
                </a:cubicBezTo>
                <a:cubicBezTo>
                  <a:pt x="17841" y="49555"/>
                  <a:pt x="17841" y="49490"/>
                  <a:pt x="17776" y="49490"/>
                </a:cubicBezTo>
                <a:cubicBezTo>
                  <a:pt x="17873" y="49344"/>
                  <a:pt x="18051" y="49490"/>
                  <a:pt x="17986" y="49215"/>
                </a:cubicBezTo>
                <a:cubicBezTo>
                  <a:pt x="18084" y="49279"/>
                  <a:pt x="18116" y="49393"/>
                  <a:pt x="18391" y="49344"/>
                </a:cubicBezTo>
                <a:cubicBezTo>
                  <a:pt x="18440" y="49474"/>
                  <a:pt x="18262" y="49441"/>
                  <a:pt x="18262" y="49522"/>
                </a:cubicBezTo>
                <a:cubicBezTo>
                  <a:pt x="18521" y="49555"/>
                  <a:pt x="18877" y="49279"/>
                  <a:pt x="18925" y="49571"/>
                </a:cubicBezTo>
                <a:cubicBezTo>
                  <a:pt x="19039" y="49376"/>
                  <a:pt x="19444" y="49263"/>
                  <a:pt x="19249" y="49004"/>
                </a:cubicBezTo>
                <a:cubicBezTo>
                  <a:pt x="19152" y="49036"/>
                  <a:pt x="19055" y="49085"/>
                  <a:pt x="18974" y="49150"/>
                </a:cubicBezTo>
                <a:cubicBezTo>
                  <a:pt x="18861" y="49101"/>
                  <a:pt x="18747" y="49036"/>
                  <a:pt x="18650" y="48972"/>
                </a:cubicBezTo>
                <a:cubicBezTo>
                  <a:pt x="18666" y="48842"/>
                  <a:pt x="18845" y="48842"/>
                  <a:pt x="18780" y="48648"/>
                </a:cubicBezTo>
                <a:lnTo>
                  <a:pt x="19314" y="48826"/>
                </a:lnTo>
                <a:cubicBezTo>
                  <a:pt x="19379" y="48826"/>
                  <a:pt x="19363" y="48761"/>
                  <a:pt x="19379" y="48729"/>
                </a:cubicBezTo>
                <a:cubicBezTo>
                  <a:pt x="19346" y="48632"/>
                  <a:pt x="19023" y="48729"/>
                  <a:pt x="18974" y="48648"/>
                </a:cubicBezTo>
                <a:cubicBezTo>
                  <a:pt x="19023" y="48486"/>
                  <a:pt x="18909" y="48389"/>
                  <a:pt x="18893" y="48276"/>
                </a:cubicBezTo>
                <a:cubicBezTo>
                  <a:pt x="19168" y="48211"/>
                  <a:pt x="19444" y="48438"/>
                  <a:pt x="19557" y="48535"/>
                </a:cubicBezTo>
                <a:cubicBezTo>
                  <a:pt x="19703" y="48470"/>
                  <a:pt x="19557" y="48243"/>
                  <a:pt x="19897" y="48308"/>
                </a:cubicBezTo>
                <a:cubicBezTo>
                  <a:pt x="19929" y="48081"/>
                  <a:pt x="19800" y="47984"/>
                  <a:pt x="19897" y="47839"/>
                </a:cubicBezTo>
                <a:cubicBezTo>
                  <a:pt x="19686" y="47790"/>
                  <a:pt x="19783" y="47952"/>
                  <a:pt x="19767" y="48033"/>
                </a:cubicBezTo>
                <a:cubicBezTo>
                  <a:pt x="19541" y="48017"/>
                  <a:pt x="19622" y="47741"/>
                  <a:pt x="19897" y="47790"/>
                </a:cubicBezTo>
                <a:cubicBezTo>
                  <a:pt x="19735" y="47353"/>
                  <a:pt x="20042" y="47320"/>
                  <a:pt x="19897" y="46964"/>
                </a:cubicBezTo>
                <a:cubicBezTo>
                  <a:pt x="20302" y="46964"/>
                  <a:pt x="20026" y="47450"/>
                  <a:pt x="20431" y="47466"/>
                </a:cubicBezTo>
                <a:cubicBezTo>
                  <a:pt x="20302" y="47628"/>
                  <a:pt x="20463" y="47709"/>
                  <a:pt x="20431" y="47919"/>
                </a:cubicBezTo>
                <a:cubicBezTo>
                  <a:pt x="20544" y="47871"/>
                  <a:pt x="20496" y="47725"/>
                  <a:pt x="20561" y="47644"/>
                </a:cubicBezTo>
                <a:cubicBezTo>
                  <a:pt x="20658" y="47677"/>
                  <a:pt x="20722" y="47709"/>
                  <a:pt x="20820" y="47741"/>
                </a:cubicBezTo>
                <a:cubicBezTo>
                  <a:pt x="20755" y="47822"/>
                  <a:pt x="20706" y="47903"/>
                  <a:pt x="20674" y="48017"/>
                </a:cubicBezTo>
                <a:cubicBezTo>
                  <a:pt x="20561" y="47936"/>
                  <a:pt x="20285" y="47984"/>
                  <a:pt x="20350" y="48146"/>
                </a:cubicBezTo>
                <a:cubicBezTo>
                  <a:pt x="20544" y="48146"/>
                  <a:pt x="20544" y="48049"/>
                  <a:pt x="20755" y="48049"/>
                </a:cubicBezTo>
                <a:cubicBezTo>
                  <a:pt x="20771" y="48162"/>
                  <a:pt x="20884" y="48243"/>
                  <a:pt x="20755" y="48340"/>
                </a:cubicBezTo>
                <a:cubicBezTo>
                  <a:pt x="20658" y="48324"/>
                  <a:pt x="20722" y="48195"/>
                  <a:pt x="20625" y="48195"/>
                </a:cubicBezTo>
                <a:cubicBezTo>
                  <a:pt x="20366" y="48518"/>
                  <a:pt x="21111" y="48988"/>
                  <a:pt x="20901" y="49635"/>
                </a:cubicBezTo>
                <a:cubicBezTo>
                  <a:pt x="20836" y="49587"/>
                  <a:pt x="20771" y="49587"/>
                  <a:pt x="20706" y="49587"/>
                </a:cubicBezTo>
                <a:cubicBezTo>
                  <a:pt x="20771" y="49716"/>
                  <a:pt x="20981" y="49749"/>
                  <a:pt x="20965" y="49959"/>
                </a:cubicBezTo>
                <a:cubicBezTo>
                  <a:pt x="20836" y="49943"/>
                  <a:pt x="20771" y="49959"/>
                  <a:pt x="20771" y="50040"/>
                </a:cubicBezTo>
                <a:cubicBezTo>
                  <a:pt x="20868" y="50089"/>
                  <a:pt x="20981" y="50121"/>
                  <a:pt x="21095" y="50137"/>
                </a:cubicBezTo>
                <a:cubicBezTo>
                  <a:pt x="21095" y="50186"/>
                  <a:pt x="20981" y="50170"/>
                  <a:pt x="20901" y="50186"/>
                </a:cubicBezTo>
                <a:cubicBezTo>
                  <a:pt x="21143" y="50413"/>
                  <a:pt x="21062" y="50704"/>
                  <a:pt x="20981" y="50931"/>
                </a:cubicBezTo>
                <a:cubicBezTo>
                  <a:pt x="20884" y="51141"/>
                  <a:pt x="21046" y="51303"/>
                  <a:pt x="21046" y="51578"/>
                </a:cubicBezTo>
                <a:cubicBezTo>
                  <a:pt x="21062" y="51837"/>
                  <a:pt x="21079" y="52210"/>
                  <a:pt x="20787" y="52420"/>
                </a:cubicBezTo>
                <a:cubicBezTo>
                  <a:pt x="20852" y="52210"/>
                  <a:pt x="20949" y="52048"/>
                  <a:pt x="20852" y="51853"/>
                </a:cubicBezTo>
                <a:cubicBezTo>
                  <a:pt x="20658" y="51837"/>
                  <a:pt x="20641" y="51951"/>
                  <a:pt x="20658" y="52096"/>
                </a:cubicBezTo>
                <a:cubicBezTo>
                  <a:pt x="20868" y="51999"/>
                  <a:pt x="20690" y="52096"/>
                  <a:pt x="20722" y="52226"/>
                </a:cubicBezTo>
                <a:cubicBezTo>
                  <a:pt x="20415" y="51983"/>
                  <a:pt x="20820" y="53181"/>
                  <a:pt x="20334" y="53213"/>
                </a:cubicBezTo>
                <a:cubicBezTo>
                  <a:pt x="20366" y="53310"/>
                  <a:pt x="20431" y="53148"/>
                  <a:pt x="20544" y="53246"/>
                </a:cubicBezTo>
                <a:cubicBezTo>
                  <a:pt x="20577" y="53634"/>
                  <a:pt x="20415" y="53650"/>
                  <a:pt x="20415" y="53942"/>
                </a:cubicBezTo>
                <a:cubicBezTo>
                  <a:pt x="20496" y="53942"/>
                  <a:pt x="20463" y="53861"/>
                  <a:pt x="20480" y="53812"/>
                </a:cubicBezTo>
                <a:cubicBezTo>
                  <a:pt x="20771" y="54686"/>
                  <a:pt x="20803" y="55642"/>
                  <a:pt x="20577" y="56548"/>
                </a:cubicBezTo>
                <a:cubicBezTo>
                  <a:pt x="20658" y="56613"/>
                  <a:pt x="20868" y="56581"/>
                  <a:pt x="20787" y="56775"/>
                </a:cubicBezTo>
                <a:cubicBezTo>
                  <a:pt x="20722" y="56742"/>
                  <a:pt x="20674" y="56694"/>
                  <a:pt x="20641" y="56629"/>
                </a:cubicBezTo>
                <a:cubicBezTo>
                  <a:pt x="20577" y="56662"/>
                  <a:pt x="20512" y="56742"/>
                  <a:pt x="20512" y="56823"/>
                </a:cubicBezTo>
                <a:cubicBezTo>
                  <a:pt x="20561" y="56921"/>
                  <a:pt x="20625" y="56759"/>
                  <a:pt x="20722" y="56872"/>
                </a:cubicBezTo>
                <a:cubicBezTo>
                  <a:pt x="20625" y="56969"/>
                  <a:pt x="20512" y="56969"/>
                  <a:pt x="20463" y="57001"/>
                </a:cubicBezTo>
                <a:cubicBezTo>
                  <a:pt x="20561" y="57163"/>
                  <a:pt x="20609" y="56904"/>
                  <a:pt x="20787" y="56953"/>
                </a:cubicBezTo>
                <a:cubicBezTo>
                  <a:pt x="20820" y="57082"/>
                  <a:pt x="20901" y="57180"/>
                  <a:pt x="20981" y="57277"/>
                </a:cubicBezTo>
                <a:cubicBezTo>
                  <a:pt x="20917" y="57422"/>
                  <a:pt x="20739" y="57212"/>
                  <a:pt x="20658" y="57325"/>
                </a:cubicBezTo>
                <a:cubicBezTo>
                  <a:pt x="20755" y="57536"/>
                  <a:pt x="20625" y="57617"/>
                  <a:pt x="20658" y="57892"/>
                </a:cubicBezTo>
                <a:cubicBezTo>
                  <a:pt x="20480" y="57859"/>
                  <a:pt x="20528" y="57973"/>
                  <a:pt x="20399" y="57973"/>
                </a:cubicBezTo>
                <a:cubicBezTo>
                  <a:pt x="20528" y="58151"/>
                  <a:pt x="20415" y="58264"/>
                  <a:pt x="20334" y="58394"/>
                </a:cubicBezTo>
                <a:cubicBezTo>
                  <a:pt x="20318" y="58523"/>
                  <a:pt x="20706" y="58345"/>
                  <a:pt x="20609" y="58539"/>
                </a:cubicBezTo>
                <a:cubicBezTo>
                  <a:pt x="20722" y="58507"/>
                  <a:pt x="20658" y="58361"/>
                  <a:pt x="20868" y="58394"/>
                </a:cubicBezTo>
                <a:cubicBezTo>
                  <a:pt x="20625" y="58556"/>
                  <a:pt x="20965" y="58798"/>
                  <a:pt x="20658" y="58912"/>
                </a:cubicBezTo>
                <a:cubicBezTo>
                  <a:pt x="20836" y="59057"/>
                  <a:pt x="20674" y="59252"/>
                  <a:pt x="20868" y="59462"/>
                </a:cubicBezTo>
                <a:cubicBezTo>
                  <a:pt x="20771" y="59592"/>
                  <a:pt x="20496" y="59932"/>
                  <a:pt x="20480" y="60110"/>
                </a:cubicBezTo>
                <a:cubicBezTo>
                  <a:pt x="20480" y="60207"/>
                  <a:pt x="20690" y="60142"/>
                  <a:pt x="20674" y="60255"/>
                </a:cubicBezTo>
                <a:cubicBezTo>
                  <a:pt x="20350" y="60434"/>
                  <a:pt x="20658" y="60693"/>
                  <a:pt x="20285" y="60854"/>
                </a:cubicBezTo>
                <a:cubicBezTo>
                  <a:pt x="20172" y="60773"/>
                  <a:pt x="20318" y="60725"/>
                  <a:pt x="20350" y="60628"/>
                </a:cubicBezTo>
                <a:cubicBezTo>
                  <a:pt x="20059" y="60676"/>
                  <a:pt x="20156" y="60952"/>
                  <a:pt x="20221" y="61081"/>
                </a:cubicBezTo>
                <a:cubicBezTo>
                  <a:pt x="19994" y="61194"/>
                  <a:pt x="20075" y="60563"/>
                  <a:pt x="20091" y="60482"/>
                </a:cubicBezTo>
                <a:cubicBezTo>
                  <a:pt x="20221" y="60482"/>
                  <a:pt x="20172" y="60612"/>
                  <a:pt x="20350" y="60579"/>
                </a:cubicBezTo>
                <a:cubicBezTo>
                  <a:pt x="20302" y="60466"/>
                  <a:pt x="20156" y="60434"/>
                  <a:pt x="20010" y="60385"/>
                </a:cubicBezTo>
                <a:cubicBezTo>
                  <a:pt x="20123" y="59818"/>
                  <a:pt x="20172" y="59252"/>
                  <a:pt x="20123" y="58669"/>
                </a:cubicBezTo>
                <a:cubicBezTo>
                  <a:pt x="19978" y="58701"/>
                  <a:pt x="20204" y="58750"/>
                  <a:pt x="20059" y="58815"/>
                </a:cubicBezTo>
                <a:cubicBezTo>
                  <a:pt x="20188" y="58102"/>
                  <a:pt x="19913" y="56856"/>
                  <a:pt x="19962" y="56257"/>
                </a:cubicBezTo>
                <a:cubicBezTo>
                  <a:pt x="19994" y="56208"/>
                  <a:pt x="20042" y="56176"/>
                  <a:pt x="20172" y="56176"/>
                </a:cubicBezTo>
                <a:cubicBezTo>
                  <a:pt x="20172" y="56014"/>
                  <a:pt x="19962" y="56030"/>
                  <a:pt x="19897" y="55933"/>
                </a:cubicBezTo>
                <a:cubicBezTo>
                  <a:pt x="20172" y="55690"/>
                  <a:pt x="19800" y="55253"/>
                  <a:pt x="20091" y="55059"/>
                </a:cubicBezTo>
                <a:cubicBezTo>
                  <a:pt x="20059" y="54978"/>
                  <a:pt x="19978" y="54945"/>
                  <a:pt x="19816" y="54962"/>
                </a:cubicBezTo>
                <a:cubicBezTo>
                  <a:pt x="20075" y="54816"/>
                  <a:pt x="19994" y="54703"/>
                  <a:pt x="19881" y="54508"/>
                </a:cubicBezTo>
                <a:cubicBezTo>
                  <a:pt x="19929" y="54508"/>
                  <a:pt x="19945" y="54557"/>
                  <a:pt x="20010" y="54541"/>
                </a:cubicBezTo>
                <a:cubicBezTo>
                  <a:pt x="20042" y="54395"/>
                  <a:pt x="19881" y="54411"/>
                  <a:pt x="20010" y="54314"/>
                </a:cubicBezTo>
                <a:cubicBezTo>
                  <a:pt x="19994" y="54266"/>
                  <a:pt x="19881" y="54282"/>
                  <a:pt x="19881" y="54233"/>
                </a:cubicBezTo>
                <a:cubicBezTo>
                  <a:pt x="19800" y="54444"/>
                  <a:pt x="19832" y="54978"/>
                  <a:pt x="19557" y="55204"/>
                </a:cubicBezTo>
                <a:cubicBezTo>
                  <a:pt x="19541" y="55334"/>
                  <a:pt x="19929" y="55156"/>
                  <a:pt x="19832" y="55334"/>
                </a:cubicBezTo>
                <a:cubicBezTo>
                  <a:pt x="19686" y="55285"/>
                  <a:pt x="19541" y="55302"/>
                  <a:pt x="19427" y="55383"/>
                </a:cubicBezTo>
                <a:cubicBezTo>
                  <a:pt x="19703" y="55609"/>
                  <a:pt x="19411" y="55706"/>
                  <a:pt x="19703" y="55949"/>
                </a:cubicBezTo>
                <a:cubicBezTo>
                  <a:pt x="19395" y="55723"/>
                  <a:pt x="19363" y="56273"/>
                  <a:pt x="19492" y="56176"/>
                </a:cubicBezTo>
                <a:cubicBezTo>
                  <a:pt x="19735" y="56241"/>
                  <a:pt x="19249" y="56451"/>
                  <a:pt x="19363" y="56176"/>
                </a:cubicBezTo>
                <a:cubicBezTo>
                  <a:pt x="18828" y="56143"/>
                  <a:pt x="19023" y="56597"/>
                  <a:pt x="18699" y="56694"/>
                </a:cubicBezTo>
                <a:cubicBezTo>
                  <a:pt x="18666" y="56483"/>
                  <a:pt x="18634" y="56273"/>
                  <a:pt x="18634" y="56046"/>
                </a:cubicBezTo>
                <a:cubicBezTo>
                  <a:pt x="18812" y="56176"/>
                  <a:pt x="18828" y="55949"/>
                  <a:pt x="19039" y="55949"/>
                </a:cubicBezTo>
                <a:cubicBezTo>
                  <a:pt x="18537" y="55787"/>
                  <a:pt x="19217" y="55739"/>
                  <a:pt x="19363" y="55577"/>
                </a:cubicBezTo>
                <a:cubicBezTo>
                  <a:pt x="19168" y="55383"/>
                  <a:pt x="19346" y="55156"/>
                  <a:pt x="19217" y="54929"/>
                </a:cubicBezTo>
                <a:cubicBezTo>
                  <a:pt x="19136" y="54945"/>
                  <a:pt x="19120" y="55010"/>
                  <a:pt x="19023" y="55026"/>
                </a:cubicBezTo>
                <a:cubicBezTo>
                  <a:pt x="18974" y="55204"/>
                  <a:pt x="19136" y="55221"/>
                  <a:pt x="19087" y="55399"/>
                </a:cubicBezTo>
                <a:cubicBezTo>
                  <a:pt x="18796" y="55480"/>
                  <a:pt x="18699" y="55706"/>
                  <a:pt x="18699" y="55998"/>
                </a:cubicBezTo>
                <a:cubicBezTo>
                  <a:pt x="18505" y="55998"/>
                  <a:pt x="18569" y="55820"/>
                  <a:pt x="18440" y="55771"/>
                </a:cubicBezTo>
                <a:cubicBezTo>
                  <a:pt x="18326" y="55836"/>
                  <a:pt x="18569" y="56030"/>
                  <a:pt x="18440" y="56143"/>
                </a:cubicBezTo>
                <a:cubicBezTo>
                  <a:pt x="18310" y="56063"/>
                  <a:pt x="18197" y="56143"/>
                  <a:pt x="18229" y="56289"/>
                </a:cubicBezTo>
                <a:cubicBezTo>
                  <a:pt x="18424" y="56079"/>
                  <a:pt x="18359" y="56354"/>
                  <a:pt x="18229" y="56419"/>
                </a:cubicBezTo>
                <a:cubicBezTo>
                  <a:pt x="17970" y="56386"/>
                  <a:pt x="18116" y="56079"/>
                  <a:pt x="18294" y="56046"/>
                </a:cubicBezTo>
                <a:cubicBezTo>
                  <a:pt x="17841" y="55884"/>
                  <a:pt x="18035" y="56354"/>
                  <a:pt x="17906" y="56467"/>
                </a:cubicBezTo>
                <a:cubicBezTo>
                  <a:pt x="17792" y="56483"/>
                  <a:pt x="17792" y="56435"/>
                  <a:pt x="17695" y="56435"/>
                </a:cubicBezTo>
                <a:cubicBezTo>
                  <a:pt x="17695" y="56548"/>
                  <a:pt x="17711" y="56662"/>
                  <a:pt x="17630" y="56710"/>
                </a:cubicBezTo>
                <a:cubicBezTo>
                  <a:pt x="17889" y="56710"/>
                  <a:pt x="17549" y="57018"/>
                  <a:pt x="17711" y="57180"/>
                </a:cubicBezTo>
                <a:cubicBezTo>
                  <a:pt x="17825" y="57099"/>
                  <a:pt x="17906" y="56985"/>
                  <a:pt x="17906" y="56840"/>
                </a:cubicBezTo>
                <a:cubicBezTo>
                  <a:pt x="18246" y="56921"/>
                  <a:pt x="18003" y="57180"/>
                  <a:pt x="18181" y="57390"/>
                </a:cubicBezTo>
                <a:cubicBezTo>
                  <a:pt x="17857" y="57341"/>
                  <a:pt x="17922" y="57714"/>
                  <a:pt x="17582" y="57779"/>
                </a:cubicBezTo>
                <a:cubicBezTo>
                  <a:pt x="17630" y="57811"/>
                  <a:pt x="17744" y="57989"/>
                  <a:pt x="17582" y="58005"/>
                </a:cubicBezTo>
                <a:cubicBezTo>
                  <a:pt x="17744" y="58523"/>
                  <a:pt x="17776" y="59025"/>
                  <a:pt x="17533" y="59446"/>
                </a:cubicBezTo>
                <a:cubicBezTo>
                  <a:pt x="17614" y="59511"/>
                  <a:pt x="17760" y="59511"/>
                  <a:pt x="17808" y="59576"/>
                </a:cubicBezTo>
                <a:cubicBezTo>
                  <a:pt x="17825" y="59171"/>
                  <a:pt x="17986" y="58718"/>
                  <a:pt x="17792" y="58426"/>
                </a:cubicBezTo>
                <a:cubicBezTo>
                  <a:pt x="17889" y="58264"/>
                  <a:pt x="17711" y="58183"/>
                  <a:pt x="17986" y="58135"/>
                </a:cubicBezTo>
                <a:cubicBezTo>
                  <a:pt x="17954" y="58054"/>
                  <a:pt x="17663" y="58135"/>
                  <a:pt x="17727" y="57957"/>
                </a:cubicBezTo>
                <a:cubicBezTo>
                  <a:pt x="18294" y="57892"/>
                  <a:pt x="18035" y="58507"/>
                  <a:pt x="17922" y="58831"/>
                </a:cubicBezTo>
                <a:cubicBezTo>
                  <a:pt x="17938" y="58896"/>
                  <a:pt x="18067" y="58863"/>
                  <a:pt x="18067" y="58928"/>
                </a:cubicBezTo>
                <a:cubicBezTo>
                  <a:pt x="18229" y="58879"/>
                  <a:pt x="18035" y="58572"/>
                  <a:pt x="18197" y="58507"/>
                </a:cubicBezTo>
                <a:cubicBezTo>
                  <a:pt x="18246" y="58539"/>
                  <a:pt x="18326" y="58556"/>
                  <a:pt x="18391" y="58556"/>
                </a:cubicBezTo>
                <a:cubicBezTo>
                  <a:pt x="18343" y="58701"/>
                  <a:pt x="18165" y="58782"/>
                  <a:pt x="18456" y="58831"/>
                </a:cubicBezTo>
                <a:cubicBezTo>
                  <a:pt x="18407" y="59041"/>
                  <a:pt x="18343" y="59236"/>
                  <a:pt x="18278" y="59446"/>
                </a:cubicBezTo>
                <a:cubicBezTo>
                  <a:pt x="18391" y="59300"/>
                  <a:pt x="18359" y="59333"/>
                  <a:pt x="18537" y="59300"/>
                </a:cubicBezTo>
                <a:cubicBezTo>
                  <a:pt x="18618" y="59171"/>
                  <a:pt x="18326" y="59090"/>
                  <a:pt x="18602" y="59106"/>
                </a:cubicBezTo>
                <a:cubicBezTo>
                  <a:pt x="18666" y="59381"/>
                  <a:pt x="18456" y="59478"/>
                  <a:pt x="18343" y="59624"/>
                </a:cubicBezTo>
                <a:cubicBezTo>
                  <a:pt x="18440" y="59754"/>
                  <a:pt x="18505" y="59495"/>
                  <a:pt x="18666" y="59527"/>
                </a:cubicBezTo>
                <a:cubicBezTo>
                  <a:pt x="18602" y="59656"/>
                  <a:pt x="18521" y="59770"/>
                  <a:pt x="18472" y="59899"/>
                </a:cubicBezTo>
                <a:cubicBezTo>
                  <a:pt x="18747" y="59980"/>
                  <a:pt x="18634" y="60304"/>
                  <a:pt x="18666" y="60450"/>
                </a:cubicBezTo>
                <a:cubicBezTo>
                  <a:pt x="18925" y="60482"/>
                  <a:pt x="18958" y="60336"/>
                  <a:pt x="19006" y="60223"/>
                </a:cubicBezTo>
                <a:cubicBezTo>
                  <a:pt x="19265" y="60385"/>
                  <a:pt x="18780" y="60401"/>
                  <a:pt x="18877" y="60595"/>
                </a:cubicBezTo>
                <a:cubicBezTo>
                  <a:pt x="18780" y="60531"/>
                  <a:pt x="18618" y="60531"/>
                  <a:pt x="18602" y="60644"/>
                </a:cubicBezTo>
                <a:cubicBezTo>
                  <a:pt x="18618" y="60693"/>
                  <a:pt x="18731" y="60676"/>
                  <a:pt x="18812" y="60676"/>
                </a:cubicBezTo>
                <a:cubicBezTo>
                  <a:pt x="18861" y="60806"/>
                  <a:pt x="18666" y="60773"/>
                  <a:pt x="18602" y="60822"/>
                </a:cubicBezTo>
                <a:cubicBezTo>
                  <a:pt x="18569" y="60984"/>
                  <a:pt x="18650" y="61033"/>
                  <a:pt x="18683" y="61146"/>
                </a:cubicBezTo>
                <a:cubicBezTo>
                  <a:pt x="18780" y="61049"/>
                  <a:pt x="18731" y="60854"/>
                  <a:pt x="18942" y="60822"/>
                </a:cubicBezTo>
                <a:cubicBezTo>
                  <a:pt x="19039" y="60919"/>
                  <a:pt x="19087" y="61049"/>
                  <a:pt x="19071" y="61194"/>
                </a:cubicBezTo>
                <a:cubicBezTo>
                  <a:pt x="18974" y="61211"/>
                  <a:pt x="18958" y="61146"/>
                  <a:pt x="18877" y="61146"/>
                </a:cubicBezTo>
                <a:cubicBezTo>
                  <a:pt x="18925" y="61308"/>
                  <a:pt x="18877" y="61356"/>
                  <a:pt x="19006" y="61518"/>
                </a:cubicBezTo>
                <a:cubicBezTo>
                  <a:pt x="19120" y="61486"/>
                  <a:pt x="19201" y="61421"/>
                  <a:pt x="19265" y="61324"/>
                </a:cubicBezTo>
                <a:cubicBezTo>
                  <a:pt x="19379" y="61437"/>
                  <a:pt x="19363" y="61761"/>
                  <a:pt x="19201" y="61745"/>
                </a:cubicBezTo>
                <a:cubicBezTo>
                  <a:pt x="19233" y="61810"/>
                  <a:pt x="19411" y="61777"/>
                  <a:pt x="19346" y="61923"/>
                </a:cubicBezTo>
                <a:cubicBezTo>
                  <a:pt x="19427" y="61907"/>
                  <a:pt x="19476" y="61874"/>
                  <a:pt x="19476" y="61793"/>
                </a:cubicBezTo>
                <a:cubicBezTo>
                  <a:pt x="19767" y="61907"/>
                  <a:pt x="19395" y="62311"/>
                  <a:pt x="19751" y="62441"/>
                </a:cubicBezTo>
                <a:cubicBezTo>
                  <a:pt x="19719" y="63008"/>
                  <a:pt x="19638" y="63590"/>
                  <a:pt x="19508" y="64157"/>
                </a:cubicBezTo>
                <a:cubicBezTo>
                  <a:pt x="19184" y="63963"/>
                  <a:pt x="19363" y="64108"/>
                  <a:pt x="19039" y="64206"/>
                </a:cubicBezTo>
                <a:cubicBezTo>
                  <a:pt x="19071" y="64092"/>
                  <a:pt x="18925" y="64108"/>
                  <a:pt x="18974" y="63979"/>
                </a:cubicBezTo>
                <a:cubicBezTo>
                  <a:pt x="19071" y="63963"/>
                  <a:pt x="19087" y="64011"/>
                  <a:pt x="19168" y="64011"/>
                </a:cubicBezTo>
                <a:cubicBezTo>
                  <a:pt x="19152" y="63963"/>
                  <a:pt x="19104" y="63930"/>
                  <a:pt x="19039" y="63930"/>
                </a:cubicBezTo>
                <a:cubicBezTo>
                  <a:pt x="19152" y="63930"/>
                  <a:pt x="19201" y="63849"/>
                  <a:pt x="19168" y="63639"/>
                </a:cubicBezTo>
                <a:cubicBezTo>
                  <a:pt x="19265" y="63688"/>
                  <a:pt x="19265" y="63801"/>
                  <a:pt x="19298" y="63882"/>
                </a:cubicBezTo>
                <a:cubicBezTo>
                  <a:pt x="19638" y="63477"/>
                  <a:pt x="19411" y="62959"/>
                  <a:pt x="18699" y="63008"/>
                </a:cubicBezTo>
                <a:cubicBezTo>
                  <a:pt x="18569" y="63072"/>
                  <a:pt x="18666" y="63283"/>
                  <a:pt x="18569" y="63380"/>
                </a:cubicBezTo>
                <a:cubicBezTo>
                  <a:pt x="18634" y="63509"/>
                  <a:pt x="18731" y="63315"/>
                  <a:pt x="18909" y="63380"/>
                </a:cubicBezTo>
                <a:cubicBezTo>
                  <a:pt x="18877" y="63283"/>
                  <a:pt x="18650" y="63348"/>
                  <a:pt x="18699" y="63186"/>
                </a:cubicBezTo>
                <a:cubicBezTo>
                  <a:pt x="18893" y="63331"/>
                  <a:pt x="19265" y="63348"/>
                  <a:pt x="19314" y="63590"/>
                </a:cubicBezTo>
                <a:cubicBezTo>
                  <a:pt x="19201" y="63590"/>
                  <a:pt x="19055" y="63574"/>
                  <a:pt x="19039" y="63655"/>
                </a:cubicBezTo>
                <a:cubicBezTo>
                  <a:pt x="18958" y="63623"/>
                  <a:pt x="18909" y="63590"/>
                  <a:pt x="18909" y="63509"/>
                </a:cubicBezTo>
                <a:cubicBezTo>
                  <a:pt x="18715" y="63623"/>
                  <a:pt x="19006" y="63752"/>
                  <a:pt x="18974" y="63882"/>
                </a:cubicBezTo>
                <a:cubicBezTo>
                  <a:pt x="18828" y="63785"/>
                  <a:pt x="18909" y="63898"/>
                  <a:pt x="18780" y="63930"/>
                </a:cubicBezTo>
                <a:cubicBezTo>
                  <a:pt x="19087" y="64189"/>
                  <a:pt x="18521" y="64448"/>
                  <a:pt x="18861" y="64756"/>
                </a:cubicBezTo>
                <a:cubicBezTo>
                  <a:pt x="18796" y="64869"/>
                  <a:pt x="18537" y="64821"/>
                  <a:pt x="18521" y="64950"/>
                </a:cubicBezTo>
                <a:cubicBezTo>
                  <a:pt x="18666" y="65015"/>
                  <a:pt x="18618" y="65290"/>
                  <a:pt x="18666" y="65177"/>
                </a:cubicBezTo>
                <a:cubicBezTo>
                  <a:pt x="18812" y="65290"/>
                  <a:pt x="18262" y="65387"/>
                  <a:pt x="18132" y="65323"/>
                </a:cubicBezTo>
                <a:cubicBezTo>
                  <a:pt x="18521" y="65792"/>
                  <a:pt x="18747" y="65355"/>
                  <a:pt x="18990" y="64950"/>
                </a:cubicBezTo>
                <a:cubicBezTo>
                  <a:pt x="19152" y="65145"/>
                  <a:pt x="19217" y="65436"/>
                  <a:pt x="19136" y="65679"/>
                </a:cubicBezTo>
                <a:cubicBezTo>
                  <a:pt x="19023" y="65711"/>
                  <a:pt x="19006" y="65646"/>
                  <a:pt x="19006" y="65598"/>
                </a:cubicBezTo>
                <a:cubicBezTo>
                  <a:pt x="18780" y="65646"/>
                  <a:pt x="18877" y="66067"/>
                  <a:pt x="19201" y="66003"/>
                </a:cubicBezTo>
                <a:cubicBezTo>
                  <a:pt x="19233" y="66148"/>
                  <a:pt x="19023" y="66132"/>
                  <a:pt x="19006" y="66229"/>
                </a:cubicBezTo>
                <a:cubicBezTo>
                  <a:pt x="19039" y="66262"/>
                  <a:pt x="19071" y="66310"/>
                  <a:pt x="19071" y="66375"/>
                </a:cubicBezTo>
                <a:cubicBezTo>
                  <a:pt x="19249" y="66407"/>
                  <a:pt x="19233" y="66310"/>
                  <a:pt x="19395" y="66326"/>
                </a:cubicBezTo>
                <a:cubicBezTo>
                  <a:pt x="19460" y="66116"/>
                  <a:pt x="19282" y="66067"/>
                  <a:pt x="19265" y="65922"/>
                </a:cubicBezTo>
                <a:cubicBezTo>
                  <a:pt x="19897" y="65841"/>
                  <a:pt x="19686" y="66407"/>
                  <a:pt x="19670" y="66602"/>
                </a:cubicBezTo>
                <a:cubicBezTo>
                  <a:pt x="19670" y="66812"/>
                  <a:pt x="19654" y="67006"/>
                  <a:pt x="19605" y="67217"/>
                </a:cubicBezTo>
                <a:cubicBezTo>
                  <a:pt x="19864" y="67395"/>
                  <a:pt x="19783" y="67961"/>
                  <a:pt x="19686" y="68188"/>
                </a:cubicBezTo>
                <a:cubicBezTo>
                  <a:pt x="19541" y="68172"/>
                  <a:pt x="19541" y="68059"/>
                  <a:pt x="19476" y="68010"/>
                </a:cubicBezTo>
                <a:cubicBezTo>
                  <a:pt x="19265" y="68075"/>
                  <a:pt x="19767" y="68415"/>
                  <a:pt x="19686" y="68237"/>
                </a:cubicBezTo>
                <a:cubicBezTo>
                  <a:pt x="19897" y="68301"/>
                  <a:pt x="19541" y="68350"/>
                  <a:pt x="19622" y="68463"/>
                </a:cubicBezTo>
                <a:cubicBezTo>
                  <a:pt x="19816" y="68253"/>
                  <a:pt x="19864" y="68609"/>
                  <a:pt x="19751" y="68738"/>
                </a:cubicBezTo>
                <a:cubicBezTo>
                  <a:pt x="19427" y="68544"/>
                  <a:pt x="19800" y="68852"/>
                  <a:pt x="19557" y="68884"/>
                </a:cubicBezTo>
                <a:cubicBezTo>
                  <a:pt x="19557" y="68997"/>
                  <a:pt x="19800" y="68949"/>
                  <a:pt x="19881" y="69014"/>
                </a:cubicBezTo>
                <a:cubicBezTo>
                  <a:pt x="19929" y="68965"/>
                  <a:pt x="20140" y="68706"/>
                  <a:pt x="19881" y="68738"/>
                </a:cubicBezTo>
                <a:cubicBezTo>
                  <a:pt x="20221" y="68334"/>
                  <a:pt x="19686" y="67686"/>
                  <a:pt x="19945" y="67346"/>
                </a:cubicBezTo>
                <a:cubicBezTo>
                  <a:pt x="19978" y="67298"/>
                  <a:pt x="20010" y="67281"/>
                  <a:pt x="20026" y="67281"/>
                </a:cubicBezTo>
                <a:cubicBezTo>
                  <a:pt x="20075" y="67330"/>
                  <a:pt x="20075" y="67281"/>
                  <a:pt x="20026" y="67281"/>
                </a:cubicBezTo>
                <a:lnTo>
                  <a:pt x="19994" y="67249"/>
                </a:lnTo>
                <a:cubicBezTo>
                  <a:pt x="19751" y="66974"/>
                  <a:pt x="20140" y="66634"/>
                  <a:pt x="20123" y="66326"/>
                </a:cubicBezTo>
                <a:cubicBezTo>
                  <a:pt x="20091" y="66262"/>
                  <a:pt x="20042" y="66343"/>
                  <a:pt x="19913" y="66326"/>
                </a:cubicBezTo>
                <a:cubicBezTo>
                  <a:pt x="19962" y="64626"/>
                  <a:pt x="19881" y="63250"/>
                  <a:pt x="19994" y="61551"/>
                </a:cubicBezTo>
                <a:cubicBezTo>
                  <a:pt x="20204" y="61502"/>
                  <a:pt x="20091" y="61696"/>
                  <a:pt x="20188" y="61729"/>
                </a:cubicBezTo>
                <a:cubicBezTo>
                  <a:pt x="20302" y="61615"/>
                  <a:pt x="20350" y="61470"/>
                  <a:pt x="20318" y="61308"/>
                </a:cubicBezTo>
                <a:cubicBezTo>
                  <a:pt x="20431" y="61211"/>
                  <a:pt x="20771" y="61324"/>
                  <a:pt x="20382" y="61308"/>
                </a:cubicBezTo>
                <a:cubicBezTo>
                  <a:pt x="20480" y="61486"/>
                  <a:pt x="20382" y="61729"/>
                  <a:pt x="20528" y="61955"/>
                </a:cubicBezTo>
                <a:cubicBezTo>
                  <a:pt x="20463" y="61988"/>
                  <a:pt x="20399" y="62004"/>
                  <a:pt x="20318" y="62004"/>
                </a:cubicBezTo>
                <a:cubicBezTo>
                  <a:pt x="20382" y="62182"/>
                  <a:pt x="20463" y="62344"/>
                  <a:pt x="20528" y="62522"/>
                </a:cubicBezTo>
                <a:cubicBezTo>
                  <a:pt x="20447" y="62570"/>
                  <a:pt x="20285" y="62570"/>
                  <a:pt x="20204" y="62619"/>
                </a:cubicBezTo>
                <a:cubicBezTo>
                  <a:pt x="20334" y="62700"/>
                  <a:pt x="20221" y="62781"/>
                  <a:pt x="20204" y="62894"/>
                </a:cubicBezTo>
                <a:cubicBezTo>
                  <a:pt x="20431" y="62878"/>
                  <a:pt x="20269" y="62603"/>
                  <a:pt x="20528" y="62603"/>
                </a:cubicBezTo>
                <a:cubicBezTo>
                  <a:pt x="20399" y="62813"/>
                  <a:pt x="20706" y="63040"/>
                  <a:pt x="20528" y="63218"/>
                </a:cubicBezTo>
                <a:cubicBezTo>
                  <a:pt x="20447" y="63202"/>
                  <a:pt x="20382" y="63153"/>
                  <a:pt x="20399" y="63072"/>
                </a:cubicBezTo>
                <a:cubicBezTo>
                  <a:pt x="20318" y="63089"/>
                  <a:pt x="20350" y="63169"/>
                  <a:pt x="20253" y="63169"/>
                </a:cubicBezTo>
                <a:cubicBezTo>
                  <a:pt x="20447" y="63218"/>
                  <a:pt x="20399" y="63380"/>
                  <a:pt x="20334" y="63493"/>
                </a:cubicBezTo>
                <a:cubicBezTo>
                  <a:pt x="20382" y="63639"/>
                  <a:pt x="20431" y="63396"/>
                  <a:pt x="20593" y="63445"/>
                </a:cubicBezTo>
                <a:cubicBezTo>
                  <a:pt x="20318" y="63688"/>
                  <a:pt x="20285" y="63817"/>
                  <a:pt x="20399" y="64141"/>
                </a:cubicBezTo>
                <a:lnTo>
                  <a:pt x="20140" y="64141"/>
                </a:lnTo>
                <a:cubicBezTo>
                  <a:pt x="20107" y="64287"/>
                  <a:pt x="20221" y="64335"/>
                  <a:pt x="20350" y="64367"/>
                </a:cubicBezTo>
                <a:cubicBezTo>
                  <a:pt x="20221" y="64416"/>
                  <a:pt x="20204" y="64529"/>
                  <a:pt x="20140" y="64610"/>
                </a:cubicBezTo>
                <a:cubicBezTo>
                  <a:pt x="20204" y="64659"/>
                  <a:pt x="20269" y="64691"/>
                  <a:pt x="20350" y="64707"/>
                </a:cubicBezTo>
                <a:cubicBezTo>
                  <a:pt x="20318" y="64821"/>
                  <a:pt x="20123" y="65225"/>
                  <a:pt x="20285" y="65161"/>
                </a:cubicBezTo>
                <a:cubicBezTo>
                  <a:pt x="20172" y="66164"/>
                  <a:pt x="20334" y="67848"/>
                  <a:pt x="20123" y="68690"/>
                </a:cubicBezTo>
                <a:cubicBezTo>
                  <a:pt x="20172" y="68836"/>
                  <a:pt x="20302" y="68755"/>
                  <a:pt x="20463" y="68738"/>
                </a:cubicBezTo>
                <a:cubicBezTo>
                  <a:pt x="19945" y="68933"/>
                  <a:pt x="20334" y="69435"/>
                  <a:pt x="20010" y="69710"/>
                </a:cubicBezTo>
                <a:cubicBezTo>
                  <a:pt x="20026" y="69775"/>
                  <a:pt x="20204" y="69775"/>
                  <a:pt x="20204" y="69710"/>
                </a:cubicBezTo>
                <a:cubicBezTo>
                  <a:pt x="20302" y="69823"/>
                  <a:pt x="20091" y="70115"/>
                  <a:pt x="20091" y="70325"/>
                </a:cubicBezTo>
                <a:cubicBezTo>
                  <a:pt x="19994" y="70325"/>
                  <a:pt x="19881" y="70115"/>
                  <a:pt x="19881" y="70325"/>
                </a:cubicBezTo>
                <a:cubicBezTo>
                  <a:pt x="19703" y="69775"/>
                  <a:pt x="20091" y="69483"/>
                  <a:pt x="19929" y="69159"/>
                </a:cubicBezTo>
                <a:cubicBezTo>
                  <a:pt x="19848" y="69014"/>
                  <a:pt x="19654" y="69159"/>
                  <a:pt x="19524" y="68981"/>
                </a:cubicBezTo>
                <a:cubicBezTo>
                  <a:pt x="19330" y="69014"/>
                  <a:pt x="19573" y="69127"/>
                  <a:pt x="19524" y="69208"/>
                </a:cubicBezTo>
                <a:cubicBezTo>
                  <a:pt x="19605" y="69208"/>
                  <a:pt x="19654" y="69192"/>
                  <a:pt x="19670" y="69159"/>
                </a:cubicBezTo>
                <a:cubicBezTo>
                  <a:pt x="19735" y="69159"/>
                  <a:pt x="19719" y="69224"/>
                  <a:pt x="19735" y="69257"/>
                </a:cubicBezTo>
                <a:lnTo>
                  <a:pt x="19735" y="69337"/>
                </a:lnTo>
                <a:cubicBezTo>
                  <a:pt x="19589" y="69370"/>
                  <a:pt x="19557" y="69321"/>
                  <a:pt x="19460" y="69305"/>
                </a:cubicBezTo>
                <a:cubicBezTo>
                  <a:pt x="19622" y="69386"/>
                  <a:pt x="19622" y="69532"/>
                  <a:pt x="19460" y="69629"/>
                </a:cubicBezTo>
                <a:cubicBezTo>
                  <a:pt x="19492" y="69742"/>
                  <a:pt x="19703" y="69710"/>
                  <a:pt x="19670" y="69856"/>
                </a:cubicBezTo>
                <a:cubicBezTo>
                  <a:pt x="19363" y="69920"/>
                  <a:pt x="19686" y="70131"/>
                  <a:pt x="19346" y="70131"/>
                </a:cubicBezTo>
                <a:cubicBezTo>
                  <a:pt x="19265" y="70001"/>
                  <a:pt x="19346" y="70034"/>
                  <a:pt x="19346" y="69856"/>
                </a:cubicBezTo>
                <a:cubicBezTo>
                  <a:pt x="19201" y="69904"/>
                  <a:pt x="19233" y="70066"/>
                  <a:pt x="19006" y="70050"/>
                </a:cubicBezTo>
                <a:cubicBezTo>
                  <a:pt x="19217" y="70195"/>
                  <a:pt x="19282" y="70552"/>
                  <a:pt x="19006" y="70697"/>
                </a:cubicBezTo>
                <a:cubicBezTo>
                  <a:pt x="19201" y="70908"/>
                  <a:pt x="19136" y="71134"/>
                  <a:pt x="19282" y="71442"/>
                </a:cubicBezTo>
                <a:cubicBezTo>
                  <a:pt x="19168" y="71377"/>
                  <a:pt x="19136" y="71393"/>
                  <a:pt x="19152" y="71539"/>
                </a:cubicBezTo>
                <a:cubicBezTo>
                  <a:pt x="19006" y="71491"/>
                  <a:pt x="18974" y="71313"/>
                  <a:pt x="19087" y="71215"/>
                </a:cubicBezTo>
                <a:cubicBezTo>
                  <a:pt x="19006" y="71151"/>
                  <a:pt x="18893" y="71118"/>
                  <a:pt x="18942" y="70973"/>
                </a:cubicBezTo>
                <a:cubicBezTo>
                  <a:pt x="18634" y="70989"/>
                  <a:pt x="18764" y="71199"/>
                  <a:pt x="18488" y="71037"/>
                </a:cubicBezTo>
                <a:cubicBezTo>
                  <a:pt x="18537" y="71151"/>
                  <a:pt x="18521" y="71296"/>
                  <a:pt x="18424" y="71410"/>
                </a:cubicBezTo>
                <a:cubicBezTo>
                  <a:pt x="18440" y="71458"/>
                  <a:pt x="18553" y="71426"/>
                  <a:pt x="18553" y="71491"/>
                </a:cubicBezTo>
                <a:cubicBezTo>
                  <a:pt x="18715" y="71507"/>
                  <a:pt x="18521" y="71280"/>
                  <a:pt x="18764" y="71345"/>
                </a:cubicBezTo>
                <a:cubicBezTo>
                  <a:pt x="18861" y="71572"/>
                  <a:pt x="18456" y="71458"/>
                  <a:pt x="18488" y="71636"/>
                </a:cubicBezTo>
                <a:cubicBezTo>
                  <a:pt x="18294" y="71345"/>
                  <a:pt x="18456" y="71167"/>
                  <a:pt x="18359" y="70794"/>
                </a:cubicBezTo>
                <a:cubicBezTo>
                  <a:pt x="18407" y="70908"/>
                  <a:pt x="18634" y="70924"/>
                  <a:pt x="18618" y="70746"/>
                </a:cubicBezTo>
                <a:cubicBezTo>
                  <a:pt x="18278" y="70811"/>
                  <a:pt x="18553" y="70487"/>
                  <a:pt x="18488" y="70568"/>
                </a:cubicBezTo>
                <a:cubicBezTo>
                  <a:pt x="18310" y="70519"/>
                  <a:pt x="18537" y="70357"/>
                  <a:pt x="18683" y="70374"/>
                </a:cubicBezTo>
                <a:cubicBezTo>
                  <a:pt x="18618" y="70584"/>
                  <a:pt x="18731" y="70584"/>
                  <a:pt x="18764" y="70794"/>
                </a:cubicBezTo>
                <a:cubicBezTo>
                  <a:pt x="19039" y="70341"/>
                  <a:pt x="18683" y="69969"/>
                  <a:pt x="18650" y="69467"/>
                </a:cubicBezTo>
                <a:cubicBezTo>
                  <a:pt x="18602" y="69516"/>
                  <a:pt x="18650" y="69629"/>
                  <a:pt x="18537" y="69645"/>
                </a:cubicBezTo>
                <a:cubicBezTo>
                  <a:pt x="18505" y="69726"/>
                  <a:pt x="18505" y="69499"/>
                  <a:pt x="18407" y="69402"/>
                </a:cubicBezTo>
                <a:cubicBezTo>
                  <a:pt x="18537" y="69483"/>
                  <a:pt x="18537" y="69386"/>
                  <a:pt x="18650" y="69451"/>
                </a:cubicBezTo>
                <a:cubicBezTo>
                  <a:pt x="18650" y="69370"/>
                  <a:pt x="18650" y="69289"/>
                  <a:pt x="18666" y="69224"/>
                </a:cubicBezTo>
                <a:cubicBezTo>
                  <a:pt x="18569" y="69208"/>
                  <a:pt x="18456" y="69273"/>
                  <a:pt x="18407" y="69370"/>
                </a:cubicBezTo>
                <a:cubicBezTo>
                  <a:pt x="18197" y="68965"/>
                  <a:pt x="18521" y="68755"/>
                  <a:pt x="18521" y="68301"/>
                </a:cubicBezTo>
                <a:cubicBezTo>
                  <a:pt x="18407" y="68350"/>
                  <a:pt x="18472" y="68544"/>
                  <a:pt x="18391" y="68625"/>
                </a:cubicBezTo>
                <a:cubicBezTo>
                  <a:pt x="17986" y="68447"/>
                  <a:pt x="18359" y="68010"/>
                  <a:pt x="18197" y="67735"/>
                </a:cubicBezTo>
                <a:cubicBezTo>
                  <a:pt x="18116" y="67816"/>
                  <a:pt x="18019" y="67880"/>
                  <a:pt x="17938" y="67929"/>
                </a:cubicBezTo>
                <a:cubicBezTo>
                  <a:pt x="18067" y="68026"/>
                  <a:pt x="18067" y="67978"/>
                  <a:pt x="17938" y="68075"/>
                </a:cubicBezTo>
                <a:cubicBezTo>
                  <a:pt x="18165" y="68091"/>
                  <a:pt x="18132" y="68107"/>
                  <a:pt x="18067" y="68350"/>
                </a:cubicBezTo>
                <a:cubicBezTo>
                  <a:pt x="18019" y="68496"/>
                  <a:pt x="17986" y="68269"/>
                  <a:pt x="18003" y="68204"/>
                </a:cubicBezTo>
                <a:cubicBezTo>
                  <a:pt x="17825" y="68350"/>
                  <a:pt x="17906" y="68399"/>
                  <a:pt x="17744" y="68496"/>
                </a:cubicBezTo>
                <a:cubicBezTo>
                  <a:pt x="17857" y="68609"/>
                  <a:pt x="17922" y="68399"/>
                  <a:pt x="18067" y="68496"/>
                </a:cubicBezTo>
                <a:cubicBezTo>
                  <a:pt x="18067" y="68690"/>
                  <a:pt x="17954" y="68577"/>
                  <a:pt x="17744" y="68593"/>
                </a:cubicBezTo>
                <a:cubicBezTo>
                  <a:pt x="17727" y="68658"/>
                  <a:pt x="17808" y="68658"/>
                  <a:pt x="17808" y="68722"/>
                </a:cubicBezTo>
                <a:cubicBezTo>
                  <a:pt x="17679" y="68836"/>
                  <a:pt x="17647" y="68463"/>
                  <a:pt x="17663" y="68301"/>
                </a:cubicBezTo>
                <a:cubicBezTo>
                  <a:pt x="17614" y="68528"/>
                  <a:pt x="17468" y="68690"/>
                  <a:pt x="17468" y="68965"/>
                </a:cubicBezTo>
                <a:cubicBezTo>
                  <a:pt x="17582" y="68949"/>
                  <a:pt x="17614" y="68884"/>
                  <a:pt x="17598" y="68771"/>
                </a:cubicBezTo>
                <a:cubicBezTo>
                  <a:pt x="17841" y="68836"/>
                  <a:pt x="17339" y="69240"/>
                  <a:pt x="17808" y="69176"/>
                </a:cubicBezTo>
                <a:cubicBezTo>
                  <a:pt x="17744" y="69435"/>
                  <a:pt x="17582" y="69596"/>
                  <a:pt x="17744" y="69791"/>
                </a:cubicBezTo>
                <a:cubicBezTo>
                  <a:pt x="17679" y="69758"/>
                  <a:pt x="17614" y="69742"/>
                  <a:pt x="17533" y="69742"/>
                </a:cubicBezTo>
                <a:cubicBezTo>
                  <a:pt x="17533" y="69548"/>
                  <a:pt x="17647" y="69451"/>
                  <a:pt x="17598" y="69224"/>
                </a:cubicBezTo>
                <a:cubicBezTo>
                  <a:pt x="17452" y="69337"/>
                  <a:pt x="17242" y="69386"/>
                  <a:pt x="17145" y="69516"/>
                </a:cubicBezTo>
                <a:cubicBezTo>
                  <a:pt x="16869" y="69305"/>
                  <a:pt x="17145" y="69095"/>
                  <a:pt x="16934" y="68868"/>
                </a:cubicBezTo>
                <a:lnTo>
                  <a:pt x="17145" y="68868"/>
                </a:lnTo>
                <a:cubicBezTo>
                  <a:pt x="17177" y="68706"/>
                  <a:pt x="16934" y="68738"/>
                  <a:pt x="16934" y="68593"/>
                </a:cubicBezTo>
                <a:cubicBezTo>
                  <a:pt x="16627" y="68738"/>
                  <a:pt x="17145" y="68900"/>
                  <a:pt x="16740" y="68917"/>
                </a:cubicBezTo>
                <a:cubicBezTo>
                  <a:pt x="16999" y="68997"/>
                  <a:pt x="16740" y="69192"/>
                  <a:pt x="16869" y="69321"/>
                </a:cubicBezTo>
                <a:cubicBezTo>
                  <a:pt x="16627" y="69370"/>
                  <a:pt x="16740" y="69176"/>
                  <a:pt x="16610" y="69143"/>
                </a:cubicBezTo>
                <a:cubicBezTo>
                  <a:pt x="16529" y="69418"/>
                  <a:pt x="16368" y="69661"/>
                  <a:pt x="16157" y="69839"/>
                </a:cubicBezTo>
                <a:cubicBezTo>
                  <a:pt x="16060" y="69694"/>
                  <a:pt x="16028" y="69499"/>
                  <a:pt x="15947" y="69337"/>
                </a:cubicBezTo>
                <a:cubicBezTo>
                  <a:pt x="15817" y="69580"/>
                  <a:pt x="15898" y="69936"/>
                  <a:pt x="15752" y="70179"/>
                </a:cubicBezTo>
                <a:cubicBezTo>
                  <a:pt x="15493" y="69904"/>
                  <a:pt x="15947" y="69516"/>
                  <a:pt x="15623" y="69386"/>
                </a:cubicBezTo>
                <a:cubicBezTo>
                  <a:pt x="15704" y="69159"/>
                  <a:pt x="16044" y="69289"/>
                  <a:pt x="16141" y="69435"/>
                </a:cubicBezTo>
                <a:cubicBezTo>
                  <a:pt x="16319" y="69321"/>
                  <a:pt x="15850" y="69305"/>
                  <a:pt x="16011" y="69062"/>
                </a:cubicBezTo>
                <a:cubicBezTo>
                  <a:pt x="16206" y="68965"/>
                  <a:pt x="16351" y="68981"/>
                  <a:pt x="16400" y="68722"/>
                </a:cubicBezTo>
                <a:cubicBezTo>
                  <a:pt x="16546" y="68722"/>
                  <a:pt x="16416" y="68933"/>
                  <a:pt x="16610" y="68917"/>
                </a:cubicBezTo>
                <a:cubicBezTo>
                  <a:pt x="16659" y="68917"/>
                  <a:pt x="16675" y="68868"/>
                  <a:pt x="16740" y="68868"/>
                </a:cubicBezTo>
                <a:cubicBezTo>
                  <a:pt x="16416" y="68836"/>
                  <a:pt x="16789" y="68609"/>
                  <a:pt x="16335" y="68593"/>
                </a:cubicBezTo>
                <a:cubicBezTo>
                  <a:pt x="16384" y="68447"/>
                  <a:pt x="16222" y="68463"/>
                  <a:pt x="16270" y="68318"/>
                </a:cubicBezTo>
                <a:cubicBezTo>
                  <a:pt x="16351" y="68269"/>
                  <a:pt x="16400" y="68188"/>
                  <a:pt x="16529" y="68172"/>
                </a:cubicBezTo>
                <a:cubicBezTo>
                  <a:pt x="16287" y="68139"/>
                  <a:pt x="16109" y="67816"/>
                  <a:pt x="15914" y="67897"/>
                </a:cubicBezTo>
                <a:cubicBezTo>
                  <a:pt x="15720" y="67767"/>
                  <a:pt x="15963" y="67379"/>
                  <a:pt x="16190" y="67524"/>
                </a:cubicBezTo>
                <a:cubicBezTo>
                  <a:pt x="16076" y="67249"/>
                  <a:pt x="16368" y="67249"/>
                  <a:pt x="16449" y="67103"/>
                </a:cubicBezTo>
                <a:cubicBezTo>
                  <a:pt x="16351" y="67022"/>
                  <a:pt x="16092" y="67039"/>
                  <a:pt x="15979" y="66974"/>
                </a:cubicBezTo>
                <a:cubicBezTo>
                  <a:pt x="16011" y="66925"/>
                  <a:pt x="16238" y="66812"/>
                  <a:pt x="16173" y="66974"/>
                </a:cubicBezTo>
                <a:cubicBezTo>
                  <a:pt x="16270" y="66925"/>
                  <a:pt x="16270" y="66828"/>
                  <a:pt x="16303" y="66747"/>
                </a:cubicBezTo>
                <a:cubicBezTo>
                  <a:pt x="16044" y="66618"/>
                  <a:pt x="16206" y="65905"/>
                  <a:pt x="16092" y="65630"/>
                </a:cubicBezTo>
                <a:cubicBezTo>
                  <a:pt x="16173" y="65646"/>
                  <a:pt x="16254" y="65695"/>
                  <a:pt x="16303" y="65760"/>
                </a:cubicBezTo>
                <a:cubicBezTo>
                  <a:pt x="16432" y="65727"/>
                  <a:pt x="16432" y="65582"/>
                  <a:pt x="16432" y="65436"/>
                </a:cubicBezTo>
                <a:cubicBezTo>
                  <a:pt x="16303" y="65549"/>
                  <a:pt x="16287" y="65533"/>
                  <a:pt x="16287" y="65355"/>
                </a:cubicBezTo>
                <a:cubicBezTo>
                  <a:pt x="16222" y="65404"/>
                  <a:pt x="16141" y="65468"/>
                  <a:pt x="16092" y="65533"/>
                </a:cubicBezTo>
                <a:cubicBezTo>
                  <a:pt x="15866" y="65501"/>
                  <a:pt x="16157" y="65452"/>
                  <a:pt x="16157" y="65404"/>
                </a:cubicBezTo>
                <a:cubicBezTo>
                  <a:pt x="15866" y="65355"/>
                  <a:pt x="15623" y="65630"/>
                  <a:pt x="15704" y="65922"/>
                </a:cubicBezTo>
                <a:cubicBezTo>
                  <a:pt x="15931" y="65646"/>
                  <a:pt x="15736" y="66148"/>
                  <a:pt x="15898" y="66197"/>
                </a:cubicBezTo>
                <a:cubicBezTo>
                  <a:pt x="15882" y="66278"/>
                  <a:pt x="15720" y="66116"/>
                  <a:pt x="15704" y="66278"/>
                </a:cubicBezTo>
                <a:cubicBezTo>
                  <a:pt x="15542" y="66278"/>
                  <a:pt x="15671" y="66083"/>
                  <a:pt x="15623" y="66003"/>
                </a:cubicBezTo>
                <a:cubicBezTo>
                  <a:pt x="15332" y="66553"/>
                  <a:pt x="15380" y="67055"/>
                  <a:pt x="15380" y="67540"/>
                </a:cubicBezTo>
                <a:lnTo>
                  <a:pt x="15186" y="67540"/>
                </a:lnTo>
                <a:cubicBezTo>
                  <a:pt x="15202" y="67686"/>
                  <a:pt x="15315" y="67800"/>
                  <a:pt x="15445" y="67864"/>
                </a:cubicBezTo>
                <a:cubicBezTo>
                  <a:pt x="15591" y="67880"/>
                  <a:pt x="15574" y="67800"/>
                  <a:pt x="15574" y="67719"/>
                </a:cubicBezTo>
                <a:cubicBezTo>
                  <a:pt x="15671" y="67783"/>
                  <a:pt x="15752" y="67929"/>
                  <a:pt x="15655" y="67994"/>
                </a:cubicBezTo>
                <a:cubicBezTo>
                  <a:pt x="15574" y="67994"/>
                  <a:pt x="15607" y="67913"/>
                  <a:pt x="15510" y="67913"/>
                </a:cubicBezTo>
                <a:cubicBezTo>
                  <a:pt x="15445" y="68091"/>
                  <a:pt x="15332" y="68269"/>
                  <a:pt x="15186" y="68415"/>
                </a:cubicBezTo>
                <a:cubicBezTo>
                  <a:pt x="15429" y="68415"/>
                  <a:pt x="15186" y="68544"/>
                  <a:pt x="15056" y="68658"/>
                </a:cubicBezTo>
                <a:cubicBezTo>
                  <a:pt x="15056" y="68577"/>
                  <a:pt x="14733" y="68399"/>
                  <a:pt x="14733" y="68609"/>
                </a:cubicBezTo>
                <a:cubicBezTo>
                  <a:pt x="14603" y="68285"/>
                  <a:pt x="14733" y="67719"/>
                  <a:pt x="14522" y="67411"/>
                </a:cubicBezTo>
                <a:cubicBezTo>
                  <a:pt x="14425" y="67427"/>
                  <a:pt x="14554" y="67476"/>
                  <a:pt x="14522" y="67557"/>
                </a:cubicBezTo>
                <a:cubicBezTo>
                  <a:pt x="14295" y="67557"/>
                  <a:pt x="14425" y="67281"/>
                  <a:pt x="14053" y="67362"/>
                </a:cubicBezTo>
                <a:cubicBezTo>
                  <a:pt x="14085" y="67168"/>
                  <a:pt x="13972" y="67136"/>
                  <a:pt x="14053" y="67006"/>
                </a:cubicBezTo>
                <a:cubicBezTo>
                  <a:pt x="13858" y="67152"/>
                  <a:pt x="13955" y="67379"/>
                  <a:pt x="14004" y="67605"/>
                </a:cubicBezTo>
                <a:cubicBezTo>
                  <a:pt x="13826" y="67605"/>
                  <a:pt x="13858" y="67751"/>
                  <a:pt x="13664" y="67751"/>
                </a:cubicBezTo>
                <a:cubicBezTo>
                  <a:pt x="13632" y="68350"/>
                  <a:pt x="13680" y="68722"/>
                  <a:pt x="14020" y="69143"/>
                </a:cubicBezTo>
                <a:cubicBezTo>
                  <a:pt x="14150" y="68658"/>
                  <a:pt x="13875" y="67816"/>
                  <a:pt x="14069" y="67557"/>
                </a:cubicBezTo>
                <a:cubicBezTo>
                  <a:pt x="14797" y="67670"/>
                  <a:pt x="14231" y="68706"/>
                  <a:pt x="14619" y="68981"/>
                </a:cubicBezTo>
                <a:cubicBezTo>
                  <a:pt x="14684" y="68981"/>
                  <a:pt x="14668" y="68933"/>
                  <a:pt x="14684" y="68900"/>
                </a:cubicBezTo>
                <a:cubicBezTo>
                  <a:pt x="14733" y="68917"/>
                  <a:pt x="14797" y="68933"/>
                  <a:pt x="14813" y="68981"/>
                </a:cubicBezTo>
                <a:lnTo>
                  <a:pt x="14813" y="69078"/>
                </a:lnTo>
                <a:cubicBezTo>
                  <a:pt x="14700" y="69078"/>
                  <a:pt x="14554" y="69046"/>
                  <a:pt x="14490" y="69176"/>
                </a:cubicBezTo>
                <a:cubicBezTo>
                  <a:pt x="14376" y="69030"/>
                  <a:pt x="14360" y="68836"/>
                  <a:pt x="14441" y="68674"/>
                </a:cubicBezTo>
                <a:close/>
                <a:moveTo>
                  <a:pt x="20658" y="51708"/>
                </a:moveTo>
                <a:cubicBezTo>
                  <a:pt x="20836" y="51724"/>
                  <a:pt x="20868" y="51643"/>
                  <a:pt x="20852" y="51530"/>
                </a:cubicBezTo>
                <a:cubicBezTo>
                  <a:pt x="20755" y="51530"/>
                  <a:pt x="20674" y="51513"/>
                  <a:pt x="20593" y="51481"/>
                </a:cubicBezTo>
                <a:cubicBezTo>
                  <a:pt x="20528" y="51627"/>
                  <a:pt x="20674" y="51611"/>
                  <a:pt x="20658" y="51708"/>
                </a:cubicBezTo>
                <a:close/>
                <a:moveTo>
                  <a:pt x="20528" y="57827"/>
                </a:moveTo>
                <a:cubicBezTo>
                  <a:pt x="20625" y="57779"/>
                  <a:pt x="20593" y="57633"/>
                  <a:pt x="20593" y="57503"/>
                </a:cubicBezTo>
                <a:lnTo>
                  <a:pt x="20399" y="57503"/>
                </a:lnTo>
                <a:cubicBezTo>
                  <a:pt x="20415" y="57649"/>
                  <a:pt x="20350" y="57843"/>
                  <a:pt x="20528" y="57843"/>
                </a:cubicBezTo>
                <a:close/>
                <a:moveTo>
                  <a:pt x="18391" y="55868"/>
                </a:moveTo>
                <a:cubicBezTo>
                  <a:pt x="18229" y="55803"/>
                  <a:pt x="18262" y="55771"/>
                  <a:pt x="18051" y="55820"/>
                </a:cubicBezTo>
                <a:lnTo>
                  <a:pt x="18051" y="55965"/>
                </a:lnTo>
                <a:cubicBezTo>
                  <a:pt x="18246" y="55917"/>
                  <a:pt x="18294" y="55901"/>
                  <a:pt x="18391" y="55868"/>
                </a:cubicBezTo>
                <a:close/>
                <a:moveTo>
                  <a:pt x="19104" y="54427"/>
                </a:moveTo>
                <a:cubicBezTo>
                  <a:pt x="19087" y="54508"/>
                  <a:pt x="19039" y="54573"/>
                  <a:pt x="18974" y="54606"/>
                </a:cubicBezTo>
                <a:cubicBezTo>
                  <a:pt x="18796" y="54476"/>
                  <a:pt x="18974" y="54168"/>
                  <a:pt x="19168" y="54379"/>
                </a:cubicBezTo>
                <a:cubicBezTo>
                  <a:pt x="19184" y="54249"/>
                  <a:pt x="19071" y="54217"/>
                  <a:pt x="18909" y="54233"/>
                </a:cubicBezTo>
                <a:cubicBezTo>
                  <a:pt x="18569" y="54589"/>
                  <a:pt x="19201" y="54622"/>
                  <a:pt x="19039" y="54881"/>
                </a:cubicBezTo>
                <a:cubicBezTo>
                  <a:pt x="19363" y="54913"/>
                  <a:pt x="19265" y="54460"/>
                  <a:pt x="19104" y="54427"/>
                </a:cubicBezTo>
                <a:close/>
                <a:moveTo>
                  <a:pt x="19427" y="54606"/>
                </a:moveTo>
                <a:cubicBezTo>
                  <a:pt x="19427" y="54719"/>
                  <a:pt x="19557" y="54767"/>
                  <a:pt x="19638" y="54832"/>
                </a:cubicBezTo>
                <a:cubicBezTo>
                  <a:pt x="19800" y="54654"/>
                  <a:pt x="19573" y="54606"/>
                  <a:pt x="19427" y="54606"/>
                </a:cubicBezTo>
                <a:close/>
                <a:moveTo>
                  <a:pt x="19751" y="54282"/>
                </a:moveTo>
                <a:cubicBezTo>
                  <a:pt x="19703" y="54233"/>
                  <a:pt x="19751" y="54136"/>
                  <a:pt x="19686" y="53990"/>
                </a:cubicBezTo>
                <a:cubicBezTo>
                  <a:pt x="19557" y="53958"/>
                  <a:pt x="19282" y="54039"/>
                  <a:pt x="19492" y="54087"/>
                </a:cubicBezTo>
                <a:cubicBezTo>
                  <a:pt x="19492" y="54071"/>
                  <a:pt x="19492" y="54039"/>
                  <a:pt x="19557" y="54039"/>
                </a:cubicBezTo>
                <a:cubicBezTo>
                  <a:pt x="19508" y="54217"/>
                  <a:pt x="19557" y="54217"/>
                  <a:pt x="19492" y="54330"/>
                </a:cubicBezTo>
                <a:cubicBezTo>
                  <a:pt x="19589" y="54314"/>
                  <a:pt x="19735" y="54346"/>
                  <a:pt x="19751" y="54282"/>
                </a:cubicBezTo>
                <a:close/>
                <a:moveTo>
                  <a:pt x="19962" y="54185"/>
                </a:moveTo>
                <a:cubicBezTo>
                  <a:pt x="20107" y="54055"/>
                  <a:pt x="19962" y="53909"/>
                  <a:pt x="19962" y="53764"/>
                </a:cubicBezTo>
                <a:cubicBezTo>
                  <a:pt x="20026" y="53764"/>
                  <a:pt x="20042" y="53796"/>
                  <a:pt x="20091" y="53812"/>
                </a:cubicBezTo>
                <a:cubicBezTo>
                  <a:pt x="20091" y="53731"/>
                  <a:pt x="20107" y="53634"/>
                  <a:pt x="20026" y="53618"/>
                </a:cubicBezTo>
                <a:cubicBezTo>
                  <a:pt x="19832" y="53747"/>
                  <a:pt x="19800" y="54023"/>
                  <a:pt x="19962" y="54185"/>
                </a:cubicBezTo>
                <a:close/>
                <a:moveTo>
                  <a:pt x="19654" y="50429"/>
                </a:moveTo>
                <a:cubicBezTo>
                  <a:pt x="19703" y="50510"/>
                  <a:pt x="19670" y="50655"/>
                  <a:pt x="19783" y="50704"/>
                </a:cubicBezTo>
                <a:cubicBezTo>
                  <a:pt x="19719" y="50558"/>
                  <a:pt x="19881" y="50558"/>
                  <a:pt x="19913" y="50477"/>
                </a:cubicBezTo>
                <a:cubicBezTo>
                  <a:pt x="19816" y="50461"/>
                  <a:pt x="19783" y="50413"/>
                  <a:pt x="19638" y="50429"/>
                </a:cubicBezTo>
                <a:close/>
                <a:moveTo>
                  <a:pt x="19719" y="51352"/>
                </a:moveTo>
                <a:cubicBezTo>
                  <a:pt x="19978" y="51271"/>
                  <a:pt x="19816" y="50817"/>
                  <a:pt x="19719" y="50801"/>
                </a:cubicBezTo>
                <a:cubicBezTo>
                  <a:pt x="19670" y="51060"/>
                  <a:pt x="19848" y="51173"/>
                  <a:pt x="19719" y="51352"/>
                </a:cubicBezTo>
                <a:close/>
                <a:moveTo>
                  <a:pt x="19476" y="53132"/>
                </a:moveTo>
                <a:cubicBezTo>
                  <a:pt x="19541" y="53391"/>
                  <a:pt x="19508" y="53683"/>
                  <a:pt x="19363" y="53926"/>
                </a:cubicBezTo>
                <a:lnTo>
                  <a:pt x="19492" y="53926"/>
                </a:lnTo>
                <a:cubicBezTo>
                  <a:pt x="19492" y="53958"/>
                  <a:pt x="19557" y="53958"/>
                  <a:pt x="19557" y="53926"/>
                </a:cubicBezTo>
                <a:cubicBezTo>
                  <a:pt x="19444" y="53909"/>
                  <a:pt x="19557" y="53845"/>
                  <a:pt x="19686" y="53877"/>
                </a:cubicBezTo>
                <a:cubicBezTo>
                  <a:pt x="19622" y="53683"/>
                  <a:pt x="19832" y="53602"/>
                  <a:pt x="19686" y="53505"/>
                </a:cubicBezTo>
                <a:cubicBezTo>
                  <a:pt x="19783" y="53521"/>
                  <a:pt x="19848" y="53569"/>
                  <a:pt x="19945" y="53586"/>
                </a:cubicBezTo>
                <a:cubicBezTo>
                  <a:pt x="19881" y="53343"/>
                  <a:pt x="19541" y="53424"/>
                  <a:pt x="19541" y="53229"/>
                </a:cubicBezTo>
                <a:cubicBezTo>
                  <a:pt x="19719" y="53246"/>
                  <a:pt x="19751" y="53391"/>
                  <a:pt x="19945" y="53408"/>
                </a:cubicBezTo>
                <a:cubicBezTo>
                  <a:pt x="19881" y="52970"/>
                  <a:pt x="19945" y="52112"/>
                  <a:pt x="19800" y="51497"/>
                </a:cubicBezTo>
                <a:cubicBezTo>
                  <a:pt x="19589" y="52145"/>
                  <a:pt x="19848" y="52825"/>
                  <a:pt x="19751" y="53181"/>
                </a:cubicBezTo>
                <a:cubicBezTo>
                  <a:pt x="19605" y="53084"/>
                  <a:pt x="19622" y="53197"/>
                  <a:pt x="19476" y="53132"/>
                </a:cubicBezTo>
                <a:close/>
                <a:moveTo>
                  <a:pt x="19168" y="49797"/>
                </a:moveTo>
                <a:lnTo>
                  <a:pt x="19379" y="49797"/>
                </a:lnTo>
                <a:cubicBezTo>
                  <a:pt x="19282" y="49716"/>
                  <a:pt x="19395" y="49490"/>
                  <a:pt x="19168" y="49506"/>
                </a:cubicBezTo>
                <a:cubicBezTo>
                  <a:pt x="19233" y="49603"/>
                  <a:pt x="19233" y="49700"/>
                  <a:pt x="19168" y="49797"/>
                </a:cubicBezTo>
                <a:close/>
                <a:moveTo>
                  <a:pt x="19168" y="49830"/>
                </a:moveTo>
                <a:cubicBezTo>
                  <a:pt x="19217" y="49959"/>
                  <a:pt x="19201" y="50121"/>
                  <a:pt x="19314" y="50202"/>
                </a:cubicBezTo>
                <a:cubicBezTo>
                  <a:pt x="19330" y="50137"/>
                  <a:pt x="19460" y="50170"/>
                  <a:pt x="19508" y="50202"/>
                </a:cubicBezTo>
                <a:cubicBezTo>
                  <a:pt x="19573" y="49943"/>
                  <a:pt x="19298" y="49943"/>
                  <a:pt x="19168" y="49830"/>
                </a:cubicBezTo>
                <a:close/>
                <a:moveTo>
                  <a:pt x="18909" y="49830"/>
                </a:moveTo>
                <a:cubicBezTo>
                  <a:pt x="19087" y="49959"/>
                  <a:pt x="18812" y="50445"/>
                  <a:pt x="19104" y="50477"/>
                </a:cubicBezTo>
                <a:cubicBezTo>
                  <a:pt x="18958" y="50299"/>
                  <a:pt x="19314" y="49911"/>
                  <a:pt x="18909" y="49846"/>
                </a:cubicBezTo>
                <a:close/>
                <a:moveTo>
                  <a:pt x="18472" y="52307"/>
                </a:moveTo>
                <a:cubicBezTo>
                  <a:pt x="18699" y="52339"/>
                  <a:pt x="18634" y="51951"/>
                  <a:pt x="18537" y="51934"/>
                </a:cubicBezTo>
                <a:cubicBezTo>
                  <a:pt x="18505" y="52145"/>
                  <a:pt x="18488" y="52080"/>
                  <a:pt x="18472" y="52307"/>
                </a:cubicBezTo>
                <a:close/>
                <a:moveTo>
                  <a:pt x="18116" y="50445"/>
                </a:moveTo>
                <a:cubicBezTo>
                  <a:pt x="18294" y="50445"/>
                  <a:pt x="18375" y="50380"/>
                  <a:pt x="18375" y="50267"/>
                </a:cubicBezTo>
                <a:cubicBezTo>
                  <a:pt x="18213" y="50267"/>
                  <a:pt x="18132" y="50332"/>
                  <a:pt x="18116" y="50445"/>
                </a:cubicBezTo>
                <a:close/>
                <a:moveTo>
                  <a:pt x="17582" y="50510"/>
                </a:moveTo>
                <a:cubicBezTo>
                  <a:pt x="17727" y="50607"/>
                  <a:pt x="17647" y="50866"/>
                  <a:pt x="17922" y="50866"/>
                </a:cubicBezTo>
                <a:cubicBezTo>
                  <a:pt x="17938" y="50833"/>
                  <a:pt x="17922" y="50785"/>
                  <a:pt x="17986" y="50785"/>
                </a:cubicBezTo>
                <a:cubicBezTo>
                  <a:pt x="17954" y="50639"/>
                  <a:pt x="17744" y="50542"/>
                  <a:pt x="17986" y="50461"/>
                </a:cubicBezTo>
                <a:cubicBezTo>
                  <a:pt x="17744" y="50477"/>
                  <a:pt x="17986" y="50170"/>
                  <a:pt x="17727" y="50218"/>
                </a:cubicBezTo>
                <a:cubicBezTo>
                  <a:pt x="17711" y="50364"/>
                  <a:pt x="17873" y="50364"/>
                  <a:pt x="17857" y="50510"/>
                </a:cubicBezTo>
                <a:cubicBezTo>
                  <a:pt x="17727" y="50574"/>
                  <a:pt x="17776" y="50494"/>
                  <a:pt x="17582" y="50494"/>
                </a:cubicBezTo>
                <a:close/>
                <a:moveTo>
                  <a:pt x="17922" y="51109"/>
                </a:moveTo>
                <a:cubicBezTo>
                  <a:pt x="17825" y="51271"/>
                  <a:pt x="17727" y="51012"/>
                  <a:pt x="17857" y="50979"/>
                </a:cubicBezTo>
                <a:lnTo>
                  <a:pt x="17598" y="50979"/>
                </a:lnTo>
                <a:cubicBezTo>
                  <a:pt x="17679" y="51157"/>
                  <a:pt x="17371" y="51076"/>
                  <a:pt x="17468" y="51254"/>
                </a:cubicBezTo>
                <a:cubicBezTo>
                  <a:pt x="17711" y="51206"/>
                  <a:pt x="17517" y="51465"/>
                  <a:pt x="17727" y="51432"/>
                </a:cubicBezTo>
                <a:cubicBezTo>
                  <a:pt x="17825" y="51190"/>
                  <a:pt x="17760" y="51222"/>
                  <a:pt x="18003" y="51335"/>
                </a:cubicBezTo>
                <a:cubicBezTo>
                  <a:pt x="17954" y="51271"/>
                  <a:pt x="18067" y="51109"/>
                  <a:pt x="17922" y="51109"/>
                </a:cubicBezTo>
                <a:close/>
                <a:moveTo>
                  <a:pt x="18246" y="50736"/>
                </a:moveTo>
                <a:cubicBezTo>
                  <a:pt x="18051" y="50736"/>
                  <a:pt x="17954" y="51012"/>
                  <a:pt x="18051" y="51060"/>
                </a:cubicBezTo>
                <a:cubicBezTo>
                  <a:pt x="18067" y="51028"/>
                  <a:pt x="18051" y="50963"/>
                  <a:pt x="18116" y="50963"/>
                </a:cubicBezTo>
                <a:cubicBezTo>
                  <a:pt x="18165" y="51125"/>
                  <a:pt x="18019" y="51141"/>
                  <a:pt x="18051" y="51287"/>
                </a:cubicBezTo>
                <a:cubicBezTo>
                  <a:pt x="18456" y="51222"/>
                  <a:pt x="18132" y="50914"/>
                  <a:pt x="18246" y="50736"/>
                </a:cubicBezTo>
                <a:close/>
                <a:moveTo>
                  <a:pt x="18051" y="54670"/>
                </a:moveTo>
                <a:cubicBezTo>
                  <a:pt x="17582" y="54962"/>
                  <a:pt x="17906" y="55253"/>
                  <a:pt x="17922" y="55690"/>
                </a:cubicBezTo>
                <a:cubicBezTo>
                  <a:pt x="18262" y="55658"/>
                  <a:pt x="18278" y="55415"/>
                  <a:pt x="18585" y="55366"/>
                </a:cubicBezTo>
                <a:cubicBezTo>
                  <a:pt x="18488" y="55156"/>
                  <a:pt x="18618" y="55107"/>
                  <a:pt x="18796" y="54994"/>
                </a:cubicBezTo>
                <a:cubicBezTo>
                  <a:pt x="18715" y="54848"/>
                  <a:pt x="18148" y="55043"/>
                  <a:pt x="18116" y="54767"/>
                </a:cubicBezTo>
                <a:cubicBezTo>
                  <a:pt x="18197" y="54767"/>
                  <a:pt x="18197" y="54719"/>
                  <a:pt x="18262" y="54719"/>
                </a:cubicBezTo>
                <a:cubicBezTo>
                  <a:pt x="18294" y="54784"/>
                  <a:pt x="18375" y="54832"/>
                  <a:pt x="18456" y="54848"/>
                </a:cubicBezTo>
                <a:cubicBezTo>
                  <a:pt x="18650" y="54654"/>
                  <a:pt x="18569" y="54525"/>
                  <a:pt x="18456" y="54346"/>
                </a:cubicBezTo>
                <a:cubicBezTo>
                  <a:pt x="18618" y="54266"/>
                  <a:pt x="18521" y="54282"/>
                  <a:pt x="18521" y="54104"/>
                </a:cubicBezTo>
                <a:cubicBezTo>
                  <a:pt x="18731" y="54152"/>
                  <a:pt x="18731" y="54039"/>
                  <a:pt x="18780" y="53974"/>
                </a:cubicBezTo>
                <a:cubicBezTo>
                  <a:pt x="18699" y="53861"/>
                  <a:pt x="18585" y="54055"/>
                  <a:pt x="18521" y="53926"/>
                </a:cubicBezTo>
                <a:cubicBezTo>
                  <a:pt x="18683" y="53812"/>
                  <a:pt x="18602" y="53715"/>
                  <a:pt x="18585" y="53553"/>
                </a:cubicBezTo>
                <a:cubicBezTo>
                  <a:pt x="18634" y="53537"/>
                  <a:pt x="18877" y="53408"/>
                  <a:pt x="18893" y="53505"/>
                </a:cubicBezTo>
                <a:cubicBezTo>
                  <a:pt x="18780" y="53586"/>
                  <a:pt x="18877" y="53942"/>
                  <a:pt x="18618" y="53780"/>
                </a:cubicBezTo>
                <a:cubicBezTo>
                  <a:pt x="18780" y="53893"/>
                  <a:pt x="18828" y="54071"/>
                  <a:pt x="19023" y="54152"/>
                </a:cubicBezTo>
                <a:cubicBezTo>
                  <a:pt x="18990" y="53893"/>
                  <a:pt x="19233" y="53828"/>
                  <a:pt x="19282" y="53634"/>
                </a:cubicBezTo>
                <a:cubicBezTo>
                  <a:pt x="19152" y="53683"/>
                  <a:pt x="19039" y="53488"/>
                  <a:pt x="19152" y="53505"/>
                </a:cubicBezTo>
                <a:cubicBezTo>
                  <a:pt x="19168" y="53537"/>
                  <a:pt x="19217" y="53553"/>
                  <a:pt x="19282" y="53537"/>
                </a:cubicBezTo>
                <a:cubicBezTo>
                  <a:pt x="19217" y="53343"/>
                  <a:pt x="19249" y="53359"/>
                  <a:pt x="19346" y="53213"/>
                </a:cubicBezTo>
                <a:cubicBezTo>
                  <a:pt x="19087" y="53213"/>
                  <a:pt x="19152" y="53148"/>
                  <a:pt x="19071" y="52938"/>
                </a:cubicBezTo>
                <a:cubicBezTo>
                  <a:pt x="18812" y="52938"/>
                  <a:pt x="19006" y="53181"/>
                  <a:pt x="18877" y="53181"/>
                </a:cubicBezTo>
                <a:cubicBezTo>
                  <a:pt x="18764" y="53181"/>
                  <a:pt x="18828" y="53068"/>
                  <a:pt x="18666" y="53084"/>
                </a:cubicBezTo>
                <a:cubicBezTo>
                  <a:pt x="18666" y="53165"/>
                  <a:pt x="18861" y="53310"/>
                  <a:pt x="18666" y="53359"/>
                </a:cubicBezTo>
                <a:cubicBezTo>
                  <a:pt x="18424" y="53294"/>
                  <a:pt x="18731" y="52825"/>
                  <a:pt x="18343" y="52857"/>
                </a:cubicBezTo>
                <a:cubicBezTo>
                  <a:pt x="18602" y="53181"/>
                  <a:pt x="18294" y="53440"/>
                  <a:pt x="18148" y="53699"/>
                </a:cubicBezTo>
                <a:cubicBezTo>
                  <a:pt x="18553" y="53796"/>
                  <a:pt x="18132" y="54087"/>
                  <a:pt x="18424" y="54201"/>
                </a:cubicBezTo>
                <a:cubicBezTo>
                  <a:pt x="18310" y="54249"/>
                  <a:pt x="18343" y="54395"/>
                  <a:pt x="18084" y="54346"/>
                </a:cubicBezTo>
                <a:cubicBezTo>
                  <a:pt x="18067" y="54266"/>
                  <a:pt x="18181" y="54071"/>
                  <a:pt x="17954" y="54120"/>
                </a:cubicBezTo>
                <a:cubicBezTo>
                  <a:pt x="18019" y="54249"/>
                  <a:pt x="17825" y="54654"/>
                  <a:pt x="18051" y="54670"/>
                </a:cubicBezTo>
                <a:close/>
                <a:moveTo>
                  <a:pt x="17647" y="54589"/>
                </a:moveTo>
                <a:cubicBezTo>
                  <a:pt x="17727" y="54589"/>
                  <a:pt x="17711" y="54670"/>
                  <a:pt x="17776" y="54670"/>
                </a:cubicBezTo>
                <a:cubicBezTo>
                  <a:pt x="17873" y="54589"/>
                  <a:pt x="17841" y="54427"/>
                  <a:pt x="17711" y="54395"/>
                </a:cubicBezTo>
                <a:cubicBezTo>
                  <a:pt x="17727" y="54492"/>
                  <a:pt x="17630" y="54508"/>
                  <a:pt x="17647" y="54589"/>
                </a:cubicBezTo>
                <a:close/>
                <a:moveTo>
                  <a:pt x="10928" y="63623"/>
                </a:moveTo>
                <a:cubicBezTo>
                  <a:pt x="10944" y="63526"/>
                  <a:pt x="10880" y="63477"/>
                  <a:pt x="10734" y="63477"/>
                </a:cubicBezTo>
                <a:cubicBezTo>
                  <a:pt x="10782" y="63607"/>
                  <a:pt x="10637" y="63607"/>
                  <a:pt x="10669" y="63720"/>
                </a:cubicBezTo>
                <a:cubicBezTo>
                  <a:pt x="10880" y="63768"/>
                  <a:pt x="10718" y="63558"/>
                  <a:pt x="10928" y="63623"/>
                </a:cubicBezTo>
                <a:close/>
                <a:moveTo>
                  <a:pt x="10880" y="64448"/>
                </a:moveTo>
                <a:cubicBezTo>
                  <a:pt x="10734" y="64578"/>
                  <a:pt x="11041" y="64675"/>
                  <a:pt x="11074" y="64821"/>
                </a:cubicBezTo>
                <a:cubicBezTo>
                  <a:pt x="11171" y="64740"/>
                  <a:pt x="10960" y="64562"/>
                  <a:pt x="10880" y="64465"/>
                </a:cubicBezTo>
                <a:close/>
                <a:moveTo>
                  <a:pt x="11252" y="63153"/>
                </a:moveTo>
                <a:cubicBezTo>
                  <a:pt x="11252" y="63105"/>
                  <a:pt x="11203" y="63105"/>
                  <a:pt x="11187" y="63056"/>
                </a:cubicBezTo>
                <a:cubicBezTo>
                  <a:pt x="11171" y="62959"/>
                  <a:pt x="11236" y="62910"/>
                  <a:pt x="11398" y="62910"/>
                </a:cubicBezTo>
                <a:cubicBezTo>
                  <a:pt x="11398" y="63024"/>
                  <a:pt x="11479" y="63121"/>
                  <a:pt x="11592" y="63153"/>
                </a:cubicBezTo>
                <a:cubicBezTo>
                  <a:pt x="11559" y="62959"/>
                  <a:pt x="11381" y="62894"/>
                  <a:pt x="11252" y="62781"/>
                </a:cubicBezTo>
                <a:cubicBezTo>
                  <a:pt x="11025" y="62910"/>
                  <a:pt x="11203" y="63267"/>
                  <a:pt x="10928" y="63153"/>
                </a:cubicBezTo>
                <a:cubicBezTo>
                  <a:pt x="11155" y="63267"/>
                  <a:pt x="10880" y="63445"/>
                  <a:pt x="11139" y="63526"/>
                </a:cubicBezTo>
                <a:cubicBezTo>
                  <a:pt x="10863" y="63315"/>
                  <a:pt x="11754" y="62975"/>
                  <a:pt x="11252" y="63153"/>
                </a:cubicBezTo>
                <a:close/>
                <a:moveTo>
                  <a:pt x="11252" y="63250"/>
                </a:moveTo>
                <a:cubicBezTo>
                  <a:pt x="11430" y="63428"/>
                  <a:pt x="11203" y="63704"/>
                  <a:pt x="11592" y="63882"/>
                </a:cubicBezTo>
                <a:cubicBezTo>
                  <a:pt x="11770" y="63477"/>
                  <a:pt x="11689" y="63348"/>
                  <a:pt x="11252" y="63250"/>
                </a:cubicBezTo>
                <a:close/>
                <a:moveTo>
                  <a:pt x="12903" y="62150"/>
                </a:moveTo>
                <a:cubicBezTo>
                  <a:pt x="12936" y="61971"/>
                  <a:pt x="12579" y="61874"/>
                  <a:pt x="12498" y="62069"/>
                </a:cubicBezTo>
                <a:cubicBezTo>
                  <a:pt x="12531" y="61988"/>
                  <a:pt x="12418" y="61793"/>
                  <a:pt x="12563" y="61793"/>
                </a:cubicBezTo>
                <a:cubicBezTo>
                  <a:pt x="12677" y="61777"/>
                  <a:pt x="12757" y="62004"/>
                  <a:pt x="12822" y="61874"/>
                </a:cubicBezTo>
                <a:cubicBezTo>
                  <a:pt x="12774" y="61712"/>
                  <a:pt x="12693" y="61567"/>
                  <a:pt x="12628" y="61421"/>
                </a:cubicBezTo>
                <a:cubicBezTo>
                  <a:pt x="12693" y="61615"/>
                  <a:pt x="12272" y="61599"/>
                  <a:pt x="12094" y="61745"/>
                </a:cubicBezTo>
                <a:cubicBezTo>
                  <a:pt x="12418" y="61729"/>
                  <a:pt x="12320" y="62004"/>
                  <a:pt x="12434" y="62117"/>
                </a:cubicBezTo>
                <a:cubicBezTo>
                  <a:pt x="12579" y="62182"/>
                  <a:pt x="12677" y="61988"/>
                  <a:pt x="12693" y="62117"/>
                </a:cubicBezTo>
                <a:cubicBezTo>
                  <a:pt x="12596" y="62182"/>
                  <a:pt x="12790" y="62473"/>
                  <a:pt x="12434" y="62360"/>
                </a:cubicBezTo>
                <a:cubicBezTo>
                  <a:pt x="12337" y="62490"/>
                  <a:pt x="12644" y="62603"/>
                  <a:pt x="12369" y="62587"/>
                </a:cubicBezTo>
                <a:cubicBezTo>
                  <a:pt x="12369" y="62700"/>
                  <a:pt x="12482" y="62732"/>
                  <a:pt x="12579" y="62765"/>
                </a:cubicBezTo>
                <a:cubicBezTo>
                  <a:pt x="12644" y="62570"/>
                  <a:pt x="12369" y="62441"/>
                  <a:pt x="12709" y="62441"/>
                </a:cubicBezTo>
                <a:cubicBezTo>
                  <a:pt x="12709" y="62522"/>
                  <a:pt x="12757" y="62603"/>
                  <a:pt x="12838" y="62619"/>
                </a:cubicBezTo>
                <a:cubicBezTo>
                  <a:pt x="12806" y="62425"/>
                  <a:pt x="13146" y="62473"/>
                  <a:pt x="13227" y="62344"/>
                </a:cubicBezTo>
                <a:cubicBezTo>
                  <a:pt x="12936" y="62360"/>
                  <a:pt x="13227" y="62231"/>
                  <a:pt x="13162" y="62117"/>
                </a:cubicBezTo>
                <a:cubicBezTo>
                  <a:pt x="13033" y="62020"/>
                  <a:pt x="13033" y="62133"/>
                  <a:pt x="12903" y="62150"/>
                </a:cubicBezTo>
                <a:close/>
                <a:moveTo>
                  <a:pt x="14053" y="58944"/>
                </a:moveTo>
                <a:cubicBezTo>
                  <a:pt x="14166" y="59057"/>
                  <a:pt x="14020" y="59349"/>
                  <a:pt x="14328" y="59316"/>
                </a:cubicBezTo>
                <a:cubicBezTo>
                  <a:pt x="14247" y="59106"/>
                  <a:pt x="14295" y="59106"/>
                  <a:pt x="14328" y="58896"/>
                </a:cubicBezTo>
                <a:cubicBezTo>
                  <a:pt x="14182" y="58879"/>
                  <a:pt x="14166" y="58944"/>
                  <a:pt x="14053" y="58944"/>
                </a:cubicBezTo>
                <a:close/>
                <a:moveTo>
                  <a:pt x="14069" y="60288"/>
                </a:moveTo>
                <a:cubicBezTo>
                  <a:pt x="13972" y="60126"/>
                  <a:pt x="14101" y="60045"/>
                  <a:pt x="14004" y="59964"/>
                </a:cubicBezTo>
                <a:cubicBezTo>
                  <a:pt x="13988" y="59996"/>
                  <a:pt x="13939" y="60013"/>
                  <a:pt x="13875" y="60013"/>
                </a:cubicBezTo>
                <a:cubicBezTo>
                  <a:pt x="13875" y="60142"/>
                  <a:pt x="13858" y="60288"/>
                  <a:pt x="14069" y="60288"/>
                </a:cubicBezTo>
                <a:close/>
                <a:moveTo>
                  <a:pt x="14328" y="59770"/>
                </a:moveTo>
                <a:cubicBezTo>
                  <a:pt x="14328" y="59835"/>
                  <a:pt x="14214" y="59883"/>
                  <a:pt x="14328" y="59915"/>
                </a:cubicBezTo>
                <a:cubicBezTo>
                  <a:pt x="14409" y="59851"/>
                  <a:pt x="14409" y="59754"/>
                  <a:pt x="14393" y="59640"/>
                </a:cubicBezTo>
                <a:cubicBezTo>
                  <a:pt x="14182" y="59705"/>
                  <a:pt x="14101" y="59656"/>
                  <a:pt x="14117" y="59446"/>
                </a:cubicBezTo>
                <a:cubicBezTo>
                  <a:pt x="13891" y="59495"/>
                  <a:pt x="13777" y="59333"/>
                  <a:pt x="13713" y="59511"/>
                </a:cubicBezTo>
                <a:cubicBezTo>
                  <a:pt x="13810" y="59527"/>
                  <a:pt x="13858" y="59559"/>
                  <a:pt x="13858" y="59640"/>
                </a:cubicBezTo>
                <a:cubicBezTo>
                  <a:pt x="13972" y="59656"/>
                  <a:pt x="14020" y="59576"/>
                  <a:pt x="14053" y="59640"/>
                </a:cubicBezTo>
                <a:cubicBezTo>
                  <a:pt x="13939" y="59737"/>
                  <a:pt x="14053" y="59705"/>
                  <a:pt x="14053" y="59818"/>
                </a:cubicBezTo>
                <a:cubicBezTo>
                  <a:pt x="14004" y="59835"/>
                  <a:pt x="13923" y="59818"/>
                  <a:pt x="13923" y="59867"/>
                </a:cubicBezTo>
                <a:cubicBezTo>
                  <a:pt x="14198" y="59932"/>
                  <a:pt x="14069" y="59721"/>
                  <a:pt x="14328" y="59770"/>
                </a:cubicBezTo>
                <a:close/>
                <a:moveTo>
                  <a:pt x="14603" y="60239"/>
                </a:moveTo>
                <a:cubicBezTo>
                  <a:pt x="14409" y="60126"/>
                  <a:pt x="14425" y="60158"/>
                  <a:pt x="14538" y="59996"/>
                </a:cubicBezTo>
                <a:cubicBezTo>
                  <a:pt x="14457" y="60013"/>
                  <a:pt x="14393" y="59996"/>
                  <a:pt x="14328" y="59964"/>
                </a:cubicBezTo>
                <a:cubicBezTo>
                  <a:pt x="14198" y="60175"/>
                  <a:pt x="14214" y="60417"/>
                  <a:pt x="14134" y="60612"/>
                </a:cubicBezTo>
                <a:cubicBezTo>
                  <a:pt x="14344" y="60595"/>
                  <a:pt x="14457" y="60369"/>
                  <a:pt x="14344" y="60191"/>
                </a:cubicBezTo>
                <a:cubicBezTo>
                  <a:pt x="14425" y="60191"/>
                  <a:pt x="14538" y="60385"/>
                  <a:pt x="14603" y="60239"/>
                </a:cubicBezTo>
                <a:close/>
                <a:moveTo>
                  <a:pt x="14733" y="59867"/>
                </a:moveTo>
                <a:cubicBezTo>
                  <a:pt x="14635" y="59608"/>
                  <a:pt x="14765" y="59462"/>
                  <a:pt x="14652" y="59252"/>
                </a:cubicBezTo>
                <a:lnTo>
                  <a:pt x="14457" y="59252"/>
                </a:lnTo>
                <a:cubicBezTo>
                  <a:pt x="14603" y="59511"/>
                  <a:pt x="14409" y="59802"/>
                  <a:pt x="14733" y="59867"/>
                </a:cubicBezTo>
                <a:close/>
                <a:moveTo>
                  <a:pt x="15153" y="67605"/>
                </a:moveTo>
                <a:cubicBezTo>
                  <a:pt x="15105" y="67508"/>
                  <a:pt x="14733" y="67573"/>
                  <a:pt x="14959" y="67654"/>
                </a:cubicBezTo>
                <a:cubicBezTo>
                  <a:pt x="15105" y="67540"/>
                  <a:pt x="14943" y="68026"/>
                  <a:pt x="15153" y="68010"/>
                </a:cubicBezTo>
                <a:cubicBezTo>
                  <a:pt x="15234" y="67897"/>
                  <a:pt x="15008" y="67816"/>
                  <a:pt x="15153" y="67605"/>
                </a:cubicBezTo>
                <a:close/>
                <a:moveTo>
                  <a:pt x="15267" y="66067"/>
                </a:moveTo>
                <a:cubicBezTo>
                  <a:pt x="15251" y="65922"/>
                  <a:pt x="15202" y="65776"/>
                  <a:pt x="15008" y="65744"/>
                </a:cubicBezTo>
                <a:cubicBezTo>
                  <a:pt x="15024" y="65889"/>
                  <a:pt x="15089" y="66035"/>
                  <a:pt x="15267" y="66067"/>
                </a:cubicBezTo>
                <a:close/>
                <a:moveTo>
                  <a:pt x="15186" y="65145"/>
                </a:moveTo>
                <a:cubicBezTo>
                  <a:pt x="15137" y="65355"/>
                  <a:pt x="15267" y="65274"/>
                  <a:pt x="15332" y="65323"/>
                </a:cubicBezTo>
                <a:cubicBezTo>
                  <a:pt x="15251" y="65420"/>
                  <a:pt x="15024" y="65387"/>
                  <a:pt x="14927" y="65468"/>
                </a:cubicBezTo>
                <a:cubicBezTo>
                  <a:pt x="14959" y="65468"/>
                  <a:pt x="15008" y="65501"/>
                  <a:pt x="14927" y="65517"/>
                </a:cubicBezTo>
                <a:cubicBezTo>
                  <a:pt x="14846" y="65404"/>
                  <a:pt x="14781" y="65371"/>
                  <a:pt x="14846" y="65242"/>
                </a:cubicBezTo>
                <a:cubicBezTo>
                  <a:pt x="14506" y="65339"/>
                  <a:pt x="14911" y="65646"/>
                  <a:pt x="15056" y="65695"/>
                </a:cubicBezTo>
                <a:cubicBezTo>
                  <a:pt x="15089" y="65614"/>
                  <a:pt x="14959" y="65582"/>
                  <a:pt x="15056" y="65565"/>
                </a:cubicBezTo>
                <a:cubicBezTo>
                  <a:pt x="15251" y="65598"/>
                  <a:pt x="15348" y="65695"/>
                  <a:pt x="15251" y="65841"/>
                </a:cubicBezTo>
                <a:cubicBezTo>
                  <a:pt x="15574" y="65873"/>
                  <a:pt x="15251" y="65484"/>
                  <a:pt x="15461" y="65468"/>
                </a:cubicBezTo>
                <a:cubicBezTo>
                  <a:pt x="15526" y="65549"/>
                  <a:pt x="15655" y="65582"/>
                  <a:pt x="15591" y="65744"/>
                </a:cubicBezTo>
                <a:cubicBezTo>
                  <a:pt x="15898" y="65420"/>
                  <a:pt x="15396" y="65371"/>
                  <a:pt x="15186" y="65145"/>
                </a:cubicBezTo>
                <a:close/>
                <a:moveTo>
                  <a:pt x="15315" y="64027"/>
                </a:moveTo>
                <a:cubicBezTo>
                  <a:pt x="15234" y="64303"/>
                  <a:pt x="15072" y="64546"/>
                  <a:pt x="14862" y="64724"/>
                </a:cubicBezTo>
                <a:cubicBezTo>
                  <a:pt x="14992" y="64724"/>
                  <a:pt x="14927" y="64902"/>
                  <a:pt x="15056" y="64918"/>
                </a:cubicBezTo>
                <a:cubicBezTo>
                  <a:pt x="15056" y="64756"/>
                  <a:pt x="14927" y="64675"/>
                  <a:pt x="15121" y="64578"/>
                </a:cubicBezTo>
                <a:cubicBezTo>
                  <a:pt x="15202" y="64578"/>
                  <a:pt x="15186" y="64659"/>
                  <a:pt x="15251" y="64675"/>
                </a:cubicBezTo>
                <a:cubicBezTo>
                  <a:pt x="15170" y="64416"/>
                  <a:pt x="15493" y="64206"/>
                  <a:pt x="15315" y="64027"/>
                </a:cubicBezTo>
                <a:close/>
                <a:moveTo>
                  <a:pt x="15558" y="62263"/>
                </a:moveTo>
                <a:cubicBezTo>
                  <a:pt x="15607" y="62133"/>
                  <a:pt x="15461" y="62150"/>
                  <a:pt x="15477" y="62036"/>
                </a:cubicBezTo>
                <a:cubicBezTo>
                  <a:pt x="15752" y="62101"/>
                  <a:pt x="15510" y="61826"/>
                  <a:pt x="15688" y="61842"/>
                </a:cubicBezTo>
                <a:cubicBezTo>
                  <a:pt x="15736" y="61842"/>
                  <a:pt x="15785" y="61891"/>
                  <a:pt x="15817" y="61939"/>
                </a:cubicBezTo>
                <a:cubicBezTo>
                  <a:pt x="15801" y="61988"/>
                  <a:pt x="15493" y="62069"/>
                  <a:pt x="15688" y="62117"/>
                </a:cubicBezTo>
                <a:cubicBezTo>
                  <a:pt x="15752" y="61988"/>
                  <a:pt x="15866" y="62182"/>
                  <a:pt x="15963" y="62069"/>
                </a:cubicBezTo>
                <a:cubicBezTo>
                  <a:pt x="15850" y="61842"/>
                  <a:pt x="16173" y="61907"/>
                  <a:pt x="16076" y="61696"/>
                </a:cubicBezTo>
                <a:cubicBezTo>
                  <a:pt x="16076" y="61777"/>
                  <a:pt x="15623" y="61777"/>
                  <a:pt x="15623" y="61696"/>
                </a:cubicBezTo>
                <a:cubicBezTo>
                  <a:pt x="15688" y="61615"/>
                  <a:pt x="15882" y="61599"/>
                  <a:pt x="15947" y="61502"/>
                </a:cubicBezTo>
                <a:cubicBezTo>
                  <a:pt x="15671" y="61502"/>
                  <a:pt x="15671" y="61696"/>
                  <a:pt x="15429" y="61712"/>
                </a:cubicBezTo>
                <a:cubicBezTo>
                  <a:pt x="15477" y="61874"/>
                  <a:pt x="15267" y="62247"/>
                  <a:pt x="15558" y="62263"/>
                </a:cubicBezTo>
                <a:close/>
                <a:moveTo>
                  <a:pt x="15558" y="63008"/>
                </a:moveTo>
                <a:cubicBezTo>
                  <a:pt x="15817" y="63008"/>
                  <a:pt x="15769" y="62328"/>
                  <a:pt x="15477" y="62311"/>
                </a:cubicBezTo>
                <a:cubicBezTo>
                  <a:pt x="15639" y="62619"/>
                  <a:pt x="15558" y="62749"/>
                  <a:pt x="15558" y="63008"/>
                </a:cubicBezTo>
                <a:close/>
                <a:moveTo>
                  <a:pt x="15348" y="63137"/>
                </a:moveTo>
                <a:cubicBezTo>
                  <a:pt x="15396" y="63267"/>
                  <a:pt x="15412" y="63412"/>
                  <a:pt x="15558" y="63461"/>
                </a:cubicBezTo>
                <a:cubicBezTo>
                  <a:pt x="15752" y="63331"/>
                  <a:pt x="15477" y="63283"/>
                  <a:pt x="15412" y="63186"/>
                </a:cubicBezTo>
                <a:cubicBezTo>
                  <a:pt x="15493" y="63186"/>
                  <a:pt x="15477" y="63137"/>
                  <a:pt x="15364" y="63137"/>
                </a:cubicBezTo>
                <a:close/>
                <a:moveTo>
                  <a:pt x="16238" y="65161"/>
                </a:moveTo>
                <a:cubicBezTo>
                  <a:pt x="16254" y="65031"/>
                  <a:pt x="15995" y="65096"/>
                  <a:pt x="15963" y="64983"/>
                </a:cubicBezTo>
                <a:cubicBezTo>
                  <a:pt x="15898" y="65047"/>
                  <a:pt x="15914" y="65161"/>
                  <a:pt x="15769" y="65177"/>
                </a:cubicBezTo>
                <a:cubicBezTo>
                  <a:pt x="15445" y="64918"/>
                  <a:pt x="16335" y="64902"/>
                  <a:pt x="16028" y="64659"/>
                </a:cubicBezTo>
                <a:cubicBezTo>
                  <a:pt x="16011" y="64724"/>
                  <a:pt x="15947" y="64691"/>
                  <a:pt x="15898" y="64659"/>
                </a:cubicBezTo>
                <a:cubicBezTo>
                  <a:pt x="15898" y="64724"/>
                  <a:pt x="15914" y="64837"/>
                  <a:pt x="15833" y="64853"/>
                </a:cubicBezTo>
                <a:cubicBezTo>
                  <a:pt x="15720" y="64821"/>
                  <a:pt x="15720" y="64707"/>
                  <a:pt x="15623" y="64659"/>
                </a:cubicBezTo>
                <a:cubicBezTo>
                  <a:pt x="15607" y="64756"/>
                  <a:pt x="15526" y="64643"/>
                  <a:pt x="15493" y="64707"/>
                </a:cubicBezTo>
                <a:cubicBezTo>
                  <a:pt x="15801" y="64821"/>
                  <a:pt x="15251" y="65161"/>
                  <a:pt x="15704" y="65258"/>
                </a:cubicBezTo>
                <a:cubicBezTo>
                  <a:pt x="15833" y="65193"/>
                  <a:pt x="16076" y="65064"/>
                  <a:pt x="16254" y="65177"/>
                </a:cubicBezTo>
                <a:close/>
                <a:moveTo>
                  <a:pt x="15898" y="63914"/>
                </a:moveTo>
                <a:cubicBezTo>
                  <a:pt x="15688" y="63914"/>
                  <a:pt x="15671" y="64076"/>
                  <a:pt x="15493" y="64108"/>
                </a:cubicBezTo>
                <a:cubicBezTo>
                  <a:pt x="15655" y="64092"/>
                  <a:pt x="15542" y="64287"/>
                  <a:pt x="15752" y="64254"/>
                </a:cubicBezTo>
                <a:cubicBezTo>
                  <a:pt x="15720" y="64060"/>
                  <a:pt x="15720" y="64027"/>
                  <a:pt x="15898" y="63930"/>
                </a:cubicBezTo>
                <a:close/>
                <a:moveTo>
                  <a:pt x="15769" y="64432"/>
                </a:moveTo>
                <a:cubicBezTo>
                  <a:pt x="15688" y="64610"/>
                  <a:pt x="15995" y="64675"/>
                  <a:pt x="16028" y="64513"/>
                </a:cubicBezTo>
                <a:cubicBezTo>
                  <a:pt x="15817" y="64594"/>
                  <a:pt x="15995" y="64384"/>
                  <a:pt x="15785" y="64432"/>
                </a:cubicBezTo>
                <a:close/>
                <a:moveTo>
                  <a:pt x="16432" y="63445"/>
                </a:moveTo>
                <a:cubicBezTo>
                  <a:pt x="16465" y="63299"/>
                  <a:pt x="16643" y="63250"/>
                  <a:pt x="16756" y="63348"/>
                </a:cubicBezTo>
                <a:cubicBezTo>
                  <a:pt x="16772" y="63202"/>
                  <a:pt x="16594" y="63137"/>
                  <a:pt x="16756" y="63024"/>
                </a:cubicBezTo>
                <a:cubicBezTo>
                  <a:pt x="16513" y="62991"/>
                  <a:pt x="16708" y="63234"/>
                  <a:pt x="16497" y="63218"/>
                </a:cubicBezTo>
                <a:cubicBezTo>
                  <a:pt x="16238" y="63089"/>
                  <a:pt x="16675" y="62635"/>
                  <a:pt x="16157" y="62603"/>
                </a:cubicBezTo>
                <a:cubicBezTo>
                  <a:pt x="16222" y="62894"/>
                  <a:pt x="16287" y="63234"/>
                  <a:pt x="16092" y="63267"/>
                </a:cubicBezTo>
                <a:cubicBezTo>
                  <a:pt x="16254" y="63348"/>
                  <a:pt x="16254" y="63590"/>
                  <a:pt x="16092" y="63671"/>
                </a:cubicBezTo>
                <a:cubicBezTo>
                  <a:pt x="15914" y="63639"/>
                  <a:pt x="15931" y="63752"/>
                  <a:pt x="15769" y="63736"/>
                </a:cubicBezTo>
                <a:cubicBezTo>
                  <a:pt x="15720" y="63590"/>
                  <a:pt x="15866" y="63607"/>
                  <a:pt x="15833" y="63493"/>
                </a:cubicBezTo>
                <a:cubicBezTo>
                  <a:pt x="15623" y="63526"/>
                  <a:pt x="15315" y="63720"/>
                  <a:pt x="15445" y="63833"/>
                </a:cubicBezTo>
                <a:cubicBezTo>
                  <a:pt x="15526" y="63768"/>
                  <a:pt x="15607" y="63720"/>
                  <a:pt x="15704" y="63688"/>
                </a:cubicBezTo>
                <a:cubicBezTo>
                  <a:pt x="15769" y="63882"/>
                  <a:pt x="15882" y="63768"/>
                  <a:pt x="16028" y="63720"/>
                </a:cubicBezTo>
                <a:cubicBezTo>
                  <a:pt x="15947" y="63720"/>
                  <a:pt x="15947" y="64011"/>
                  <a:pt x="16028" y="63866"/>
                </a:cubicBezTo>
                <a:cubicBezTo>
                  <a:pt x="16319" y="63768"/>
                  <a:pt x="16190" y="63396"/>
                  <a:pt x="16416" y="63250"/>
                </a:cubicBezTo>
                <a:cubicBezTo>
                  <a:pt x="16497" y="63364"/>
                  <a:pt x="16222" y="63428"/>
                  <a:pt x="16432" y="63445"/>
                </a:cubicBezTo>
                <a:close/>
                <a:moveTo>
                  <a:pt x="16141" y="62198"/>
                </a:moveTo>
                <a:lnTo>
                  <a:pt x="16141" y="62522"/>
                </a:lnTo>
                <a:cubicBezTo>
                  <a:pt x="16238" y="62506"/>
                  <a:pt x="16497" y="62570"/>
                  <a:pt x="16481" y="62473"/>
                </a:cubicBezTo>
                <a:cubicBezTo>
                  <a:pt x="16270" y="62360"/>
                  <a:pt x="16934" y="62166"/>
                  <a:pt x="16610" y="61955"/>
                </a:cubicBezTo>
                <a:cubicBezTo>
                  <a:pt x="16222" y="62036"/>
                  <a:pt x="16432" y="61632"/>
                  <a:pt x="16400" y="61551"/>
                </a:cubicBezTo>
                <a:cubicBezTo>
                  <a:pt x="16141" y="61632"/>
                  <a:pt x="16238" y="61858"/>
                  <a:pt x="16335" y="61971"/>
                </a:cubicBezTo>
                <a:cubicBezTo>
                  <a:pt x="16254" y="61971"/>
                  <a:pt x="16254" y="62036"/>
                  <a:pt x="16141" y="62020"/>
                </a:cubicBezTo>
                <a:cubicBezTo>
                  <a:pt x="16141" y="62182"/>
                  <a:pt x="16546" y="62279"/>
                  <a:pt x="16141" y="62214"/>
                </a:cubicBezTo>
                <a:close/>
                <a:moveTo>
                  <a:pt x="16335" y="60709"/>
                </a:moveTo>
                <a:cubicBezTo>
                  <a:pt x="16384" y="60903"/>
                  <a:pt x="16400" y="61097"/>
                  <a:pt x="16594" y="61178"/>
                </a:cubicBezTo>
                <a:cubicBezTo>
                  <a:pt x="16562" y="60984"/>
                  <a:pt x="16610" y="60725"/>
                  <a:pt x="16335" y="60725"/>
                </a:cubicBezTo>
                <a:close/>
                <a:moveTo>
                  <a:pt x="16335" y="60061"/>
                </a:moveTo>
                <a:cubicBezTo>
                  <a:pt x="16497" y="59980"/>
                  <a:pt x="16465" y="60272"/>
                  <a:pt x="16529" y="60110"/>
                </a:cubicBezTo>
                <a:cubicBezTo>
                  <a:pt x="16400" y="60077"/>
                  <a:pt x="16546" y="59851"/>
                  <a:pt x="16400" y="59835"/>
                </a:cubicBezTo>
                <a:cubicBezTo>
                  <a:pt x="16416" y="59948"/>
                  <a:pt x="16270" y="59948"/>
                  <a:pt x="16319" y="60077"/>
                </a:cubicBezTo>
                <a:close/>
                <a:moveTo>
                  <a:pt x="16578" y="59268"/>
                </a:moveTo>
                <a:cubicBezTo>
                  <a:pt x="16384" y="59300"/>
                  <a:pt x="16529" y="59074"/>
                  <a:pt x="16384" y="59041"/>
                </a:cubicBezTo>
                <a:cubicBezTo>
                  <a:pt x="16400" y="59138"/>
                  <a:pt x="16287" y="59138"/>
                  <a:pt x="16254" y="59187"/>
                </a:cubicBezTo>
                <a:cubicBezTo>
                  <a:pt x="16351" y="59203"/>
                  <a:pt x="16432" y="59446"/>
                  <a:pt x="16578" y="59284"/>
                </a:cubicBezTo>
                <a:close/>
                <a:moveTo>
                  <a:pt x="16902" y="64060"/>
                </a:moveTo>
                <a:cubicBezTo>
                  <a:pt x="17048" y="63995"/>
                  <a:pt x="17193" y="63720"/>
                  <a:pt x="17031" y="63590"/>
                </a:cubicBezTo>
                <a:cubicBezTo>
                  <a:pt x="16950" y="63688"/>
                  <a:pt x="16772" y="64027"/>
                  <a:pt x="16432" y="63801"/>
                </a:cubicBezTo>
                <a:cubicBezTo>
                  <a:pt x="16578" y="64076"/>
                  <a:pt x="16254" y="64448"/>
                  <a:pt x="16432" y="64724"/>
                </a:cubicBezTo>
                <a:cubicBezTo>
                  <a:pt x="16529" y="64400"/>
                  <a:pt x="16562" y="63768"/>
                  <a:pt x="16902" y="64060"/>
                </a:cubicBezTo>
                <a:close/>
                <a:moveTo>
                  <a:pt x="17015" y="62619"/>
                </a:moveTo>
                <a:cubicBezTo>
                  <a:pt x="16869" y="62765"/>
                  <a:pt x="16918" y="62813"/>
                  <a:pt x="16756" y="62991"/>
                </a:cubicBezTo>
                <a:cubicBezTo>
                  <a:pt x="16950" y="63024"/>
                  <a:pt x="16886" y="62862"/>
                  <a:pt x="17080" y="62894"/>
                </a:cubicBezTo>
                <a:cubicBezTo>
                  <a:pt x="17177" y="63024"/>
                  <a:pt x="17048" y="63105"/>
                  <a:pt x="17080" y="63315"/>
                </a:cubicBezTo>
                <a:cubicBezTo>
                  <a:pt x="17339" y="63250"/>
                  <a:pt x="17290" y="63412"/>
                  <a:pt x="17290" y="63542"/>
                </a:cubicBezTo>
                <a:cubicBezTo>
                  <a:pt x="17598" y="63445"/>
                  <a:pt x="17404" y="63137"/>
                  <a:pt x="17290" y="62991"/>
                </a:cubicBezTo>
                <a:cubicBezTo>
                  <a:pt x="17388" y="62975"/>
                  <a:pt x="17695" y="62943"/>
                  <a:pt x="17485" y="62797"/>
                </a:cubicBezTo>
                <a:cubicBezTo>
                  <a:pt x="17485" y="62862"/>
                  <a:pt x="17468" y="62910"/>
                  <a:pt x="17355" y="62894"/>
                </a:cubicBezTo>
                <a:cubicBezTo>
                  <a:pt x="17080" y="62684"/>
                  <a:pt x="17468" y="62506"/>
                  <a:pt x="17290" y="62279"/>
                </a:cubicBezTo>
                <a:cubicBezTo>
                  <a:pt x="17128" y="62376"/>
                  <a:pt x="17404" y="62490"/>
                  <a:pt x="17161" y="62522"/>
                </a:cubicBezTo>
                <a:cubicBezTo>
                  <a:pt x="16967" y="62570"/>
                  <a:pt x="16950" y="62263"/>
                  <a:pt x="16886" y="62376"/>
                </a:cubicBezTo>
                <a:cubicBezTo>
                  <a:pt x="16886" y="62506"/>
                  <a:pt x="16999" y="62473"/>
                  <a:pt x="16886" y="62570"/>
                </a:cubicBezTo>
                <a:cubicBezTo>
                  <a:pt x="16934" y="62587"/>
                  <a:pt x="17015" y="62570"/>
                  <a:pt x="17015" y="62619"/>
                </a:cubicBezTo>
                <a:close/>
                <a:moveTo>
                  <a:pt x="17323" y="66051"/>
                </a:moveTo>
                <a:cubicBezTo>
                  <a:pt x="17145" y="66164"/>
                  <a:pt x="17452" y="66343"/>
                  <a:pt x="17258" y="66456"/>
                </a:cubicBezTo>
                <a:cubicBezTo>
                  <a:pt x="17436" y="66423"/>
                  <a:pt x="17614" y="66326"/>
                  <a:pt x="17727" y="66181"/>
                </a:cubicBezTo>
                <a:cubicBezTo>
                  <a:pt x="17501" y="66181"/>
                  <a:pt x="17582" y="66083"/>
                  <a:pt x="17323" y="66035"/>
                </a:cubicBezTo>
                <a:close/>
                <a:moveTo>
                  <a:pt x="17922" y="65905"/>
                </a:moveTo>
                <a:cubicBezTo>
                  <a:pt x="17776" y="65824"/>
                  <a:pt x="17792" y="65938"/>
                  <a:pt x="17647" y="65857"/>
                </a:cubicBezTo>
                <a:lnTo>
                  <a:pt x="17647" y="66083"/>
                </a:lnTo>
                <a:cubicBezTo>
                  <a:pt x="17825" y="66083"/>
                  <a:pt x="17906" y="66003"/>
                  <a:pt x="17922" y="65889"/>
                </a:cubicBezTo>
                <a:close/>
                <a:moveTo>
                  <a:pt x="17112" y="64885"/>
                </a:moveTo>
                <a:cubicBezTo>
                  <a:pt x="17145" y="64999"/>
                  <a:pt x="16983" y="64983"/>
                  <a:pt x="17048" y="65112"/>
                </a:cubicBezTo>
                <a:lnTo>
                  <a:pt x="17177" y="65112"/>
                </a:lnTo>
                <a:cubicBezTo>
                  <a:pt x="17339" y="65080"/>
                  <a:pt x="17193" y="64902"/>
                  <a:pt x="17112" y="64885"/>
                </a:cubicBezTo>
                <a:close/>
                <a:moveTo>
                  <a:pt x="17048" y="65209"/>
                </a:moveTo>
                <a:cubicBezTo>
                  <a:pt x="16950" y="65290"/>
                  <a:pt x="17064" y="65468"/>
                  <a:pt x="17177" y="65533"/>
                </a:cubicBezTo>
                <a:cubicBezTo>
                  <a:pt x="17177" y="65404"/>
                  <a:pt x="17242" y="65209"/>
                  <a:pt x="17048" y="65209"/>
                </a:cubicBezTo>
                <a:close/>
                <a:moveTo>
                  <a:pt x="16675" y="67492"/>
                </a:moveTo>
                <a:cubicBezTo>
                  <a:pt x="16691" y="67460"/>
                  <a:pt x="16740" y="67443"/>
                  <a:pt x="16805" y="67443"/>
                </a:cubicBezTo>
                <a:lnTo>
                  <a:pt x="16805" y="67217"/>
                </a:lnTo>
                <a:cubicBezTo>
                  <a:pt x="16578" y="67184"/>
                  <a:pt x="16465" y="67476"/>
                  <a:pt x="16675" y="67492"/>
                </a:cubicBezTo>
                <a:close/>
                <a:moveTo>
                  <a:pt x="16594" y="66391"/>
                </a:moveTo>
                <a:cubicBezTo>
                  <a:pt x="16805" y="66440"/>
                  <a:pt x="16756" y="66100"/>
                  <a:pt x="16659" y="66100"/>
                </a:cubicBezTo>
                <a:cubicBezTo>
                  <a:pt x="16659" y="66213"/>
                  <a:pt x="16546" y="66229"/>
                  <a:pt x="16594" y="66375"/>
                </a:cubicBezTo>
                <a:close/>
                <a:moveTo>
                  <a:pt x="16999" y="66941"/>
                </a:moveTo>
                <a:cubicBezTo>
                  <a:pt x="16983" y="66780"/>
                  <a:pt x="16869" y="66699"/>
                  <a:pt x="16805" y="66569"/>
                </a:cubicBezTo>
                <a:cubicBezTo>
                  <a:pt x="16805" y="66715"/>
                  <a:pt x="16756" y="66925"/>
                  <a:pt x="16999" y="66925"/>
                </a:cubicBezTo>
                <a:close/>
                <a:moveTo>
                  <a:pt x="16789" y="65404"/>
                </a:moveTo>
                <a:cubicBezTo>
                  <a:pt x="16789" y="65468"/>
                  <a:pt x="16805" y="65582"/>
                  <a:pt x="16853" y="65501"/>
                </a:cubicBezTo>
                <a:cubicBezTo>
                  <a:pt x="16902" y="65355"/>
                  <a:pt x="16740" y="65371"/>
                  <a:pt x="16789" y="65225"/>
                </a:cubicBezTo>
                <a:cubicBezTo>
                  <a:pt x="16610" y="65290"/>
                  <a:pt x="16578" y="65209"/>
                  <a:pt x="16513" y="65274"/>
                </a:cubicBezTo>
                <a:cubicBezTo>
                  <a:pt x="16610" y="65306"/>
                  <a:pt x="16772" y="65306"/>
                  <a:pt x="16789" y="65404"/>
                </a:cubicBezTo>
                <a:close/>
                <a:moveTo>
                  <a:pt x="16805" y="67589"/>
                </a:moveTo>
                <a:cubicBezTo>
                  <a:pt x="16610" y="67589"/>
                  <a:pt x="16594" y="67508"/>
                  <a:pt x="16400" y="67411"/>
                </a:cubicBezTo>
                <a:cubicBezTo>
                  <a:pt x="16368" y="67686"/>
                  <a:pt x="16789" y="67557"/>
                  <a:pt x="16610" y="67816"/>
                </a:cubicBezTo>
                <a:cubicBezTo>
                  <a:pt x="16821" y="67832"/>
                  <a:pt x="16756" y="67654"/>
                  <a:pt x="16805" y="67573"/>
                </a:cubicBezTo>
                <a:close/>
                <a:moveTo>
                  <a:pt x="17209" y="68641"/>
                </a:moveTo>
                <a:cubicBezTo>
                  <a:pt x="17080" y="68431"/>
                  <a:pt x="17226" y="68010"/>
                  <a:pt x="16934" y="67913"/>
                </a:cubicBezTo>
                <a:lnTo>
                  <a:pt x="16934" y="68010"/>
                </a:lnTo>
                <a:cubicBezTo>
                  <a:pt x="16934" y="68123"/>
                  <a:pt x="16724" y="68026"/>
                  <a:pt x="16675" y="68010"/>
                </a:cubicBezTo>
                <a:cubicBezTo>
                  <a:pt x="16659" y="68285"/>
                  <a:pt x="17064" y="68075"/>
                  <a:pt x="16886" y="68463"/>
                </a:cubicBezTo>
                <a:cubicBezTo>
                  <a:pt x="17112" y="68447"/>
                  <a:pt x="17031" y="68641"/>
                  <a:pt x="17226" y="68641"/>
                </a:cubicBezTo>
                <a:close/>
                <a:moveTo>
                  <a:pt x="17485" y="69046"/>
                </a:moveTo>
                <a:cubicBezTo>
                  <a:pt x="17145" y="69046"/>
                  <a:pt x="17339" y="69289"/>
                  <a:pt x="17485" y="69337"/>
                </a:cubicBezTo>
                <a:cubicBezTo>
                  <a:pt x="17501" y="69159"/>
                  <a:pt x="17566" y="69192"/>
                  <a:pt x="17501" y="69046"/>
                </a:cubicBezTo>
                <a:close/>
                <a:moveTo>
                  <a:pt x="17582" y="66602"/>
                </a:moveTo>
                <a:cubicBezTo>
                  <a:pt x="17549" y="66537"/>
                  <a:pt x="17517" y="66488"/>
                  <a:pt x="17452" y="66456"/>
                </a:cubicBezTo>
                <a:cubicBezTo>
                  <a:pt x="17388" y="66585"/>
                  <a:pt x="17501" y="66731"/>
                  <a:pt x="17258" y="66650"/>
                </a:cubicBezTo>
                <a:cubicBezTo>
                  <a:pt x="17404" y="66893"/>
                  <a:pt x="17161" y="67006"/>
                  <a:pt x="17064" y="67201"/>
                </a:cubicBezTo>
                <a:cubicBezTo>
                  <a:pt x="17161" y="67265"/>
                  <a:pt x="17112" y="67443"/>
                  <a:pt x="17323" y="67427"/>
                </a:cubicBezTo>
                <a:cubicBezTo>
                  <a:pt x="17193" y="67087"/>
                  <a:pt x="17436" y="66844"/>
                  <a:pt x="17598" y="66602"/>
                </a:cubicBezTo>
                <a:close/>
                <a:moveTo>
                  <a:pt x="18521" y="67411"/>
                </a:moveTo>
                <a:cubicBezTo>
                  <a:pt x="18505" y="67362"/>
                  <a:pt x="18456" y="67346"/>
                  <a:pt x="18391" y="67330"/>
                </a:cubicBezTo>
                <a:cubicBezTo>
                  <a:pt x="18359" y="67492"/>
                  <a:pt x="18084" y="67524"/>
                  <a:pt x="18067" y="67702"/>
                </a:cubicBezTo>
                <a:cubicBezTo>
                  <a:pt x="18262" y="67686"/>
                  <a:pt x="18440" y="67589"/>
                  <a:pt x="18537" y="67411"/>
                </a:cubicBezTo>
                <a:close/>
                <a:moveTo>
                  <a:pt x="18731" y="67362"/>
                </a:moveTo>
                <a:cubicBezTo>
                  <a:pt x="18650" y="67524"/>
                  <a:pt x="18326" y="67767"/>
                  <a:pt x="18537" y="67978"/>
                </a:cubicBezTo>
                <a:cubicBezTo>
                  <a:pt x="18553" y="67735"/>
                  <a:pt x="18861" y="67443"/>
                  <a:pt x="18731" y="67362"/>
                </a:cubicBezTo>
                <a:close/>
                <a:moveTo>
                  <a:pt x="18861" y="67832"/>
                </a:moveTo>
                <a:cubicBezTo>
                  <a:pt x="18812" y="67880"/>
                  <a:pt x="18683" y="68269"/>
                  <a:pt x="18942" y="68253"/>
                </a:cubicBezTo>
                <a:cubicBezTo>
                  <a:pt x="18764" y="68107"/>
                  <a:pt x="19023" y="67913"/>
                  <a:pt x="18877" y="67832"/>
                </a:cubicBezTo>
                <a:close/>
                <a:moveTo>
                  <a:pt x="19152" y="69402"/>
                </a:moveTo>
                <a:cubicBezTo>
                  <a:pt x="19087" y="69467"/>
                  <a:pt x="18990" y="69499"/>
                  <a:pt x="18893" y="69499"/>
                </a:cubicBezTo>
                <a:cubicBezTo>
                  <a:pt x="18942" y="69613"/>
                  <a:pt x="18764" y="69904"/>
                  <a:pt x="19023" y="69872"/>
                </a:cubicBezTo>
                <a:cubicBezTo>
                  <a:pt x="18861" y="69596"/>
                  <a:pt x="19379" y="69564"/>
                  <a:pt x="19152" y="69402"/>
                </a:cubicBezTo>
                <a:close/>
                <a:moveTo>
                  <a:pt x="18942" y="69402"/>
                </a:moveTo>
                <a:cubicBezTo>
                  <a:pt x="19039" y="69224"/>
                  <a:pt x="19039" y="69014"/>
                  <a:pt x="18942" y="68852"/>
                </a:cubicBezTo>
                <a:cubicBezTo>
                  <a:pt x="18845" y="68997"/>
                  <a:pt x="18796" y="69321"/>
                  <a:pt x="18958" y="69402"/>
                </a:cubicBezTo>
                <a:close/>
                <a:moveTo>
                  <a:pt x="18942" y="68479"/>
                </a:moveTo>
                <a:cubicBezTo>
                  <a:pt x="18812" y="68512"/>
                  <a:pt x="18747" y="68641"/>
                  <a:pt x="18812" y="68755"/>
                </a:cubicBezTo>
                <a:cubicBezTo>
                  <a:pt x="18974" y="68771"/>
                  <a:pt x="19104" y="68771"/>
                  <a:pt x="19217" y="68933"/>
                </a:cubicBezTo>
                <a:cubicBezTo>
                  <a:pt x="19184" y="69159"/>
                  <a:pt x="19152" y="69418"/>
                  <a:pt x="19492" y="69483"/>
                </a:cubicBezTo>
                <a:cubicBezTo>
                  <a:pt x="19249" y="69240"/>
                  <a:pt x="19379" y="68917"/>
                  <a:pt x="19282" y="68658"/>
                </a:cubicBezTo>
                <a:cubicBezTo>
                  <a:pt x="19298" y="68755"/>
                  <a:pt x="19265" y="68836"/>
                  <a:pt x="19152" y="68836"/>
                </a:cubicBezTo>
                <a:cubicBezTo>
                  <a:pt x="19184" y="68658"/>
                  <a:pt x="19023" y="68593"/>
                  <a:pt x="18942" y="68479"/>
                </a:cubicBezTo>
                <a:close/>
                <a:moveTo>
                  <a:pt x="18715" y="66861"/>
                </a:moveTo>
                <a:cubicBezTo>
                  <a:pt x="18812" y="67039"/>
                  <a:pt x="18877" y="67120"/>
                  <a:pt x="18715" y="67314"/>
                </a:cubicBezTo>
                <a:cubicBezTo>
                  <a:pt x="19055" y="67411"/>
                  <a:pt x="18780" y="67087"/>
                  <a:pt x="19039" y="67120"/>
                </a:cubicBezTo>
                <a:cubicBezTo>
                  <a:pt x="18974" y="66974"/>
                  <a:pt x="18909" y="67055"/>
                  <a:pt x="18974" y="66844"/>
                </a:cubicBezTo>
                <a:close/>
                <a:moveTo>
                  <a:pt x="18391" y="66083"/>
                </a:moveTo>
                <a:cubicBezTo>
                  <a:pt x="18294" y="66100"/>
                  <a:pt x="18278" y="66164"/>
                  <a:pt x="18181" y="66181"/>
                </a:cubicBezTo>
                <a:cubicBezTo>
                  <a:pt x="18181" y="66116"/>
                  <a:pt x="18165" y="66067"/>
                  <a:pt x="18051" y="66083"/>
                </a:cubicBezTo>
                <a:cubicBezTo>
                  <a:pt x="17954" y="66148"/>
                  <a:pt x="17986" y="66294"/>
                  <a:pt x="17986" y="66407"/>
                </a:cubicBezTo>
                <a:cubicBezTo>
                  <a:pt x="17889" y="66440"/>
                  <a:pt x="17647" y="66359"/>
                  <a:pt x="17647" y="66456"/>
                </a:cubicBezTo>
                <a:cubicBezTo>
                  <a:pt x="17906" y="66488"/>
                  <a:pt x="17647" y="66893"/>
                  <a:pt x="17986" y="66861"/>
                </a:cubicBezTo>
                <a:cubicBezTo>
                  <a:pt x="17906" y="66861"/>
                  <a:pt x="17954" y="66909"/>
                  <a:pt x="17986" y="66958"/>
                </a:cubicBezTo>
                <a:cubicBezTo>
                  <a:pt x="17857" y="66877"/>
                  <a:pt x="17857" y="66990"/>
                  <a:pt x="17727" y="66909"/>
                </a:cubicBezTo>
                <a:cubicBezTo>
                  <a:pt x="17663" y="67120"/>
                  <a:pt x="17760" y="67136"/>
                  <a:pt x="17663" y="67330"/>
                </a:cubicBezTo>
                <a:cubicBezTo>
                  <a:pt x="17792" y="67379"/>
                  <a:pt x="17938" y="67411"/>
                  <a:pt x="18067" y="67427"/>
                </a:cubicBezTo>
                <a:cubicBezTo>
                  <a:pt x="18148" y="67168"/>
                  <a:pt x="18278" y="66909"/>
                  <a:pt x="18132" y="66634"/>
                </a:cubicBezTo>
                <a:cubicBezTo>
                  <a:pt x="18229" y="66585"/>
                  <a:pt x="18343" y="66569"/>
                  <a:pt x="18456" y="66585"/>
                </a:cubicBezTo>
                <a:cubicBezTo>
                  <a:pt x="18537" y="66294"/>
                  <a:pt x="18650" y="66019"/>
                  <a:pt x="18780" y="65744"/>
                </a:cubicBezTo>
                <a:cubicBezTo>
                  <a:pt x="18699" y="65679"/>
                  <a:pt x="18602" y="65646"/>
                  <a:pt x="18505" y="65614"/>
                </a:cubicBezTo>
                <a:cubicBezTo>
                  <a:pt x="18553" y="65873"/>
                  <a:pt x="18375" y="65776"/>
                  <a:pt x="18310" y="65663"/>
                </a:cubicBezTo>
                <a:cubicBezTo>
                  <a:pt x="18262" y="65841"/>
                  <a:pt x="18375" y="65922"/>
                  <a:pt x="18391" y="66083"/>
                </a:cubicBezTo>
                <a:close/>
                <a:moveTo>
                  <a:pt x="17986" y="65258"/>
                </a:moveTo>
                <a:cubicBezTo>
                  <a:pt x="17970" y="65484"/>
                  <a:pt x="17760" y="65533"/>
                  <a:pt x="17776" y="65339"/>
                </a:cubicBezTo>
                <a:cubicBezTo>
                  <a:pt x="17582" y="65339"/>
                  <a:pt x="17598" y="65582"/>
                  <a:pt x="17371" y="65436"/>
                </a:cubicBezTo>
                <a:cubicBezTo>
                  <a:pt x="17614" y="65582"/>
                  <a:pt x="17436" y="65744"/>
                  <a:pt x="17582" y="65954"/>
                </a:cubicBezTo>
                <a:cubicBezTo>
                  <a:pt x="17566" y="65727"/>
                  <a:pt x="17744" y="65630"/>
                  <a:pt x="17906" y="65533"/>
                </a:cubicBezTo>
                <a:cubicBezTo>
                  <a:pt x="17792" y="65695"/>
                  <a:pt x="17922" y="65889"/>
                  <a:pt x="18229" y="65889"/>
                </a:cubicBezTo>
                <a:lnTo>
                  <a:pt x="18229" y="65614"/>
                </a:lnTo>
                <a:cubicBezTo>
                  <a:pt x="17857" y="65598"/>
                  <a:pt x="18148" y="65404"/>
                  <a:pt x="17970" y="65242"/>
                </a:cubicBezTo>
                <a:close/>
                <a:moveTo>
                  <a:pt x="17711" y="65015"/>
                </a:moveTo>
                <a:cubicBezTo>
                  <a:pt x="17679" y="64902"/>
                  <a:pt x="17889" y="64740"/>
                  <a:pt x="17647" y="64691"/>
                </a:cubicBezTo>
                <a:cubicBezTo>
                  <a:pt x="17679" y="64788"/>
                  <a:pt x="17566" y="64999"/>
                  <a:pt x="17711" y="65015"/>
                </a:cubicBezTo>
                <a:close/>
                <a:moveTo>
                  <a:pt x="18440" y="64691"/>
                </a:moveTo>
                <a:cubicBezTo>
                  <a:pt x="18488" y="64918"/>
                  <a:pt x="18262" y="64788"/>
                  <a:pt x="18181" y="64740"/>
                </a:cubicBezTo>
                <a:cubicBezTo>
                  <a:pt x="18262" y="64885"/>
                  <a:pt x="18294" y="65161"/>
                  <a:pt x="18116" y="65242"/>
                </a:cubicBezTo>
                <a:cubicBezTo>
                  <a:pt x="18229" y="65339"/>
                  <a:pt x="18310" y="65193"/>
                  <a:pt x="18440" y="65290"/>
                </a:cubicBezTo>
                <a:cubicBezTo>
                  <a:pt x="18262" y="64934"/>
                  <a:pt x="18666" y="64837"/>
                  <a:pt x="18440" y="64675"/>
                </a:cubicBezTo>
                <a:close/>
                <a:moveTo>
                  <a:pt x="18343" y="62700"/>
                </a:moveTo>
                <a:lnTo>
                  <a:pt x="18343" y="63121"/>
                </a:lnTo>
                <a:cubicBezTo>
                  <a:pt x="18618" y="63121"/>
                  <a:pt x="18537" y="62732"/>
                  <a:pt x="18343" y="62684"/>
                </a:cubicBezTo>
                <a:close/>
                <a:moveTo>
                  <a:pt x="18812" y="62603"/>
                </a:moveTo>
                <a:cubicBezTo>
                  <a:pt x="18812" y="62538"/>
                  <a:pt x="18925" y="62554"/>
                  <a:pt x="18942" y="62506"/>
                </a:cubicBezTo>
                <a:cubicBezTo>
                  <a:pt x="18845" y="62506"/>
                  <a:pt x="18877" y="62425"/>
                  <a:pt x="18812" y="62409"/>
                </a:cubicBezTo>
                <a:cubicBezTo>
                  <a:pt x="18537" y="62587"/>
                  <a:pt x="18780" y="62279"/>
                  <a:pt x="18472" y="62328"/>
                </a:cubicBezTo>
                <a:cubicBezTo>
                  <a:pt x="18569" y="62441"/>
                  <a:pt x="18165" y="62441"/>
                  <a:pt x="18407" y="62506"/>
                </a:cubicBezTo>
                <a:cubicBezTo>
                  <a:pt x="18521" y="62360"/>
                  <a:pt x="18585" y="62651"/>
                  <a:pt x="18796" y="62587"/>
                </a:cubicBezTo>
                <a:close/>
                <a:moveTo>
                  <a:pt x="18731" y="61712"/>
                </a:moveTo>
                <a:cubicBezTo>
                  <a:pt x="18764" y="61874"/>
                  <a:pt x="18893" y="61971"/>
                  <a:pt x="19006" y="62085"/>
                </a:cubicBezTo>
                <a:cubicBezTo>
                  <a:pt x="18747" y="62101"/>
                  <a:pt x="18942" y="62392"/>
                  <a:pt x="19071" y="62506"/>
                </a:cubicBezTo>
                <a:cubicBezTo>
                  <a:pt x="18942" y="62587"/>
                  <a:pt x="18942" y="62781"/>
                  <a:pt x="18666" y="62781"/>
                </a:cubicBezTo>
                <a:cubicBezTo>
                  <a:pt x="18618" y="62927"/>
                  <a:pt x="18845" y="62878"/>
                  <a:pt x="18796" y="63008"/>
                </a:cubicBezTo>
                <a:cubicBezTo>
                  <a:pt x="19104" y="63056"/>
                  <a:pt x="18958" y="62781"/>
                  <a:pt x="19201" y="62781"/>
                </a:cubicBezTo>
                <a:cubicBezTo>
                  <a:pt x="19023" y="62910"/>
                  <a:pt x="19541" y="62846"/>
                  <a:pt x="19524" y="63008"/>
                </a:cubicBezTo>
                <a:cubicBezTo>
                  <a:pt x="19492" y="62829"/>
                  <a:pt x="19427" y="62651"/>
                  <a:pt x="19330" y="62506"/>
                </a:cubicBezTo>
                <a:cubicBezTo>
                  <a:pt x="19265" y="62554"/>
                  <a:pt x="19217" y="62635"/>
                  <a:pt x="19120" y="62684"/>
                </a:cubicBezTo>
                <a:cubicBezTo>
                  <a:pt x="19120" y="62635"/>
                  <a:pt x="19071" y="62635"/>
                  <a:pt x="19055" y="62587"/>
                </a:cubicBezTo>
                <a:cubicBezTo>
                  <a:pt x="19071" y="62490"/>
                  <a:pt x="19265" y="62490"/>
                  <a:pt x="19314" y="62409"/>
                </a:cubicBezTo>
                <a:cubicBezTo>
                  <a:pt x="19249" y="62328"/>
                  <a:pt x="19104" y="62311"/>
                  <a:pt x="19055" y="62231"/>
                </a:cubicBezTo>
                <a:cubicBezTo>
                  <a:pt x="19184" y="62166"/>
                  <a:pt x="18925" y="61971"/>
                  <a:pt x="19184" y="61939"/>
                </a:cubicBezTo>
                <a:cubicBezTo>
                  <a:pt x="19217" y="62069"/>
                  <a:pt x="19217" y="62198"/>
                  <a:pt x="19314" y="62263"/>
                </a:cubicBezTo>
                <a:cubicBezTo>
                  <a:pt x="19395" y="62133"/>
                  <a:pt x="19411" y="62425"/>
                  <a:pt x="19524" y="62409"/>
                </a:cubicBezTo>
                <a:cubicBezTo>
                  <a:pt x="19427" y="62020"/>
                  <a:pt x="19104" y="61745"/>
                  <a:pt x="18731" y="61712"/>
                </a:cubicBezTo>
                <a:close/>
                <a:moveTo>
                  <a:pt x="18521" y="61955"/>
                </a:moveTo>
                <a:cubicBezTo>
                  <a:pt x="18407" y="62036"/>
                  <a:pt x="18521" y="62198"/>
                  <a:pt x="18666" y="62231"/>
                </a:cubicBezTo>
                <a:cubicBezTo>
                  <a:pt x="18618" y="62133"/>
                  <a:pt x="18764" y="61891"/>
                  <a:pt x="18537" y="61939"/>
                </a:cubicBezTo>
                <a:close/>
                <a:moveTo>
                  <a:pt x="18197" y="62052"/>
                </a:moveTo>
                <a:cubicBezTo>
                  <a:pt x="18246" y="61907"/>
                  <a:pt x="18796" y="61680"/>
                  <a:pt x="18585" y="61664"/>
                </a:cubicBezTo>
                <a:cubicBezTo>
                  <a:pt x="18521" y="61745"/>
                  <a:pt x="18424" y="61777"/>
                  <a:pt x="18326" y="61761"/>
                </a:cubicBezTo>
                <a:cubicBezTo>
                  <a:pt x="18262" y="61648"/>
                  <a:pt x="18537" y="61551"/>
                  <a:pt x="18326" y="61486"/>
                </a:cubicBezTo>
                <a:cubicBezTo>
                  <a:pt x="18343" y="61680"/>
                  <a:pt x="17906" y="61939"/>
                  <a:pt x="18197" y="62036"/>
                </a:cubicBezTo>
                <a:close/>
                <a:moveTo>
                  <a:pt x="17792" y="61729"/>
                </a:moveTo>
                <a:cubicBezTo>
                  <a:pt x="17792" y="61648"/>
                  <a:pt x="17727" y="61615"/>
                  <a:pt x="17598" y="61632"/>
                </a:cubicBezTo>
                <a:cubicBezTo>
                  <a:pt x="17533" y="61745"/>
                  <a:pt x="17566" y="61939"/>
                  <a:pt x="17323" y="61923"/>
                </a:cubicBezTo>
                <a:cubicBezTo>
                  <a:pt x="17371" y="61777"/>
                  <a:pt x="17258" y="61745"/>
                  <a:pt x="17258" y="61648"/>
                </a:cubicBezTo>
                <a:cubicBezTo>
                  <a:pt x="17582" y="61583"/>
                  <a:pt x="17436" y="60887"/>
                  <a:pt x="17177" y="60952"/>
                </a:cubicBezTo>
                <a:cubicBezTo>
                  <a:pt x="17307" y="60854"/>
                  <a:pt x="17388" y="60903"/>
                  <a:pt x="17452" y="60854"/>
                </a:cubicBezTo>
                <a:cubicBezTo>
                  <a:pt x="17323" y="60773"/>
                  <a:pt x="17323" y="60887"/>
                  <a:pt x="17112" y="60854"/>
                </a:cubicBezTo>
                <a:cubicBezTo>
                  <a:pt x="17048" y="61049"/>
                  <a:pt x="17226" y="61081"/>
                  <a:pt x="17258" y="61227"/>
                </a:cubicBezTo>
                <a:cubicBezTo>
                  <a:pt x="17096" y="61292"/>
                  <a:pt x="17193" y="61421"/>
                  <a:pt x="17128" y="61453"/>
                </a:cubicBezTo>
                <a:cubicBezTo>
                  <a:pt x="16869" y="61486"/>
                  <a:pt x="17031" y="61211"/>
                  <a:pt x="16853" y="61178"/>
                </a:cubicBezTo>
                <a:cubicBezTo>
                  <a:pt x="16869" y="61324"/>
                  <a:pt x="16853" y="61453"/>
                  <a:pt x="16724" y="61502"/>
                </a:cubicBezTo>
                <a:cubicBezTo>
                  <a:pt x="16805" y="61372"/>
                  <a:pt x="16497" y="61259"/>
                  <a:pt x="16465" y="61372"/>
                </a:cubicBezTo>
                <a:cubicBezTo>
                  <a:pt x="16821" y="61486"/>
                  <a:pt x="16351" y="61680"/>
                  <a:pt x="16659" y="61874"/>
                </a:cubicBezTo>
                <a:cubicBezTo>
                  <a:pt x="16724" y="61826"/>
                  <a:pt x="16789" y="61777"/>
                  <a:pt x="16869" y="61729"/>
                </a:cubicBezTo>
                <a:cubicBezTo>
                  <a:pt x="16837" y="61891"/>
                  <a:pt x="17031" y="61858"/>
                  <a:pt x="17128" y="61923"/>
                </a:cubicBezTo>
                <a:cubicBezTo>
                  <a:pt x="17226" y="61891"/>
                  <a:pt x="17128" y="61745"/>
                  <a:pt x="17258" y="61729"/>
                </a:cubicBezTo>
                <a:cubicBezTo>
                  <a:pt x="17161" y="62020"/>
                  <a:pt x="17323" y="62376"/>
                  <a:pt x="17404" y="62133"/>
                </a:cubicBezTo>
                <a:cubicBezTo>
                  <a:pt x="17420" y="62231"/>
                  <a:pt x="17436" y="61874"/>
                  <a:pt x="17663" y="61810"/>
                </a:cubicBezTo>
                <a:cubicBezTo>
                  <a:pt x="17663" y="61858"/>
                  <a:pt x="17711" y="61858"/>
                  <a:pt x="17727" y="61907"/>
                </a:cubicBezTo>
                <a:cubicBezTo>
                  <a:pt x="17679" y="61955"/>
                  <a:pt x="17468" y="62150"/>
                  <a:pt x="17598" y="62182"/>
                </a:cubicBezTo>
                <a:cubicBezTo>
                  <a:pt x="17857" y="62101"/>
                  <a:pt x="17873" y="62587"/>
                  <a:pt x="17873" y="62506"/>
                </a:cubicBezTo>
                <a:cubicBezTo>
                  <a:pt x="17873" y="62425"/>
                  <a:pt x="17938" y="62425"/>
                  <a:pt x="18003" y="62409"/>
                </a:cubicBezTo>
                <a:cubicBezTo>
                  <a:pt x="17938" y="62603"/>
                  <a:pt x="18035" y="62538"/>
                  <a:pt x="17792" y="62603"/>
                </a:cubicBezTo>
                <a:cubicBezTo>
                  <a:pt x="17679" y="62522"/>
                  <a:pt x="17776" y="62311"/>
                  <a:pt x="17533" y="62328"/>
                </a:cubicBezTo>
                <a:cubicBezTo>
                  <a:pt x="17452" y="62570"/>
                  <a:pt x="18100" y="62765"/>
                  <a:pt x="17727" y="63056"/>
                </a:cubicBezTo>
                <a:cubicBezTo>
                  <a:pt x="17727" y="63008"/>
                  <a:pt x="17727" y="62927"/>
                  <a:pt x="17663" y="62927"/>
                </a:cubicBezTo>
                <a:cubicBezTo>
                  <a:pt x="17679" y="63186"/>
                  <a:pt x="17825" y="63477"/>
                  <a:pt x="17663" y="63704"/>
                </a:cubicBezTo>
                <a:cubicBezTo>
                  <a:pt x="17986" y="63412"/>
                  <a:pt x="17954" y="62894"/>
                  <a:pt x="18181" y="62538"/>
                </a:cubicBezTo>
                <a:cubicBezTo>
                  <a:pt x="18035" y="62311"/>
                  <a:pt x="17647" y="62004"/>
                  <a:pt x="17970" y="61712"/>
                </a:cubicBezTo>
                <a:cubicBezTo>
                  <a:pt x="17873" y="61648"/>
                  <a:pt x="17873" y="61502"/>
                  <a:pt x="17841" y="61389"/>
                </a:cubicBezTo>
                <a:cubicBezTo>
                  <a:pt x="17841" y="61308"/>
                  <a:pt x="18181" y="61227"/>
                  <a:pt x="17970" y="61162"/>
                </a:cubicBezTo>
                <a:cubicBezTo>
                  <a:pt x="17970" y="61194"/>
                  <a:pt x="17906" y="61194"/>
                  <a:pt x="17906" y="61162"/>
                </a:cubicBezTo>
                <a:cubicBezTo>
                  <a:pt x="18067" y="61162"/>
                  <a:pt x="17922" y="61000"/>
                  <a:pt x="17906" y="60968"/>
                </a:cubicBezTo>
                <a:cubicBezTo>
                  <a:pt x="18003" y="60952"/>
                  <a:pt x="18035" y="60903"/>
                  <a:pt x="18165" y="60919"/>
                </a:cubicBezTo>
                <a:cubicBezTo>
                  <a:pt x="18148" y="60822"/>
                  <a:pt x="18213" y="60434"/>
                  <a:pt x="18100" y="60547"/>
                </a:cubicBezTo>
                <a:cubicBezTo>
                  <a:pt x="17954" y="60984"/>
                  <a:pt x="17517" y="61389"/>
                  <a:pt x="17792" y="61729"/>
                </a:cubicBezTo>
                <a:close/>
                <a:moveTo>
                  <a:pt x="16950" y="58442"/>
                </a:moveTo>
                <a:cubicBezTo>
                  <a:pt x="16756" y="58426"/>
                  <a:pt x="16805" y="58410"/>
                  <a:pt x="16627" y="58313"/>
                </a:cubicBezTo>
                <a:lnTo>
                  <a:pt x="16627" y="58491"/>
                </a:lnTo>
                <a:cubicBezTo>
                  <a:pt x="16708" y="58491"/>
                  <a:pt x="16805" y="58491"/>
                  <a:pt x="16821" y="58539"/>
                </a:cubicBezTo>
                <a:cubicBezTo>
                  <a:pt x="16691" y="58475"/>
                  <a:pt x="16691" y="58782"/>
                  <a:pt x="16821" y="58734"/>
                </a:cubicBezTo>
                <a:cubicBezTo>
                  <a:pt x="16772" y="58556"/>
                  <a:pt x="16902" y="58523"/>
                  <a:pt x="16967" y="58442"/>
                </a:cubicBezTo>
                <a:close/>
                <a:moveTo>
                  <a:pt x="16772" y="59656"/>
                </a:moveTo>
                <a:cubicBezTo>
                  <a:pt x="16691" y="59883"/>
                  <a:pt x="16772" y="60158"/>
                  <a:pt x="16853" y="60401"/>
                </a:cubicBezTo>
                <a:cubicBezTo>
                  <a:pt x="16789" y="60417"/>
                  <a:pt x="16724" y="60401"/>
                  <a:pt x="16708" y="60450"/>
                </a:cubicBezTo>
                <a:cubicBezTo>
                  <a:pt x="16821" y="60466"/>
                  <a:pt x="16934" y="60450"/>
                  <a:pt x="17048" y="60401"/>
                </a:cubicBezTo>
                <a:lnTo>
                  <a:pt x="17048" y="60029"/>
                </a:lnTo>
                <a:cubicBezTo>
                  <a:pt x="16934" y="60013"/>
                  <a:pt x="16869" y="60094"/>
                  <a:pt x="16837" y="60029"/>
                </a:cubicBezTo>
                <a:cubicBezTo>
                  <a:pt x="16918" y="60013"/>
                  <a:pt x="17096" y="59835"/>
                  <a:pt x="16902" y="59802"/>
                </a:cubicBezTo>
                <a:cubicBezTo>
                  <a:pt x="16902" y="59851"/>
                  <a:pt x="16918" y="59932"/>
                  <a:pt x="16837" y="59932"/>
                </a:cubicBezTo>
                <a:cubicBezTo>
                  <a:pt x="16756" y="59786"/>
                  <a:pt x="17080" y="59640"/>
                  <a:pt x="16772" y="59656"/>
                </a:cubicBezTo>
                <a:close/>
                <a:moveTo>
                  <a:pt x="17371" y="60353"/>
                </a:moveTo>
                <a:cubicBezTo>
                  <a:pt x="17355" y="60223"/>
                  <a:pt x="17566" y="59915"/>
                  <a:pt x="17436" y="59656"/>
                </a:cubicBezTo>
                <a:cubicBezTo>
                  <a:pt x="17468" y="59964"/>
                  <a:pt x="17274" y="59689"/>
                  <a:pt x="17177" y="59802"/>
                </a:cubicBezTo>
                <a:cubicBezTo>
                  <a:pt x="17404" y="59883"/>
                  <a:pt x="17209" y="60272"/>
                  <a:pt x="17388" y="60336"/>
                </a:cubicBezTo>
                <a:close/>
                <a:moveTo>
                  <a:pt x="17566" y="59138"/>
                </a:moveTo>
                <a:cubicBezTo>
                  <a:pt x="17177" y="58863"/>
                  <a:pt x="17566" y="58394"/>
                  <a:pt x="17420" y="58119"/>
                </a:cubicBezTo>
                <a:cubicBezTo>
                  <a:pt x="17258" y="58119"/>
                  <a:pt x="17096" y="58151"/>
                  <a:pt x="16950" y="58216"/>
                </a:cubicBezTo>
                <a:cubicBezTo>
                  <a:pt x="16999" y="58280"/>
                  <a:pt x="17209" y="58216"/>
                  <a:pt x="17226" y="58313"/>
                </a:cubicBezTo>
                <a:cubicBezTo>
                  <a:pt x="17015" y="58426"/>
                  <a:pt x="17193" y="58345"/>
                  <a:pt x="17226" y="58491"/>
                </a:cubicBezTo>
                <a:cubicBezTo>
                  <a:pt x="17096" y="58539"/>
                  <a:pt x="16934" y="58588"/>
                  <a:pt x="16886" y="58685"/>
                </a:cubicBezTo>
                <a:cubicBezTo>
                  <a:pt x="17112" y="58685"/>
                  <a:pt x="17080" y="58863"/>
                  <a:pt x="17161" y="58960"/>
                </a:cubicBezTo>
                <a:cubicBezTo>
                  <a:pt x="16869" y="58912"/>
                  <a:pt x="17209" y="59300"/>
                  <a:pt x="16837" y="59203"/>
                </a:cubicBezTo>
                <a:cubicBezTo>
                  <a:pt x="16837" y="59268"/>
                  <a:pt x="16805" y="59365"/>
                  <a:pt x="16902" y="59381"/>
                </a:cubicBezTo>
                <a:cubicBezTo>
                  <a:pt x="17048" y="59300"/>
                  <a:pt x="17242" y="59365"/>
                  <a:pt x="17307" y="59511"/>
                </a:cubicBezTo>
                <a:cubicBezTo>
                  <a:pt x="17323" y="59478"/>
                  <a:pt x="17355" y="59462"/>
                  <a:pt x="17436" y="59462"/>
                </a:cubicBezTo>
                <a:cubicBezTo>
                  <a:pt x="17404" y="59284"/>
                  <a:pt x="17517" y="59236"/>
                  <a:pt x="17566" y="59122"/>
                </a:cubicBezTo>
                <a:close/>
                <a:moveTo>
                  <a:pt x="17355" y="58021"/>
                </a:moveTo>
                <a:cubicBezTo>
                  <a:pt x="17404" y="57843"/>
                  <a:pt x="17371" y="57633"/>
                  <a:pt x="17274" y="57471"/>
                </a:cubicBezTo>
                <a:cubicBezTo>
                  <a:pt x="17274" y="57617"/>
                  <a:pt x="17128" y="57924"/>
                  <a:pt x="17355" y="58021"/>
                </a:cubicBezTo>
                <a:close/>
                <a:moveTo>
                  <a:pt x="17582" y="55285"/>
                </a:moveTo>
                <a:cubicBezTo>
                  <a:pt x="17501" y="55107"/>
                  <a:pt x="17566" y="55107"/>
                  <a:pt x="17501" y="54913"/>
                </a:cubicBezTo>
                <a:lnTo>
                  <a:pt x="17307" y="54913"/>
                </a:lnTo>
                <a:lnTo>
                  <a:pt x="17307" y="55010"/>
                </a:lnTo>
                <a:cubicBezTo>
                  <a:pt x="17566" y="55107"/>
                  <a:pt x="17388" y="55026"/>
                  <a:pt x="17371" y="55237"/>
                </a:cubicBezTo>
                <a:cubicBezTo>
                  <a:pt x="17452" y="55237"/>
                  <a:pt x="17517" y="55253"/>
                  <a:pt x="17582" y="55285"/>
                </a:cubicBezTo>
                <a:close/>
                <a:moveTo>
                  <a:pt x="16967" y="54832"/>
                </a:moveTo>
                <a:cubicBezTo>
                  <a:pt x="17290" y="54848"/>
                  <a:pt x="17064" y="54460"/>
                  <a:pt x="17436" y="54638"/>
                </a:cubicBezTo>
                <a:cubicBezTo>
                  <a:pt x="17420" y="54508"/>
                  <a:pt x="17679" y="54525"/>
                  <a:pt x="17501" y="54411"/>
                </a:cubicBezTo>
                <a:cubicBezTo>
                  <a:pt x="17307" y="54411"/>
                  <a:pt x="17371" y="54557"/>
                  <a:pt x="17096" y="54508"/>
                </a:cubicBezTo>
                <a:cubicBezTo>
                  <a:pt x="17128" y="54638"/>
                  <a:pt x="16934" y="54654"/>
                  <a:pt x="16983" y="54832"/>
                </a:cubicBezTo>
                <a:close/>
                <a:moveTo>
                  <a:pt x="17015" y="53068"/>
                </a:moveTo>
                <a:cubicBezTo>
                  <a:pt x="16772" y="53165"/>
                  <a:pt x="16869" y="53035"/>
                  <a:pt x="16691" y="52987"/>
                </a:cubicBezTo>
                <a:cubicBezTo>
                  <a:pt x="16627" y="53100"/>
                  <a:pt x="16643" y="53197"/>
                  <a:pt x="16837" y="53246"/>
                </a:cubicBezTo>
                <a:cubicBezTo>
                  <a:pt x="16805" y="53084"/>
                  <a:pt x="16950" y="53181"/>
                  <a:pt x="16902" y="53294"/>
                </a:cubicBezTo>
                <a:cubicBezTo>
                  <a:pt x="17177" y="53278"/>
                  <a:pt x="17015" y="53213"/>
                  <a:pt x="17031" y="53068"/>
                </a:cubicBezTo>
                <a:close/>
                <a:moveTo>
                  <a:pt x="16772" y="54735"/>
                </a:moveTo>
                <a:cubicBezTo>
                  <a:pt x="16659" y="54832"/>
                  <a:pt x="16708" y="55026"/>
                  <a:pt x="16837" y="55059"/>
                </a:cubicBezTo>
                <a:cubicBezTo>
                  <a:pt x="16967" y="54978"/>
                  <a:pt x="16886" y="54800"/>
                  <a:pt x="16789" y="54735"/>
                </a:cubicBezTo>
                <a:close/>
                <a:moveTo>
                  <a:pt x="16627" y="52647"/>
                </a:moveTo>
                <a:cubicBezTo>
                  <a:pt x="16691" y="52728"/>
                  <a:pt x="16691" y="52841"/>
                  <a:pt x="16627" y="52922"/>
                </a:cubicBezTo>
                <a:cubicBezTo>
                  <a:pt x="16934" y="52954"/>
                  <a:pt x="16708" y="52647"/>
                  <a:pt x="17096" y="52744"/>
                </a:cubicBezTo>
                <a:cubicBezTo>
                  <a:pt x="17096" y="52679"/>
                  <a:pt x="17112" y="52630"/>
                  <a:pt x="17161" y="52598"/>
                </a:cubicBezTo>
                <a:cubicBezTo>
                  <a:pt x="16983" y="52647"/>
                  <a:pt x="16805" y="52663"/>
                  <a:pt x="16627" y="52647"/>
                </a:cubicBezTo>
                <a:close/>
                <a:moveTo>
                  <a:pt x="16837" y="52550"/>
                </a:moveTo>
                <a:cubicBezTo>
                  <a:pt x="16821" y="52420"/>
                  <a:pt x="16934" y="52388"/>
                  <a:pt x="17031" y="52452"/>
                </a:cubicBezTo>
                <a:lnTo>
                  <a:pt x="17031" y="52274"/>
                </a:lnTo>
                <a:cubicBezTo>
                  <a:pt x="16740" y="52323"/>
                  <a:pt x="16837" y="52112"/>
                  <a:pt x="16675" y="52096"/>
                </a:cubicBezTo>
                <a:cubicBezTo>
                  <a:pt x="16756" y="52096"/>
                  <a:pt x="16756" y="52015"/>
                  <a:pt x="16675" y="51999"/>
                </a:cubicBezTo>
                <a:cubicBezTo>
                  <a:pt x="16675" y="52096"/>
                  <a:pt x="16465" y="52031"/>
                  <a:pt x="16481" y="52145"/>
                </a:cubicBezTo>
                <a:cubicBezTo>
                  <a:pt x="16789" y="52145"/>
                  <a:pt x="16691" y="52436"/>
                  <a:pt x="16821" y="52550"/>
                </a:cubicBezTo>
                <a:close/>
                <a:moveTo>
                  <a:pt x="16837" y="53440"/>
                </a:moveTo>
                <a:cubicBezTo>
                  <a:pt x="16578" y="53472"/>
                  <a:pt x="16513" y="53294"/>
                  <a:pt x="16368" y="53391"/>
                </a:cubicBezTo>
                <a:cubicBezTo>
                  <a:pt x="16287" y="53553"/>
                  <a:pt x="16821" y="53505"/>
                  <a:pt x="16837" y="53440"/>
                </a:cubicBezTo>
                <a:close/>
                <a:moveTo>
                  <a:pt x="16934" y="55755"/>
                </a:moveTo>
                <a:cubicBezTo>
                  <a:pt x="16869" y="55674"/>
                  <a:pt x="16934" y="55512"/>
                  <a:pt x="16724" y="55528"/>
                </a:cubicBezTo>
                <a:cubicBezTo>
                  <a:pt x="16610" y="55609"/>
                  <a:pt x="16675" y="55803"/>
                  <a:pt x="16934" y="55755"/>
                </a:cubicBezTo>
                <a:close/>
                <a:moveTo>
                  <a:pt x="16497" y="57940"/>
                </a:moveTo>
                <a:cubicBezTo>
                  <a:pt x="16481" y="58005"/>
                  <a:pt x="16384" y="58021"/>
                  <a:pt x="16368" y="58086"/>
                </a:cubicBezTo>
                <a:cubicBezTo>
                  <a:pt x="16481" y="58491"/>
                  <a:pt x="16513" y="58183"/>
                  <a:pt x="16562" y="58038"/>
                </a:cubicBezTo>
                <a:cubicBezTo>
                  <a:pt x="16691" y="57989"/>
                  <a:pt x="16610" y="58297"/>
                  <a:pt x="16691" y="58119"/>
                </a:cubicBezTo>
                <a:cubicBezTo>
                  <a:pt x="16675" y="58005"/>
                  <a:pt x="16562" y="57973"/>
                  <a:pt x="16821" y="57973"/>
                </a:cubicBezTo>
                <a:cubicBezTo>
                  <a:pt x="16805" y="57617"/>
                  <a:pt x="17193" y="57422"/>
                  <a:pt x="16886" y="57196"/>
                </a:cubicBezTo>
                <a:cubicBezTo>
                  <a:pt x="16918" y="57325"/>
                  <a:pt x="16610" y="57455"/>
                  <a:pt x="16481" y="57341"/>
                </a:cubicBezTo>
                <a:cubicBezTo>
                  <a:pt x="16610" y="57277"/>
                  <a:pt x="16416" y="56872"/>
                  <a:pt x="16675" y="56775"/>
                </a:cubicBezTo>
                <a:cubicBezTo>
                  <a:pt x="16934" y="56904"/>
                  <a:pt x="16789" y="56807"/>
                  <a:pt x="16675" y="57050"/>
                </a:cubicBezTo>
                <a:cubicBezTo>
                  <a:pt x="16869" y="57001"/>
                  <a:pt x="16837" y="57131"/>
                  <a:pt x="16934" y="57147"/>
                </a:cubicBezTo>
                <a:cubicBezTo>
                  <a:pt x="17048" y="56985"/>
                  <a:pt x="16821" y="56856"/>
                  <a:pt x="17064" y="56775"/>
                </a:cubicBezTo>
                <a:cubicBezTo>
                  <a:pt x="17112" y="56775"/>
                  <a:pt x="17177" y="56807"/>
                  <a:pt x="17193" y="56856"/>
                </a:cubicBezTo>
                <a:cubicBezTo>
                  <a:pt x="17209" y="56985"/>
                  <a:pt x="17096" y="57001"/>
                  <a:pt x="17064" y="57099"/>
                </a:cubicBezTo>
                <a:cubicBezTo>
                  <a:pt x="17258" y="57196"/>
                  <a:pt x="17339" y="57066"/>
                  <a:pt x="17533" y="57131"/>
                </a:cubicBezTo>
                <a:cubicBezTo>
                  <a:pt x="17695" y="56726"/>
                  <a:pt x="17420" y="56726"/>
                  <a:pt x="17388" y="56532"/>
                </a:cubicBezTo>
                <a:cubicBezTo>
                  <a:pt x="17468" y="56532"/>
                  <a:pt x="17549" y="56516"/>
                  <a:pt x="17517" y="56435"/>
                </a:cubicBezTo>
                <a:cubicBezTo>
                  <a:pt x="17193" y="56451"/>
                  <a:pt x="17517" y="56645"/>
                  <a:pt x="17258" y="56678"/>
                </a:cubicBezTo>
                <a:cubicBezTo>
                  <a:pt x="17080" y="56516"/>
                  <a:pt x="17355" y="56322"/>
                  <a:pt x="17193" y="56160"/>
                </a:cubicBezTo>
                <a:cubicBezTo>
                  <a:pt x="17242" y="56160"/>
                  <a:pt x="17323" y="56160"/>
                  <a:pt x="17323" y="56111"/>
                </a:cubicBezTo>
                <a:cubicBezTo>
                  <a:pt x="17064" y="56111"/>
                  <a:pt x="16869" y="56402"/>
                  <a:pt x="17112" y="56483"/>
                </a:cubicBezTo>
                <a:cubicBezTo>
                  <a:pt x="17096" y="56662"/>
                  <a:pt x="16756" y="56597"/>
                  <a:pt x="16724" y="56775"/>
                </a:cubicBezTo>
                <a:cubicBezTo>
                  <a:pt x="16691" y="56710"/>
                  <a:pt x="16465" y="56775"/>
                  <a:pt x="16465" y="56678"/>
                </a:cubicBezTo>
                <a:cubicBezTo>
                  <a:pt x="16497" y="56402"/>
                  <a:pt x="16497" y="56127"/>
                  <a:pt x="16465" y="55852"/>
                </a:cubicBezTo>
                <a:cubicBezTo>
                  <a:pt x="16449" y="55917"/>
                  <a:pt x="16319" y="55901"/>
                  <a:pt x="16254" y="55949"/>
                </a:cubicBezTo>
                <a:cubicBezTo>
                  <a:pt x="16238" y="55901"/>
                  <a:pt x="16254" y="55852"/>
                  <a:pt x="16190" y="55852"/>
                </a:cubicBezTo>
                <a:cubicBezTo>
                  <a:pt x="16562" y="56322"/>
                  <a:pt x="15963" y="56548"/>
                  <a:pt x="15995" y="56726"/>
                </a:cubicBezTo>
                <a:cubicBezTo>
                  <a:pt x="16756" y="56791"/>
                  <a:pt x="15817" y="57487"/>
                  <a:pt x="16497" y="57940"/>
                </a:cubicBezTo>
                <a:close/>
                <a:moveTo>
                  <a:pt x="16044" y="58831"/>
                </a:moveTo>
                <a:cubicBezTo>
                  <a:pt x="16303" y="58782"/>
                  <a:pt x="16206" y="58977"/>
                  <a:pt x="16497" y="58912"/>
                </a:cubicBezTo>
                <a:cubicBezTo>
                  <a:pt x="16449" y="58653"/>
                  <a:pt x="16529" y="58556"/>
                  <a:pt x="16368" y="58410"/>
                </a:cubicBezTo>
                <a:cubicBezTo>
                  <a:pt x="16190" y="58588"/>
                  <a:pt x="16368" y="58588"/>
                  <a:pt x="16303" y="58734"/>
                </a:cubicBezTo>
                <a:cubicBezTo>
                  <a:pt x="16173" y="58734"/>
                  <a:pt x="16222" y="58604"/>
                  <a:pt x="16028" y="58637"/>
                </a:cubicBezTo>
                <a:close/>
                <a:moveTo>
                  <a:pt x="16044" y="59559"/>
                </a:moveTo>
                <a:cubicBezTo>
                  <a:pt x="16092" y="59478"/>
                  <a:pt x="16303" y="59511"/>
                  <a:pt x="16238" y="59333"/>
                </a:cubicBezTo>
                <a:cubicBezTo>
                  <a:pt x="16157" y="59333"/>
                  <a:pt x="16141" y="59268"/>
                  <a:pt x="16044" y="59284"/>
                </a:cubicBezTo>
                <a:cubicBezTo>
                  <a:pt x="16109" y="59462"/>
                  <a:pt x="15752" y="59511"/>
                  <a:pt x="16044" y="59559"/>
                </a:cubicBezTo>
                <a:close/>
                <a:moveTo>
                  <a:pt x="15931" y="61243"/>
                </a:moveTo>
                <a:cubicBezTo>
                  <a:pt x="15817" y="61308"/>
                  <a:pt x="15833" y="61502"/>
                  <a:pt x="16060" y="61470"/>
                </a:cubicBezTo>
                <a:cubicBezTo>
                  <a:pt x="16173" y="61405"/>
                  <a:pt x="16141" y="61227"/>
                  <a:pt x="15931" y="61243"/>
                </a:cubicBezTo>
                <a:close/>
                <a:moveTo>
                  <a:pt x="15720" y="61049"/>
                </a:moveTo>
                <a:cubicBezTo>
                  <a:pt x="15591" y="61065"/>
                  <a:pt x="15412" y="60871"/>
                  <a:pt x="15526" y="60871"/>
                </a:cubicBezTo>
                <a:cubicBezTo>
                  <a:pt x="15591" y="60871"/>
                  <a:pt x="15623" y="60935"/>
                  <a:pt x="15655" y="60871"/>
                </a:cubicBezTo>
                <a:cubicBezTo>
                  <a:pt x="15542" y="60806"/>
                  <a:pt x="15736" y="60579"/>
                  <a:pt x="15315" y="60644"/>
                </a:cubicBezTo>
                <a:cubicBezTo>
                  <a:pt x="15380" y="60935"/>
                  <a:pt x="15137" y="61016"/>
                  <a:pt x="15121" y="61243"/>
                </a:cubicBezTo>
                <a:cubicBezTo>
                  <a:pt x="15348" y="61389"/>
                  <a:pt x="15542" y="61826"/>
                  <a:pt x="15785" y="61421"/>
                </a:cubicBezTo>
                <a:cubicBezTo>
                  <a:pt x="15607" y="61437"/>
                  <a:pt x="15607" y="61340"/>
                  <a:pt x="15574" y="61243"/>
                </a:cubicBezTo>
                <a:cubicBezTo>
                  <a:pt x="15720" y="61194"/>
                  <a:pt x="15833" y="61097"/>
                  <a:pt x="15914" y="60968"/>
                </a:cubicBezTo>
                <a:cubicBezTo>
                  <a:pt x="15623" y="60919"/>
                  <a:pt x="15866" y="61033"/>
                  <a:pt x="15736" y="61049"/>
                </a:cubicBezTo>
                <a:close/>
                <a:moveTo>
                  <a:pt x="15493" y="58458"/>
                </a:moveTo>
                <a:cubicBezTo>
                  <a:pt x="15752" y="58410"/>
                  <a:pt x="15412" y="58847"/>
                  <a:pt x="15688" y="58685"/>
                </a:cubicBezTo>
                <a:cubicBezTo>
                  <a:pt x="15461" y="58653"/>
                  <a:pt x="15866" y="58426"/>
                  <a:pt x="15623" y="58361"/>
                </a:cubicBezTo>
                <a:cubicBezTo>
                  <a:pt x="15623" y="58394"/>
                  <a:pt x="15623" y="58426"/>
                  <a:pt x="15558" y="58410"/>
                </a:cubicBezTo>
                <a:cubicBezTo>
                  <a:pt x="15493" y="58410"/>
                  <a:pt x="15493" y="58426"/>
                  <a:pt x="15510" y="58458"/>
                </a:cubicBezTo>
                <a:close/>
                <a:moveTo>
                  <a:pt x="15202" y="60417"/>
                </a:moveTo>
                <a:cubicBezTo>
                  <a:pt x="15332" y="60466"/>
                  <a:pt x="15461" y="60531"/>
                  <a:pt x="15607" y="60595"/>
                </a:cubicBezTo>
                <a:cubicBezTo>
                  <a:pt x="15542" y="60385"/>
                  <a:pt x="15704" y="60336"/>
                  <a:pt x="15736" y="60175"/>
                </a:cubicBezTo>
                <a:lnTo>
                  <a:pt x="15526" y="60175"/>
                </a:lnTo>
                <a:cubicBezTo>
                  <a:pt x="15639" y="60417"/>
                  <a:pt x="15170" y="60239"/>
                  <a:pt x="15202" y="60417"/>
                </a:cubicBezTo>
                <a:close/>
                <a:moveTo>
                  <a:pt x="15202" y="59802"/>
                </a:moveTo>
                <a:cubicBezTo>
                  <a:pt x="15153" y="59673"/>
                  <a:pt x="15315" y="59673"/>
                  <a:pt x="15251" y="59527"/>
                </a:cubicBezTo>
                <a:cubicBezTo>
                  <a:pt x="14959" y="59511"/>
                  <a:pt x="15072" y="59737"/>
                  <a:pt x="15186" y="59802"/>
                </a:cubicBezTo>
                <a:close/>
                <a:moveTo>
                  <a:pt x="15202" y="60272"/>
                </a:moveTo>
                <a:cubicBezTo>
                  <a:pt x="15121" y="60272"/>
                  <a:pt x="15056" y="60255"/>
                  <a:pt x="14992" y="60223"/>
                </a:cubicBezTo>
                <a:cubicBezTo>
                  <a:pt x="14862" y="60288"/>
                  <a:pt x="14927" y="60482"/>
                  <a:pt x="15072" y="60466"/>
                </a:cubicBezTo>
                <a:cubicBezTo>
                  <a:pt x="15008" y="60336"/>
                  <a:pt x="15202" y="60369"/>
                  <a:pt x="15202" y="60272"/>
                </a:cubicBezTo>
                <a:close/>
                <a:moveTo>
                  <a:pt x="15089" y="62781"/>
                </a:moveTo>
                <a:cubicBezTo>
                  <a:pt x="15234" y="62797"/>
                  <a:pt x="15267" y="62975"/>
                  <a:pt x="15170" y="63056"/>
                </a:cubicBezTo>
                <a:cubicBezTo>
                  <a:pt x="15477" y="63089"/>
                  <a:pt x="15218" y="62587"/>
                  <a:pt x="15089" y="62781"/>
                </a:cubicBezTo>
                <a:close/>
                <a:moveTo>
                  <a:pt x="14975" y="64222"/>
                </a:moveTo>
                <a:cubicBezTo>
                  <a:pt x="14894" y="64206"/>
                  <a:pt x="14813" y="64238"/>
                  <a:pt x="14781" y="64303"/>
                </a:cubicBezTo>
                <a:cubicBezTo>
                  <a:pt x="14911" y="64303"/>
                  <a:pt x="14927" y="64254"/>
                  <a:pt x="15040" y="64254"/>
                </a:cubicBezTo>
                <a:cubicBezTo>
                  <a:pt x="14959" y="64141"/>
                  <a:pt x="15186" y="64027"/>
                  <a:pt x="15040" y="64027"/>
                </a:cubicBezTo>
                <a:cubicBezTo>
                  <a:pt x="15040" y="64060"/>
                  <a:pt x="15040" y="64076"/>
                  <a:pt x="14975" y="64076"/>
                </a:cubicBezTo>
                <a:cubicBezTo>
                  <a:pt x="14846" y="63995"/>
                  <a:pt x="14846" y="64108"/>
                  <a:pt x="14716" y="64027"/>
                </a:cubicBezTo>
                <a:cubicBezTo>
                  <a:pt x="14668" y="64287"/>
                  <a:pt x="14894" y="64125"/>
                  <a:pt x="14975" y="64222"/>
                </a:cubicBezTo>
                <a:close/>
                <a:moveTo>
                  <a:pt x="14571" y="64497"/>
                </a:moveTo>
                <a:cubicBezTo>
                  <a:pt x="14554" y="64626"/>
                  <a:pt x="14668" y="64643"/>
                  <a:pt x="14846" y="64626"/>
                </a:cubicBezTo>
                <a:cubicBezTo>
                  <a:pt x="14959" y="64610"/>
                  <a:pt x="14911" y="64270"/>
                  <a:pt x="14781" y="64448"/>
                </a:cubicBezTo>
                <a:cubicBezTo>
                  <a:pt x="14878" y="64465"/>
                  <a:pt x="14781" y="64497"/>
                  <a:pt x="14716" y="64448"/>
                </a:cubicBezTo>
                <a:cubicBezTo>
                  <a:pt x="14716" y="64546"/>
                  <a:pt x="14668" y="64546"/>
                  <a:pt x="14587" y="64497"/>
                </a:cubicBezTo>
                <a:close/>
                <a:moveTo>
                  <a:pt x="14441" y="64918"/>
                </a:moveTo>
                <a:cubicBezTo>
                  <a:pt x="14571" y="65015"/>
                  <a:pt x="14571" y="65193"/>
                  <a:pt x="14846" y="65193"/>
                </a:cubicBezTo>
                <a:cubicBezTo>
                  <a:pt x="14830" y="64837"/>
                  <a:pt x="14813" y="64966"/>
                  <a:pt x="14652" y="64788"/>
                </a:cubicBezTo>
                <a:cubicBezTo>
                  <a:pt x="14684" y="64918"/>
                  <a:pt x="14571" y="64999"/>
                  <a:pt x="14457" y="64918"/>
                </a:cubicBezTo>
                <a:close/>
                <a:moveTo>
                  <a:pt x="14506" y="64076"/>
                </a:moveTo>
                <a:cubicBezTo>
                  <a:pt x="14409" y="63930"/>
                  <a:pt x="14522" y="63623"/>
                  <a:pt x="14312" y="63574"/>
                </a:cubicBezTo>
                <a:cubicBezTo>
                  <a:pt x="14312" y="63801"/>
                  <a:pt x="14279" y="64027"/>
                  <a:pt x="14522" y="64076"/>
                </a:cubicBezTo>
                <a:close/>
                <a:moveTo>
                  <a:pt x="14295" y="67298"/>
                </a:moveTo>
                <a:cubicBezTo>
                  <a:pt x="14441" y="67395"/>
                  <a:pt x="14473" y="67330"/>
                  <a:pt x="14619" y="67379"/>
                </a:cubicBezTo>
                <a:cubicBezTo>
                  <a:pt x="14716" y="67346"/>
                  <a:pt x="14619" y="67201"/>
                  <a:pt x="14749" y="67201"/>
                </a:cubicBezTo>
                <a:cubicBezTo>
                  <a:pt x="14975" y="67379"/>
                  <a:pt x="14959" y="67298"/>
                  <a:pt x="15089" y="67524"/>
                </a:cubicBezTo>
                <a:cubicBezTo>
                  <a:pt x="15089" y="67443"/>
                  <a:pt x="15072" y="67362"/>
                  <a:pt x="15218" y="67379"/>
                </a:cubicBezTo>
                <a:cubicBezTo>
                  <a:pt x="15153" y="67298"/>
                  <a:pt x="15186" y="67152"/>
                  <a:pt x="15089" y="67103"/>
                </a:cubicBezTo>
                <a:cubicBezTo>
                  <a:pt x="15089" y="67184"/>
                  <a:pt x="15040" y="67217"/>
                  <a:pt x="14959" y="67233"/>
                </a:cubicBezTo>
                <a:cubicBezTo>
                  <a:pt x="14911" y="67152"/>
                  <a:pt x="14781" y="66861"/>
                  <a:pt x="14878" y="66828"/>
                </a:cubicBezTo>
                <a:cubicBezTo>
                  <a:pt x="14943" y="66909"/>
                  <a:pt x="14878" y="67071"/>
                  <a:pt x="15089" y="67055"/>
                </a:cubicBezTo>
                <a:cubicBezTo>
                  <a:pt x="15008" y="66747"/>
                  <a:pt x="14797" y="66472"/>
                  <a:pt x="15072" y="66213"/>
                </a:cubicBezTo>
                <a:cubicBezTo>
                  <a:pt x="14878" y="66213"/>
                  <a:pt x="14927" y="66391"/>
                  <a:pt x="14749" y="66278"/>
                </a:cubicBezTo>
                <a:cubicBezTo>
                  <a:pt x="14813" y="66407"/>
                  <a:pt x="14635" y="66391"/>
                  <a:pt x="14603" y="66456"/>
                </a:cubicBezTo>
                <a:cubicBezTo>
                  <a:pt x="14830" y="66537"/>
                  <a:pt x="14603" y="66699"/>
                  <a:pt x="14684" y="66925"/>
                </a:cubicBezTo>
                <a:cubicBezTo>
                  <a:pt x="14522" y="66925"/>
                  <a:pt x="14473" y="67006"/>
                  <a:pt x="14344" y="66925"/>
                </a:cubicBezTo>
                <a:cubicBezTo>
                  <a:pt x="14409" y="67055"/>
                  <a:pt x="14263" y="67039"/>
                  <a:pt x="14295" y="67152"/>
                </a:cubicBezTo>
                <a:cubicBezTo>
                  <a:pt x="14571" y="67136"/>
                  <a:pt x="14295" y="67217"/>
                  <a:pt x="14295" y="67298"/>
                </a:cubicBezTo>
                <a:close/>
                <a:moveTo>
                  <a:pt x="13518" y="69580"/>
                </a:moveTo>
                <a:cubicBezTo>
                  <a:pt x="13567" y="69580"/>
                  <a:pt x="13599" y="69580"/>
                  <a:pt x="13583" y="69629"/>
                </a:cubicBezTo>
                <a:cubicBezTo>
                  <a:pt x="13421" y="69548"/>
                  <a:pt x="13389" y="69775"/>
                  <a:pt x="13518" y="69758"/>
                </a:cubicBezTo>
                <a:cubicBezTo>
                  <a:pt x="13551" y="69661"/>
                  <a:pt x="13696" y="69823"/>
                  <a:pt x="13794" y="69710"/>
                </a:cubicBezTo>
                <a:cubicBezTo>
                  <a:pt x="13842" y="69580"/>
                  <a:pt x="13535" y="69483"/>
                  <a:pt x="13518" y="69564"/>
                </a:cubicBezTo>
                <a:close/>
                <a:moveTo>
                  <a:pt x="13259" y="58863"/>
                </a:moveTo>
                <a:cubicBezTo>
                  <a:pt x="13259" y="58685"/>
                  <a:pt x="13470" y="58653"/>
                  <a:pt x="13389" y="58410"/>
                </a:cubicBezTo>
                <a:cubicBezTo>
                  <a:pt x="13761" y="58507"/>
                  <a:pt x="13324" y="58831"/>
                  <a:pt x="13259" y="58863"/>
                </a:cubicBezTo>
                <a:close/>
                <a:moveTo>
                  <a:pt x="11122" y="47499"/>
                </a:moveTo>
                <a:cubicBezTo>
                  <a:pt x="11122" y="47369"/>
                  <a:pt x="11252" y="48065"/>
                  <a:pt x="10912" y="48000"/>
                </a:cubicBezTo>
                <a:cubicBezTo>
                  <a:pt x="10912" y="47871"/>
                  <a:pt x="10669" y="47677"/>
                  <a:pt x="10912" y="47628"/>
                </a:cubicBezTo>
                <a:cubicBezTo>
                  <a:pt x="10863" y="47482"/>
                  <a:pt x="10475" y="47579"/>
                  <a:pt x="10507" y="47369"/>
                </a:cubicBezTo>
                <a:cubicBezTo>
                  <a:pt x="11009" y="47256"/>
                  <a:pt x="11009" y="47531"/>
                  <a:pt x="11122" y="47482"/>
                </a:cubicBezTo>
                <a:close/>
                <a:moveTo>
                  <a:pt x="5035" y="47984"/>
                </a:moveTo>
                <a:cubicBezTo>
                  <a:pt x="5132" y="48130"/>
                  <a:pt x="5116" y="47806"/>
                  <a:pt x="5359" y="47887"/>
                </a:cubicBezTo>
                <a:cubicBezTo>
                  <a:pt x="5294" y="47984"/>
                  <a:pt x="5230" y="48081"/>
                  <a:pt x="5149" y="48178"/>
                </a:cubicBezTo>
                <a:cubicBezTo>
                  <a:pt x="4825" y="48098"/>
                  <a:pt x="5100" y="47871"/>
                  <a:pt x="4954" y="47660"/>
                </a:cubicBezTo>
                <a:cubicBezTo>
                  <a:pt x="5068" y="47660"/>
                  <a:pt x="5181" y="47919"/>
                  <a:pt x="5035" y="47984"/>
                </a:cubicBezTo>
                <a:close/>
                <a:moveTo>
                  <a:pt x="13243" y="47968"/>
                </a:moveTo>
                <a:cubicBezTo>
                  <a:pt x="13146" y="47936"/>
                  <a:pt x="13016" y="47936"/>
                  <a:pt x="12919" y="47968"/>
                </a:cubicBezTo>
                <a:cubicBezTo>
                  <a:pt x="12919" y="47903"/>
                  <a:pt x="12952" y="47790"/>
                  <a:pt x="12855" y="47790"/>
                </a:cubicBezTo>
                <a:cubicBezTo>
                  <a:pt x="12871" y="47741"/>
                  <a:pt x="12984" y="47758"/>
                  <a:pt x="12984" y="47693"/>
                </a:cubicBezTo>
                <a:cubicBezTo>
                  <a:pt x="13049" y="47693"/>
                  <a:pt x="13016" y="47741"/>
                  <a:pt x="12984" y="47741"/>
                </a:cubicBezTo>
                <a:cubicBezTo>
                  <a:pt x="12984" y="47774"/>
                  <a:pt x="13049" y="47790"/>
                  <a:pt x="13049" y="47839"/>
                </a:cubicBezTo>
                <a:cubicBezTo>
                  <a:pt x="13259" y="47758"/>
                  <a:pt x="13033" y="47660"/>
                  <a:pt x="13178" y="47547"/>
                </a:cubicBezTo>
                <a:cubicBezTo>
                  <a:pt x="13454" y="47596"/>
                  <a:pt x="13162" y="47774"/>
                  <a:pt x="13243" y="47968"/>
                </a:cubicBezTo>
                <a:close/>
                <a:moveTo>
                  <a:pt x="11721" y="48373"/>
                </a:moveTo>
                <a:cubicBezTo>
                  <a:pt x="11608" y="48065"/>
                  <a:pt x="11462" y="48065"/>
                  <a:pt x="11462" y="47677"/>
                </a:cubicBezTo>
                <a:cubicBezTo>
                  <a:pt x="11705" y="47644"/>
                  <a:pt x="12142" y="47774"/>
                  <a:pt x="12320" y="47612"/>
                </a:cubicBezTo>
                <a:cubicBezTo>
                  <a:pt x="12434" y="47612"/>
                  <a:pt x="12450" y="47677"/>
                  <a:pt x="12579" y="47660"/>
                </a:cubicBezTo>
                <a:cubicBezTo>
                  <a:pt x="12531" y="47790"/>
                  <a:pt x="12725" y="48098"/>
                  <a:pt x="12450" y="48081"/>
                </a:cubicBezTo>
                <a:cubicBezTo>
                  <a:pt x="12401" y="47952"/>
                  <a:pt x="12547" y="47952"/>
                  <a:pt x="12515" y="47839"/>
                </a:cubicBezTo>
                <a:cubicBezTo>
                  <a:pt x="12466" y="47774"/>
                  <a:pt x="12401" y="47725"/>
                  <a:pt x="12320" y="47709"/>
                </a:cubicBezTo>
                <a:cubicBezTo>
                  <a:pt x="12110" y="47741"/>
                  <a:pt x="12207" y="47968"/>
                  <a:pt x="12061" y="48033"/>
                </a:cubicBezTo>
                <a:cubicBezTo>
                  <a:pt x="12191" y="48130"/>
                  <a:pt x="12288" y="48162"/>
                  <a:pt x="12191" y="48308"/>
                </a:cubicBezTo>
                <a:cubicBezTo>
                  <a:pt x="12029" y="48308"/>
                  <a:pt x="11997" y="48243"/>
                  <a:pt x="11786" y="48276"/>
                </a:cubicBezTo>
                <a:cubicBezTo>
                  <a:pt x="11883" y="48438"/>
                  <a:pt x="12078" y="48502"/>
                  <a:pt x="12256" y="48454"/>
                </a:cubicBezTo>
                <a:cubicBezTo>
                  <a:pt x="12061" y="48567"/>
                  <a:pt x="11980" y="48794"/>
                  <a:pt x="12045" y="49004"/>
                </a:cubicBezTo>
                <a:cubicBezTo>
                  <a:pt x="11867" y="49004"/>
                  <a:pt x="11689" y="49036"/>
                  <a:pt x="11527" y="49117"/>
                </a:cubicBezTo>
                <a:cubicBezTo>
                  <a:pt x="11592" y="48745"/>
                  <a:pt x="11122" y="48567"/>
                  <a:pt x="11721" y="48357"/>
                </a:cubicBezTo>
                <a:close/>
                <a:moveTo>
                  <a:pt x="14830" y="47774"/>
                </a:moveTo>
                <a:cubicBezTo>
                  <a:pt x="14749" y="47855"/>
                  <a:pt x="14619" y="47887"/>
                  <a:pt x="14506" y="47871"/>
                </a:cubicBezTo>
                <a:cubicBezTo>
                  <a:pt x="14506" y="47822"/>
                  <a:pt x="14425" y="47839"/>
                  <a:pt x="14376" y="47822"/>
                </a:cubicBezTo>
                <a:cubicBezTo>
                  <a:pt x="14490" y="47596"/>
                  <a:pt x="14619" y="47887"/>
                  <a:pt x="14830" y="47758"/>
                </a:cubicBezTo>
                <a:close/>
                <a:moveTo>
                  <a:pt x="4695" y="48065"/>
                </a:moveTo>
                <a:cubicBezTo>
                  <a:pt x="4760" y="47936"/>
                  <a:pt x="4776" y="48146"/>
                  <a:pt x="4695" y="48162"/>
                </a:cubicBezTo>
                <a:cubicBezTo>
                  <a:pt x="4517" y="48162"/>
                  <a:pt x="4436" y="48098"/>
                  <a:pt x="4420" y="47984"/>
                </a:cubicBezTo>
                <a:cubicBezTo>
                  <a:pt x="4566" y="47984"/>
                  <a:pt x="4631" y="48017"/>
                  <a:pt x="4631" y="48114"/>
                </a:cubicBezTo>
                <a:cubicBezTo>
                  <a:pt x="4695" y="48130"/>
                  <a:pt x="4695" y="48098"/>
                  <a:pt x="4695" y="48065"/>
                </a:cubicBezTo>
                <a:close/>
                <a:moveTo>
                  <a:pt x="14862" y="50866"/>
                </a:moveTo>
                <a:cubicBezTo>
                  <a:pt x="14927" y="50866"/>
                  <a:pt x="14943" y="50914"/>
                  <a:pt x="15008" y="50898"/>
                </a:cubicBezTo>
                <a:cubicBezTo>
                  <a:pt x="14943" y="50753"/>
                  <a:pt x="15121" y="50704"/>
                  <a:pt x="15008" y="50623"/>
                </a:cubicBezTo>
                <a:cubicBezTo>
                  <a:pt x="15008" y="50866"/>
                  <a:pt x="14635" y="50607"/>
                  <a:pt x="14409" y="50688"/>
                </a:cubicBezTo>
                <a:cubicBezTo>
                  <a:pt x="14004" y="50817"/>
                  <a:pt x="14214" y="51238"/>
                  <a:pt x="14214" y="51837"/>
                </a:cubicBezTo>
                <a:cubicBezTo>
                  <a:pt x="14166" y="51918"/>
                  <a:pt x="14004" y="51934"/>
                  <a:pt x="13955" y="52031"/>
                </a:cubicBezTo>
                <a:cubicBezTo>
                  <a:pt x="13648" y="51789"/>
                  <a:pt x="14182" y="51481"/>
                  <a:pt x="13761" y="51287"/>
                </a:cubicBezTo>
                <a:cubicBezTo>
                  <a:pt x="13810" y="51125"/>
                  <a:pt x="13972" y="51044"/>
                  <a:pt x="13955" y="50833"/>
                </a:cubicBezTo>
                <a:cubicBezTo>
                  <a:pt x="14053" y="50769"/>
                  <a:pt x="14069" y="50801"/>
                  <a:pt x="14166" y="50833"/>
                </a:cubicBezTo>
                <a:cubicBezTo>
                  <a:pt x="14085" y="50607"/>
                  <a:pt x="14360" y="50477"/>
                  <a:pt x="14214" y="50364"/>
                </a:cubicBezTo>
                <a:cubicBezTo>
                  <a:pt x="14166" y="50396"/>
                  <a:pt x="14117" y="50445"/>
                  <a:pt x="14085" y="50510"/>
                </a:cubicBezTo>
                <a:cubicBezTo>
                  <a:pt x="13955" y="50461"/>
                  <a:pt x="13842" y="50364"/>
                  <a:pt x="13794" y="50234"/>
                </a:cubicBezTo>
                <a:cubicBezTo>
                  <a:pt x="13939" y="50234"/>
                  <a:pt x="14004" y="50186"/>
                  <a:pt x="14004" y="50089"/>
                </a:cubicBezTo>
                <a:cubicBezTo>
                  <a:pt x="14198" y="50170"/>
                  <a:pt x="14085" y="50461"/>
                  <a:pt x="14473" y="50413"/>
                </a:cubicBezTo>
                <a:cubicBezTo>
                  <a:pt x="14231" y="50218"/>
                  <a:pt x="14813" y="49895"/>
                  <a:pt x="14328" y="49846"/>
                </a:cubicBezTo>
                <a:cubicBezTo>
                  <a:pt x="14473" y="49716"/>
                  <a:pt x="14214" y="49474"/>
                  <a:pt x="14587" y="49425"/>
                </a:cubicBezTo>
                <a:cubicBezTo>
                  <a:pt x="14716" y="49101"/>
                  <a:pt x="14360" y="48794"/>
                  <a:pt x="14587" y="48648"/>
                </a:cubicBezTo>
                <a:cubicBezTo>
                  <a:pt x="14522" y="48583"/>
                  <a:pt x="14425" y="48551"/>
                  <a:pt x="14328" y="48551"/>
                </a:cubicBezTo>
                <a:cubicBezTo>
                  <a:pt x="14441" y="48292"/>
                  <a:pt x="14279" y="48114"/>
                  <a:pt x="14587" y="48000"/>
                </a:cubicBezTo>
                <a:cubicBezTo>
                  <a:pt x="14506" y="48049"/>
                  <a:pt x="14441" y="48033"/>
                  <a:pt x="14441" y="47952"/>
                </a:cubicBezTo>
                <a:cubicBezTo>
                  <a:pt x="14554" y="47936"/>
                  <a:pt x="14668" y="47952"/>
                  <a:pt x="14781" y="47984"/>
                </a:cubicBezTo>
                <a:lnTo>
                  <a:pt x="14781" y="48357"/>
                </a:lnTo>
                <a:cubicBezTo>
                  <a:pt x="14716" y="48324"/>
                  <a:pt x="14684" y="48276"/>
                  <a:pt x="14652" y="48227"/>
                </a:cubicBezTo>
                <a:cubicBezTo>
                  <a:pt x="14393" y="48438"/>
                  <a:pt x="14878" y="48518"/>
                  <a:pt x="14781" y="48777"/>
                </a:cubicBezTo>
                <a:cubicBezTo>
                  <a:pt x="14862" y="48567"/>
                  <a:pt x="14927" y="48357"/>
                  <a:pt x="14975" y="48130"/>
                </a:cubicBezTo>
                <a:cubicBezTo>
                  <a:pt x="15299" y="48195"/>
                  <a:pt x="15105" y="48826"/>
                  <a:pt x="14716" y="48826"/>
                </a:cubicBezTo>
                <a:cubicBezTo>
                  <a:pt x="14700" y="49020"/>
                  <a:pt x="14733" y="49198"/>
                  <a:pt x="14797" y="49376"/>
                </a:cubicBezTo>
                <a:cubicBezTo>
                  <a:pt x="14846" y="49360"/>
                  <a:pt x="14911" y="49344"/>
                  <a:pt x="14927" y="49296"/>
                </a:cubicBezTo>
                <a:cubicBezTo>
                  <a:pt x="15137" y="49441"/>
                  <a:pt x="14862" y="49668"/>
                  <a:pt x="15202" y="49700"/>
                </a:cubicBezTo>
                <a:cubicBezTo>
                  <a:pt x="14992" y="49846"/>
                  <a:pt x="15234" y="50024"/>
                  <a:pt x="15072" y="50202"/>
                </a:cubicBezTo>
                <a:cubicBezTo>
                  <a:pt x="15137" y="50267"/>
                  <a:pt x="15170" y="50186"/>
                  <a:pt x="15267" y="50299"/>
                </a:cubicBezTo>
                <a:cubicBezTo>
                  <a:pt x="15429" y="50315"/>
                  <a:pt x="15234" y="50089"/>
                  <a:pt x="15477" y="50154"/>
                </a:cubicBezTo>
                <a:cubicBezTo>
                  <a:pt x="15364" y="50267"/>
                  <a:pt x="15396" y="50477"/>
                  <a:pt x="15137" y="50477"/>
                </a:cubicBezTo>
                <a:cubicBezTo>
                  <a:pt x="15186" y="50623"/>
                  <a:pt x="15283" y="50429"/>
                  <a:pt x="15412" y="50477"/>
                </a:cubicBezTo>
                <a:cubicBezTo>
                  <a:pt x="15429" y="50688"/>
                  <a:pt x="15332" y="50672"/>
                  <a:pt x="15412" y="50801"/>
                </a:cubicBezTo>
                <a:cubicBezTo>
                  <a:pt x="15267" y="50801"/>
                  <a:pt x="15283" y="50688"/>
                  <a:pt x="15137" y="50672"/>
                </a:cubicBezTo>
                <a:cubicBezTo>
                  <a:pt x="15251" y="50931"/>
                  <a:pt x="15170" y="51076"/>
                  <a:pt x="15137" y="51319"/>
                </a:cubicBezTo>
                <a:cubicBezTo>
                  <a:pt x="15024" y="51303"/>
                  <a:pt x="15089" y="50931"/>
                  <a:pt x="14943" y="51092"/>
                </a:cubicBezTo>
                <a:cubicBezTo>
                  <a:pt x="14813" y="51109"/>
                  <a:pt x="14911" y="50931"/>
                  <a:pt x="14878" y="50866"/>
                </a:cubicBezTo>
                <a:close/>
                <a:moveTo>
                  <a:pt x="14846" y="49603"/>
                </a:moveTo>
                <a:cubicBezTo>
                  <a:pt x="14830" y="49765"/>
                  <a:pt x="14668" y="49668"/>
                  <a:pt x="14797" y="49846"/>
                </a:cubicBezTo>
                <a:cubicBezTo>
                  <a:pt x="14733" y="49846"/>
                  <a:pt x="14652" y="49846"/>
                  <a:pt x="14652" y="49895"/>
                </a:cubicBezTo>
                <a:cubicBezTo>
                  <a:pt x="14781" y="49846"/>
                  <a:pt x="14878" y="50024"/>
                  <a:pt x="14927" y="49895"/>
                </a:cubicBezTo>
                <a:cubicBezTo>
                  <a:pt x="14830" y="49943"/>
                  <a:pt x="15024" y="49474"/>
                  <a:pt x="14862" y="49619"/>
                </a:cubicBezTo>
                <a:close/>
                <a:moveTo>
                  <a:pt x="8872" y="48680"/>
                </a:moveTo>
                <a:cubicBezTo>
                  <a:pt x="9002" y="48535"/>
                  <a:pt x="9180" y="48875"/>
                  <a:pt x="9147" y="48583"/>
                </a:cubicBezTo>
                <a:cubicBezTo>
                  <a:pt x="9277" y="48648"/>
                  <a:pt x="9358" y="48794"/>
                  <a:pt x="9342" y="48956"/>
                </a:cubicBezTo>
                <a:cubicBezTo>
                  <a:pt x="9277" y="48923"/>
                  <a:pt x="9212" y="48842"/>
                  <a:pt x="9212" y="48761"/>
                </a:cubicBezTo>
                <a:cubicBezTo>
                  <a:pt x="8921" y="48858"/>
                  <a:pt x="9261" y="49085"/>
                  <a:pt x="9212" y="49279"/>
                </a:cubicBezTo>
                <a:lnTo>
                  <a:pt x="8953" y="49279"/>
                </a:lnTo>
                <a:cubicBezTo>
                  <a:pt x="9034" y="48891"/>
                  <a:pt x="9066" y="48939"/>
                  <a:pt x="8872" y="48680"/>
                </a:cubicBezTo>
                <a:close/>
                <a:moveTo>
                  <a:pt x="5570" y="48858"/>
                </a:moveTo>
                <a:cubicBezTo>
                  <a:pt x="5780" y="48939"/>
                  <a:pt x="5731" y="48826"/>
                  <a:pt x="5699" y="48680"/>
                </a:cubicBezTo>
                <a:cubicBezTo>
                  <a:pt x="5796" y="48648"/>
                  <a:pt x="5861" y="48858"/>
                  <a:pt x="5893" y="48713"/>
                </a:cubicBezTo>
                <a:cubicBezTo>
                  <a:pt x="6023" y="48826"/>
                  <a:pt x="6071" y="49004"/>
                  <a:pt x="5845" y="49036"/>
                </a:cubicBezTo>
                <a:cubicBezTo>
                  <a:pt x="5893" y="49182"/>
                  <a:pt x="6023" y="49101"/>
                  <a:pt x="6169" y="49085"/>
                </a:cubicBezTo>
                <a:cubicBezTo>
                  <a:pt x="6007" y="49263"/>
                  <a:pt x="5958" y="49506"/>
                  <a:pt x="6039" y="49733"/>
                </a:cubicBezTo>
                <a:cubicBezTo>
                  <a:pt x="6185" y="49716"/>
                  <a:pt x="6055" y="49538"/>
                  <a:pt x="6169" y="49506"/>
                </a:cubicBezTo>
                <a:cubicBezTo>
                  <a:pt x="6282" y="49587"/>
                  <a:pt x="6266" y="49797"/>
                  <a:pt x="5910" y="49781"/>
                </a:cubicBezTo>
                <a:cubicBezTo>
                  <a:pt x="5958" y="49344"/>
                  <a:pt x="5731" y="49215"/>
                  <a:pt x="5570" y="48858"/>
                </a:cubicBezTo>
                <a:close/>
                <a:moveTo>
                  <a:pt x="6768" y="48745"/>
                </a:moveTo>
                <a:cubicBezTo>
                  <a:pt x="6816" y="48858"/>
                  <a:pt x="6735" y="48875"/>
                  <a:pt x="7027" y="48891"/>
                </a:cubicBezTo>
                <a:cubicBezTo>
                  <a:pt x="6929" y="49053"/>
                  <a:pt x="7286" y="49296"/>
                  <a:pt x="7237" y="49441"/>
                </a:cubicBezTo>
                <a:cubicBezTo>
                  <a:pt x="7334" y="49441"/>
                  <a:pt x="7318" y="49166"/>
                  <a:pt x="7367" y="49393"/>
                </a:cubicBezTo>
                <a:cubicBezTo>
                  <a:pt x="7609" y="49231"/>
                  <a:pt x="7286" y="49117"/>
                  <a:pt x="7431" y="48972"/>
                </a:cubicBezTo>
                <a:cubicBezTo>
                  <a:pt x="7804" y="48939"/>
                  <a:pt x="7480" y="49069"/>
                  <a:pt x="7561" y="49166"/>
                </a:cubicBezTo>
                <a:cubicBezTo>
                  <a:pt x="7755" y="49376"/>
                  <a:pt x="8192" y="49247"/>
                  <a:pt x="8354" y="49522"/>
                </a:cubicBezTo>
                <a:cubicBezTo>
                  <a:pt x="8208" y="49506"/>
                  <a:pt x="8241" y="49360"/>
                  <a:pt x="8030" y="49393"/>
                </a:cubicBezTo>
                <a:cubicBezTo>
                  <a:pt x="8063" y="49506"/>
                  <a:pt x="8225" y="49538"/>
                  <a:pt x="8225" y="49700"/>
                </a:cubicBezTo>
                <a:cubicBezTo>
                  <a:pt x="7933" y="49765"/>
                  <a:pt x="8046" y="49522"/>
                  <a:pt x="7966" y="49425"/>
                </a:cubicBezTo>
                <a:cubicBezTo>
                  <a:pt x="7787" y="49684"/>
                  <a:pt x="7771" y="50073"/>
                  <a:pt x="7642" y="50461"/>
                </a:cubicBezTo>
                <a:cubicBezTo>
                  <a:pt x="7528" y="50332"/>
                  <a:pt x="7561" y="50137"/>
                  <a:pt x="7707" y="50040"/>
                </a:cubicBezTo>
                <a:cubicBezTo>
                  <a:pt x="7609" y="49975"/>
                  <a:pt x="7496" y="50008"/>
                  <a:pt x="7496" y="50137"/>
                </a:cubicBezTo>
                <a:cubicBezTo>
                  <a:pt x="7318" y="50154"/>
                  <a:pt x="7431" y="49959"/>
                  <a:pt x="7302" y="49943"/>
                </a:cubicBezTo>
                <a:cubicBezTo>
                  <a:pt x="7496" y="49895"/>
                  <a:pt x="7593" y="49668"/>
                  <a:pt x="7496" y="49490"/>
                </a:cubicBezTo>
                <a:cubicBezTo>
                  <a:pt x="7286" y="49571"/>
                  <a:pt x="7091" y="49441"/>
                  <a:pt x="7043" y="49668"/>
                </a:cubicBezTo>
                <a:cubicBezTo>
                  <a:pt x="7156" y="49668"/>
                  <a:pt x="7205" y="49635"/>
                  <a:pt x="7237" y="49587"/>
                </a:cubicBezTo>
                <a:cubicBezTo>
                  <a:pt x="7431" y="49619"/>
                  <a:pt x="7108" y="49749"/>
                  <a:pt x="7383" y="49765"/>
                </a:cubicBezTo>
                <a:cubicBezTo>
                  <a:pt x="7350" y="49814"/>
                  <a:pt x="7302" y="49862"/>
                  <a:pt x="7172" y="49862"/>
                </a:cubicBezTo>
                <a:cubicBezTo>
                  <a:pt x="7367" y="50413"/>
                  <a:pt x="7043" y="50607"/>
                  <a:pt x="7253" y="51206"/>
                </a:cubicBezTo>
                <a:cubicBezTo>
                  <a:pt x="7172" y="51206"/>
                  <a:pt x="7075" y="51206"/>
                  <a:pt x="7059" y="51254"/>
                </a:cubicBezTo>
                <a:cubicBezTo>
                  <a:pt x="6816" y="50769"/>
                  <a:pt x="6784" y="50218"/>
                  <a:pt x="6978" y="49716"/>
                </a:cubicBezTo>
                <a:cubicBezTo>
                  <a:pt x="6687" y="49587"/>
                  <a:pt x="6881" y="49117"/>
                  <a:pt x="6897" y="48891"/>
                </a:cubicBezTo>
                <a:cubicBezTo>
                  <a:pt x="6832" y="48891"/>
                  <a:pt x="6849" y="48939"/>
                  <a:pt x="6832" y="48988"/>
                </a:cubicBezTo>
                <a:cubicBezTo>
                  <a:pt x="6654" y="48842"/>
                  <a:pt x="6509" y="48988"/>
                  <a:pt x="6298" y="49085"/>
                </a:cubicBezTo>
                <a:cubicBezTo>
                  <a:pt x="6169" y="49004"/>
                  <a:pt x="6330" y="48939"/>
                  <a:pt x="6363" y="48842"/>
                </a:cubicBezTo>
                <a:cubicBezTo>
                  <a:pt x="6654" y="48826"/>
                  <a:pt x="6703" y="48923"/>
                  <a:pt x="6768" y="48745"/>
                </a:cubicBezTo>
                <a:close/>
                <a:moveTo>
                  <a:pt x="9228" y="49409"/>
                </a:moveTo>
                <a:cubicBezTo>
                  <a:pt x="9277" y="49409"/>
                  <a:pt x="9277" y="49425"/>
                  <a:pt x="9293" y="49457"/>
                </a:cubicBezTo>
                <a:lnTo>
                  <a:pt x="9293" y="49555"/>
                </a:lnTo>
                <a:cubicBezTo>
                  <a:pt x="9228" y="49538"/>
                  <a:pt x="9164" y="49522"/>
                  <a:pt x="9147" y="49457"/>
                </a:cubicBezTo>
                <a:cubicBezTo>
                  <a:pt x="9099" y="49490"/>
                  <a:pt x="9018" y="49506"/>
                  <a:pt x="8953" y="49506"/>
                </a:cubicBezTo>
                <a:lnTo>
                  <a:pt x="8953" y="49376"/>
                </a:lnTo>
                <a:cubicBezTo>
                  <a:pt x="9115" y="49296"/>
                  <a:pt x="9164" y="49538"/>
                  <a:pt x="9228" y="49409"/>
                </a:cubicBezTo>
                <a:close/>
                <a:moveTo>
                  <a:pt x="9957" y="49765"/>
                </a:moveTo>
                <a:cubicBezTo>
                  <a:pt x="10200" y="49797"/>
                  <a:pt x="9957" y="49927"/>
                  <a:pt x="10086" y="49992"/>
                </a:cubicBezTo>
                <a:cubicBezTo>
                  <a:pt x="10151" y="49959"/>
                  <a:pt x="10216" y="49943"/>
                  <a:pt x="10297" y="49943"/>
                </a:cubicBezTo>
                <a:cubicBezTo>
                  <a:pt x="10345" y="49814"/>
                  <a:pt x="10102" y="49862"/>
                  <a:pt x="10151" y="49716"/>
                </a:cubicBezTo>
                <a:cubicBezTo>
                  <a:pt x="10297" y="49830"/>
                  <a:pt x="10410" y="49700"/>
                  <a:pt x="10621" y="49716"/>
                </a:cubicBezTo>
                <a:cubicBezTo>
                  <a:pt x="10669" y="49571"/>
                  <a:pt x="10507" y="49587"/>
                  <a:pt x="10556" y="49441"/>
                </a:cubicBezTo>
                <a:cubicBezTo>
                  <a:pt x="10799" y="49538"/>
                  <a:pt x="10831" y="49797"/>
                  <a:pt x="10880" y="49895"/>
                </a:cubicBezTo>
                <a:cubicBezTo>
                  <a:pt x="10880" y="49943"/>
                  <a:pt x="10831" y="49943"/>
                  <a:pt x="10815" y="49895"/>
                </a:cubicBezTo>
                <a:cubicBezTo>
                  <a:pt x="10701" y="49895"/>
                  <a:pt x="10782" y="50056"/>
                  <a:pt x="10685" y="50089"/>
                </a:cubicBezTo>
                <a:cubicBezTo>
                  <a:pt x="10604" y="50121"/>
                  <a:pt x="10523" y="50056"/>
                  <a:pt x="10491" y="49992"/>
                </a:cubicBezTo>
                <a:cubicBezTo>
                  <a:pt x="10410" y="50186"/>
                  <a:pt x="10362" y="50121"/>
                  <a:pt x="10232" y="50234"/>
                </a:cubicBezTo>
                <a:cubicBezTo>
                  <a:pt x="10183" y="50056"/>
                  <a:pt x="9779" y="49943"/>
                  <a:pt x="9957" y="49765"/>
                </a:cubicBezTo>
                <a:close/>
                <a:moveTo>
                  <a:pt x="8969" y="50332"/>
                </a:moveTo>
                <a:cubicBezTo>
                  <a:pt x="9018" y="50251"/>
                  <a:pt x="9083" y="50332"/>
                  <a:pt x="9164" y="50332"/>
                </a:cubicBezTo>
                <a:cubicBezTo>
                  <a:pt x="9228" y="50299"/>
                  <a:pt x="9277" y="50251"/>
                  <a:pt x="9309" y="50202"/>
                </a:cubicBezTo>
                <a:cubicBezTo>
                  <a:pt x="9552" y="50251"/>
                  <a:pt x="9050" y="50380"/>
                  <a:pt x="9309" y="50429"/>
                </a:cubicBezTo>
                <a:cubicBezTo>
                  <a:pt x="9180" y="50574"/>
                  <a:pt x="9034" y="50380"/>
                  <a:pt x="8969" y="50332"/>
                </a:cubicBezTo>
                <a:close/>
                <a:moveTo>
                  <a:pt x="16999" y="50833"/>
                </a:moveTo>
                <a:cubicBezTo>
                  <a:pt x="16999" y="50882"/>
                  <a:pt x="17015" y="50882"/>
                  <a:pt x="17064" y="50882"/>
                </a:cubicBezTo>
                <a:cubicBezTo>
                  <a:pt x="16886" y="51060"/>
                  <a:pt x="16983" y="50655"/>
                  <a:pt x="16724" y="50753"/>
                </a:cubicBezTo>
                <a:cubicBezTo>
                  <a:pt x="16772" y="50655"/>
                  <a:pt x="16805" y="50558"/>
                  <a:pt x="16934" y="50510"/>
                </a:cubicBezTo>
                <a:cubicBezTo>
                  <a:pt x="16837" y="50526"/>
                  <a:pt x="16643" y="50364"/>
                  <a:pt x="16789" y="50234"/>
                </a:cubicBezTo>
                <a:cubicBezTo>
                  <a:pt x="16853" y="50267"/>
                  <a:pt x="16918" y="50283"/>
                  <a:pt x="16999" y="50283"/>
                </a:cubicBezTo>
                <a:cubicBezTo>
                  <a:pt x="16756" y="50477"/>
                  <a:pt x="17355" y="50574"/>
                  <a:pt x="16999" y="50753"/>
                </a:cubicBezTo>
                <a:cubicBezTo>
                  <a:pt x="17161" y="50753"/>
                  <a:pt x="17145" y="50639"/>
                  <a:pt x="17258" y="50607"/>
                </a:cubicBezTo>
                <a:cubicBezTo>
                  <a:pt x="17452" y="50704"/>
                  <a:pt x="17064" y="50769"/>
                  <a:pt x="16999" y="50833"/>
                </a:cubicBezTo>
                <a:close/>
                <a:moveTo>
                  <a:pt x="11236" y="51190"/>
                </a:moveTo>
                <a:cubicBezTo>
                  <a:pt x="11203" y="51254"/>
                  <a:pt x="11122" y="51271"/>
                  <a:pt x="11106" y="51335"/>
                </a:cubicBezTo>
                <a:cubicBezTo>
                  <a:pt x="11122" y="51384"/>
                  <a:pt x="11220" y="51400"/>
                  <a:pt x="11236" y="51465"/>
                </a:cubicBezTo>
                <a:cubicBezTo>
                  <a:pt x="11479" y="51497"/>
                  <a:pt x="11543" y="51400"/>
                  <a:pt x="11770" y="51416"/>
                </a:cubicBezTo>
                <a:cubicBezTo>
                  <a:pt x="11802" y="51643"/>
                  <a:pt x="11527" y="51643"/>
                  <a:pt x="11705" y="51837"/>
                </a:cubicBezTo>
                <a:cubicBezTo>
                  <a:pt x="11511" y="51837"/>
                  <a:pt x="11543" y="51659"/>
                  <a:pt x="11430" y="51837"/>
                </a:cubicBezTo>
                <a:cubicBezTo>
                  <a:pt x="11576" y="51578"/>
                  <a:pt x="11122" y="51562"/>
                  <a:pt x="10896" y="51335"/>
                </a:cubicBezTo>
                <a:cubicBezTo>
                  <a:pt x="10799" y="51416"/>
                  <a:pt x="10928" y="51497"/>
                  <a:pt x="10847" y="51659"/>
                </a:cubicBezTo>
                <a:cubicBezTo>
                  <a:pt x="11106" y="51643"/>
                  <a:pt x="10766" y="51497"/>
                  <a:pt x="11041" y="51513"/>
                </a:cubicBezTo>
                <a:cubicBezTo>
                  <a:pt x="11106" y="51756"/>
                  <a:pt x="11122" y="51886"/>
                  <a:pt x="10782" y="51934"/>
                </a:cubicBezTo>
                <a:cubicBezTo>
                  <a:pt x="10799" y="51837"/>
                  <a:pt x="10718" y="51789"/>
                  <a:pt x="10572" y="51805"/>
                </a:cubicBezTo>
                <a:cubicBezTo>
                  <a:pt x="10669" y="51562"/>
                  <a:pt x="10588" y="51287"/>
                  <a:pt x="10378" y="51157"/>
                </a:cubicBezTo>
                <a:cubicBezTo>
                  <a:pt x="10167" y="51125"/>
                  <a:pt x="10248" y="51287"/>
                  <a:pt x="10038" y="51254"/>
                </a:cubicBezTo>
                <a:cubicBezTo>
                  <a:pt x="9989" y="50963"/>
                  <a:pt x="9892" y="51109"/>
                  <a:pt x="9714" y="50979"/>
                </a:cubicBezTo>
                <a:cubicBezTo>
                  <a:pt x="9860" y="50898"/>
                  <a:pt x="10054" y="50866"/>
                  <a:pt x="10038" y="50688"/>
                </a:cubicBezTo>
                <a:cubicBezTo>
                  <a:pt x="10151" y="50688"/>
                  <a:pt x="10297" y="50672"/>
                  <a:pt x="10297" y="50736"/>
                </a:cubicBezTo>
                <a:cubicBezTo>
                  <a:pt x="10410" y="50655"/>
                  <a:pt x="10442" y="50429"/>
                  <a:pt x="10637" y="50542"/>
                </a:cubicBezTo>
                <a:cubicBezTo>
                  <a:pt x="10734" y="50526"/>
                  <a:pt x="10637" y="50461"/>
                  <a:pt x="10572" y="50445"/>
                </a:cubicBezTo>
                <a:cubicBezTo>
                  <a:pt x="10556" y="50413"/>
                  <a:pt x="10588" y="50413"/>
                  <a:pt x="10637" y="50413"/>
                </a:cubicBezTo>
                <a:cubicBezTo>
                  <a:pt x="10669" y="50396"/>
                  <a:pt x="10685" y="50380"/>
                  <a:pt x="10701" y="50364"/>
                </a:cubicBezTo>
                <a:cubicBezTo>
                  <a:pt x="10799" y="50574"/>
                  <a:pt x="10718" y="51060"/>
                  <a:pt x="11236" y="51190"/>
                </a:cubicBezTo>
                <a:close/>
                <a:moveTo>
                  <a:pt x="9050" y="51400"/>
                </a:moveTo>
                <a:cubicBezTo>
                  <a:pt x="9115" y="51254"/>
                  <a:pt x="9050" y="51303"/>
                  <a:pt x="9050" y="51125"/>
                </a:cubicBezTo>
                <a:cubicBezTo>
                  <a:pt x="9228" y="51125"/>
                  <a:pt x="9455" y="50947"/>
                  <a:pt x="9244" y="50850"/>
                </a:cubicBezTo>
                <a:cubicBezTo>
                  <a:pt x="9293" y="50736"/>
                  <a:pt x="9487" y="50914"/>
                  <a:pt x="9584" y="50931"/>
                </a:cubicBezTo>
                <a:cubicBezTo>
                  <a:pt x="9520" y="51060"/>
                  <a:pt x="9503" y="51206"/>
                  <a:pt x="9520" y="51352"/>
                </a:cubicBezTo>
                <a:cubicBezTo>
                  <a:pt x="9196" y="51287"/>
                  <a:pt x="9342" y="51384"/>
                  <a:pt x="9050" y="51400"/>
                </a:cubicBezTo>
                <a:close/>
                <a:moveTo>
                  <a:pt x="6347" y="53132"/>
                </a:moveTo>
                <a:cubicBezTo>
                  <a:pt x="6379" y="53148"/>
                  <a:pt x="6395" y="53148"/>
                  <a:pt x="6428" y="53165"/>
                </a:cubicBezTo>
                <a:cubicBezTo>
                  <a:pt x="6395" y="53213"/>
                  <a:pt x="6363" y="53165"/>
                  <a:pt x="6347" y="53132"/>
                </a:cubicBezTo>
                <a:close/>
                <a:moveTo>
                  <a:pt x="6347" y="53132"/>
                </a:moveTo>
                <a:cubicBezTo>
                  <a:pt x="6347" y="53132"/>
                  <a:pt x="6330" y="53116"/>
                  <a:pt x="6330" y="53116"/>
                </a:cubicBezTo>
                <a:lnTo>
                  <a:pt x="6347" y="53116"/>
                </a:lnTo>
                <a:cubicBezTo>
                  <a:pt x="6363" y="53116"/>
                  <a:pt x="6347" y="53116"/>
                  <a:pt x="6347" y="53132"/>
                </a:cubicBezTo>
                <a:close/>
                <a:moveTo>
                  <a:pt x="6023" y="53488"/>
                </a:moveTo>
                <a:cubicBezTo>
                  <a:pt x="6169" y="53310"/>
                  <a:pt x="5829" y="53051"/>
                  <a:pt x="6088" y="52922"/>
                </a:cubicBezTo>
                <a:cubicBezTo>
                  <a:pt x="6088" y="52744"/>
                  <a:pt x="5877" y="52695"/>
                  <a:pt x="5683" y="52647"/>
                </a:cubicBezTo>
                <a:cubicBezTo>
                  <a:pt x="5748" y="52452"/>
                  <a:pt x="5683" y="52161"/>
                  <a:pt x="5408" y="52193"/>
                </a:cubicBezTo>
                <a:cubicBezTo>
                  <a:pt x="5408" y="52080"/>
                  <a:pt x="5391" y="51967"/>
                  <a:pt x="5472" y="51918"/>
                </a:cubicBezTo>
                <a:cubicBezTo>
                  <a:pt x="5651" y="51934"/>
                  <a:pt x="5618" y="52112"/>
                  <a:pt x="5812" y="52145"/>
                </a:cubicBezTo>
                <a:cubicBezTo>
                  <a:pt x="6023" y="52064"/>
                  <a:pt x="5667" y="52031"/>
                  <a:pt x="5731" y="51902"/>
                </a:cubicBezTo>
                <a:cubicBezTo>
                  <a:pt x="5910" y="52031"/>
                  <a:pt x="5974" y="51837"/>
                  <a:pt x="5942" y="51675"/>
                </a:cubicBezTo>
                <a:cubicBezTo>
                  <a:pt x="6104" y="51789"/>
                  <a:pt x="6023" y="52080"/>
                  <a:pt x="6476" y="51999"/>
                </a:cubicBezTo>
                <a:cubicBezTo>
                  <a:pt x="6250" y="52048"/>
                  <a:pt x="6379" y="52355"/>
                  <a:pt x="6347" y="52550"/>
                </a:cubicBezTo>
                <a:cubicBezTo>
                  <a:pt x="6266" y="52533"/>
                  <a:pt x="6217" y="52501"/>
                  <a:pt x="6217" y="52420"/>
                </a:cubicBezTo>
                <a:cubicBezTo>
                  <a:pt x="6071" y="52647"/>
                  <a:pt x="6120" y="52938"/>
                  <a:pt x="6330" y="53100"/>
                </a:cubicBezTo>
                <a:cubicBezTo>
                  <a:pt x="6039" y="53100"/>
                  <a:pt x="6314" y="53488"/>
                  <a:pt x="6023" y="53488"/>
                </a:cubicBezTo>
                <a:close/>
                <a:moveTo>
                  <a:pt x="6088" y="52598"/>
                </a:moveTo>
                <a:cubicBezTo>
                  <a:pt x="5877" y="52566"/>
                  <a:pt x="6039" y="52290"/>
                  <a:pt x="5812" y="52274"/>
                </a:cubicBezTo>
                <a:cubicBezTo>
                  <a:pt x="5748" y="52469"/>
                  <a:pt x="5910" y="52744"/>
                  <a:pt x="6088" y="52598"/>
                </a:cubicBezTo>
                <a:close/>
                <a:moveTo>
                  <a:pt x="10378" y="51853"/>
                </a:moveTo>
                <a:cubicBezTo>
                  <a:pt x="10362" y="51902"/>
                  <a:pt x="10264" y="51967"/>
                  <a:pt x="10248" y="51902"/>
                </a:cubicBezTo>
                <a:cubicBezTo>
                  <a:pt x="10200" y="51934"/>
                  <a:pt x="10151" y="51983"/>
                  <a:pt x="10119" y="52031"/>
                </a:cubicBezTo>
                <a:cubicBezTo>
                  <a:pt x="10038" y="52031"/>
                  <a:pt x="10054" y="51951"/>
                  <a:pt x="10054" y="51902"/>
                </a:cubicBezTo>
                <a:cubicBezTo>
                  <a:pt x="10264" y="51918"/>
                  <a:pt x="10216" y="51740"/>
                  <a:pt x="10378" y="51853"/>
                </a:cubicBezTo>
                <a:close/>
                <a:moveTo>
                  <a:pt x="9196" y="52841"/>
                </a:moveTo>
                <a:cubicBezTo>
                  <a:pt x="8921" y="52776"/>
                  <a:pt x="9050" y="52598"/>
                  <a:pt x="9131" y="52469"/>
                </a:cubicBezTo>
                <a:lnTo>
                  <a:pt x="9455" y="52469"/>
                </a:lnTo>
                <a:cubicBezTo>
                  <a:pt x="9487" y="52226"/>
                  <a:pt x="9277" y="52274"/>
                  <a:pt x="9390" y="52064"/>
                </a:cubicBezTo>
                <a:cubicBezTo>
                  <a:pt x="9455" y="52064"/>
                  <a:pt x="9439" y="52112"/>
                  <a:pt x="9455" y="52161"/>
                </a:cubicBezTo>
                <a:cubicBezTo>
                  <a:pt x="9633" y="52210"/>
                  <a:pt x="9779" y="52290"/>
                  <a:pt x="9730" y="52517"/>
                </a:cubicBezTo>
                <a:cubicBezTo>
                  <a:pt x="9811" y="52388"/>
                  <a:pt x="9973" y="52307"/>
                  <a:pt x="10135" y="52339"/>
                </a:cubicBezTo>
                <a:cubicBezTo>
                  <a:pt x="10183" y="52371"/>
                  <a:pt x="10216" y="52452"/>
                  <a:pt x="10200" y="52517"/>
                </a:cubicBezTo>
                <a:cubicBezTo>
                  <a:pt x="10070" y="52533"/>
                  <a:pt x="10022" y="52485"/>
                  <a:pt x="9941" y="52469"/>
                </a:cubicBezTo>
                <a:cubicBezTo>
                  <a:pt x="9941" y="52550"/>
                  <a:pt x="10022" y="52566"/>
                  <a:pt x="10005" y="52663"/>
                </a:cubicBezTo>
                <a:cubicBezTo>
                  <a:pt x="10070" y="52582"/>
                  <a:pt x="10248" y="52485"/>
                  <a:pt x="10200" y="52695"/>
                </a:cubicBezTo>
                <a:cubicBezTo>
                  <a:pt x="10442" y="52663"/>
                  <a:pt x="10022" y="52469"/>
                  <a:pt x="10345" y="52517"/>
                </a:cubicBezTo>
                <a:cubicBezTo>
                  <a:pt x="10378" y="52825"/>
                  <a:pt x="10410" y="52873"/>
                  <a:pt x="10345" y="53116"/>
                </a:cubicBezTo>
                <a:cubicBezTo>
                  <a:pt x="10119" y="53100"/>
                  <a:pt x="10135" y="53213"/>
                  <a:pt x="10005" y="53116"/>
                </a:cubicBezTo>
                <a:cubicBezTo>
                  <a:pt x="10005" y="53229"/>
                  <a:pt x="10119" y="53262"/>
                  <a:pt x="10135" y="53343"/>
                </a:cubicBezTo>
                <a:cubicBezTo>
                  <a:pt x="10200" y="53310"/>
                  <a:pt x="10248" y="53262"/>
                  <a:pt x="10264" y="53213"/>
                </a:cubicBezTo>
                <a:cubicBezTo>
                  <a:pt x="10313" y="53327"/>
                  <a:pt x="10637" y="53262"/>
                  <a:pt x="10604" y="53440"/>
                </a:cubicBezTo>
                <a:cubicBezTo>
                  <a:pt x="10410" y="53424"/>
                  <a:pt x="10426" y="53602"/>
                  <a:pt x="10281" y="53488"/>
                </a:cubicBezTo>
                <a:cubicBezTo>
                  <a:pt x="10167" y="53683"/>
                  <a:pt x="10345" y="53796"/>
                  <a:pt x="10345" y="54039"/>
                </a:cubicBezTo>
                <a:cubicBezTo>
                  <a:pt x="10345" y="54185"/>
                  <a:pt x="10183" y="54039"/>
                  <a:pt x="10151" y="54185"/>
                </a:cubicBezTo>
                <a:cubicBezTo>
                  <a:pt x="10151" y="54217"/>
                  <a:pt x="10345" y="54346"/>
                  <a:pt x="10345" y="54282"/>
                </a:cubicBezTo>
                <a:cubicBezTo>
                  <a:pt x="10329" y="54589"/>
                  <a:pt x="10281" y="54638"/>
                  <a:pt x="9892" y="54881"/>
                </a:cubicBezTo>
                <a:cubicBezTo>
                  <a:pt x="9779" y="54767"/>
                  <a:pt x="9827" y="54395"/>
                  <a:pt x="9811" y="54136"/>
                </a:cubicBezTo>
                <a:cubicBezTo>
                  <a:pt x="9876" y="54168"/>
                  <a:pt x="9941" y="54185"/>
                  <a:pt x="9957" y="54233"/>
                </a:cubicBezTo>
                <a:cubicBezTo>
                  <a:pt x="10167" y="54055"/>
                  <a:pt x="9795" y="53909"/>
                  <a:pt x="9682" y="53828"/>
                </a:cubicBezTo>
                <a:cubicBezTo>
                  <a:pt x="9665" y="53618"/>
                  <a:pt x="9779" y="53828"/>
                  <a:pt x="9876" y="53828"/>
                </a:cubicBezTo>
                <a:cubicBezTo>
                  <a:pt x="9811" y="53440"/>
                  <a:pt x="9989" y="53084"/>
                  <a:pt x="9860" y="52711"/>
                </a:cubicBezTo>
                <a:cubicBezTo>
                  <a:pt x="9584" y="52679"/>
                  <a:pt x="8985" y="52550"/>
                  <a:pt x="9196" y="52841"/>
                </a:cubicBezTo>
                <a:close/>
                <a:moveTo>
                  <a:pt x="6751" y="53246"/>
                </a:moveTo>
                <a:cubicBezTo>
                  <a:pt x="6768" y="53181"/>
                  <a:pt x="6735" y="53165"/>
                  <a:pt x="6687" y="53148"/>
                </a:cubicBezTo>
                <a:cubicBezTo>
                  <a:pt x="6751" y="53100"/>
                  <a:pt x="6816" y="53068"/>
                  <a:pt x="6881" y="53051"/>
                </a:cubicBezTo>
                <a:cubicBezTo>
                  <a:pt x="6573" y="52695"/>
                  <a:pt x="6687" y="52323"/>
                  <a:pt x="6735" y="51999"/>
                </a:cubicBezTo>
                <a:cubicBezTo>
                  <a:pt x="6849" y="51967"/>
                  <a:pt x="6865" y="52031"/>
                  <a:pt x="6881" y="52080"/>
                </a:cubicBezTo>
                <a:cubicBezTo>
                  <a:pt x="7027" y="52080"/>
                  <a:pt x="6897" y="51918"/>
                  <a:pt x="6929" y="51853"/>
                </a:cubicBezTo>
                <a:cubicBezTo>
                  <a:pt x="6865" y="51886"/>
                  <a:pt x="6865" y="51951"/>
                  <a:pt x="6735" y="51951"/>
                </a:cubicBezTo>
                <a:lnTo>
                  <a:pt x="6735" y="51627"/>
                </a:lnTo>
                <a:cubicBezTo>
                  <a:pt x="6849" y="51627"/>
                  <a:pt x="6881" y="51691"/>
                  <a:pt x="6865" y="51805"/>
                </a:cubicBezTo>
                <a:cubicBezTo>
                  <a:pt x="7075" y="51675"/>
                  <a:pt x="6800" y="51449"/>
                  <a:pt x="6929" y="51335"/>
                </a:cubicBezTo>
                <a:cubicBezTo>
                  <a:pt x="7269" y="51465"/>
                  <a:pt x="7237" y="51837"/>
                  <a:pt x="7075" y="52031"/>
                </a:cubicBezTo>
                <a:cubicBezTo>
                  <a:pt x="7172" y="52031"/>
                  <a:pt x="7447" y="52064"/>
                  <a:pt x="7415" y="52307"/>
                </a:cubicBezTo>
                <a:cubicBezTo>
                  <a:pt x="7334" y="52290"/>
                  <a:pt x="7367" y="52210"/>
                  <a:pt x="7269" y="52210"/>
                </a:cubicBezTo>
                <a:cubicBezTo>
                  <a:pt x="7577" y="52388"/>
                  <a:pt x="7156" y="52614"/>
                  <a:pt x="7415" y="52728"/>
                </a:cubicBezTo>
                <a:cubicBezTo>
                  <a:pt x="7334" y="52873"/>
                  <a:pt x="7286" y="53035"/>
                  <a:pt x="6946" y="53003"/>
                </a:cubicBezTo>
                <a:cubicBezTo>
                  <a:pt x="6994" y="53148"/>
                  <a:pt x="6994" y="53100"/>
                  <a:pt x="6946" y="53246"/>
                </a:cubicBezTo>
                <a:close/>
                <a:moveTo>
                  <a:pt x="7010" y="52922"/>
                </a:moveTo>
                <a:cubicBezTo>
                  <a:pt x="7027" y="52792"/>
                  <a:pt x="6994" y="52711"/>
                  <a:pt x="6816" y="52728"/>
                </a:cubicBezTo>
                <a:lnTo>
                  <a:pt x="6816" y="52922"/>
                </a:lnTo>
                <a:close/>
                <a:moveTo>
                  <a:pt x="14376" y="53003"/>
                </a:moveTo>
                <a:cubicBezTo>
                  <a:pt x="13939" y="52906"/>
                  <a:pt x="14117" y="52469"/>
                  <a:pt x="14036" y="52226"/>
                </a:cubicBezTo>
                <a:cubicBezTo>
                  <a:pt x="14150" y="52307"/>
                  <a:pt x="14231" y="52210"/>
                  <a:pt x="14295" y="52129"/>
                </a:cubicBezTo>
                <a:cubicBezTo>
                  <a:pt x="14522" y="52355"/>
                  <a:pt x="14182" y="52809"/>
                  <a:pt x="14376" y="52825"/>
                </a:cubicBezTo>
                <a:cubicBezTo>
                  <a:pt x="14554" y="52825"/>
                  <a:pt x="14279" y="52906"/>
                  <a:pt x="14376" y="53003"/>
                </a:cubicBezTo>
                <a:close/>
                <a:moveTo>
                  <a:pt x="11333" y="53327"/>
                </a:moveTo>
                <a:cubicBezTo>
                  <a:pt x="11430" y="53262"/>
                  <a:pt x="11446" y="53310"/>
                  <a:pt x="11543" y="53327"/>
                </a:cubicBezTo>
                <a:cubicBezTo>
                  <a:pt x="11398" y="53068"/>
                  <a:pt x="11462" y="52809"/>
                  <a:pt x="11657" y="52533"/>
                </a:cubicBezTo>
                <a:cubicBezTo>
                  <a:pt x="11657" y="52485"/>
                  <a:pt x="11543" y="52501"/>
                  <a:pt x="11462" y="52485"/>
                </a:cubicBezTo>
                <a:cubicBezTo>
                  <a:pt x="11576" y="52404"/>
                  <a:pt x="11462" y="52436"/>
                  <a:pt x="11462" y="52307"/>
                </a:cubicBezTo>
                <a:cubicBezTo>
                  <a:pt x="11592" y="52258"/>
                  <a:pt x="11721" y="52226"/>
                  <a:pt x="11867" y="52210"/>
                </a:cubicBezTo>
                <a:cubicBezTo>
                  <a:pt x="11786" y="52630"/>
                  <a:pt x="11867" y="52728"/>
                  <a:pt x="11738" y="53084"/>
                </a:cubicBezTo>
                <a:cubicBezTo>
                  <a:pt x="12013" y="52889"/>
                  <a:pt x="11980" y="53618"/>
                  <a:pt x="11819" y="53828"/>
                </a:cubicBezTo>
                <a:cubicBezTo>
                  <a:pt x="11462" y="53634"/>
                  <a:pt x="11543" y="53634"/>
                  <a:pt x="11333" y="53327"/>
                </a:cubicBezTo>
                <a:close/>
                <a:moveTo>
                  <a:pt x="13518" y="52873"/>
                </a:moveTo>
                <a:cubicBezTo>
                  <a:pt x="13696" y="52906"/>
                  <a:pt x="13648" y="52792"/>
                  <a:pt x="13777" y="52776"/>
                </a:cubicBezTo>
                <a:cubicBezTo>
                  <a:pt x="13696" y="52663"/>
                  <a:pt x="13567" y="52193"/>
                  <a:pt x="13988" y="52274"/>
                </a:cubicBezTo>
                <a:cubicBezTo>
                  <a:pt x="14020" y="52517"/>
                  <a:pt x="13972" y="52776"/>
                  <a:pt x="13858" y="53019"/>
                </a:cubicBezTo>
                <a:cubicBezTo>
                  <a:pt x="13729" y="53035"/>
                  <a:pt x="13729" y="52954"/>
                  <a:pt x="13729" y="52873"/>
                </a:cubicBezTo>
                <a:cubicBezTo>
                  <a:pt x="13567" y="52906"/>
                  <a:pt x="13745" y="53165"/>
                  <a:pt x="13599" y="53197"/>
                </a:cubicBezTo>
                <a:cubicBezTo>
                  <a:pt x="13373" y="53132"/>
                  <a:pt x="13535" y="53051"/>
                  <a:pt x="13502" y="52873"/>
                </a:cubicBezTo>
                <a:close/>
                <a:moveTo>
                  <a:pt x="16222" y="52420"/>
                </a:moveTo>
                <a:cubicBezTo>
                  <a:pt x="16416" y="52485"/>
                  <a:pt x="16060" y="52550"/>
                  <a:pt x="15898" y="52517"/>
                </a:cubicBezTo>
                <a:cubicBezTo>
                  <a:pt x="15850" y="52371"/>
                  <a:pt x="16125" y="52469"/>
                  <a:pt x="16028" y="52290"/>
                </a:cubicBezTo>
                <a:cubicBezTo>
                  <a:pt x="16335" y="52226"/>
                  <a:pt x="16109" y="52566"/>
                  <a:pt x="16222" y="52420"/>
                </a:cubicBezTo>
                <a:close/>
                <a:moveTo>
                  <a:pt x="7949" y="53132"/>
                </a:moveTo>
                <a:cubicBezTo>
                  <a:pt x="7723" y="53019"/>
                  <a:pt x="8127" y="52954"/>
                  <a:pt x="8014" y="52760"/>
                </a:cubicBezTo>
                <a:cubicBezTo>
                  <a:pt x="8079" y="52760"/>
                  <a:pt x="8127" y="52744"/>
                  <a:pt x="8144" y="52711"/>
                </a:cubicBezTo>
                <a:cubicBezTo>
                  <a:pt x="8273" y="52647"/>
                  <a:pt x="8014" y="53035"/>
                  <a:pt x="7949" y="53132"/>
                </a:cubicBezTo>
                <a:close/>
                <a:moveTo>
                  <a:pt x="13794" y="54638"/>
                </a:moveTo>
                <a:cubicBezTo>
                  <a:pt x="13551" y="54670"/>
                  <a:pt x="13875" y="54832"/>
                  <a:pt x="13535" y="54816"/>
                </a:cubicBezTo>
                <a:cubicBezTo>
                  <a:pt x="13470" y="54525"/>
                  <a:pt x="13502" y="54411"/>
                  <a:pt x="13794" y="54395"/>
                </a:cubicBezTo>
                <a:cubicBezTo>
                  <a:pt x="13615" y="54363"/>
                  <a:pt x="13729" y="54104"/>
                  <a:pt x="13599" y="54039"/>
                </a:cubicBezTo>
                <a:cubicBezTo>
                  <a:pt x="13615" y="53926"/>
                  <a:pt x="13891" y="54007"/>
                  <a:pt x="13923" y="54039"/>
                </a:cubicBezTo>
                <a:cubicBezTo>
                  <a:pt x="13826" y="53764"/>
                  <a:pt x="13648" y="53650"/>
                  <a:pt x="13583" y="53424"/>
                </a:cubicBezTo>
                <a:cubicBezTo>
                  <a:pt x="13502" y="53472"/>
                  <a:pt x="13405" y="53488"/>
                  <a:pt x="13324" y="53472"/>
                </a:cubicBezTo>
                <a:lnTo>
                  <a:pt x="13324" y="53343"/>
                </a:lnTo>
                <a:cubicBezTo>
                  <a:pt x="13437" y="53310"/>
                  <a:pt x="13567" y="53343"/>
                  <a:pt x="13648" y="53424"/>
                </a:cubicBezTo>
                <a:cubicBezTo>
                  <a:pt x="13810" y="53327"/>
                  <a:pt x="13729" y="53262"/>
                  <a:pt x="13713" y="53100"/>
                </a:cubicBezTo>
                <a:cubicBezTo>
                  <a:pt x="14295" y="53197"/>
                  <a:pt x="13696" y="54298"/>
                  <a:pt x="14117" y="54346"/>
                </a:cubicBezTo>
                <a:cubicBezTo>
                  <a:pt x="14101" y="54606"/>
                  <a:pt x="13988" y="54832"/>
                  <a:pt x="13794" y="55010"/>
                </a:cubicBezTo>
                <a:cubicBezTo>
                  <a:pt x="13713" y="54994"/>
                  <a:pt x="13858" y="54767"/>
                  <a:pt x="13794" y="54638"/>
                </a:cubicBezTo>
                <a:close/>
                <a:moveTo>
                  <a:pt x="7755" y="53505"/>
                </a:moveTo>
                <a:cubicBezTo>
                  <a:pt x="7674" y="53456"/>
                  <a:pt x="7609" y="53391"/>
                  <a:pt x="7545" y="53327"/>
                </a:cubicBezTo>
                <a:cubicBezTo>
                  <a:pt x="7156" y="53440"/>
                  <a:pt x="7852" y="53796"/>
                  <a:pt x="7350" y="53828"/>
                </a:cubicBezTo>
                <a:cubicBezTo>
                  <a:pt x="7399" y="53699"/>
                  <a:pt x="7286" y="53667"/>
                  <a:pt x="7269" y="53553"/>
                </a:cubicBezTo>
                <a:cubicBezTo>
                  <a:pt x="7140" y="54007"/>
                  <a:pt x="7350" y="54217"/>
                  <a:pt x="7496" y="54719"/>
                </a:cubicBezTo>
                <a:cubicBezTo>
                  <a:pt x="7399" y="54670"/>
                  <a:pt x="7318" y="54654"/>
                  <a:pt x="7221" y="54670"/>
                </a:cubicBezTo>
                <a:cubicBezTo>
                  <a:pt x="7188" y="54865"/>
                  <a:pt x="7496" y="54897"/>
                  <a:pt x="7221" y="54994"/>
                </a:cubicBezTo>
                <a:cubicBezTo>
                  <a:pt x="7286" y="55043"/>
                  <a:pt x="7350" y="55075"/>
                  <a:pt x="7431" y="55091"/>
                </a:cubicBezTo>
                <a:cubicBezTo>
                  <a:pt x="7545" y="55318"/>
                  <a:pt x="7108" y="55593"/>
                  <a:pt x="7367" y="55739"/>
                </a:cubicBezTo>
                <a:cubicBezTo>
                  <a:pt x="7010" y="55820"/>
                  <a:pt x="7350" y="55302"/>
                  <a:pt x="7027" y="55237"/>
                </a:cubicBezTo>
                <a:cubicBezTo>
                  <a:pt x="7334" y="54751"/>
                  <a:pt x="6816" y="54201"/>
                  <a:pt x="6881" y="53845"/>
                </a:cubicBezTo>
                <a:cubicBezTo>
                  <a:pt x="6865" y="53812"/>
                  <a:pt x="6816" y="53812"/>
                  <a:pt x="6816" y="53845"/>
                </a:cubicBezTo>
                <a:cubicBezTo>
                  <a:pt x="6606" y="53537"/>
                  <a:pt x="7059" y="53488"/>
                  <a:pt x="7075" y="53229"/>
                </a:cubicBezTo>
                <a:cubicBezTo>
                  <a:pt x="7156" y="53246"/>
                  <a:pt x="7124" y="53343"/>
                  <a:pt x="7140" y="53424"/>
                </a:cubicBezTo>
                <a:cubicBezTo>
                  <a:pt x="7237" y="53213"/>
                  <a:pt x="7383" y="53343"/>
                  <a:pt x="7674" y="53278"/>
                </a:cubicBezTo>
                <a:cubicBezTo>
                  <a:pt x="7626" y="53408"/>
                  <a:pt x="7771" y="53391"/>
                  <a:pt x="7755" y="53505"/>
                </a:cubicBezTo>
                <a:close/>
                <a:moveTo>
                  <a:pt x="13065" y="54460"/>
                </a:moveTo>
                <a:cubicBezTo>
                  <a:pt x="12855" y="54525"/>
                  <a:pt x="13016" y="54314"/>
                  <a:pt x="12806" y="54363"/>
                </a:cubicBezTo>
                <a:cubicBezTo>
                  <a:pt x="12693" y="54427"/>
                  <a:pt x="12838" y="54703"/>
                  <a:pt x="12596" y="54784"/>
                </a:cubicBezTo>
                <a:cubicBezTo>
                  <a:pt x="12596" y="54427"/>
                  <a:pt x="12482" y="53764"/>
                  <a:pt x="12838" y="53391"/>
                </a:cubicBezTo>
                <a:cubicBezTo>
                  <a:pt x="13033" y="53715"/>
                  <a:pt x="13308" y="54104"/>
                  <a:pt x="13065" y="54460"/>
                </a:cubicBezTo>
                <a:close/>
                <a:moveTo>
                  <a:pt x="6768" y="54249"/>
                </a:moveTo>
                <a:cubicBezTo>
                  <a:pt x="6606" y="54185"/>
                  <a:pt x="6525" y="54023"/>
                  <a:pt x="6557" y="53845"/>
                </a:cubicBezTo>
                <a:cubicBezTo>
                  <a:pt x="6654" y="53974"/>
                  <a:pt x="6719" y="54120"/>
                  <a:pt x="6768" y="54266"/>
                </a:cubicBezTo>
                <a:close/>
                <a:moveTo>
                  <a:pt x="15785" y="54606"/>
                </a:moveTo>
                <a:cubicBezTo>
                  <a:pt x="15979" y="54606"/>
                  <a:pt x="15947" y="54735"/>
                  <a:pt x="16125" y="54735"/>
                </a:cubicBezTo>
                <a:cubicBezTo>
                  <a:pt x="16044" y="54945"/>
                  <a:pt x="15833" y="54703"/>
                  <a:pt x="15785" y="54606"/>
                </a:cubicBezTo>
                <a:close/>
                <a:moveTo>
                  <a:pt x="10426" y="55091"/>
                </a:moveTo>
                <a:cubicBezTo>
                  <a:pt x="10167" y="55172"/>
                  <a:pt x="10167" y="55415"/>
                  <a:pt x="10038" y="55561"/>
                </a:cubicBezTo>
                <a:cubicBezTo>
                  <a:pt x="10313" y="55431"/>
                  <a:pt x="10378" y="56241"/>
                  <a:pt x="10038" y="56257"/>
                </a:cubicBezTo>
                <a:cubicBezTo>
                  <a:pt x="9957" y="55982"/>
                  <a:pt x="9811" y="55561"/>
                  <a:pt x="10022" y="55285"/>
                </a:cubicBezTo>
                <a:cubicBezTo>
                  <a:pt x="10022" y="55221"/>
                  <a:pt x="9892" y="55237"/>
                  <a:pt x="9811" y="55237"/>
                </a:cubicBezTo>
                <a:cubicBezTo>
                  <a:pt x="9795" y="55075"/>
                  <a:pt x="9876" y="54929"/>
                  <a:pt x="10022" y="54865"/>
                </a:cubicBezTo>
                <a:cubicBezTo>
                  <a:pt x="10086" y="54865"/>
                  <a:pt x="10070" y="54945"/>
                  <a:pt x="10086" y="54994"/>
                </a:cubicBezTo>
                <a:cubicBezTo>
                  <a:pt x="10167" y="54994"/>
                  <a:pt x="10135" y="54881"/>
                  <a:pt x="10151" y="54816"/>
                </a:cubicBezTo>
                <a:cubicBezTo>
                  <a:pt x="10216" y="54751"/>
                  <a:pt x="10248" y="55124"/>
                  <a:pt x="10491" y="55091"/>
                </a:cubicBezTo>
                <a:cubicBezTo>
                  <a:pt x="10475" y="55156"/>
                  <a:pt x="10426" y="55124"/>
                  <a:pt x="10426" y="55091"/>
                </a:cubicBezTo>
                <a:close/>
                <a:moveTo>
                  <a:pt x="18116" y="55366"/>
                </a:moveTo>
                <a:cubicBezTo>
                  <a:pt x="18213" y="55253"/>
                  <a:pt x="18424" y="55172"/>
                  <a:pt x="18116" y="55124"/>
                </a:cubicBezTo>
                <a:cubicBezTo>
                  <a:pt x="18181" y="55059"/>
                  <a:pt x="18278" y="55026"/>
                  <a:pt x="18375" y="55043"/>
                </a:cubicBezTo>
                <a:cubicBezTo>
                  <a:pt x="18246" y="55172"/>
                  <a:pt x="18521" y="55496"/>
                  <a:pt x="18116" y="55366"/>
                </a:cubicBezTo>
                <a:close/>
                <a:moveTo>
                  <a:pt x="5262" y="55949"/>
                </a:moveTo>
                <a:cubicBezTo>
                  <a:pt x="5262" y="55739"/>
                  <a:pt x="5165" y="55739"/>
                  <a:pt x="5327" y="55625"/>
                </a:cubicBezTo>
                <a:cubicBezTo>
                  <a:pt x="5570" y="55739"/>
                  <a:pt x="5343" y="55901"/>
                  <a:pt x="5456" y="56079"/>
                </a:cubicBezTo>
                <a:cubicBezTo>
                  <a:pt x="5327" y="56257"/>
                  <a:pt x="5505" y="55852"/>
                  <a:pt x="5262" y="55949"/>
                </a:cubicBezTo>
                <a:close/>
                <a:moveTo>
                  <a:pt x="9827" y="55658"/>
                </a:moveTo>
                <a:cubicBezTo>
                  <a:pt x="9908" y="55852"/>
                  <a:pt x="9730" y="55852"/>
                  <a:pt x="9698" y="55982"/>
                </a:cubicBezTo>
                <a:cubicBezTo>
                  <a:pt x="9682" y="56063"/>
                  <a:pt x="9536" y="55625"/>
                  <a:pt x="9827" y="55658"/>
                </a:cubicBezTo>
                <a:close/>
                <a:moveTo>
                  <a:pt x="19783" y="56645"/>
                </a:moveTo>
                <a:cubicBezTo>
                  <a:pt x="19314" y="56678"/>
                  <a:pt x="19508" y="57147"/>
                  <a:pt x="19330" y="57390"/>
                </a:cubicBezTo>
                <a:cubicBezTo>
                  <a:pt x="19217" y="57163"/>
                  <a:pt x="19201" y="56888"/>
                  <a:pt x="19265" y="56645"/>
                </a:cubicBezTo>
                <a:cubicBezTo>
                  <a:pt x="19346" y="56645"/>
                  <a:pt x="19379" y="56645"/>
                  <a:pt x="19395" y="56597"/>
                </a:cubicBezTo>
                <a:cubicBezTo>
                  <a:pt x="19508" y="56791"/>
                  <a:pt x="19589" y="56516"/>
                  <a:pt x="19783" y="56645"/>
                </a:cubicBezTo>
                <a:close/>
                <a:moveTo>
                  <a:pt x="18925" y="56791"/>
                </a:moveTo>
                <a:cubicBezTo>
                  <a:pt x="18942" y="56840"/>
                  <a:pt x="19055" y="56823"/>
                  <a:pt x="19136" y="56840"/>
                </a:cubicBezTo>
                <a:cubicBezTo>
                  <a:pt x="19136" y="57001"/>
                  <a:pt x="19023" y="57099"/>
                  <a:pt x="19006" y="57260"/>
                </a:cubicBezTo>
                <a:cubicBezTo>
                  <a:pt x="18715" y="57147"/>
                  <a:pt x="19087" y="57940"/>
                  <a:pt x="18683" y="58005"/>
                </a:cubicBezTo>
                <a:cubicBezTo>
                  <a:pt x="18812" y="57681"/>
                  <a:pt x="18521" y="57600"/>
                  <a:pt x="18731" y="57341"/>
                </a:cubicBezTo>
                <a:cubicBezTo>
                  <a:pt x="18472" y="57358"/>
                  <a:pt x="18666" y="57001"/>
                  <a:pt x="18796" y="56888"/>
                </a:cubicBezTo>
                <a:cubicBezTo>
                  <a:pt x="18747" y="56807"/>
                  <a:pt x="18683" y="56888"/>
                  <a:pt x="18602" y="56888"/>
                </a:cubicBezTo>
                <a:cubicBezTo>
                  <a:pt x="18456" y="56791"/>
                  <a:pt x="19023" y="56791"/>
                  <a:pt x="19055" y="56645"/>
                </a:cubicBezTo>
                <a:cubicBezTo>
                  <a:pt x="19217" y="56678"/>
                  <a:pt x="19120" y="56872"/>
                  <a:pt x="18925" y="56791"/>
                </a:cubicBezTo>
                <a:close/>
                <a:moveTo>
                  <a:pt x="7674" y="58086"/>
                </a:moveTo>
                <a:cubicBezTo>
                  <a:pt x="7512" y="57989"/>
                  <a:pt x="7334" y="57924"/>
                  <a:pt x="7140" y="57908"/>
                </a:cubicBezTo>
                <a:cubicBezTo>
                  <a:pt x="7350" y="57779"/>
                  <a:pt x="7156" y="57568"/>
                  <a:pt x="7334" y="57358"/>
                </a:cubicBezTo>
                <a:cubicBezTo>
                  <a:pt x="7334" y="57406"/>
                  <a:pt x="7496" y="57487"/>
                  <a:pt x="7399" y="57584"/>
                </a:cubicBezTo>
                <a:cubicBezTo>
                  <a:pt x="7431" y="57649"/>
                  <a:pt x="7512" y="57584"/>
                  <a:pt x="7528" y="57536"/>
                </a:cubicBezTo>
                <a:cubicBezTo>
                  <a:pt x="7771" y="57617"/>
                  <a:pt x="7771" y="57924"/>
                  <a:pt x="7674" y="58102"/>
                </a:cubicBezTo>
                <a:close/>
                <a:moveTo>
                  <a:pt x="5618" y="57746"/>
                </a:moveTo>
                <a:cubicBezTo>
                  <a:pt x="5618" y="57795"/>
                  <a:pt x="5553" y="57795"/>
                  <a:pt x="5553" y="57746"/>
                </a:cubicBezTo>
                <a:cubicBezTo>
                  <a:pt x="5472" y="57746"/>
                  <a:pt x="5424" y="57762"/>
                  <a:pt x="5424" y="57795"/>
                </a:cubicBezTo>
                <a:cubicBezTo>
                  <a:pt x="5359" y="57762"/>
                  <a:pt x="5408" y="57665"/>
                  <a:pt x="5343" y="57520"/>
                </a:cubicBezTo>
                <a:cubicBezTo>
                  <a:pt x="5489" y="57503"/>
                  <a:pt x="5521" y="57552"/>
                  <a:pt x="5618" y="57568"/>
                </a:cubicBezTo>
                <a:cubicBezTo>
                  <a:pt x="5683" y="57649"/>
                  <a:pt x="5424" y="57730"/>
                  <a:pt x="5618" y="57746"/>
                </a:cubicBezTo>
                <a:close/>
                <a:moveTo>
                  <a:pt x="5829" y="59462"/>
                </a:moveTo>
                <a:cubicBezTo>
                  <a:pt x="5699" y="59543"/>
                  <a:pt x="5748" y="59462"/>
                  <a:pt x="5570" y="59462"/>
                </a:cubicBezTo>
                <a:cubicBezTo>
                  <a:pt x="5618" y="59559"/>
                  <a:pt x="5812" y="59656"/>
                  <a:pt x="5634" y="59786"/>
                </a:cubicBezTo>
                <a:cubicBezTo>
                  <a:pt x="5359" y="59300"/>
                  <a:pt x="5375" y="58718"/>
                  <a:pt x="5359" y="57973"/>
                </a:cubicBezTo>
                <a:cubicBezTo>
                  <a:pt x="5667" y="58038"/>
                  <a:pt x="5472" y="58264"/>
                  <a:pt x="5553" y="58378"/>
                </a:cubicBezTo>
                <a:cubicBezTo>
                  <a:pt x="5699" y="58378"/>
                  <a:pt x="5764" y="58345"/>
                  <a:pt x="5764" y="58248"/>
                </a:cubicBezTo>
                <a:cubicBezTo>
                  <a:pt x="5910" y="58232"/>
                  <a:pt x="5796" y="58410"/>
                  <a:pt x="5829" y="58475"/>
                </a:cubicBezTo>
                <a:cubicBezTo>
                  <a:pt x="5651" y="58475"/>
                  <a:pt x="5699" y="58394"/>
                  <a:pt x="5570" y="58475"/>
                </a:cubicBezTo>
                <a:cubicBezTo>
                  <a:pt x="5764" y="58750"/>
                  <a:pt x="5780" y="59122"/>
                  <a:pt x="5570" y="59397"/>
                </a:cubicBezTo>
                <a:cubicBezTo>
                  <a:pt x="5764" y="59349"/>
                  <a:pt x="5796" y="59252"/>
                  <a:pt x="5699" y="59122"/>
                </a:cubicBezTo>
                <a:cubicBezTo>
                  <a:pt x="6039" y="59138"/>
                  <a:pt x="5764" y="59284"/>
                  <a:pt x="5845" y="59462"/>
                </a:cubicBezTo>
                <a:close/>
                <a:moveTo>
                  <a:pt x="7480" y="58135"/>
                </a:moveTo>
                <a:cubicBezTo>
                  <a:pt x="7626" y="58038"/>
                  <a:pt x="7836" y="58458"/>
                  <a:pt x="7609" y="58507"/>
                </a:cubicBezTo>
                <a:cubicBezTo>
                  <a:pt x="7367" y="58394"/>
                  <a:pt x="7545" y="58248"/>
                  <a:pt x="7286" y="58151"/>
                </a:cubicBezTo>
                <a:cubicBezTo>
                  <a:pt x="7302" y="57989"/>
                  <a:pt x="7658" y="58297"/>
                  <a:pt x="7480" y="58151"/>
                </a:cubicBezTo>
                <a:close/>
                <a:moveTo>
                  <a:pt x="8241" y="60547"/>
                </a:moveTo>
                <a:cubicBezTo>
                  <a:pt x="8354" y="59802"/>
                  <a:pt x="8095" y="59138"/>
                  <a:pt x="8338" y="58556"/>
                </a:cubicBezTo>
                <a:cubicBezTo>
                  <a:pt x="8613" y="58766"/>
                  <a:pt x="8338" y="58896"/>
                  <a:pt x="8419" y="59009"/>
                </a:cubicBezTo>
                <a:cubicBezTo>
                  <a:pt x="8500" y="59074"/>
                  <a:pt x="8548" y="59025"/>
                  <a:pt x="8743" y="59009"/>
                </a:cubicBezTo>
                <a:cubicBezTo>
                  <a:pt x="8613" y="58701"/>
                  <a:pt x="8791" y="58523"/>
                  <a:pt x="8743" y="58264"/>
                </a:cubicBezTo>
                <a:cubicBezTo>
                  <a:pt x="8953" y="58264"/>
                  <a:pt x="8872" y="58475"/>
                  <a:pt x="9002" y="58539"/>
                </a:cubicBezTo>
                <a:cubicBezTo>
                  <a:pt x="8775" y="58766"/>
                  <a:pt x="9066" y="58798"/>
                  <a:pt x="8937" y="59057"/>
                </a:cubicBezTo>
                <a:cubicBezTo>
                  <a:pt x="9342" y="59041"/>
                  <a:pt x="9034" y="58620"/>
                  <a:pt x="9406" y="58685"/>
                </a:cubicBezTo>
                <a:cubicBezTo>
                  <a:pt x="9406" y="58572"/>
                  <a:pt x="9342" y="58523"/>
                  <a:pt x="9196" y="58539"/>
                </a:cubicBezTo>
                <a:cubicBezTo>
                  <a:pt x="9358" y="58394"/>
                  <a:pt x="9584" y="58475"/>
                  <a:pt x="9665" y="58264"/>
                </a:cubicBezTo>
                <a:cubicBezTo>
                  <a:pt x="9860" y="58264"/>
                  <a:pt x="9795" y="58539"/>
                  <a:pt x="9601" y="58539"/>
                </a:cubicBezTo>
                <a:cubicBezTo>
                  <a:pt x="9714" y="58313"/>
                  <a:pt x="9325" y="58556"/>
                  <a:pt x="9471" y="58766"/>
                </a:cubicBezTo>
                <a:cubicBezTo>
                  <a:pt x="9633" y="58718"/>
                  <a:pt x="9763" y="58620"/>
                  <a:pt x="9860" y="58491"/>
                </a:cubicBezTo>
                <a:cubicBezTo>
                  <a:pt x="10070" y="58685"/>
                  <a:pt x="9908" y="58912"/>
                  <a:pt x="10135" y="59138"/>
                </a:cubicBezTo>
                <a:cubicBezTo>
                  <a:pt x="10038" y="59138"/>
                  <a:pt x="10022" y="59090"/>
                  <a:pt x="9941" y="59090"/>
                </a:cubicBezTo>
                <a:cubicBezTo>
                  <a:pt x="9892" y="59268"/>
                  <a:pt x="10054" y="59284"/>
                  <a:pt x="10005" y="59462"/>
                </a:cubicBezTo>
                <a:cubicBezTo>
                  <a:pt x="9892" y="59462"/>
                  <a:pt x="9827" y="59430"/>
                  <a:pt x="9795" y="59365"/>
                </a:cubicBezTo>
                <a:cubicBezTo>
                  <a:pt x="9730" y="59397"/>
                  <a:pt x="9730" y="59478"/>
                  <a:pt x="9601" y="59462"/>
                </a:cubicBezTo>
                <a:cubicBezTo>
                  <a:pt x="9617" y="59543"/>
                  <a:pt x="9714" y="59576"/>
                  <a:pt x="9860" y="59559"/>
                </a:cubicBezTo>
                <a:cubicBezTo>
                  <a:pt x="9763" y="59640"/>
                  <a:pt x="9714" y="59786"/>
                  <a:pt x="9746" y="59932"/>
                </a:cubicBezTo>
                <a:cubicBezTo>
                  <a:pt x="9617" y="59851"/>
                  <a:pt x="9406" y="59608"/>
                  <a:pt x="9536" y="59527"/>
                </a:cubicBezTo>
                <a:cubicBezTo>
                  <a:pt x="9520" y="59462"/>
                  <a:pt x="9406" y="59495"/>
                  <a:pt x="9406" y="59430"/>
                </a:cubicBezTo>
                <a:cubicBezTo>
                  <a:pt x="9131" y="59608"/>
                  <a:pt x="9746" y="59899"/>
                  <a:pt x="9552" y="60175"/>
                </a:cubicBezTo>
                <a:cubicBezTo>
                  <a:pt x="9714" y="60175"/>
                  <a:pt x="9601" y="59996"/>
                  <a:pt x="9811" y="60029"/>
                </a:cubicBezTo>
                <a:cubicBezTo>
                  <a:pt x="9957" y="60223"/>
                  <a:pt x="9892" y="60353"/>
                  <a:pt x="9876" y="60628"/>
                </a:cubicBezTo>
                <a:cubicBezTo>
                  <a:pt x="9795" y="60563"/>
                  <a:pt x="9714" y="60498"/>
                  <a:pt x="9617" y="60450"/>
                </a:cubicBezTo>
                <a:cubicBezTo>
                  <a:pt x="9455" y="60838"/>
                  <a:pt x="9552" y="61178"/>
                  <a:pt x="9503" y="61712"/>
                </a:cubicBezTo>
                <a:cubicBezTo>
                  <a:pt x="9115" y="61745"/>
                  <a:pt x="9406" y="61049"/>
                  <a:pt x="9164" y="61162"/>
                </a:cubicBezTo>
                <a:cubicBezTo>
                  <a:pt x="9034" y="61162"/>
                  <a:pt x="9180" y="60952"/>
                  <a:pt x="9358" y="61016"/>
                </a:cubicBezTo>
                <a:cubicBezTo>
                  <a:pt x="9293" y="60887"/>
                  <a:pt x="9309" y="60725"/>
                  <a:pt x="9423" y="60644"/>
                </a:cubicBezTo>
                <a:cubicBezTo>
                  <a:pt x="9147" y="60401"/>
                  <a:pt x="9018" y="60126"/>
                  <a:pt x="9228" y="59770"/>
                </a:cubicBezTo>
                <a:cubicBezTo>
                  <a:pt x="9147" y="59705"/>
                  <a:pt x="9034" y="59689"/>
                  <a:pt x="9083" y="59527"/>
                </a:cubicBezTo>
                <a:cubicBezTo>
                  <a:pt x="9002" y="59543"/>
                  <a:pt x="8985" y="59608"/>
                  <a:pt x="8888" y="59624"/>
                </a:cubicBezTo>
                <a:cubicBezTo>
                  <a:pt x="8872" y="59754"/>
                  <a:pt x="9147" y="59656"/>
                  <a:pt x="9083" y="59818"/>
                </a:cubicBezTo>
                <a:cubicBezTo>
                  <a:pt x="8775" y="59851"/>
                  <a:pt x="8516" y="60077"/>
                  <a:pt x="8435" y="60369"/>
                </a:cubicBezTo>
                <a:cubicBezTo>
                  <a:pt x="8548" y="60401"/>
                  <a:pt x="8613" y="60531"/>
                  <a:pt x="8565" y="60644"/>
                </a:cubicBezTo>
                <a:cubicBezTo>
                  <a:pt x="8467" y="60498"/>
                  <a:pt x="8403" y="60628"/>
                  <a:pt x="8241" y="60547"/>
                </a:cubicBezTo>
                <a:close/>
                <a:moveTo>
                  <a:pt x="7690" y="58879"/>
                </a:moveTo>
                <a:cubicBezTo>
                  <a:pt x="7609" y="59025"/>
                  <a:pt x="7399" y="58879"/>
                  <a:pt x="7480" y="58750"/>
                </a:cubicBezTo>
                <a:cubicBezTo>
                  <a:pt x="7350" y="58766"/>
                  <a:pt x="7269" y="58879"/>
                  <a:pt x="7156" y="58798"/>
                </a:cubicBezTo>
                <a:cubicBezTo>
                  <a:pt x="7156" y="58847"/>
                  <a:pt x="7172" y="58879"/>
                  <a:pt x="7221" y="58879"/>
                </a:cubicBezTo>
                <a:cubicBezTo>
                  <a:pt x="7124" y="59009"/>
                  <a:pt x="7075" y="58718"/>
                  <a:pt x="6816" y="58798"/>
                </a:cubicBezTo>
                <a:cubicBezTo>
                  <a:pt x="7027" y="58685"/>
                  <a:pt x="6946" y="58572"/>
                  <a:pt x="7010" y="58426"/>
                </a:cubicBezTo>
                <a:cubicBezTo>
                  <a:pt x="7253" y="58588"/>
                  <a:pt x="7383" y="58491"/>
                  <a:pt x="7286" y="58653"/>
                </a:cubicBezTo>
                <a:cubicBezTo>
                  <a:pt x="7302" y="58750"/>
                  <a:pt x="7447" y="58588"/>
                  <a:pt x="7609" y="58653"/>
                </a:cubicBezTo>
                <a:cubicBezTo>
                  <a:pt x="7512" y="58718"/>
                  <a:pt x="7577" y="58847"/>
                  <a:pt x="7690" y="58879"/>
                </a:cubicBezTo>
                <a:close/>
                <a:moveTo>
                  <a:pt x="10022" y="59915"/>
                </a:moveTo>
                <a:cubicBezTo>
                  <a:pt x="10135" y="59915"/>
                  <a:pt x="10183" y="59883"/>
                  <a:pt x="10216" y="59818"/>
                </a:cubicBezTo>
                <a:cubicBezTo>
                  <a:pt x="10394" y="59770"/>
                  <a:pt x="10329" y="60110"/>
                  <a:pt x="10426" y="59964"/>
                </a:cubicBezTo>
                <a:cubicBezTo>
                  <a:pt x="10378" y="60061"/>
                  <a:pt x="10475" y="60417"/>
                  <a:pt x="10216" y="60563"/>
                </a:cubicBezTo>
                <a:cubicBezTo>
                  <a:pt x="9908" y="60466"/>
                  <a:pt x="10167" y="60191"/>
                  <a:pt x="10022" y="59915"/>
                </a:cubicBezTo>
                <a:close/>
                <a:moveTo>
                  <a:pt x="14749" y="62409"/>
                </a:moveTo>
                <a:cubicBezTo>
                  <a:pt x="15024" y="62344"/>
                  <a:pt x="14959" y="62506"/>
                  <a:pt x="14959" y="62635"/>
                </a:cubicBezTo>
                <a:cubicBezTo>
                  <a:pt x="14862" y="62635"/>
                  <a:pt x="14765" y="62635"/>
                  <a:pt x="14749" y="62684"/>
                </a:cubicBezTo>
                <a:cubicBezTo>
                  <a:pt x="14635" y="62635"/>
                  <a:pt x="14911" y="62538"/>
                  <a:pt x="14765" y="62409"/>
                </a:cubicBezTo>
                <a:close/>
                <a:moveTo>
                  <a:pt x="7545" y="63752"/>
                </a:moveTo>
                <a:cubicBezTo>
                  <a:pt x="7399" y="63752"/>
                  <a:pt x="7399" y="63639"/>
                  <a:pt x="7415" y="63526"/>
                </a:cubicBezTo>
                <a:cubicBezTo>
                  <a:pt x="7205" y="63623"/>
                  <a:pt x="7496" y="63768"/>
                  <a:pt x="7415" y="63930"/>
                </a:cubicBezTo>
                <a:cubicBezTo>
                  <a:pt x="6946" y="63704"/>
                  <a:pt x="7237" y="64400"/>
                  <a:pt x="7091" y="64594"/>
                </a:cubicBezTo>
                <a:cubicBezTo>
                  <a:pt x="7091" y="64578"/>
                  <a:pt x="6800" y="64481"/>
                  <a:pt x="6800" y="64513"/>
                </a:cubicBezTo>
                <a:cubicBezTo>
                  <a:pt x="6541" y="64222"/>
                  <a:pt x="6881" y="63704"/>
                  <a:pt x="6670" y="63250"/>
                </a:cubicBezTo>
                <a:cubicBezTo>
                  <a:pt x="6735" y="63250"/>
                  <a:pt x="6719" y="63315"/>
                  <a:pt x="6735" y="63348"/>
                </a:cubicBezTo>
                <a:cubicBezTo>
                  <a:pt x="6897" y="63364"/>
                  <a:pt x="6881" y="63250"/>
                  <a:pt x="7075" y="63299"/>
                </a:cubicBezTo>
                <a:cubicBezTo>
                  <a:pt x="6897" y="63396"/>
                  <a:pt x="6881" y="63428"/>
                  <a:pt x="6946" y="63623"/>
                </a:cubicBezTo>
                <a:cubicBezTo>
                  <a:pt x="7124" y="63623"/>
                  <a:pt x="7237" y="63607"/>
                  <a:pt x="7205" y="63477"/>
                </a:cubicBezTo>
                <a:cubicBezTo>
                  <a:pt x="7188" y="63412"/>
                  <a:pt x="7091" y="63477"/>
                  <a:pt x="7075" y="63526"/>
                </a:cubicBezTo>
                <a:cubicBezTo>
                  <a:pt x="6946" y="63348"/>
                  <a:pt x="7367" y="63186"/>
                  <a:pt x="7075" y="62975"/>
                </a:cubicBezTo>
                <a:cubicBezTo>
                  <a:pt x="7237" y="62975"/>
                  <a:pt x="7431" y="63250"/>
                  <a:pt x="7415" y="62975"/>
                </a:cubicBezTo>
                <a:cubicBezTo>
                  <a:pt x="7593" y="63186"/>
                  <a:pt x="7642" y="63493"/>
                  <a:pt x="7545" y="63752"/>
                </a:cubicBezTo>
                <a:close/>
                <a:moveTo>
                  <a:pt x="7140" y="63655"/>
                </a:moveTo>
                <a:cubicBezTo>
                  <a:pt x="7124" y="63833"/>
                  <a:pt x="6897" y="63558"/>
                  <a:pt x="6881" y="63720"/>
                </a:cubicBezTo>
                <a:cubicBezTo>
                  <a:pt x="7059" y="63720"/>
                  <a:pt x="7027" y="63866"/>
                  <a:pt x="7205" y="63849"/>
                </a:cubicBezTo>
                <a:cubicBezTo>
                  <a:pt x="7302" y="63785"/>
                  <a:pt x="7253" y="63704"/>
                  <a:pt x="7156" y="63671"/>
                </a:cubicBezTo>
                <a:close/>
                <a:moveTo>
                  <a:pt x="19670" y="64206"/>
                </a:moveTo>
                <a:cubicBezTo>
                  <a:pt x="19541" y="64173"/>
                  <a:pt x="19605" y="63914"/>
                  <a:pt x="19670" y="63882"/>
                </a:cubicBezTo>
                <a:cubicBezTo>
                  <a:pt x="19703" y="63914"/>
                  <a:pt x="19800" y="64108"/>
                  <a:pt x="19686" y="64206"/>
                </a:cubicBezTo>
                <a:close/>
                <a:moveTo>
                  <a:pt x="12466" y="65355"/>
                </a:moveTo>
                <a:cubicBezTo>
                  <a:pt x="12547" y="65404"/>
                  <a:pt x="12596" y="65404"/>
                  <a:pt x="12596" y="65306"/>
                </a:cubicBezTo>
                <a:cubicBezTo>
                  <a:pt x="12774" y="65339"/>
                  <a:pt x="12660" y="65565"/>
                  <a:pt x="12871" y="65582"/>
                </a:cubicBezTo>
                <a:cubicBezTo>
                  <a:pt x="12887" y="65323"/>
                  <a:pt x="13130" y="64837"/>
                  <a:pt x="12466" y="64853"/>
                </a:cubicBezTo>
                <a:cubicBezTo>
                  <a:pt x="12579" y="64643"/>
                  <a:pt x="13114" y="64805"/>
                  <a:pt x="13130" y="64983"/>
                </a:cubicBezTo>
                <a:cubicBezTo>
                  <a:pt x="12952" y="64950"/>
                  <a:pt x="13114" y="65274"/>
                  <a:pt x="13195" y="65258"/>
                </a:cubicBezTo>
                <a:cubicBezTo>
                  <a:pt x="13195" y="65484"/>
                  <a:pt x="13033" y="65727"/>
                  <a:pt x="12936" y="66003"/>
                </a:cubicBezTo>
                <a:cubicBezTo>
                  <a:pt x="12903" y="65824"/>
                  <a:pt x="12887" y="65484"/>
                  <a:pt x="12531" y="65598"/>
                </a:cubicBezTo>
                <a:cubicBezTo>
                  <a:pt x="12612" y="65646"/>
                  <a:pt x="12709" y="65695"/>
                  <a:pt x="12806" y="65727"/>
                </a:cubicBezTo>
                <a:cubicBezTo>
                  <a:pt x="12677" y="65760"/>
                  <a:pt x="12579" y="65808"/>
                  <a:pt x="12466" y="65873"/>
                </a:cubicBezTo>
                <a:cubicBezTo>
                  <a:pt x="12774" y="65938"/>
                  <a:pt x="12547" y="66472"/>
                  <a:pt x="12547" y="66666"/>
                </a:cubicBezTo>
                <a:cubicBezTo>
                  <a:pt x="12272" y="66391"/>
                  <a:pt x="12482" y="66375"/>
                  <a:pt x="12547" y="66051"/>
                </a:cubicBezTo>
                <a:cubicBezTo>
                  <a:pt x="12078" y="66100"/>
                  <a:pt x="12579" y="65695"/>
                  <a:pt x="12482" y="65355"/>
                </a:cubicBezTo>
                <a:close/>
                <a:moveTo>
                  <a:pt x="12919" y="64092"/>
                </a:moveTo>
                <a:cubicBezTo>
                  <a:pt x="13162" y="64076"/>
                  <a:pt x="13114" y="64270"/>
                  <a:pt x="13178" y="64367"/>
                </a:cubicBezTo>
                <a:cubicBezTo>
                  <a:pt x="13243" y="64367"/>
                  <a:pt x="13227" y="64319"/>
                  <a:pt x="13243" y="64287"/>
                </a:cubicBezTo>
                <a:cubicBezTo>
                  <a:pt x="13324" y="64141"/>
                  <a:pt x="13340" y="64416"/>
                  <a:pt x="13243" y="64416"/>
                </a:cubicBezTo>
                <a:cubicBezTo>
                  <a:pt x="13162" y="64432"/>
                  <a:pt x="13130" y="64384"/>
                  <a:pt x="13114" y="64335"/>
                </a:cubicBezTo>
                <a:cubicBezTo>
                  <a:pt x="13097" y="64432"/>
                  <a:pt x="12968" y="64610"/>
                  <a:pt x="13049" y="64788"/>
                </a:cubicBezTo>
                <a:cubicBezTo>
                  <a:pt x="12806" y="64643"/>
                  <a:pt x="13000" y="64254"/>
                  <a:pt x="12919" y="64108"/>
                </a:cubicBezTo>
                <a:close/>
                <a:moveTo>
                  <a:pt x="19217" y="64950"/>
                </a:moveTo>
                <a:cubicBezTo>
                  <a:pt x="19314" y="64869"/>
                  <a:pt x="19524" y="64869"/>
                  <a:pt x="19476" y="64707"/>
                </a:cubicBezTo>
                <a:cubicBezTo>
                  <a:pt x="19541" y="64707"/>
                  <a:pt x="19541" y="64772"/>
                  <a:pt x="19557" y="64805"/>
                </a:cubicBezTo>
                <a:cubicBezTo>
                  <a:pt x="19605" y="64805"/>
                  <a:pt x="19622" y="64788"/>
                  <a:pt x="19622" y="64756"/>
                </a:cubicBezTo>
                <a:cubicBezTo>
                  <a:pt x="19735" y="64610"/>
                  <a:pt x="19622" y="65031"/>
                  <a:pt x="19476" y="64853"/>
                </a:cubicBezTo>
                <a:lnTo>
                  <a:pt x="19476" y="65080"/>
                </a:lnTo>
                <a:cubicBezTo>
                  <a:pt x="19897" y="65242"/>
                  <a:pt x="19622" y="65452"/>
                  <a:pt x="19427" y="65646"/>
                </a:cubicBezTo>
                <a:cubicBezTo>
                  <a:pt x="19233" y="65452"/>
                  <a:pt x="19524" y="65112"/>
                  <a:pt x="19233" y="64950"/>
                </a:cubicBezTo>
                <a:close/>
                <a:moveTo>
                  <a:pt x="7027" y="65242"/>
                </a:moveTo>
                <a:cubicBezTo>
                  <a:pt x="7188" y="65258"/>
                  <a:pt x="7108" y="65841"/>
                  <a:pt x="7367" y="65938"/>
                </a:cubicBezTo>
                <a:cubicBezTo>
                  <a:pt x="7253" y="65970"/>
                  <a:pt x="7140" y="65792"/>
                  <a:pt x="7108" y="65938"/>
                </a:cubicBezTo>
                <a:cubicBezTo>
                  <a:pt x="6962" y="65938"/>
                  <a:pt x="7075" y="65776"/>
                  <a:pt x="7027" y="65695"/>
                </a:cubicBezTo>
                <a:cubicBezTo>
                  <a:pt x="6768" y="65760"/>
                  <a:pt x="7075" y="65938"/>
                  <a:pt x="6913" y="66067"/>
                </a:cubicBezTo>
                <a:cubicBezTo>
                  <a:pt x="6784" y="66100"/>
                  <a:pt x="6509" y="66019"/>
                  <a:pt x="6573" y="66164"/>
                </a:cubicBezTo>
                <a:cubicBezTo>
                  <a:pt x="6411" y="66116"/>
                  <a:pt x="6525" y="65873"/>
                  <a:pt x="6784" y="65938"/>
                </a:cubicBezTo>
                <a:cubicBezTo>
                  <a:pt x="6573" y="65760"/>
                  <a:pt x="6849" y="65582"/>
                  <a:pt x="6638" y="65290"/>
                </a:cubicBezTo>
                <a:cubicBezTo>
                  <a:pt x="6557" y="65290"/>
                  <a:pt x="6589" y="65371"/>
                  <a:pt x="6573" y="65436"/>
                </a:cubicBezTo>
                <a:cubicBezTo>
                  <a:pt x="6379" y="65306"/>
                  <a:pt x="6751" y="65193"/>
                  <a:pt x="6638" y="64966"/>
                </a:cubicBezTo>
                <a:cubicBezTo>
                  <a:pt x="6832" y="65145"/>
                  <a:pt x="6946" y="65404"/>
                  <a:pt x="6913" y="65663"/>
                </a:cubicBezTo>
                <a:cubicBezTo>
                  <a:pt x="7140" y="65646"/>
                  <a:pt x="7010" y="65404"/>
                  <a:pt x="7043" y="65242"/>
                </a:cubicBezTo>
                <a:close/>
                <a:moveTo>
                  <a:pt x="20820" y="65387"/>
                </a:moveTo>
                <a:lnTo>
                  <a:pt x="20949" y="65387"/>
                </a:lnTo>
                <a:cubicBezTo>
                  <a:pt x="20949" y="65274"/>
                  <a:pt x="20836" y="65258"/>
                  <a:pt x="20884" y="65112"/>
                </a:cubicBezTo>
                <a:cubicBezTo>
                  <a:pt x="21095" y="65193"/>
                  <a:pt x="21046" y="65501"/>
                  <a:pt x="20820" y="65533"/>
                </a:cubicBezTo>
                <a:close/>
                <a:moveTo>
                  <a:pt x="18165" y="69548"/>
                </a:moveTo>
                <a:cubicBezTo>
                  <a:pt x="18359" y="69451"/>
                  <a:pt x="18246" y="69645"/>
                  <a:pt x="18294" y="69823"/>
                </a:cubicBezTo>
                <a:cubicBezTo>
                  <a:pt x="18229" y="69823"/>
                  <a:pt x="18181" y="69839"/>
                  <a:pt x="18165" y="69872"/>
                </a:cubicBezTo>
                <a:cubicBezTo>
                  <a:pt x="17873" y="69742"/>
                  <a:pt x="18262" y="69305"/>
                  <a:pt x="17825" y="69143"/>
                </a:cubicBezTo>
                <a:cubicBezTo>
                  <a:pt x="17808" y="69095"/>
                  <a:pt x="17857" y="69095"/>
                  <a:pt x="17889" y="69095"/>
                </a:cubicBezTo>
                <a:lnTo>
                  <a:pt x="17889" y="68997"/>
                </a:lnTo>
                <a:cubicBezTo>
                  <a:pt x="18084" y="69176"/>
                  <a:pt x="17938" y="68917"/>
                  <a:pt x="18100" y="68771"/>
                </a:cubicBezTo>
                <a:cubicBezTo>
                  <a:pt x="18343" y="68997"/>
                  <a:pt x="18051" y="69192"/>
                  <a:pt x="18165" y="69548"/>
                </a:cubicBezTo>
                <a:close/>
                <a:moveTo>
                  <a:pt x="17209" y="72349"/>
                </a:moveTo>
                <a:cubicBezTo>
                  <a:pt x="17209" y="72235"/>
                  <a:pt x="17290" y="72138"/>
                  <a:pt x="17404" y="72122"/>
                </a:cubicBezTo>
                <a:cubicBezTo>
                  <a:pt x="17064" y="71976"/>
                  <a:pt x="17307" y="71798"/>
                  <a:pt x="17339" y="71507"/>
                </a:cubicBezTo>
                <a:cubicBezTo>
                  <a:pt x="17679" y="71458"/>
                  <a:pt x="17485" y="71912"/>
                  <a:pt x="17274" y="71750"/>
                </a:cubicBezTo>
                <a:cubicBezTo>
                  <a:pt x="17242" y="71814"/>
                  <a:pt x="17517" y="71895"/>
                  <a:pt x="17533" y="71782"/>
                </a:cubicBezTo>
                <a:cubicBezTo>
                  <a:pt x="17647" y="71928"/>
                  <a:pt x="17598" y="72591"/>
                  <a:pt x="17355" y="72672"/>
                </a:cubicBezTo>
                <a:cubicBezTo>
                  <a:pt x="17307" y="72494"/>
                  <a:pt x="17501" y="72381"/>
                  <a:pt x="17209" y="72349"/>
                </a:cubicBezTo>
                <a:close/>
                <a:moveTo>
                  <a:pt x="18764" y="70017"/>
                </a:moveTo>
                <a:cubicBezTo>
                  <a:pt x="18828" y="70147"/>
                  <a:pt x="18666" y="70131"/>
                  <a:pt x="18699" y="70244"/>
                </a:cubicBezTo>
                <a:cubicBezTo>
                  <a:pt x="18569" y="70228"/>
                  <a:pt x="18650" y="70066"/>
                  <a:pt x="18440" y="70115"/>
                </a:cubicBezTo>
                <a:cubicBezTo>
                  <a:pt x="18472" y="70050"/>
                  <a:pt x="18537" y="70001"/>
                  <a:pt x="18569" y="69920"/>
                </a:cubicBezTo>
                <a:cubicBezTo>
                  <a:pt x="18666" y="69969"/>
                  <a:pt x="18456" y="70098"/>
                  <a:pt x="18764" y="70017"/>
                </a:cubicBezTo>
                <a:close/>
                <a:moveTo>
                  <a:pt x="15671" y="72090"/>
                </a:moveTo>
                <a:cubicBezTo>
                  <a:pt x="15445" y="71879"/>
                  <a:pt x="15445" y="71701"/>
                  <a:pt x="15477" y="71393"/>
                </a:cubicBezTo>
                <a:cubicBezTo>
                  <a:pt x="15655" y="71458"/>
                  <a:pt x="15526" y="71733"/>
                  <a:pt x="15736" y="71766"/>
                </a:cubicBezTo>
                <a:cubicBezTo>
                  <a:pt x="15947" y="71733"/>
                  <a:pt x="15671" y="71669"/>
                  <a:pt x="15736" y="71572"/>
                </a:cubicBezTo>
                <a:cubicBezTo>
                  <a:pt x="16011" y="71685"/>
                  <a:pt x="15688" y="71895"/>
                  <a:pt x="15671" y="72090"/>
                </a:cubicBezTo>
                <a:close/>
                <a:moveTo>
                  <a:pt x="16432" y="73190"/>
                </a:moveTo>
                <a:cubicBezTo>
                  <a:pt x="16351" y="73190"/>
                  <a:pt x="16368" y="73109"/>
                  <a:pt x="16368" y="73061"/>
                </a:cubicBezTo>
                <a:cubicBezTo>
                  <a:pt x="16303" y="73093"/>
                  <a:pt x="16254" y="73142"/>
                  <a:pt x="16222" y="73190"/>
                </a:cubicBezTo>
                <a:cubicBezTo>
                  <a:pt x="16157" y="73352"/>
                  <a:pt x="16449" y="73223"/>
                  <a:pt x="16368" y="73385"/>
                </a:cubicBezTo>
                <a:cubicBezTo>
                  <a:pt x="16287" y="73385"/>
                  <a:pt x="16238" y="73385"/>
                  <a:pt x="16238" y="73433"/>
                </a:cubicBezTo>
                <a:cubicBezTo>
                  <a:pt x="16092" y="73433"/>
                  <a:pt x="16222" y="73223"/>
                  <a:pt x="16028" y="73239"/>
                </a:cubicBezTo>
                <a:cubicBezTo>
                  <a:pt x="15898" y="73417"/>
                  <a:pt x="16238" y="73660"/>
                  <a:pt x="16238" y="73887"/>
                </a:cubicBezTo>
                <a:cubicBezTo>
                  <a:pt x="15995" y="73757"/>
                  <a:pt x="15850" y="73514"/>
                  <a:pt x="15833" y="73239"/>
                </a:cubicBezTo>
                <a:cubicBezTo>
                  <a:pt x="15688" y="73288"/>
                  <a:pt x="15688" y="73433"/>
                  <a:pt x="15704" y="73579"/>
                </a:cubicBezTo>
                <a:cubicBezTo>
                  <a:pt x="15348" y="73433"/>
                  <a:pt x="15817" y="73029"/>
                  <a:pt x="15623" y="72834"/>
                </a:cubicBezTo>
                <a:cubicBezTo>
                  <a:pt x="15736" y="72689"/>
                  <a:pt x="15623" y="73077"/>
                  <a:pt x="15833" y="73012"/>
                </a:cubicBezTo>
                <a:cubicBezTo>
                  <a:pt x="16028" y="72964"/>
                  <a:pt x="15785" y="72591"/>
                  <a:pt x="15947" y="72511"/>
                </a:cubicBezTo>
                <a:cubicBezTo>
                  <a:pt x="16303" y="72672"/>
                  <a:pt x="15979" y="73012"/>
                  <a:pt x="16028" y="73158"/>
                </a:cubicBezTo>
                <a:cubicBezTo>
                  <a:pt x="16173" y="72996"/>
                  <a:pt x="16384" y="72591"/>
                  <a:pt x="16157" y="72543"/>
                </a:cubicBezTo>
                <a:cubicBezTo>
                  <a:pt x="16125" y="72446"/>
                  <a:pt x="16238" y="72462"/>
                  <a:pt x="16351" y="72446"/>
                </a:cubicBezTo>
                <a:cubicBezTo>
                  <a:pt x="16206" y="72268"/>
                  <a:pt x="16432" y="72284"/>
                  <a:pt x="16416" y="72073"/>
                </a:cubicBezTo>
                <a:cubicBezTo>
                  <a:pt x="16173" y="72090"/>
                  <a:pt x="16238" y="72332"/>
                  <a:pt x="15963" y="72316"/>
                </a:cubicBezTo>
                <a:lnTo>
                  <a:pt x="15963" y="72090"/>
                </a:lnTo>
                <a:cubicBezTo>
                  <a:pt x="15833" y="72106"/>
                  <a:pt x="15655" y="72494"/>
                  <a:pt x="15898" y="72462"/>
                </a:cubicBezTo>
                <a:cubicBezTo>
                  <a:pt x="15898" y="72543"/>
                  <a:pt x="15671" y="72494"/>
                  <a:pt x="15688" y="72591"/>
                </a:cubicBezTo>
                <a:cubicBezTo>
                  <a:pt x="15461" y="72575"/>
                  <a:pt x="15591" y="72300"/>
                  <a:pt x="15558" y="72138"/>
                </a:cubicBezTo>
                <a:cubicBezTo>
                  <a:pt x="15817" y="72138"/>
                  <a:pt x="15963" y="72041"/>
                  <a:pt x="15882" y="71814"/>
                </a:cubicBezTo>
                <a:cubicBezTo>
                  <a:pt x="16060" y="71798"/>
                  <a:pt x="16092" y="71863"/>
                  <a:pt x="16076" y="71992"/>
                </a:cubicBezTo>
                <a:cubicBezTo>
                  <a:pt x="16303" y="71992"/>
                  <a:pt x="16335" y="71847"/>
                  <a:pt x="16351" y="71701"/>
                </a:cubicBezTo>
                <a:cubicBezTo>
                  <a:pt x="16238" y="71555"/>
                  <a:pt x="15947" y="71766"/>
                  <a:pt x="15882" y="71669"/>
                </a:cubicBezTo>
                <a:cubicBezTo>
                  <a:pt x="15979" y="71539"/>
                  <a:pt x="16125" y="71426"/>
                  <a:pt x="16206" y="71296"/>
                </a:cubicBezTo>
                <a:cubicBezTo>
                  <a:pt x="16190" y="71248"/>
                  <a:pt x="15914" y="71167"/>
                  <a:pt x="15947" y="71248"/>
                </a:cubicBezTo>
                <a:cubicBezTo>
                  <a:pt x="15769" y="71183"/>
                  <a:pt x="16125" y="71102"/>
                  <a:pt x="16206" y="71053"/>
                </a:cubicBezTo>
                <a:cubicBezTo>
                  <a:pt x="15947" y="70940"/>
                  <a:pt x="16254" y="70762"/>
                  <a:pt x="16335" y="70681"/>
                </a:cubicBezTo>
                <a:cubicBezTo>
                  <a:pt x="16092" y="70665"/>
                  <a:pt x="16335" y="70276"/>
                  <a:pt x="16060" y="70276"/>
                </a:cubicBezTo>
                <a:cubicBezTo>
                  <a:pt x="16109" y="70195"/>
                  <a:pt x="15947" y="69969"/>
                  <a:pt x="16190" y="70001"/>
                </a:cubicBezTo>
                <a:cubicBezTo>
                  <a:pt x="16190" y="70260"/>
                  <a:pt x="16449" y="70341"/>
                  <a:pt x="16465" y="70616"/>
                </a:cubicBezTo>
                <a:cubicBezTo>
                  <a:pt x="16529" y="70503"/>
                  <a:pt x="16497" y="70487"/>
                  <a:pt x="16659" y="70374"/>
                </a:cubicBezTo>
                <a:cubicBezTo>
                  <a:pt x="16772" y="70535"/>
                  <a:pt x="16805" y="70746"/>
                  <a:pt x="16740" y="70940"/>
                </a:cubicBezTo>
                <a:cubicBezTo>
                  <a:pt x="16465" y="70892"/>
                  <a:pt x="16481" y="70908"/>
                  <a:pt x="16335" y="71037"/>
                </a:cubicBezTo>
                <a:cubicBezTo>
                  <a:pt x="16400" y="71183"/>
                  <a:pt x="16465" y="71053"/>
                  <a:pt x="16659" y="71070"/>
                </a:cubicBezTo>
                <a:cubicBezTo>
                  <a:pt x="16708" y="71215"/>
                  <a:pt x="16546" y="71232"/>
                  <a:pt x="16610" y="71393"/>
                </a:cubicBezTo>
                <a:cubicBezTo>
                  <a:pt x="16772" y="71474"/>
                  <a:pt x="16659" y="71474"/>
                  <a:pt x="16740" y="71588"/>
                </a:cubicBezTo>
                <a:cubicBezTo>
                  <a:pt x="16869" y="71620"/>
                  <a:pt x="17031" y="71458"/>
                  <a:pt x="16869" y="71442"/>
                </a:cubicBezTo>
                <a:cubicBezTo>
                  <a:pt x="17080" y="71361"/>
                  <a:pt x="17015" y="71588"/>
                  <a:pt x="17080" y="71717"/>
                </a:cubicBezTo>
                <a:cubicBezTo>
                  <a:pt x="16967" y="71733"/>
                  <a:pt x="16950" y="71685"/>
                  <a:pt x="16934" y="71620"/>
                </a:cubicBezTo>
                <a:cubicBezTo>
                  <a:pt x="16627" y="71782"/>
                  <a:pt x="17015" y="71960"/>
                  <a:pt x="17080" y="72138"/>
                </a:cubicBezTo>
                <a:cubicBezTo>
                  <a:pt x="16918" y="72041"/>
                  <a:pt x="16789" y="72090"/>
                  <a:pt x="16869" y="72187"/>
                </a:cubicBezTo>
                <a:cubicBezTo>
                  <a:pt x="16659" y="72284"/>
                  <a:pt x="16902" y="71960"/>
                  <a:pt x="16610" y="71960"/>
                </a:cubicBezTo>
                <a:cubicBezTo>
                  <a:pt x="16513" y="72025"/>
                  <a:pt x="16675" y="72235"/>
                  <a:pt x="16400" y="72284"/>
                </a:cubicBezTo>
                <a:cubicBezTo>
                  <a:pt x="16610" y="72332"/>
                  <a:pt x="16675" y="72737"/>
                  <a:pt x="16400" y="72656"/>
                </a:cubicBezTo>
                <a:cubicBezTo>
                  <a:pt x="16643" y="72802"/>
                  <a:pt x="16610" y="72996"/>
                  <a:pt x="16432" y="73190"/>
                </a:cubicBezTo>
                <a:close/>
                <a:moveTo>
                  <a:pt x="16610" y="71701"/>
                </a:moveTo>
                <a:cubicBezTo>
                  <a:pt x="16724" y="71620"/>
                  <a:pt x="16497" y="71539"/>
                  <a:pt x="16400" y="71474"/>
                </a:cubicBezTo>
                <a:cubicBezTo>
                  <a:pt x="16400" y="71523"/>
                  <a:pt x="16125" y="71572"/>
                  <a:pt x="16335" y="71620"/>
                </a:cubicBezTo>
                <a:cubicBezTo>
                  <a:pt x="16432" y="71458"/>
                  <a:pt x="16529" y="71701"/>
                  <a:pt x="16594" y="71701"/>
                </a:cubicBezTo>
                <a:close/>
                <a:moveTo>
                  <a:pt x="18310" y="70017"/>
                </a:moveTo>
                <a:cubicBezTo>
                  <a:pt x="18310" y="70163"/>
                  <a:pt x="18181" y="70195"/>
                  <a:pt x="18100" y="70293"/>
                </a:cubicBezTo>
                <a:cubicBezTo>
                  <a:pt x="18051" y="70276"/>
                  <a:pt x="17922" y="69969"/>
                  <a:pt x="18294" y="70017"/>
                </a:cubicBezTo>
                <a:close/>
                <a:moveTo>
                  <a:pt x="15267" y="70746"/>
                </a:moveTo>
                <a:cubicBezTo>
                  <a:pt x="15477" y="70973"/>
                  <a:pt x="15315" y="71053"/>
                  <a:pt x="15412" y="71313"/>
                </a:cubicBezTo>
                <a:cubicBezTo>
                  <a:pt x="15348" y="71361"/>
                  <a:pt x="15072" y="71313"/>
                  <a:pt x="15218" y="71393"/>
                </a:cubicBezTo>
                <a:cubicBezTo>
                  <a:pt x="14927" y="71555"/>
                  <a:pt x="15121" y="71134"/>
                  <a:pt x="15008" y="71086"/>
                </a:cubicBezTo>
                <a:cubicBezTo>
                  <a:pt x="15315" y="71005"/>
                  <a:pt x="15040" y="70681"/>
                  <a:pt x="15267" y="70519"/>
                </a:cubicBezTo>
                <a:cubicBezTo>
                  <a:pt x="15510" y="70535"/>
                  <a:pt x="15607" y="70519"/>
                  <a:pt x="15671" y="70552"/>
                </a:cubicBezTo>
                <a:cubicBezTo>
                  <a:pt x="15558" y="70665"/>
                  <a:pt x="15412" y="70730"/>
                  <a:pt x="15267" y="70746"/>
                </a:cubicBezTo>
                <a:close/>
                <a:moveTo>
                  <a:pt x="19379" y="70924"/>
                </a:moveTo>
                <a:cubicBezTo>
                  <a:pt x="19524" y="70794"/>
                  <a:pt x="19298" y="71005"/>
                  <a:pt x="19460" y="70973"/>
                </a:cubicBezTo>
                <a:cubicBezTo>
                  <a:pt x="19541" y="70956"/>
                  <a:pt x="19508" y="70859"/>
                  <a:pt x="19524" y="70794"/>
                </a:cubicBezTo>
                <a:cubicBezTo>
                  <a:pt x="19638" y="70794"/>
                  <a:pt x="19654" y="70730"/>
                  <a:pt x="19783" y="70746"/>
                </a:cubicBezTo>
                <a:cubicBezTo>
                  <a:pt x="19686" y="70859"/>
                  <a:pt x="19622" y="70924"/>
                  <a:pt x="19719" y="71070"/>
                </a:cubicBezTo>
                <a:cubicBezTo>
                  <a:pt x="19541" y="71053"/>
                  <a:pt x="19670" y="71248"/>
                  <a:pt x="19460" y="71199"/>
                </a:cubicBezTo>
                <a:cubicBezTo>
                  <a:pt x="19476" y="71151"/>
                  <a:pt x="19444" y="70924"/>
                  <a:pt x="19395" y="71070"/>
                </a:cubicBezTo>
                <a:cubicBezTo>
                  <a:pt x="19330" y="71037"/>
                  <a:pt x="19330" y="70973"/>
                  <a:pt x="19379" y="70940"/>
                </a:cubicBezTo>
                <a:close/>
                <a:moveTo>
                  <a:pt x="11446" y="71636"/>
                </a:moveTo>
                <a:cubicBezTo>
                  <a:pt x="11446" y="71572"/>
                  <a:pt x="11559" y="71588"/>
                  <a:pt x="11640" y="71588"/>
                </a:cubicBezTo>
                <a:cubicBezTo>
                  <a:pt x="11527" y="71442"/>
                  <a:pt x="11495" y="71248"/>
                  <a:pt x="11576" y="71070"/>
                </a:cubicBezTo>
                <a:cubicBezTo>
                  <a:pt x="11899" y="71118"/>
                  <a:pt x="11786" y="71814"/>
                  <a:pt x="11430" y="71636"/>
                </a:cubicBezTo>
                <a:close/>
                <a:moveTo>
                  <a:pt x="19978" y="70973"/>
                </a:moveTo>
                <a:cubicBezTo>
                  <a:pt x="20042" y="71005"/>
                  <a:pt x="20107" y="71021"/>
                  <a:pt x="20188" y="71005"/>
                </a:cubicBezTo>
                <a:cubicBezTo>
                  <a:pt x="19881" y="71232"/>
                  <a:pt x="20480" y="71361"/>
                  <a:pt x="19994" y="71620"/>
                </a:cubicBezTo>
                <a:cubicBezTo>
                  <a:pt x="19994" y="71458"/>
                  <a:pt x="19864" y="71377"/>
                  <a:pt x="20059" y="71296"/>
                </a:cubicBezTo>
                <a:cubicBezTo>
                  <a:pt x="20010" y="71183"/>
                  <a:pt x="19832" y="71215"/>
                  <a:pt x="19783" y="71248"/>
                </a:cubicBezTo>
                <a:cubicBezTo>
                  <a:pt x="19557" y="71134"/>
                  <a:pt x="20010" y="71102"/>
                  <a:pt x="19978" y="70973"/>
                </a:cubicBezTo>
                <a:close/>
                <a:moveTo>
                  <a:pt x="19055" y="71766"/>
                </a:moveTo>
                <a:cubicBezTo>
                  <a:pt x="19120" y="71814"/>
                  <a:pt x="19136" y="71879"/>
                  <a:pt x="19136" y="71960"/>
                </a:cubicBezTo>
                <a:cubicBezTo>
                  <a:pt x="19006" y="71895"/>
                  <a:pt x="18861" y="71798"/>
                  <a:pt x="18861" y="72009"/>
                </a:cubicBezTo>
                <a:cubicBezTo>
                  <a:pt x="18699" y="72009"/>
                  <a:pt x="18764" y="71831"/>
                  <a:pt x="18602" y="71814"/>
                </a:cubicBezTo>
                <a:cubicBezTo>
                  <a:pt x="18618" y="71766"/>
                  <a:pt x="18731" y="71782"/>
                  <a:pt x="18731" y="71733"/>
                </a:cubicBezTo>
                <a:cubicBezTo>
                  <a:pt x="18780" y="71750"/>
                  <a:pt x="18828" y="71798"/>
                  <a:pt x="18861" y="71863"/>
                </a:cubicBezTo>
                <a:cubicBezTo>
                  <a:pt x="18958" y="71814"/>
                  <a:pt x="19071" y="71798"/>
                  <a:pt x="19071" y="71669"/>
                </a:cubicBezTo>
                <a:cubicBezTo>
                  <a:pt x="19152" y="71669"/>
                  <a:pt x="19265" y="71798"/>
                  <a:pt x="19055" y="71766"/>
                </a:cubicBezTo>
                <a:close/>
                <a:moveTo>
                  <a:pt x="18812" y="73628"/>
                </a:moveTo>
                <a:cubicBezTo>
                  <a:pt x="18893" y="73628"/>
                  <a:pt x="18877" y="73708"/>
                  <a:pt x="18893" y="73757"/>
                </a:cubicBezTo>
                <a:cubicBezTo>
                  <a:pt x="19006" y="73498"/>
                  <a:pt x="18974" y="73174"/>
                  <a:pt x="18812" y="72931"/>
                </a:cubicBezTo>
                <a:cubicBezTo>
                  <a:pt x="19184" y="72818"/>
                  <a:pt x="19055" y="72138"/>
                  <a:pt x="19735" y="72316"/>
                </a:cubicBezTo>
                <a:cubicBezTo>
                  <a:pt x="19735" y="72462"/>
                  <a:pt x="19605" y="72527"/>
                  <a:pt x="19476" y="72559"/>
                </a:cubicBezTo>
                <a:cubicBezTo>
                  <a:pt x="19670" y="72818"/>
                  <a:pt x="19217" y="73126"/>
                  <a:pt x="19605" y="73304"/>
                </a:cubicBezTo>
                <a:cubicBezTo>
                  <a:pt x="19363" y="73352"/>
                  <a:pt x="19492" y="73676"/>
                  <a:pt x="19152" y="73676"/>
                </a:cubicBezTo>
                <a:cubicBezTo>
                  <a:pt x="19152" y="73757"/>
                  <a:pt x="19201" y="73789"/>
                  <a:pt x="19282" y="73806"/>
                </a:cubicBezTo>
                <a:cubicBezTo>
                  <a:pt x="19379" y="73773"/>
                  <a:pt x="19427" y="73676"/>
                  <a:pt x="19411" y="73579"/>
                </a:cubicBezTo>
                <a:cubicBezTo>
                  <a:pt x="19751" y="73741"/>
                  <a:pt x="19233" y="74113"/>
                  <a:pt x="19686" y="74129"/>
                </a:cubicBezTo>
                <a:cubicBezTo>
                  <a:pt x="19605" y="74356"/>
                  <a:pt x="19363" y="74826"/>
                  <a:pt x="19686" y="74777"/>
                </a:cubicBezTo>
                <a:cubicBezTo>
                  <a:pt x="19589" y="74906"/>
                  <a:pt x="19427" y="74971"/>
                  <a:pt x="19282" y="74923"/>
                </a:cubicBezTo>
                <a:cubicBezTo>
                  <a:pt x="19282" y="74631"/>
                  <a:pt x="19573" y="74146"/>
                  <a:pt x="19201" y="74146"/>
                </a:cubicBezTo>
                <a:lnTo>
                  <a:pt x="19201" y="74146"/>
                </a:lnTo>
                <a:lnTo>
                  <a:pt x="19136" y="74146"/>
                </a:lnTo>
                <a:cubicBezTo>
                  <a:pt x="19152" y="74178"/>
                  <a:pt x="19201" y="74178"/>
                  <a:pt x="19201" y="74146"/>
                </a:cubicBezTo>
                <a:lnTo>
                  <a:pt x="19201" y="74146"/>
                </a:lnTo>
                <a:cubicBezTo>
                  <a:pt x="19476" y="74421"/>
                  <a:pt x="18861" y="74486"/>
                  <a:pt x="18812" y="74696"/>
                </a:cubicBezTo>
                <a:cubicBezTo>
                  <a:pt x="18343" y="74405"/>
                  <a:pt x="18747" y="74048"/>
                  <a:pt x="18812" y="73628"/>
                </a:cubicBezTo>
                <a:close/>
                <a:moveTo>
                  <a:pt x="17630" y="74016"/>
                </a:moveTo>
                <a:cubicBezTo>
                  <a:pt x="17857" y="74016"/>
                  <a:pt x="17760" y="74259"/>
                  <a:pt x="17825" y="74372"/>
                </a:cubicBezTo>
                <a:cubicBezTo>
                  <a:pt x="18035" y="74340"/>
                  <a:pt x="17906" y="74307"/>
                  <a:pt x="17889" y="74194"/>
                </a:cubicBezTo>
                <a:cubicBezTo>
                  <a:pt x="18019" y="74194"/>
                  <a:pt x="18035" y="74129"/>
                  <a:pt x="18165" y="74146"/>
                </a:cubicBezTo>
                <a:cubicBezTo>
                  <a:pt x="17922" y="74372"/>
                  <a:pt x="18246" y="74243"/>
                  <a:pt x="18424" y="74421"/>
                </a:cubicBezTo>
                <a:cubicBezTo>
                  <a:pt x="18440" y="74453"/>
                  <a:pt x="18407" y="74469"/>
                  <a:pt x="18359" y="74469"/>
                </a:cubicBezTo>
                <a:cubicBezTo>
                  <a:pt x="18326" y="74469"/>
                  <a:pt x="18294" y="74486"/>
                  <a:pt x="18294" y="74518"/>
                </a:cubicBezTo>
                <a:cubicBezTo>
                  <a:pt x="18148" y="74372"/>
                  <a:pt x="17760" y="74324"/>
                  <a:pt x="17630" y="74518"/>
                </a:cubicBezTo>
                <a:cubicBezTo>
                  <a:pt x="17371" y="74421"/>
                  <a:pt x="17808" y="74178"/>
                  <a:pt x="17630" y="74016"/>
                </a:cubicBezTo>
                <a:close/>
                <a:moveTo>
                  <a:pt x="17420" y="72996"/>
                </a:moveTo>
                <a:cubicBezTo>
                  <a:pt x="17436" y="72964"/>
                  <a:pt x="17549" y="73207"/>
                  <a:pt x="17695" y="73320"/>
                </a:cubicBezTo>
                <a:cubicBezTo>
                  <a:pt x="17582" y="73336"/>
                  <a:pt x="17517" y="73239"/>
                  <a:pt x="17501" y="73320"/>
                </a:cubicBezTo>
                <a:cubicBezTo>
                  <a:pt x="17339" y="73288"/>
                  <a:pt x="17290" y="73093"/>
                  <a:pt x="17420" y="72996"/>
                </a:cubicBezTo>
                <a:close/>
                <a:moveTo>
                  <a:pt x="17566" y="73968"/>
                </a:moveTo>
                <a:cubicBezTo>
                  <a:pt x="17226" y="73935"/>
                  <a:pt x="17501" y="73773"/>
                  <a:pt x="17371" y="73595"/>
                </a:cubicBezTo>
                <a:cubicBezTo>
                  <a:pt x="17452" y="73563"/>
                  <a:pt x="17533" y="73547"/>
                  <a:pt x="17630" y="73547"/>
                </a:cubicBezTo>
                <a:cubicBezTo>
                  <a:pt x="17485" y="73708"/>
                  <a:pt x="17517" y="73789"/>
                  <a:pt x="17549" y="73968"/>
                </a:cubicBezTo>
                <a:close/>
                <a:moveTo>
                  <a:pt x="17226" y="73271"/>
                </a:moveTo>
                <a:cubicBezTo>
                  <a:pt x="17274" y="73482"/>
                  <a:pt x="17226" y="73466"/>
                  <a:pt x="17371" y="73595"/>
                </a:cubicBezTo>
                <a:cubicBezTo>
                  <a:pt x="17209" y="73595"/>
                  <a:pt x="17112" y="73611"/>
                  <a:pt x="17112" y="73692"/>
                </a:cubicBezTo>
                <a:cubicBezTo>
                  <a:pt x="16934" y="73563"/>
                  <a:pt x="17355" y="73401"/>
                  <a:pt x="17031" y="73288"/>
                </a:cubicBezTo>
                <a:cubicBezTo>
                  <a:pt x="17048" y="73207"/>
                  <a:pt x="17096" y="73288"/>
                  <a:pt x="17209" y="73271"/>
                </a:cubicBezTo>
                <a:close/>
                <a:moveTo>
                  <a:pt x="18229" y="73498"/>
                </a:moveTo>
                <a:cubicBezTo>
                  <a:pt x="18343" y="73514"/>
                  <a:pt x="18359" y="73466"/>
                  <a:pt x="18359" y="73401"/>
                </a:cubicBezTo>
                <a:cubicBezTo>
                  <a:pt x="18505" y="73401"/>
                  <a:pt x="18472" y="73676"/>
                  <a:pt x="18229" y="73676"/>
                </a:cubicBezTo>
                <a:close/>
                <a:moveTo>
                  <a:pt x="16724" y="74680"/>
                </a:moveTo>
                <a:cubicBezTo>
                  <a:pt x="16789" y="74858"/>
                  <a:pt x="16869" y="75020"/>
                  <a:pt x="16983" y="75182"/>
                </a:cubicBezTo>
                <a:cubicBezTo>
                  <a:pt x="16675" y="75198"/>
                  <a:pt x="16691" y="74987"/>
                  <a:pt x="16513" y="74923"/>
                </a:cubicBezTo>
                <a:cubicBezTo>
                  <a:pt x="16691" y="74761"/>
                  <a:pt x="16481" y="74534"/>
                  <a:pt x="16772" y="74405"/>
                </a:cubicBezTo>
                <a:cubicBezTo>
                  <a:pt x="16627" y="74065"/>
                  <a:pt x="16999" y="74583"/>
                  <a:pt x="16708" y="74680"/>
                </a:cubicBezTo>
                <a:close/>
                <a:moveTo>
                  <a:pt x="19524" y="75894"/>
                </a:moveTo>
                <a:lnTo>
                  <a:pt x="19524" y="75700"/>
                </a:lnTo>
                <a:cubicBezTo>
                  <a:pt x="19703" y="75732"/>
                  <a:pt x="19783" y="76056"/>
                  <a:pt x="19719" y="75748"/>
                </a:cubicBezTo>
                <a:cubicBezTo>
                  <a:pt x="19864" y="75781"/>
                  <a:pt x="19962" y="75991"/>
                  <a:pt x="19864" y="76072"/>
                </a:cubicBezTo>
                <a:cubicBezTo>
                  <a:pt x="19589" y="76104"/>
                  <a:pt x="19751" y="75845"/>
                  <a:pt x="19508" y="75894"/>
                </a:cubicBezTo>
                <a:close/>
                <a:moveTo>
                  <a:pt x="20253" y="76072"/>
                </a:moveTo>
                <a:cubicBezTo>
                  <a:pt x="20366" y="75910"/>
                  <a:pt x="20528" y="75813"/>
                  <a:pt x="20706" y="75781"/>
                </a:cubicBezTo>
                <a:cubicBezTo>
                  <a:pt x="20674" y="75975"/>
                  <a:pt x="20399" y="75975"/>
                  <a:pt x="20237" y="76072"/>
                </a:cubicBezTo>
                <a:close/>
                <a:moveTo>
                  <a:pt x="16028" y="78015"/>
                </a:moveTo>
                <a:cubicBezTo>
                  <a:pt x="16076" y="78063"/>
                  <a:pt x="16109" y="78128"/>
                  <a:pt x="16092" y="78209"/>
                </a:cubicBezTo>
                <a:cubicBezTo>
                  <a:pt x="15963" y="78128"/>
                  <a:pt x="15963" y="78241"/>
                  <a:pt x="15833" y="78160"/>
                </a:cubicBezTo>
                <a:cubicBezTo>
                  <a:pt x="15769" y="77982"/>
                  <a:pt x="16076" y="78063"/>
                  <a:pt x="16092" y="77934"/>
                </a:cubicBezTo>
                <a:cubicBezTo>
                  <a:pt x="16190" y="77950"/>
                  <a:pt x="16125" y="78031"/>
                  <a:pt x="16028" y="78015"/>
                </a:cubicBezTo>
                <a:close/>
                <a:moveTo>
                  <a:pt x="16287" y="78290"/>
                </a:moveTo>
                <a:cubicBezTo>
                  <a:pt x="16562" y="78419"/>
                  <a:pt x="15931" y="78565"/>
                  <a:pt x="16238" y="78711"/>
                </a:cubicBezTo>
                <a:cubicBezTo>
                  <a:pt x="16125" y="78759"/>
                  <a:pt x="16044" y="78873"/>
                  <a:pt x="16028" y="78986"/>
                </a:cubicBezTo>
                <a:cubicBezTo>
                  <a:pt x="15817" y="78970"/>
                  <a:pt x="15979" y="78727"/>
                  <a:pt x="15704" y="78857"/>
                </a:cubicBezTo>
                <a:cubicBezTo>
                  <a:pt x="15850" y="78727"/>
                  <a:pt x="15639" y="78500"/>
                  <a:pt x="15752" y="78436"/>
                </a:cubicBezTo>
                <a:cubicBezTo>
                  <a:pt x="15688" y="78306"/>
                  <a:pt x="15591" y="78517"/>
                  <a:pt x="15493" y="78403"/>
                </a:cubicBezTo>
                <a:cubicBezTo>
                  <a:pt x="15461" y="78306"/>
                  <a:pt x="15542" y="78274"/>
                  <a:pt x="15558" y="78209"/>
                </a:cubicBezTo>
                <a:cubicBezTo>
                  <a:pt x="15623" y="78322"/>
                  <a:pt x="15817" y="78339"/>
                  <a:pt x="15898" y="78436"/>
                </a:cubicBezTo>
                <a:cubicBezTo>
                  <a:pt x="16028" y="78436"/>
                  <a:pt x="15979" y="78306"/>
                  <a:pt x="16157" y="78339"/>
                </a:cubicBezTo>
                <a:lnTo>
                  <a:pt x="16157" y="78484"/>
                </a:lnTo>
                <a:cubicBezTo>
                  <a:pt x="16270" y="78468"/>
                  <a:pt x="16303" y="78403"/>
                  <a:pt x="16287" y="78290"/>
                </a:cubicBezTo>
                <a:close/>
                <a:moveTo>
                  <a:pt x="18845" y="81236"/>
                </a:moveTo>
                <a:cubicBezTo>
                  <a:pt x="18845" y="81350"/>
                  <a:pt x="18715" y="81479"/>
                  <a:pt x="18715" y="81690"/>
                </a:cubicBezTo>
                <a:cubicBezTo>
                  <a:pt x="18715" y="82094"/>
                  <a:pt x="18925" y="82710"/>
                  <a:pt x="18585" y="81932"/>
                </a:cubicBezTo>
                <a:cubicBezTo>
                  <a:pt x="18537" y="81965"/>
                  <a:pt x="18407" y="81965"/>
                  <a:pt x="18391" y="82030"/>
                </a:cubicBezTo>
                <a:cubicBezTo>
                  <a:pt x="18343" y="81932"/>
                  <a:pt x="18375" y="81447"/>
                  <a:pt x="18715" y="81366"/>
                </a:cubicBezTo>
                <a:cubicBezTo>
                  <a:pt x="18699" y="81220"/>
                  <a:pt x="18375" y="81301"/>
                  <a:pt x="18440" y="81091"/>
                </a:cubicBezTo>
                <a:cubicBezTo>
                  <a:pt x="18521" y="81091"/>
                  <a:pt x="18569" y="81091"/>
                  <a:pt x="18569" y="81042"/>
                </a:cubicBezTo>
                <a:cubicBezTo>
                  <a:pt x="18666" y="81107"/>
                  <a:pt x="18666" y="81236"/>
                  <a:pt x="18845" y="81236"/>
                </a:cubicBezTo>
                <a:close/>
                <a:moveTo>
                  <a:pt x="18521" y="81560"/>
                </a:moveTo>
                <a:cubicBezTo>
                  <a:pt x="18569" y="81657"/>
                  <a:pt x="18440" y="81868"/>
                  <a:pt x="18585" y="81884"/>
                </a:cubicBezTo>
                <a:cubicBezTo>
                  <a:pt x="18634" y="81835"/>
                  <a:pt x="18764" y="81512"/>
                  <a:pt x="18521" y="81560"/>
                </a:cubicBezTo>
                <a:close/>
                <a:moveTo>
                  <a:pt x="19654" y="81965"/>
                </a:moveTo>
                <a:cubicBezTo>
                  <a:pt x="19508" y="81641"/>
                  <a:pt x="19751" y="81479"/>
                  <a:pt x="19913" y="81220"/>
                </a:cubicBezTo>
                <a:cubicBezTo>
                  <a:pt x="20188" y="81269"/>
                  <a:pt x="19881" y="81350"/>
                  <a:pt x="19848" y="81447"/>
                </a:cubicBezTo>
                <a:cubicBezTo>
                  <a:pt x="19929" y="81544"/>
                  <a:pt x="20172" y="81366"/>
                  <a:pt x="20107" y="81625"/>
                </a:cubicBezTo>
                <a:cubicBezTo>
                  <a:pt x="19913" y="81512"/>
                  <a:pt x="19783" y="81690"/>
                  <a:pt x="19848" y="81868"/>
                </a:cubicBezTo>
                <a:cubicBezTo>
                  <a:pt x="19703" y="81852"/>
                  <a:pt x="19638" y="81884"/>
                  <a:pt x="19654" y="81965"/>
                </a:cubicBezTo>
                <a:close/>
                <a:moveTo>
                  <a:pt x="19800" y="82467"/>
                </a:moveTo>
                <a:cubicBezTo>
                  <a:pt x="19638" y="82564"/>
                  <a:pt x="19800" y="82272"/>
                  <a:pt x="19654" y="82062"/>
                </a:cubicBezTo>
                <a:cubicBezTo>
                  <a:pt x="19897" y="82175"/>
                  <a:pt x="19767" y="82548"/>
                  <a:pt x="19994" y="82677"/>
                </a:cubicBezTo>
                <a:cubicBezTo>
                  <a:pt x="20010" y="82790"/>
                  <a:pt x="19735" y="82710"/>
                  <a:pt x="19800" y="82855"/>
                </a:cubicBezTo>
                <a:cubicBezTo>
                  <a:pt x="19460" y="82742"/>
                  <a:pt x="19864" y="82661"/>
                  <a:pt x="19783" y="82467"/>
                </a:cubicBezTo>
                <a:close/>
                <a:moveTo>
                  <a:pt x="19104" y="85397"/>
                </a:moveTo>
                <a:cubicBezTo>
                  <a:pt x="19363" y="85267"/>
                  <a:pt x="19168" y="85640"/>
                  <a:pt x="19379" y="85866"/>
                </a:cubicBezTo>
                <a:cubicBezTo>
                  <a:pt x="19087" y="85899"/>
                  <a:pt x="19184" y="85656"/>
                  <a:pt x="19168" y="85494"/>
                </a:cubicBezTo>
                <a:cubicBezTo>
                  <a:pt x="19023" y="86125"/>
                  <a:pt x="19055" y="86773"/>
                  <a:pt x="19265" y="87388"/>
                </a:cubicBezTo>
                <a:cubicBezTo>
                  <a:pt x="19201" y="87437"/>
                  <a:pt x="19136" y="87469"/>
                  <a:pt x="19055" y="87485"/>
                </a:cubicBezTo>
                <a:cubicBezTo>
                  <a:pt x="19055" y="87647"/>
                  <a:pt x="19298" y="87647"/>
                  <a:pt x="19265" y="87858"/>
                </a:cubicBezTo>
                <a:cubicBezTo>
                  <a:pt x="19168" y="87825"/>
                  <a:pt x="19104" y="87728"/>
                  <a:pt x="19120" y="87631"/>
                </a:cubicBezTo>
                <a:cubicBezTo>
                  <a:pt x="18990" y="87696"/>
                  <a:pt x="19104" y="87955"/>
                  <a:pt x="19006" y="88036"/>
                </a:cubicBezTo>
                <a:cubicBezTo>
                  <a:pt x="19006" y="88133"/>
                  <a:pt x="19217" y="88068"/>
                  <a:pt x="19265" y="88133"/>
                </a:cubicBezTo>
                <a:cubicBezTo>
                  <a:pt x="19265" y="88262"/>
                  <a:pt x="19152" y="88327"/>
                  <a:pt x="19006" y="88360"/>
                </a:cubicBezTo>
                <a:cubicBezTo>
                  <a:pt x="19104" y="88424"/>
                  <a:pt x="19071" y="88602"/>
                  <a:pt x="19071" y="88732"/>
                </a:cubicBezTo>
                <a:cubicBezTo>
                  <a:pt x="18796" y="88489"/>
                  <a:pt x="18731" y="88392"/>
                  <a:pt x="18731" y="88052"/>
                </a:cubicBezTo>
                <a:cubicBezTo>
                  <a:pt x="18828" y="88100"/>
                  <a:pt x="18845" y="88068"/>
                  <a:pt x="18942" y="88052"/>
                </a:cubicBezTo>
                <a:cubicBezTo>
                  <a:pt x="18828" y="87599"/>
                  <a:pt x="19087" y="87421"/>
                  <a:pt x="18925" y="86935"/>
                </a:cubicBezTo>
                <a:cubicBezTo>
                  <a:pt x="18845" y="86935"/>
                  <a:pt x="18877" y="87016"/>
                  <a:pt x="18861" y="87081"/>
                </a:cubicBezTo>
                <a:cubicBezTo>
                  <a:pt x="18683" y="87081"/>
                  <a:pt x="18731" y="86919"/>
                  <a:pt x="18731" y="86789"/>
                </a:cubicBezTo>
                <a:cubicBezTo>
                  <a:pt x="18925" y="86773"/>
                  <a:pt x="18893" y="86951"/>
                  <a:pt x="19055" y="86838"/>
                </a:cubicBezTo>
                <a:cubicBezTo>
                  <a:pt x="18796" y="86708"/>
                  <a:pt x="18877" y="86546"/>
                  <a:pt x="18715" y="86433"/>
                </a:cubicBezTo>
                <a:cubicBezTo>
                  <a:pt x="19071" y="85802"/>
                  <a:pt x="18634" y="85284"/>
                  <a:pt x="18634" y="84766"/>
                </a:cubicBezTo>
                <a:cubicBezTo>
                  <a:pt x="19136" y="84636"/>
                  <a:pt x="18521" y="84296"/>
                  <a:pt x="19023" y="84150"/>
                </a:cubicBezTo>
                <a:cubicBezTo>
                  <a:pt x="18958" y="84118"/>
                  <a:pt x="18893" y="84086"/>
                  <a:pt x="18812" y="84069"/>
                </a:cubicBezTo>
                <a:cubicBezTo>
                  <a:pt x="19120" y="83454"/>
                  <a:pt x="19104" y="82904"/>
                  <a:pt x="19184" y="82208"/>
                </a:cubicBezTo>
                <a:cubicBezTo>
                  <a:pt x="19573" y="82904"/>
                  <a:pt x="19282" y="84345"/>
                  <a:pt x="19427" y="85219"/>
                </a:cubicBezTo>
                <a:cubicBezTo>
                  <a:pt x="19201" y="85203"/>
                  <a:pt x="19104" y="85267"/>
                  <a:pt x="19087" y="85397"/>
                </a:cubicBezTo>
                <a:close/>
                <a:moveTo>
                  <a:pt x="18456" y="82386"/>
                </a:moveTo>
                <a:cubicBezTo>
                  <a:pt x="18602" y="82386"/>
                  <a:pt x="18488" y="82596"/>
                  <a:pt x="18521" y="82677"/>
                </a:cubicBezTo>
                <a:cubicBezTo>
                  <a:pt x="18440" y="82645"/>
                  <a:pt x="18391" y="82612"/>
                  <a:pt x="18391" y="82531"/>
                </a:cubicBezTo>
                <a:cubicBezTo>
                  <a:pt x="18391" y="82451"/>
                  <a:pt x="18262" y="82499"/>
                  <a:pt x="18181" y="82483"/>
                </a:cubicBezTo>
                <a:cubicBezTo>
                  <a:pt x="18229" y="82256"/>
                  <a:pt x="18472" y="82629"/>
                  <a:pt x="18456" y="82386"/>
                </a:cubicBezTo>
                <a:close/>
                <a:moveTo>
                  <a:pt x="19864" y="89752"/>
                </a:moveTo>
                <a:cubicBezTo>
                  <a:pt x="19703" y="88797"/>
                  <a:pt x="20172" y="87793"/>
                  <a:pt x="20172" y="87048"/>
                </a:cubicBezTo>
                <a:cubicBezTo>
                  <a:pt x="20480" y="87874"/>
                  <a:pt x="20172" y="88845"/>
                  <a:pt x="19881" y="89752"/>
                </a:cubicBezTo>
                <a:close/>
                <a:moveTo>
                  <a:pt x="18780" y="92488"/>
                </a:moveTo>
                <a:cubicBezTo>
                  <a:pt x="18488" y="92569"/>
                  <a:pt x="18602" y="92342"/>
                  <a:pt x="18375" y="92358"/>
                </a:cubicBezTo>
                <a:lnTo>
                  <a:pt x="18375" y="92132"/>
                </a:lnTo>
                <a:cubicBezTo>
                  <a:pt x="18440" y="92132"/>
                  <a:pt x="18424" y="92180"/>
                  <a:pt x="18440" y="92229"/>
                </a:cubicBezTo>
                <a:cubicBezTo>
                  <a:pt x="18488" y="92212"/>
                  <a:pt x="18505" y="92180"/>
                  <a:pt x="18569" y="92180"/>
                </a:cubicBezTo>
                <a:cubicBezTo>
                  <a:pt x="18585" y="92132"/>
                  <a:pt x="18553" y="92132"/>
                  <a:pt x="18505" y="92132"/>
                </a:cubicBezTo>
                <a:cubicBezTo>
                  <a:pt x="18537" y="91986"/>
                  <a:pt x="18618" y="92196"/>
                  <a:pt x="18715" y="92164"/>
                </a:cubicBezTo>
                <a:cubicBezTo>
                  <a:pt x="18553" y="92293"/>
                  <a:pt x="18569" y="92342"/>
                  <a:pt x="18780" y="92407"/>
                </a:cubicBezTo>
                <a:close/>
                <a:moveTo>
                  <a:pt x="20544" y="96082"/>
                </a:moveTo>
                <a:cubicBezTo>
                  <a:pt x="20836" y="96357"/>
                  <a:pt x="20431" y="96486"/>
                  <a:pt x="20544" y="96778"/>
                </a:cubicBezTo>
                <a:cubicBezTo>
                  <a:pt x="20463" y="96745"/>
                  <a:pt x="20415" y="96664"/>
                  <a:pt x="20285" y="96648"/>
                </a:cubicBezTo>
                <a:cubicBezTo>
                  <a:pt x="20399" y="96600"/>
                  <a:pt x="20204" y="96324"/>
                  <a:pt x="20480" y="96276"/>
                </a:cubicBezTo>
                <a:cubicBezTo>
                  <a:pt x="20415" y="96179"/>
                  <a:pt x="20350" y="96082"/>
                  <a:pt x="20285" y="96001"/>
                </a:cubicBezTo>
                <a:cubicBezTo>
                  <a:pt x="20302" y="95904"/>
                  <a:pt x="20463" y="96065"/>
                  <a:pt x="20480" y="95904"/>
                </a:cubicBezTo>
                <a:cubicBezTo>
                  <a:pt x="20463" y="95839"/>
                  <a:pt x="20399" y="95920"/>
                  <a:pt x="20285" y="95904"/>
                </a:cubicBezTo>
                <a:cubicBezTo>
                  <a:pt x="20350" y="95790"/>
                  <a:pt x="20480" y="95693"/>
                  <a:pt x="20609" y="95677"/>
                </a:cubicBezTo>
                <a:cubicBezTo>
                  <a:pt x="20496" y="95936"/>
                  <a:pt x="20674" y="95904"/>
                  <a:pt x="20820" y="95904"/>
                </a:cubicBezTo>
                <a:cubicBezTo>
                  <a:pt x="20884" y="96065"/>
                  <a:pt x="20528" y="95936"/>
                  <a:pt x="20561" y="96082"/>
                </a:cubicBezTo>
                <a:close/>
                <a:moveTo>
                  <a:pt x="20965" y="102768"/>
                </a:moveTo>
                <a:cubicBezTo>
                  <a:pt x="21030" y="102444"/>
                  <a:pt x="20965" y="102007"/>
                  <a:pt x="21208" y="101699"/>
                </a:cubicBezTo>
                <a:cubicBezTo>
                  <a:pt x="21208" y="101586"/>
                  <a:pt x="20998" y="101699"/>
                  <a:pt x="21014" y="101748"/>
                </a:cubicBezTo>
                <a:cubicBezTo>
                  <a:pt x="20949" y="101651"/>
                  <a:pt x="20868" y="101570"/>
                  <a:pt x="20803" y="101473"/>
                </a:cubicBezTo>
                <a:cubicBezTo>
                  <a:pt x="20917" y="101456"/>
                  <a:pt x="20917" y="101505"/>
                  <a:pt x="21014" y="101521"/>
                </a:cubicBezTo>
                <a:lnTo>
                  <a:pt x="21014" y="101278"/>
                </a:lnTo>
                <a:cubicBezTo>
                  <a:pt x="20852" y="101262"/>
                  <a:pt x="21046" y="101489"/>
                  <a:pt x="20803" y="101424"/>
                </a:cubicBezTo>
                <a:cubicBezTo>
                  <a:pt x="20787" y="100760"/>
                  <a:pt x="20107" y="100404"/>
                  <a:pt x="20318" y="99708"/>
                </a:cubicBezTo>
                <a:cubicBezTo>
                  <a:pt x="20415" y="99773"/>
                  <a:pt x="20544" y="99967"/>
                  <a:pt x="20318" y="99999"/>
                </a:cubicBezTo>
                <a:cubicBezTo>
                  <a:pt x="20350" y="100064"/>
                  <a:pt x="20528" y="100032"/>
                  <a:pt x="20463" y="100177"/>
                </a:cubicBezTo>
                <a:cubicBezTo>
                  <a:pt x="20706" y="99967"/>
                  <a:pt x="20641" y="99562"/>
                  <a:pt x="20981" y="99433"/>
                </a:cubicBezTo>
                <a:cubicBezTo>
                  <a:pt x="20981" y="99271"/>
                  <a:pt x="20787" y="99255"/>
                  <a:pt x="20836" y="99060"/>
                </a:cubicBezTo>
                <a:cubicBezTo>
                  <a:pt x="20933" y="99174"/>
                  <a:pt x="21095" y="99174"/>
                  <a:pt x="21046" y="98963"/>
                </a:cubicBezTo>
                <a:cubicBezTo>
                  <a:pt x="21483" y="98963"/>
                  <a:pt x="20981" y="99352"/>
                  <a:pt x="21321" y="99417"/>
                </a:cubicBezTo>
                <a:cubicBezTo>
                  <a:pt x="21240" y="99562"/>
                  <a:pt x="21062" y="99352"/>
                  <a:pt x="20981" y="99481"/>
                </a:cubicBezTo>
                <a:cubicBezTo>
                  <a:pt x="21079" y="99611"/>
                  <a:pt x="20981" y="99773"/>
                  <a:pt x="20852" y="99886"/>
                </a:cubicBezTo>
                <a:cubicBezTo>
                  <a:pt x="20852" y="99967"/>
                  <a:pt x="21257" y="100048"/>
                  <a:pt x="20933" y="100080"/>
                </a:cubicBezTo>
                <a:cubicBezTo>
                  <a:pt x="20981" y="100258"/>
                  <a:pt x="21160" y="100080"/>
                  <a:pt x="21257" y="100161"/>
                </a:cubicBezTo>
                <a:lnTo>
                  <a:pt x="21257" y="100356"/>
                </a:lnTo>
                <a:cubicBezTo>
                  <a:pt x="21095" y="100291"/>
                  <a:pt x="20981" y="100258"/>
                  <a:pt x="21127" y="100404"/>
                </a:cubicBezTo>
                <a:cubicBezTo>
                  <a:pt x="21062" y="100550"/>
                  <a:pt x="21014" y="100307"/>
                  <a:pt x="20917" y="100307"/>
                </a:cubicBezTo>
                <a:cubicBezTo>
                  <a:pt x="20690" y="100469"/>
                  <a:pt x="21143" y="100517"/>
                  <a:pt x="21127" y="100679"/>
                </a:cubicBezTo>
                <a:cubicBezTo>
                  <a:pt x="20901" y="100517"/>
                  <a:pt x="20949" y="100793"/>
                  <a:pt x="20868" y="100874"/>
                </a:cubicBezTo>
                <a:cubicBezTo>
                  <a:pt x="20917" y="100987"/>
                  <a:pt x="21030" y="100760"/>
                  <a:pt x="21062" y="100728"/>
                </a:cubicBezTo>
                <a:cubicBezTo>
                  <a:pt x="21273" y="100906"/>
                  <a:pt x="20803" y="101149"/>
                  <a:pt x="21143" y="101327"/>
                </a:cubicBezTo>
                <a:cubicBezTo>
                  <a:pt x="21240" y="101278"/>
                  <a:pt x="21354" y="101262"/>
                  <a:pt x="21467" y="101278"/>
                </a:cubicBezTo>
                <a:cubicBezTo>
                  <a:pt x="21500" y="101473"/>
                  <a:pt x="21289" y="101505"/>
                  <a:pt x="21208" y="101618"/>
                </a:cubicBezTo>
                <a:cubicBezTo>
                  <a:pt x="21305" y="101667"/>
                  <a:pt x="21321" y="101780"/>
                  <a:pt x="21419" y="101845"/>
                </a:cubicBezTo>
                <a:cubicBezTo>
                  <a:pt x="21289" y="101780"/>
                  <a:pt x="21062" y="102233"/>
                  <a:pt x="21354" y="102298"/>
                </a:cubicBezTo>
                <a:cubicBezTo>
                  <a:pt x="21564" y="102233"/>
                  <a:pt x="21289" y="102104"/>
                  <a:pt x="21354" y="101974"/>
                </a:cubicBezTo>
                <a:cubicBezTo>
                  <a:pt x="21775" y="101958"/>
                  <a:pt x="21435" y="102282"/>
                  <a:pt x="21419" y="102379"/>
                </a:cubicBezTo>
                <a:cubicBezTo>
                  <a:pt x="21613" y="102509"/>
                  <a:pt x="21629" y="102120"/>
                  <a:pt x="21823" y="102104"/>
                </a:cubicBezTo>
                <a:cubicBezTo>
                  <a:pt x="21888" y="102541"/>
                  <a:pt x="21872" y="102978"/>
                  <a:pt x="21775" y="103399"/>
                </a:cubicBezTo>
                <a:cubicBezTo>
                  <a:pt x="21580" y="103350"/>
                  <a:pt x="21678" y="103124"/>
                  <a:pt x="21516" y="103172"/>
                </a:cubicBezTo>
                <a:cubicBezTo>
                  <a:pt x="21597" y="103075"/>
                  <a:pt x="21856" y="102865"/>
                  <a:pt x="21629" y="102703"/>
                </a:cubicBezTo>
                <a:cubicBezTo>
                  <a:pt x="21580" y="102832"/>
                  <a:pt x="21516" y="102962"/>
                  <a:pt x="21435" y="103075"/>
                </a:cubicBezTo>
                <a:cubicBezTo>
                  <a:pt x="21338" y="103027"/>
                  <a:pt x="21370" y="102881"/>
                  <a:pt x="21095" y="102946"/>
                </a:cubicBezTo>
                <a:cubicBezTo>
                  <a:pt x="21014" y="102751"/>
                  <a:pt x="21370" y="102687"/>
                  <a:pt x="21160" y="102525"/>
                </a:cubicBezTo>
                <a:cubicBezTo>
                  <a:pt x="21014" y="102573"/>
                  <a:pt x="21289" y="102751"/>
                  <a:pt x="20981" y="102768"/>
                </a:cubicBezTo>
                <a:close/>
                <a:moveTo>
                  <a:pt x="19589" y="99174"/>
                </a:moveTo>
                <a:cubicBezTo>
                  <a:pt x="19913" y="99368"/>
                  <a:pt x="19541" y="99514"/>
                  <a:pt x="19670" y="99724"/>
                </a:cubicBezTo>
                <a:cubicBezTo>
                  <a:pt x="19363" y="99676"/>
                  <a:pt x="19735" y="99384"/>
                  <a:pt x="19605" y="99158"/>
                </a:cubicBezTo>
                <a:close/>
                <a:moveTo>
                  <a:pt x="19735" y="100097"/>
                </a:moveTo>
                <a:cubicBezTo>
                  <a:pt x="19800" y="100177"/>
                  <a:pt x="19800" y="100291"/>
                  <a:pt x="19735" y="100372"/>
                </a:cubicBezTo>
                <a:cubicBezTo>
                  <a:pt x="19476" y="100258"/>
                  <a:pt x="19945" y="99757"/>
                  <a:pt x="19751" y="100080"/>
                </a:cubicBezTo>
                <a:close/>
                <a:moveTo>
                  <a:pt x="19282" y="100323"/>
                </a:moveTo>
                <a:cubicBezTo>
                  <a:pt x="19023" y="100517"/>
                  <a:pt x="19411" y="100598"/>
                  <a:pt x="19346" y="100890"/>
                </a:cubicBezTo>
                <a:cubicBezTo>
                  <a:pt x="19201" y="100825"/>
                  <a:pt x="18893" y="100323"/>
                  <a:pt x="19282" y="100323"/>
                </a:cubicBezTo>
                <a:close/>
                <a:moveTo>
                  <a:pt x="22050" y="105067"/>
                </a:moveTo>
                <a:cubicBezTo>
                  <a:pt x="21807" y="105083"/>
                  <a:pt x="21856" y="104905"/>
                  <a:pt x="21791" y="104791"/>
                </a:cubicBezTo>
                <a:cubicBezTo>
                  <a:pt x="21888" y="104872"/>
                  <a:pt x="22066" y="104905"/>
                  <a:pt x="22066" y="105067"/>
                </a:cubicBezTo>
                <a:close/>
                <a:moveTo>
                  <a:pt x="19282" y="106167"/>
                </a:moveTo>
                <a:cubicBezTo>
                  <a:pt x="19168" y="106167"/>
                  <a:pt x="19006" y="106281"/>
                  <a:pt x="18828" y="106362"/>
                </a:cubicBezTo>
                <a:cubicBezTo>
                  <a:pt x="18990" y="106248"/>
                  <a:pt x="19039" y="106022"/>
                  <a:pt x="18942" y="105860"/>
                </a:cubicBezTo>
                <a:cubicBezTo>
                  <a:pt x="19168" y="105908"/>
                  <a:pt x="18990" y="105698"/>
                  <a:pt x="19217" y="105763"/>
                </a:cubicBezTo>
                <a:cubicBezTo>
                  <a:pt x="19120" y="105892"/>
                  <a:pt x="19152" y="106070"/>
                  <a:pt x="19298" y="106167"/>
                </a:cubicBezTo>
                <a:close/>
                <a:moveTo>
                  <a:pt x="19492" y="106588"/>
                </a:moveTo>
                <a:cubicBezTo>
                  <a:pt x="19444" y="106685"/>
                  <a:pt x="19265" y="106507"/>
                  <a:pt x="19217" y="106459"/>
                </a:cubicBezTo>
                <a:cubicBezTo>
                  <a:pt x="19087" y="106459"/>
                  <a:pt x="19201" y="106653"/>
                  <a:pt x="19087" y="106685"/>
                </a:cubicBezTo>
                <a:cubicBezTo>
                  <a:pt x="18942" y="106653"/>
                  <a:pt x="19055" y="106426"/>
                  <a:pt x="19023" y="106313"/>
                </a:cubicBezTo>
                <a:cubicBezTo>
                  <a:pt x="19282" y="106329"/>
                  <a:pt x="19363" y="106475"/>
                  <a:pt x="19492" y="106588"/>
                </a:cubicBezTo>
                <a:close/>
                <a:moveTo>
                  <a:pt x="15769" y="111218"/>
                </a:moveTo>
                <a:cubicBezTo>
                  <a:pt x="15898" y="111202"/>
                  <a:pt x="15947" y="111251"/>
                  <a:pt x="16028" y="111267"/>
                </a:cubicBezTo>
                <a:cubicBezTo>
                  <a:pt x="15850" y="111494"/>
                  <a:pt x="15931" y="111477"/>
                  <a:pt x="15769" y="111785"/>
                </a:cubicBezTo>
                <a:cubicBezTo>
                  <a:pt x="15688" y="111704"/>
                  <a:pt x="15850" y="111413"/>
                  <a:pt x="15785" y="111218"/>
                </a:cubicBezTo>
                <a:close/>
                <a:moveTo>
                  <a:pt x="20350" y="112513"/>
                </a:moveTo>
                <a:cubicBezTo>
                  <a:pt x="20463" y="112627"/>
                  <a:pt x="20172" y="112870"/>
                  <a:pt x="20237" y="113112"/>
                </a:cubicBezTo>
                <a:cubicBezTo>
                  <a:pt x="20042" y="112918"/>
                  <a:pt x="20302" y="112659"/>
                  <a:pt x="20366" y="112497"/>
                </a:cubicBezTo>
                <a:close/>
                <a:moveTo>
                  <a:pt x="648" y="11041"/>
                </a:moveTo>
                <a:cubicBezTo>
                  <a:pt x="778" y="10733"/>
                  <a:pt x="1101" y="10539"/>
                  <a:pt x="1441" y="10572"/>
                </a:cubicBezTo>
                <a:cubicBezTo>
                  <a:pt x="1312" y="10717"/>
                  <a:pt x="1360" y="10717"/>
                  <a:pt x="1231" y="10895"/>
                </a:cubicBezTo>
                <a:cubicBezTo>
                  <a:pt x="859" y="10814"/>
                  <a:pt x="875" y="11154"/>
                  <a:pt x="648" y="11041"/>
                </a:cubicBezTo>
                <a:close/>
                <a:moveTo>
                  <a:pt x="5197" y="25401"/>
                </a:moveTo>
                <a:cubicBezTo>
                  <a:pt x="5311" y="25384"/>
                  <a:pt x="5424" y="25401"/>
                  <a:pt x="5537" y="25449"/>
                </a:cubicBezTo>
                <a:cubicBezTo>
                  <a:pt x="5683" y="25627"/>
                  <a:pt x="5311" y="25724"/>
                  <a:pt x="5472" y="25919"/>
                </a:cubicBezTo>
                <a:cubicBezTo>
                  <a:pt x="5165" y="25805"/>
                  <a:pt x="5375" y="25611"/>
                  <a:pt x="5197" y="25401"/>
                </a:cubicBezTo>
                <a:close/>
                <a:moveTo>
                  <a:pt x="7593" y="25465"/>
                </a:moveTo>
                <a:cubicBezTo>
                  <a:pt x="7723" y="25449"/>
                  <a:pt x="7868" y="25465"/>
                  <a:pt x="7998" y="25514"/>
                </a:cubicBezTo>
                <a:cubicBezTo>
                  <a:pt x="7966" y="25595"/>
                  <a:pt x="7804" y="25595"/>
                  <a:pt x="7868" y="25741"/>
                </a:cubicBezTo>
                <a:cubicBezTo>
                  <a:pt x="7755" y="25660"/>
                  <a:pt x="7577" y="25627"/>
                  <a:pt x="7593" y="25465"/>
                </a:cubicBezTo>
                <a:close/>
                <a:moveTo>
                  <a:pt x="7480" y="26582"/>
                </a:moveTo>
                <a:cubicBezTo>
                  <a:pt x="7269" y="26728"/>
                  <a:pt x="7318" y="26793"/>
                  <a:pt x="7350" y="27052"/>
                </a:cubicBezTo>
                <a:cubicBezTo>
                  <a:pt x="7221" y="27052"/>
                  <a:pt x="7205" y="27100"/>
                  <a:pt x="7075" y="27100"/>
                </a:cubicBezTo>
                <a:cubicBezTo>
                  <a:pt x="7059" y="27003"/>
                  <a:pt x="7059" y="26890"/>
                  <a:pt x="6881" y="26922"/>
                </a:cubicBezTo>
                <a:cubicBezTo>
                  <a:pt x="6978" y="26777"/>
                  <a:pt x="6881" y="26485"/>
                  <a:pt x="7140" y="26453"/>
                </a:cubicBezTo>
                <a:cubicBezTo>
                  <a:pt x="7367" y="26404"/>
                  <a:pt x="7221" y="26615"/>
                  <a:pt x="7480" y="26566"/>
                </a:cubicBezTo>
                <a:close/>
                <a:moveTo>
                  <a:pt x="11980" y="26760"/>
                </a:moveTo>
                <a:cubicBezTo>
                  <a:pt x="12061" y="26793"/>
                  <a:pt x="12158" y="26809"/>
                  <a:pt x="12256" y="26793"/>
                </a:cubicBezTo>
                <a:cubicBezTo>
                  <a:pt x="12256" y="26922"/>
                  <a:pt x="12272" y="27068"/>
                  <a:pt x="12191" y="27133"/>
                </a:cubicBezTo>
                <a:cubicBezTo>
                  <a:pt x="11980" y="27165"/>
                  <a:pt x="11980" y="27052"/>
                  <a:pt x="11851" y="27036"/>
                </a:cubicBezTo>
                <a:cubicBezTo>
                  <a:pt x="11559" y="27181"/>
                  <a:pt x="11657" y="27440"/>
                  <a:pt x="11657" y="27602"/>
                </a:cubicBezTo>
                <a:cubicBezTo>
                  <a:pt x="11365" y="27489"/>
                  <a:pt x="11381" y="27003"/>
                  <a:pt x="11705" y="26906"/>
                </a:cubicBezTo>
                <a:cubicBezTo>
                  <a:pt x="11770" y="26922"/>
                  <a:pt x="11786" y="27003"/>
                  <a:pt x="11916" y="26987"/>
                </a:cubicBezTo>
                <a:cubicBezTo>
                  <a:pt x="12126" y="26922"/>
                  <a:pt x="11819" y="26809"/>
                  <a:pt x="11980" y="26744"/>
                </a:cubicBezTo>
                <a:close/>
                <a:moveTo>
                  <a:pt x="16886" y="31650"/>
                </a:moveTo>
                <a:cubicBezTo>
                  <a:pt x="16821" y="31682"/>
                  <a:pt x="16546" y="31763"/>
                  <a:pt x="16821" y="31747"/>
                </a:cubicBezTo>
                <a:cubicBezTo>
                  <a:pt x="16772" y="31795"/>
                  <a:pt x="16659" y="31795"/>
                  <a:pt x="16691" y="31892"/>
                </a:cubicBezTo>
                <a:cubicBezTo>
                  <a:pt x="16465" y="31747"/>
                  <a:pt x="16627" y="31569"/>
                  <a:pt x="16610" y="31277"/>
                </a:cubicBezTo>
                <a:cubicBezTo>
                  <a:pt x="16708" y="31326"/>
                  <a:pt x="16772" y="31326"/>
                  <a:pt x="16821" y="31229"/>
                </a:cubicBezTo>
                <a:cubicBezTo>
                  <a:pt x="17048" y="31261"/>
                  <a:pt x="16805" y="31455"/>
                  <a:pt x="16886" y="31650"/>
                </a:cubicBezTo>
                <a:close/>
                <a:moveTo>
                  <a:pt x="8160" y="33301"/>
                </a:moveTo>
                <a:cubicBezTo>
                  <a:pt x="8063" y="33608"/>
                  <a:pt x="8241" y="33803"/>
                  <a:pt x="8030" y="34094"/>
                </a:cubicBezTo>
                <a:cubicBezTo>
                  <a:pt x="7674" y="33819"/>
                  <a:pt x="7949" y="33511"/>
                  <a:pt x="7949" y="33155"/>
                </a:cubicBezTo>
                <a:cubicBezTo>
                  <a:pt x="8111" y="33123"/>
                  <a:pt x="7933" y="33366"/>
                  <a:pt x="8160" y="33285"/>
                </a:cubicBezTo>
                <a:close/>
                <a:moveTo>
                  <a:pt x="17906" y="39485"/>
                </a:moveTo>
                <a:cubicBezTo>
                  <a:pt x="17792" y="39501"/>
                  <a:pt x="17792" y="39436"/>
                  <a:pt x="17776" y="39388"/>
                </a:cubicBezTo>
                <a:cubicBezTo>
                  <a:pt x="17711" y="39388"/>
                  <a:pt x="17727" y="39436"/>
                  <a:pt x="17711" y="39485"/>
                </a:cubicBezTo>
                <a:cubicBezTo>
                  <a:pt x="17388" y="39372"/>
                  <a:pt x="17792" y="39145"/>
                  <a:pt x="17841" y="39016"/>
                </a:cubicBezTo>
                <a:cubicBezTo>
                  <a:pt x="18067" y="39032"/>
                  <a:pt x="17825" y="39258"/>
                  <a:pt x="17906" y="39469"/>
                </a:cubicBezTo>
                <a:close/>
                <a:moveTo>
                  <a:pt x="18877" y="42723"/>
                </a:moveTo>
                <a:cubicBezTo>
                  <a:pt x="18990" y="42707"/>
                  <a:pt x="18990" y="42755"/>
                  <a:pt x="19087" y="42755"/>
                </a:cubicBezTo>
                <a:cubicBezTo>
                  <a:pt x="19023" y="42933"/>
                  <a:pt x="18925" y="43273"/>
                  <a:pt x="19217" y="43370"/>
                </a:cubicBezTo>
                <a:cubicBezTo>
                  <a:pt x="19152" y="43548"/>
                  <a:pt x="19039" y="43694"/>
                  <a:pt x="18893" y="43824"/>
                </a:cubicBezTo>
                <a:cubicBezTo>
                  <a:pt x="18683" y="43565"/>
                  <a:pt x="18715" y="43030"/>
                  <a:pt x="18877" y="42707"/>
                </a:cubicBezTo>
                <a:close/>
                <a:moveTo>
                  <a:pt x="10880" y="43613"/>
                </a:moveTo>
                <a:cubicBezTo>
                  <a:pt x="10912" y="43629"/>
                  <a:pt x="11187" y="43710"/>
                  <a:pt x="11203" y="43613"/>
                </a:cubicBezTo>
                <a:cubicBezTo>
                  <a:pt x="11398" y="43678"/>
                  <a:pt x="11268" y="43727"/>
                  <a:pt x="11268" y="43888"/>
                </a:cubicBezTo>
                <a:cubicBezTo>
                  <a:pt x="11203" y="43888"/>
                  <a:pt x="11220" y="43824"/>
                  <a:pt x="11203" y="43791"/>
                </a:cubicBezTo>
                <a:cubicBezTo>
                  <a:pt x="11058" y="43856"/>
                  <a:pt x="11074" y="43888"/>
                  <a:pt x="10880" y="43840"/>
                </a:cubicBezTo>
                <a:close/>
                <a:moveTo>
                  <a:pt x="12838" y="47256"/>
                </a:moveTo>
                <a:cubicBezTo>
                  <a:pt x="12919" y="47191"/>
                  <a:pt x="12919" y="47078"/>
                  <a:pt x="12903" y="46964"/>
                </a:cubicBezTo>
                <a:cubicBezTo>
                  <a:pt x="12984" y="47013"/>
                  <a:pt x="13033" y="47013"/>
                  <a:pt x="13033" y="46916"/>
                </a:cubicBezTo>
                <a:cubicBezTo>
                  <a:pt x="13518" y="46900"/>
                  <a:pt x="13227" y="47288"/>
                  <a:pt x="12838" y="47223"/>
                </a:cubicBezTo>
                <a:close/>
                <a:moveTo>
                  <a:pt x="6444" y="49927"/>
                </a:moveTo>
                <a:cubicBezTo>
                  <a:pt x="6298" y="49846"/>
                  <a:pt x="6428" y="49571"/>
                  <a:pt x="6314" y="49457"/>
                </a:cubicBezTo>
                <a:cubicBezTo>
                  <a:pt x="6379" y="49409"/>
                  <a:pt x="6492" y="49409"/>
                  <a:pt x="6573" y="49457"/>
                </a:cubicBezTo>
                <a:cubicBezTo>
                  <a:pt x="6622" y="49312"/>
                  <a:pt x="6476" y="49296"/>
                  <a:pt x="6509" y="49150"/>
                </a:cubicBezTo>
                <a:cubicBezTo>
                  <a:pt x="6897" y="49344"/>
                  <a:pt x="6670" y="49603"/>
                  <a:pt x="6444" y="49911"/>
                </a:cubicBezTo>
                <a:close/>
                <a:moveTo>
                  <a:pt x="13227" y="51886"/>
                </a:moveTo>
                <a:cubicBezTo>
                  <a:pt x="12725" y="51611"/>
                  <a:pt x="12952" y="51206"/>
                  <a:pt x="12887" y="50720"/>
                </a:cubicBezTo>
                <a:cubicBezTo>
                  <a:pt x="12822" y="50639"/>
                  <a:pt x="12677" y="50623"/>
                  <a:pt x="12482" y="50639"/>
                </a:cubicBezTo>
                <a:cubicBezTo>
                  <a:pt x="12385" y="50672"/>
                  <a:pt x="12385" y="50785"/>
                  <a:pt x="12353" y="50866"/>
                </a:cubicBezTo>
                <a:cubicBezTo>
                  <a:pt x="12175" y="50817"/>
                  <a:pt x="12029" y="50736"/>
                  <a:pt x="12013" y="50558"/>
                </a:cubicBezTo>
                <a:cubicBezTo>
                  <a:pt x="12110" y="50655"/>
                  <a:pt x="12256" y="50494"/>
                  <a:pt x="12288" y="50591"/>
                </a:cubicBezTo>
                <a:cubicBezTo>
                  <a:pt x="12401" y="50558"/>
                  <a:pt x="12401" y="50429"/>
                  <a:pt x="12482" y="50364"/>
                </a:cubicBezTo>
                <a:cubicBezTo>
                  <a:pt x="12418" y="50299"/>
                  <a:pt x="12304" y="50396"/>
                  <a:pt x="12353" y="50170"/>
                </a:cubicBezTo>
                <a:cubicBezTo>
                  <a:pt x="12239" y="50218"/>
                  <a:pt x="12223" y="50348"/>
                  <a:pt x="12142" y="50413"/>
                </a:cubicBezTo>
                <a:cubicBezTo>
                  <a:pt x="11802" y="50315"/>
                  <a:pt x="12142" y="49943"/>
                  <a:pt x="12207" y="49797"/>
                </a:cubicBezTo>
                <a:cubicBezTo>
                  <a:pt x="12401" y="49765"/>
                  <a:pt x="12401" y="49878"/>
                  <a:pt x="12612" y="49846"/>
                </a:cubicBezTo>
                <a:cubicBezTo>
                  <a:pt x="12644" y="50137"/>
                  <a:pt x="12757" y="50202"/>
                  <a:pt x="12693" y="50494"/>
                </a:cubicBezTo>
                <a:cubicBezTo>
                  <a:pt x="12709" y="50591"/>
                  <a:pt x="12871" y="50429"/>
                  <a:pt x="12887" y="50574"/>
                </a:cubicBezTo>
                <a:cubicBezTo>
                  <a:pt x="13130" y="50542"/>
                  <a:pt x="12919" y="50445"/>
                  <a:pt x="12952" y="50299"/>
                </a:cubicBezTo>
                <a:cubicBezTo>
                  <a:pt x="13146" y="50348"/>
                  <a:pt x="13340" y="50380"/>
                  <a:pt x="13551" y="50396"/>
                </a:cubicBezTo>
                <a:cubicBezTo>
                  <a:pt x="13615" y="50672"/>
                  <a:pt x="13259" y="50947"/>
                  <a:pt x="13632" y="51125"/>
                </a:cubicBezTo>
                <a:cubicBezTo>
                  <a:pt x="13615" y="51271"/>
                  <a:pt x="13470" y="51335"/>
                  <a:pt x="13502" y="51497"/>
                </a:cubicBezTo>
                <a:cubicBezTo>
                  <a:pt x="13421" y="51481"/>
                  <a:pt x="13356" y="51449"/>
                  <a:pt x="13356" y="51368"/>
                </a:cubicBezTo>
                <a:cubicBezTo>
                  <a:pt x="13243" y="51481"/>
                  <a:pt x="13276" y="51691"/>
                  <a:pt x="13227" y="51853"/>
                </a:cubicBezTo>
                <a:close/>
                <a:moveTo>
                  <a:pt x="12644" y="52355"/>
                </a:moveTo>
                <a:cubicBezTo>
                  <a:pt x="12563" y="52420"/>
                  <a:pt x="12466" y="52452"/>
                  <a:pt x="12369" y="52452"/>
                </a:cubicBezTo>
                <a:cubicBezTo>
                  <a:pt x="12418" y="52355"/>
                  <a:pt x="12256" y="52339"/>
                  <a:pt x="12239" y="52404"/>
                </a:cubicBezTo>
                <a:cubicBezTo>
                  <a:pt x="12191" y="52404"/>
                  <a:pt x="12175" y="52388"/>
                  <a:pt x="12175" y="52355"/>
                </a:cubicBezTo>
                <a:cubicBezTo>
                  <a:pt x="12175" y="52323"/>
                  <a:pt x="12158" y="52307"/>
                  <a:pt x="12110" y="52307"/>
                </a:cubicBezTo>
                <a:cubicBezTo>
                  <a:pt x="12239" y="52242"/>
                  <a:pt x="12369" y="52177"/>
                  <a:pt x="12320" y="51983"/>
                </a:cubicBezTo>
                <a:cubicBezTo>
                  <a:pt x="12531" y="51967"/>
                  <a:pt x="12434" y="52193"/>
                  <a:pt x="12644" y="52161"/>
                </a:cubicBezTo>
                <a:cubicBezTo>
                  <a:pt x="12709" y="52226"/>
                  <a:pt x="12450" y="52307"/>
                  <a:pt x="12644" y="52323"/>
                </a:cubicBezTo>
                <a:close/>
                <a:moveTo>
                  <a:pt x="10685" y="54622"/>
                </a:moveTo>
                <a:cubicBezTo>
                  <a:pt x="10815" y="54460"/>
                  <a:pt x="10766" y="54541"/>
                  <a:pt x="10685" y="54346"/>
                </a:cubicBezTo>
                <a:cubicBezTo>
                  <a:pt x="10766" y="54298"/>
                  <a:pt x="10863" y="54298"/>
                  <a:pt x="10944" y="54346"/>
                </a:cubicBezTo>
                <a:cubicBezTo>
                  <a:pt x="10944" y="54266"/>
                  <a:pt x="10863" y="54249"/>
                  <a:pt x="10880" y="54168"/>
                </a:cubicBezTo>
                <a:cubicBezTo>
                  <a:pt x="10847" y="54055"/>
                  <a:pt x="10782" y="54217"/>
                  <a:pt x="10669" y="54120"/>
                </a:cubicBezTo>
                <a:cubicBezTo>
                  <a:pt x="10960" y="54039"/>
                  <a:pt x="10669" y="53715"/>
                  <a:pt x="11009" y="53747"/>
                </a:cubicBezTo>
                <a:lnTo>
                  <a:pt x="11009" y="53521"/>
                </a:lnTo>
                <a:cubicBezTo>
                  <a:pt x="10928" y="53667"/>
                  <a:pt x="10782" y="53650"/>
                  <a:pt x="10604" y="53618"/>
                </a:cubicBezTo>
                <a:cubicBezTo>
                  <a:pt x="10621" y="53408"/>
                  <a:pt x="10944" y="53343"/>
                  <a:pt x="11058" y="53327"/>
                </a:cubicBezTo>
                <a:cubicBezTo>
                  <a:pt x="11252" y="53408"/>
                  <a:pt x="11365" y="53618"/>
                  <a:pt x="11333" y="53828"/>
                </a:cubicBezTo>
                <a:cubicBezTo>
                  <a:pt x="11090" y="53667"/>
                  <a:pt x="11462" y="54395"/>
                  <a:pt x="11203" y="54622"/>
                </a:cubicBezTo>
                <a:cubicBezTo>
                  <a:pt x="11074" y="54525"/>
                  <a:pt x="10831" y="54589"/>
                  <a:pt x="10685" y="54622"/>
                </a:cubicBezTo>
                <a:close/>
                <a:moveTo>
                  <a:pt x="6185" y="55658"/>
                </a:moveTo>
                <a:cubicBezTo>
                  <a:pt x="5958" y="55366"/>
                  <a:pt x="6395" y="54945"/>
                  <a:pt x="6444" y="54444"/>
                </a:cubicBezTo>
                <a:cubicBezTo>
                  <a:pt x="6509" y="54557"/>
                  <a:pt x="6638" y="54622"/>
                  <a:pt x="6768" y="54622"/>
                </a:cubicBezTo>
                <a:cubicBezTo>
                  <a:pt x="6622" y="54735"/>
                  <a:pt x="6832" y="54784"/>
                  <a:pt x="6768" y="54945"/>
                </a:cubicBezTo>
                <a:cubicBezTo>
                  <a:pt x="6589" y="54978"/>
                  <a:pt x="6638" y="54865"/>
                  <a:pt x="6509" y="54865"/>
                </a:cubicBezTo>
                <a:cubicBezTo>
                  <a:pt x="6363" y="55107"/>
                  <a:pt x="6492" y="55464"/>
                  <a:pt x="6444" y="55836"/>
                </a:cubicBezTo>
                <a:cubicBezTo>
                  <a:pt x="6428" y="55803"/>
                  <a:pt x="6152" y="55609"/>
                  <a:pt x="6185" y="55658"/>
                </a:cubicBezTo>
                <a:close/>
                <a:moveTo>
                  <a:pt x="13745" y="55836"/>
                </a:moveTo>
                <a:cubicBezTo>
                  <a:pt x="13615" y="56014"/>
                  <a:pt x="13615" y="56046"/>
                  <a:pt x="13745" y="56208"/>
                </a:cubicBezTo>
                <a:cubicBezTo>
                  <a:pt x="13535" y="56322"/>
                  <a:pt x="13502" y="56127"/>
                  <a:pt x="13421" y="56208"/>
                </a:cubicBezTo>
                <a:cubicBezTo>
                  <a:pt x="13195" y="56127"/>
                  <a:pt x="13421" y="55982"/>
                  <a:pt x="13340" y="55755"/>
                </a:cubicBezTo>
                <a:cubicBezTo>
                  <a:pt x="13599" y="55723"/>
                  <a:pt x="13648" y="55690"/>
                  <a:pt x="13745" y="55836"/>
                </a:cubicBezTo>
                <a:close/>
                <a:moveTo>
                  <a:pt x="15056" y="70147"/>
                </a:moveTo>
                <a:cubicBezTo>
                  <a:pt x="15202" y="69953"/>
                  <a:pt x="15137" y="69775"/>
                  <a:pt x="15056" y="69548"/>
                </a:cubicBezTo>
                <a:cubicBezTo>
                  <a:pt x="15137" y="69548"/>
                  <a:pt x="15170" y="69532"/>
                  <a:pt x="15186" y="69499"/>
                </a:cubicBezTo>
                <a:cubicBezTo>
                  <a:pt x="15380" y="69532"/>
                  <a:pt x="15153" y="69645"/>
                  <a:pt x="15186" y="69726"/>
                </a:cubicBezTo>
                <a:cubicBezTo>
                  <a:pt x="15218" y="69807"/>
                  <a:pt x="15380" y="69742"/>
                  <a:pt x="15380" y="69823"/>
                </a:cubicBezTo>
                <a:cubicBezTo>
                  <a:pt x="15671" y="69694"/>
                  <a:pt x="15493" y="69694"/>
                  <a:pt x="15720" y="69580"/>
                </a:cubicBezTo>
                <a:cubicBezTo>
                  <a:pt x="15736" y="69742"/>
                  <a:pt x="15688" y="69920"/>
                  <a:pt x="15591" y="70050"/>
                </a:cubicBezTo>
                <a:cubicBezTo>
                  <a:pt x="15477" y="70001"/>
                  <a:pt x="15332" y="69953"/>
                  <a:pt x="15461" y="69856"/>
                </a:cubicBezTo>
                <a:cubicBezTo>
                  <a:pt x="15202" y="69823"/>
                  <a:pt x="15332" y="70017"/>
                  <a:pt x="15186" y="70050"/>
                </a:cubicBezTo>
                <a:cubicBezTo>
                  <a:pt x="15218" y="70147"/>
                  <a:pt x="15526" y="70066"/>
                  <a:pt x="15655" y="70098"/>
                </a:cubicBezTo>
                <a:cubicBezTo>
                  <a:pt x="15752" y="70179"/>
                  <a:pt x="15752" y="70325"/>
                  <a:pt x="15655" y="70422"/>
                </a:cubicBezTo>
                <a:cubicBezTo>
                  <a:pt x="15510" y="70487"/>
                  <a:pt x="15412" y="70293"/>
                  <a:pt x="15396" y="70422"/>
                </a:cubicBezTo>
                <a:cubicBezTo>
                  <a:pt x="15299" y="70325"/>
                  <a:pt x="15283" y="70147"/>
                  <a:pt x="15056" y="70147"/>
                </a:cubicBezTo>
                <a:close/>
                <a:moveTo>
                  <a:pt x="17501" y="74842"/>
                </a:moveTo>
                <a:cubicBezTo>
                  <a:pt x="17501" y="74793"/>
                  <a:pt x="17485" y="74761"/>
                  <a:pt x="17436" y="74761"/>
                </a:cubicBezTo>
                <a:cubicBezTo>
                  <a:pt x="17533" y="74680"/>
                  <a:pt x="17647" y="74631"/>
                  <a:pt x="17760" y="74615"/>
                </a:cubicBezTo>
                <a:cubicBezTo>
                  <a:pt x="17727" y="74647"/>
                  <a:pt x="17695" y="74696"/>
                  <a:pt x="17695" y="74745"/>
                </a:cubicBezTo>
                <a:cubicBezTo>
                  <a:pt x="17857" y="74712"/>
                  <a:pt x="18003" y="74631"/>
                  <a:pt x="18100" y="74518"/>
                </a:cubicBezTo>
                <a:cubicBezTo>
                  <a:pt x="18197" y="74534"/>
                  <a:pt x="18165" y="74631"/>
                  <a:pt x="18181" y="74696"/>
                </a:cubicBezTo>
                <a:cubicBezTo>
                  <a:pt x="18084" y="74696"/>
                  <a:pt x="17986" y="74696"/>
                  <a:pt x="17970" y="74745"/>
                </a:cubicBezTo>
                <a:cubicBezTo>
                  <a:pt x="18310" y="74793"/>
                  <a:pt x="17695" y="75020"/>
                  <a:pt x="17841" y="75360"/>
                </a:cubicBezTo>
                <a:cubicBezTo>
                  <a:pt x="17388" y="75279"/>
                  <a:pt x="17776" y="75133"/>
                  <a:pt x="17776" y="74890"/>
                </a:cubicBezTo>
                <a:cubicBezTo>
                  <a:pt x="17744" y="74826"/>
                  <a:pt x="17598" y="74858"/>
                  <a:pt x="17501" y="7484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68" name="Google Shape;5268;p41"/>
          <p:cNvGrpSpPr/>
          <p:nvPr/>
        </p:nvGrpSpPr>
        <p:grpSpPr>
          <a:xfrm>
            <a:off x="7989350" y="3338875"/>
            <a:ext cx="880700" cy="2148700"/>
            <a:chOff x="817675" y="1074275"/>
            <a:chExt cx="880700" cy="2148700"/>
          </a:xfrm>
        </p:grpSpPr>
        <p:sp>
          <p:nvSpPr>
            <p:cNvPr id="5269" name="Google Shape;5269;p41"/>
            <p:cNvSpPr/>
            <p:nvPr/>
          </p:nvSpPr>
          <p:spPr>
            <a:xfrm>
              <a:off x="1289175" y="3210800"/>
              <a:ext cx="7700" cy="12175"/>
            </a:xfrm>
            <a:custGeom>
              <a:avLst/>
              <a:gdLst/>
              <a:ahLst/>
              <a:cxnLst/>
              <a:rect l="l" t="t" r="r" b="b"/>
              <a:pathLst>
                <a:path w="308" h="487" extrusionOk="0">
                  <a:moveTo>
                    <a:pt x="308" y="487"/>
                  </a:moveTo>
                  <a:cubicBezTo>
                    <a:pt x="259" y="487"/>
                    <a:pt x="275" y="438"/>
                    <a:pt x="259" y="406"/>
                  </a:cubicBezTo>
                  <a:cubicBezTo>
                    <a:pt x="97" y="341"/>
                    <a:pt x="0" y="179"/>
                    <a:pt x="16" y="1"/>
                  </a:cubicBezTo>
                  <a:cubicBezTo>
                    <a:pt x="81" y="195"/>
                    <a:pt x="292" y="276"/>
                    <a:pt x="308" y="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1"/>
            <p:cNvSpPr/>
            <p:nvPr/>
          </p:nvSpPr>
          <p:spPr>
            <a:xfrm>
              <a:off x="1358375" y="317682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98" y="308"/>
                  </a:moveTo>
                  <a:cubicBezTo>
                    <a:pt x="0" y="259"/>
                    <a:pt x="81" y="81"/>
                    <a:pt x="49" y="0"/>
                  </a:cubicBezTo>
                  <a:cubicBezTo>
                    <a:pt x="114" y="113"/>
                    <a:pt x="259" y="227"/>
                    <a:pt x="98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1"/>
            <p:cNvSpPr/>
            <p:nvPr/>
          </p:nvSpPr>
          <p:spPr>
            <a:xfrm>
              <a:off x="1348650" y="3164275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47" y="275"/>
                  </a:moveTo>
                  <a:cubicBezTo>
                    <a:pt x="1" y="275"/>
                    <a:pt x="66" y="114"/>
                    <a:pt x="49" y="0"/>
                  </a:cubicBezTo>
                  <a:cubicBezTo>
                    <a:pt x="244" y="0"/>
                    <a:pt x="147" y="195"/>
                    <a:pt x="14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1"/>
            <p:cNvSpPr/>
            <p:nvPr/>
          </p:nvSpPr>
          <p:spPr>
            <a:xfrm>
              <a:off x="1355550" y="3147275"/>
              <a:ext cx="9325" cy="19850"/>
            </a:xfrm>
            <a:custGeom>
              <a:avLst/>
              <a:gdLst/>
              <a:ahLst/>
              <a:cxnLst/>
              <a:rect l="l" t="t" r="r" b="b"/>
              <a:pathLst>
                <a:path w="373" h="794" extrusionOk="0">
                  <a:moveTo>
                    <a:pt x="97" y="713"/>
                  </a:moveTo>
                  <a:cubicBezTo>
                    <a:pt x="32" y="794"/>
                    <a:pt x="65" y="502"/>
                    <a:pt x="0" y="470"/>
                  </a:cubicBezTo>
                  <a:lnTo>
                    <a:pt x="146" y="470"/>
                  </a:lnTo>
                  <a:cubicBezTo>
                    <a:pt x="211" y="243"/>
                    <a:pt x="0" y="227"/>
                    <a:pt x="32" y="0"/>
                  </a:cubicBezTo>
                  <a:cubicBezTo>
                    <a:pt x="372" y="146"/>
                    <a:pt x="194" y="502"/>
                    <a:pt x="97" y="7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1"/>
            <p:cNvSpPr/>
            <p:nvPr/>
          </p:nvSpPr>
          <p:spPr>
            <a:xfrm>
              <a:off x="1346625" y="3157400"/>
              <a:ext cx="4075" cy="6075"/>
            </a:xfrm>
            <a:custGeom>
              <a:avLst/>
              <a:gdLst/>
              <a:ahLst/>
              <a:cxnLst/>
              <a:rect l="l" t="t" r="r" b="b"/>
              <a:pathLst>
                <a:path w="163" h="243" extrusionOk="0">
                  <a:moveTo>
                    <a:pt x="163" y="243"/>
                  </a:moveTo>
                  <a:cubicBezTo>
                    <a:pt x="1" y="243"/>
                    <a:pt x="33" y="113"/>
                    <a:pt x="17" y="0"/>
                  </a:cubicBezTo>
                  <a:cubicBezTo>
                    <a:pt x="82" y="65"/>
                    <a:pt x="147" y="146"/>
                    <a:pt x="163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1"/>
            <p:cNvSpPr/>
            <p:nvPr/>
          </p:nvSpPr>
          <p:spPr>
            <a:xfrm>
              <a:off x="1347850" y="31484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162" y="438"/>
                  </a:moveTo>
                  <a:cubicBezTo>
                    <a:pt x="17" y="325"/>
                    <a:pt x="1" y="130"/>
                    <a:pt x="114" y="1"/>
                  </a:cubicBezTo>
                  <a:cubicBezTo>
                    <a:pt x="243" y="66"/>
                    <a:pt x="81" y="211"/>
                    <a:pt x="16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1"/>
            <p:cNvSpPr/>
            <p:nvPr/>
          </p:nvSpPr>
          <p:spPr>
            <a:xfrm>
              <a:off x="1147925" y="3155375"/>
              <a:ext cx="4875" cy="6075"/>
            </a:xfrm>
            <a:custGeom>
              <a:avLst/>
              <a:gdLst/>
              <a:ahLst/>
              <a:cxnLst/>
              <a:rect l="l" t="t" r="r" b="b"/>
              <a:pathLst>
                <a:path w="195" h="243" extrusionOk="0">
                  <a:moveTo>
                    <a:pt x="194" y="243"/>
                  </a:moveTo>
                  <a:cubicBezTo>
                    <a:pt x="81" y="243"/>
                    <a:pt x="162" y="81"/>
                    <a:pt x="0" y="113"/>
                  </a:cubicBezTo>
                  <a:cubicBezTo>
                    <a:pt x="0" y="81"/>
                    <a:pt x="16" y="81"/>
                    <a:pt x="49" y="81"/>
                  </a:cubicBezTo>
                  <a:cubicBezTo>
                    <a:pt x="65" y="65"/>
                    <a:pt x="49" y="32"/>
                    <a:pt x="49" y="0"/>
                  </a:cubicBezTo>
                  <a:cubicBezTo>
                    <a:pt x="162" y="32"/>
                    <a:pt x="178" y="146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1"/>
            <p:cNvSpPr/>
            <p:nvPr/>
          </p:nvSpPr>
          <p:spPr>
            <a:xfrm>
              <a:off x="1156000" y="3145250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47" y="211"/>
                  </a:moveTo>
                  <a:cubicBezTo>
                    <a:pt x="66" y="178"/>
                    <a:pt x="1" y="97"/>
                    <a:pt x="1" y="0"/>
                  </a:cubicBezTo>
                  <a:cubicBezTo>
                    <a:pt x="98" y="17"/>
                    <a:pt x="163" y="114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1"/>
            <p:cNvSpPr/>
            <p:nvPr/>
          </p:nvSpPr>
          <p:spPr>
            <a:xfrm>
              <a:off x="1016375" y="3139975"/>
              <a:ext cx="4475" cy="9350"/>
            </a:xfrm>
            <a:custGeom>
              <a:avLst/>
              <a:gdLst/>
              <a:ahLst/>
              <a:cxnLst/>
              <a:rect l="l" t="t" r="r" b="b"/>
              <a:pathLst>
                <a:path w="179" h="374" extrusionOk="0">
                  <a:moveTo>
                    <a:pt x="114" y="373"/>
                  </a:moveTo>
                  <a:cubicBezTo>
                    <a:pt x="1" y="276"/>
                    <a:pt x="49" y="114"/>
                    <a:pt x="66" y="1"/>
                  </a:cubicBezTo>
                  <a:cubicBezTo>
                    <a:pt x="179" y="66"/>
                    <a:pt x="82" y="260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1"/>
            <p:cNvSpPr/>
            <p:nvPr/>
          </p:nvSpPr>
          <p:spPr>
            <a:xfrm>
              <a:off x="1353525" y="3127850"/>
              <a:ext cx="8525" cy="10125"/>
            </a:xfrm>
            <a:custGeom>
              <a:avLst/>
              <a:gdLst/>
              <a:ahLst/>
              <a:cxnLst/>
              <a:rect l="l" t="t" r="r" b="b"/>
              <a:pathLst>
                <a:path w="341" h="405" extrusionOk="0">
                  <a:moveTo>
                    <a:pt x="211" y="405"/>
                  </a:moveTo>
                  <a:cubicBezTo>
                    <a:pt x="0" y="275"/>
                    <a:pt x="178" y="97"/>
                    <a:pt x="243" y="0"/>
                  </a:cubicBezTo>
                  <a:cubicBezTo>
                    <a:pt x="340" y="97"/>
                    <a:pt x="162" y="259"/>
                    <a:pt x="211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1"/>
            <p:cNvSpPr/>
            <p:nvPr/>
          </p:nvSpPr>
          <p:spPr>
            <a:xfrm>
              <a:off x="1149125" y="31217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308" y="178"/>
                  </a:moveTo>
                  <a:cubicBezTo>
                    <a:pt x="195" y="243"/>
                    <a:pt x="357" y="292"/>
                    <a:pt x="308" y="405"/>
                  </a:cubicBezTo>
                  <a:cubicBezTo>
                    <a:pt x="179" y="421"/>
                    <a:pt x="211" y="162"/>
                    <a:pt x="98" y="276"/>
                  </a:cubicBezTo>
                  <a:cubicBezTo>
                    <a:pt x="1" y="259"/>
                    <a:pt x="82" y="81"/>
                    <a:pt x="49" y="0"/>
                  </a:cubicBezTo>
                  <a:cubicBezTo>
                    <a:pt x="163" y="49"/>
                    <a:pt x="163" y="162"/>
                    <a:pt x="30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1"/>
            <p:cNvSpPr/>
            <p:nvPr/>
          </p:nvSpPr>
          <p:spPr>
            <a:xfrm>
              <a:off x="1017200" y="3111650"/>
              <a:ext cx="4875" cy="12975"/>
            </a:xfrm>
            <a:custGeom>
              <a:avLst/>
              <a:gdLst/>
              <a:ahLst/>
              <a:cxnLst/>
              <a:rect l="l" t="t" r="r" b="b"/>
              <a:pathLst>
                <a:path w="195" h="519" extrusionOk="0">
                  <a:moveTo>
                    <a:pt x="162" y="470"/>
                  </a:moveTo>
                  <a:cubicBezTo>
                    <a:pt x="113" y="519"/>
                    <a:pt x="0" y="1"/>
                    <a:pt x="194" y="1"/>
                  </a:cubicBezTo>
                  <a:cubicBezTo>
                    <a:pt x="162" y="146"/>
                    <a:pt x="162" y="308"/>
                    <a:pt x="162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1"/>
            <p:cNvSpPr/>
            <p:nvPr/>
          </p:nvSpPr>
          <p:spPr>
            <a:xfrm>
              <a:off x="1147925" y="3091825"/>
              <a:ext cx="4875" cy="5700"/>
            </a:xfrm>
            <a:custGeom>
              <a:avLst/>
              <a:gdLst/>
              <a:ahLst/>
              <a:cxnLst/>
              <a:rect l="l" t="t" r="r" b="b"/>
              <a:pathLst>
                <a:path w="195" h="228" extrusionOk="0">
                  <a:moveTo>
                    <a:pt x="146" y="227"/>
                  </a:moveTo>
                  <a:cubicBezTo>
                    <a:pt x="65" y="178"/>
                    <a:pt x="0" y="65"/>
                    <a:pt x="81" y="0"/>
                  </a:cubicBezTo>
                  <a:cubicBezTo>
                    <a:pt x="194" y="17"/>
                    <a:pt x="114" y="162"/>
                    <a:pt x="146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1"/>
            <p:cNvSpPr/>
            <p:nvPr/>
          </p:nvSpPr>
          <p:spPr>
            <a:xfrm>
              <a:off x="1360400" y="3087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227" y="195"/>
                  </a:moveTo>
                  <a:cubicBezTo>
                    <a:pt x="0" y="195"/>
                    <a:pt x="195" y="1"/>
                    <a:pt x="276" y="1"/>
                  </a:cubicBezTo>
                  <a:cubicBezTo>
                    <a:pt x="437" y="49"/>
                    <a:pt x="146" y="98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1"/>
            <p:cNvSpPr/>
            <p:nvPr/>
          </p:nvSpPr>
          <p:spPr>
            <a:xfrm>
              <a:off x="1363225" y="303800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65" y="211"/>
                  </a:moveTo>
                  <a:cubicBezTo>
                    <a:pt x="1" y="308"/>
                    <a:pt x="1" y="0"/>
                    <a:pt x="65" y="0"/>
                  </a:cubicBezTo>
                  <a:cubicBezTo>
                    <a:pt x="276" y="65"/>
                    <a:pt x="17" y="81"/>
                    <a:pt x="6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1"/>
            <p:cNvSpPr/>
            <p:nvPr/>
          </p:nvSpPr>
          <p:spPr>
            <a:xfrm>
              <a:off x="1350275" y="3030700"/>
              <a:ext cx="2850" cy="12575"/>
            </a:xfrm>
            <a:custGeom>
              <a:avLst/>
              <a:gdLst/>
              <a:ahLst/>
              <a:cxnLst/>
              <a:rect l="l" t="t" r="r" b="b"/>
              <a:pathLst>
                <a:path w="114" h="503" extrusionOk="0">
                  <a:moveTo>
                    <a:pt x="114" y="503"/>
                  </a:moveTo>
                  <a:cubicBezTo>
                    <a:pt x="33" y="503"/>
                    <a:pt x="98" y="406"/>
                    <a:pt x="17" y="406"/>
                  </a:cubicBezTo>
                  <a:cubicBezTo>
                    <a:pt x="98" y="357"/>
                    <a:pt x="1" y="1"/>
                    <a:pt x="98" y="66"/>
                  </a:cubicBezTo>
                  <a:cubicBezTo>
                    <a:pt x="98" y="211"/>
                    <a:pt x="114" y="357"/>
                    <a:pt x="114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1"/>
            <p:cNvSpPr/>
            <p:nvPr/>
          </p:nvSpPr>
          <p:spPr>
            <a:xfrm>
              <a:off x="1365650" y="2985375"/>
              <a:ext cx="5300" cy="13375"/>
            </a:xfrm>
            <a:custGeom>
              <a:avLst/>
              <a:gdLst/>
              <a:ahLst/>
              <a:cxnLst/>
              <a:rect l="l" t="t" r="r" b="b"/>
              <a:pathLst>
                <a:path w="212" h="535" extrusionOk="0">
                  <a:moveTo>
                    <a:pt x="130" y="535"/>
                  </a:moveTo>
                  <a:cubicBezTo>
                    <a:pt x="17" y="486"/>
                    <a:pt x="1" y="17"/>
                    <a:pt x="211" y="1"/>
                  </a:cubicBezTo>
                  <a:cubicBezTo>
                    <a:pt x="147" y="163"/>
                    <a:pt x="114" y="341"/>
                    <a:pt x="130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1"/>
            <p:cNvSpPr/>
            <p:nvPr/>
          </p:nvSpPr>
          <p:spPr>
            <a:xfrm>
              <a:off x="1167750" y="2978100"/>
              <a:ext cx="6100" cy="12150"/>
            </a:xfrm>
            <a:custGeom>
              <a:avLst/>
              <a:gdLst/>
              <a:ahLst/>
              <a:cxnLst/>
              <a:rect l="l" t="t" r="r" b="b"/>
              <a:pathLst>
                <a:path w="244" h="486" extrusionOk="0">
                  <a:moveTo>
                    <a:pt x="49" y="0"/>
                  </a:moveTo>
                  <a:cubicBezTo>
                    <a:pt x="243" y="130"/>
                    <a:pt x="0" y="486"/>
                    <a:pt x="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1"/>
            <p:cNvSpPr/>
            <p:nvPr/>
          </p:nvSpPr>
          <p:spPr>
            <a:xfrm>
              <a:off x="1372125" y="2942475"/>
              <a:ext cx="9350" cy="12575"/>
            </a:xfrm>
            <a:custGeom>
              <a:avLst/>
              <a:gdLst/>
              <a:ahLst/>
              <a:cxnLst/>
              <a:rect l="l" t="t" r="r" b="b"/>
              <a:pathLst>
                <a:path w="374" h="503" extrusionOk="0">
                  <a:moveTo>
                    <a:pt x="260" y="503"/>
                  </a:moveTo>
                  <a:cubicBezTo>
                    <a:pt x="1" y="405"/>
                    <a:pt x="98" y="211"/>
                    <a:pt x="163" y="1"/>
                  </a:cubicBezTo>
                  <a:cubicBezTo>
                    <a:pt x="373" y="98"/>
                    <a:pt x="163" y="341"/>
                    <a:pt x="26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1"/>
            <p:cNvSpPr/>
            <p:nvPr/>
          </p:nvSpPr>
          <p:spPr>
            <a:xfrm>
              <a:off x="1192025" y="2933975"/>
              <a:ext cx="8925" cy="6100"/>
            </a:xfrm>
            <a:custGeom>
              <a:avLst/>
              <a:gdLst/>
              <a:ahLst/>
              <a:cxnLst/>
              <a:rect l="l" t="t" r="r" b="b"/>
              <a:pathLst>
                <a:path w="357" h="244" extrusionOk="0">
                  <a:moveTo>
                    <a:pt x="163" y="211"/>
                  </a:moveTo>
                  <a:cubicBezTo>
                    <a:pt x="82" y="179"/>
                    <a:pt x="1" y="163"/>
                    <a:pt x="1" y="82"/>
                  </a:cubicBezTo>
                  <a:cubicBezTo>
                    <a:pt x="114" y="1"/>
                    <a:pt x="195" y="82"/>
                    <a:pt x="341" y="82"/>
                  </a:cubicBezTo>
                  <a:cubicBezTo>
                    <a:pt x="357" y="244"/>
                    <a:pt x="179" y="82"/>
                    <a:pt x="16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1"/>
            <p:cNvSpPr/>
            <p:nvPr/>
          </p:nvSpPr>
          <p:spPr>
            <a:xfrm>
              <a:off x="1193250" y="2878950"/>
              <a:ext cx="5675" cy="5675"/>
            </a:xfrm>
            <a:custGeom>
              <a:avLst/>
              <a:gdLst/>
              <a:ahLst/>
              <a:cxnLst/>
              <a:rect l="l" t="t" r="r" b="b"/>
              <a:pathLst>
                <a:path w="227" h="227" extrusionOk="0">
                  <a:moveTo>
                    <a:pt x="114" y="227"/>
                  </a:moveTo>
                  <a:cubicBezTo>
                    <a:pt x="0" y="210"/>
                    <a:pt x="81" y="65"/>
                    <a:pt x="49" y="0"/>
                  </a:cubicBezTo>
                  <a:cubicBezTo>
                    <a:pt x="227" y="32"/>
                    <a:pt x="97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1"/>
            <p:cNvSpPr/>
            <p:nvPr/>
          </p:nvSpPr>
          <p:spPr>
            <a:xfrm>
              <a:off x="1379425" y="2875700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5" y="243"/>
                  </a:moveTo>
                  <a:cubicBezTo>
                    <a:pt x="114" y="243"/>
                    <a:pt x="0" y="1"/>
                    <a:pt x="195" y="17"/>
                  </a:cubicBezTo>
                  <a:cubicBezTo>
                    <a:pt x="130" y="114"/>
                    <a:pt x="178" y="130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1"/>
            <p:cNvSpPr/>
            <p:nvPr/>
          </p:nvSpPr>
          <p:spPr>
            <a:xfrm>
              <a:off x="1130525" y="2874475"/>
              <a:ext cx="7300" cy="7325"/>
            </a:xfrm>
            <a:custGeom>
              <a:avLst/>
              <a:gdLst/>
              <a:ahLst/>
              <a:cxnLst/>
              <a:rect l="l" t="t" r="r" b="b"/>
              <a:pathLst>
                <a:path w="292" h="293" extrusionOk="0">
                  <a:moveTo>
                    <a:pt x="178" y="276"/>
                  </a:moveTo>
                  <a:cubicBezTo>
                    <a:pt x="0" y="292"/>
                    <a:pt x="113" y="1"/>
                    <a:pt x="259" y="33"/>
                  </a:cubicBezTo>
                  <a:cubicBezTo>
                    <a:pt x="291" y="163"/>
                    <a:pt x="146" y="163"/>
                    <a:pt x="17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1"/>
            <p:cNvSpPr/>
            <p:nvPr/>
          </p:nvSpPr>
          <p:spPr>
            <a:xfrm>
              <a:off x="1377800" y="2856675"/>
              <a:ext cx="6100" cy="15800"/>
            </a:xfrm>
            <a:custGeom>
              <a:avLst/>
              <a:gdLst/>
              <a:ahLst/>
              <a:cxnLst/>
              <a:rect l="l" t="t" r="r" b="b"/>
              <a:pathLst>
                <a:path w="244" h="632" extrusionOk="0">
                  <a:moveTo>
                    <a:pt x="195" y="632"/>
                  </a:moveTo>
                  <a:cubicBezTo>
                    <a:pt x="1" y="373"/>
                    <a:pt x="81" y="389"/>
                    <a:pt x="49" y="1"/>
                  </a:cubicBezTo>
                  <a:cubicBezTo>
                    <a:pt x="243" y="114"/>
                    <a:pt x="195" y="389"/>
                    <a:pt x="195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1"/>
            <p:cNvSpPr/>
            <p:nvPr/>
          </p:nvSpPr>
          <p:spPr>
            <a:xfrm>
              <a:off x="1402500" y="2849000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13" y="291"/>
                  </a:moveTo>
                  <a:cubicBezTo>
                    <a:pt x="0" y="227"/>
                    <a:pt x="275" y="146"/>
                    <a:pt x="194" y="0"/>
                  </a:cubicBezTo>
                  <a:cubicBezTo>
                    <a:pt x="324" y="65"/>
                    <a:pt x="210" y="259"/>
                    <a:pt x="113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1"/>
            <p:cNvSpPr/>
            <p:nvPr/>
          </p:nvSpPr>
          <p:spPr>
            <a:xfrm>
              <a:off x="1404925" y="284292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46" y="178"/>
                  </a:moveTo>
                  <a:cubicBezTo>
                    <a:pt x="49" y="178"/>
                    <a:pt x="97" y="49"/>
                    <a:pt x="0" y="49"/>
                  </a:cubicBezTo>
                  <a:cubicBezTo>
                    <a:pt x="16" y="0"/>
                    <a:pt x="130" y="16"/>
                    <a:pt x="211" y="0"/>
                  </a:cubicBezTo>
                  <a:cubicBezTo>
                    <a:pt x="162" y="49"/>
                    <a:pt x="130" y="114"/>
                    <a:pt x="14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1"/>
            <p:cNvSpPr/>
            <p:nvPr/>
          </p:nvSpPr>
          <p:spPr>
            <a:xfrm>
              <a:off x="1376175" y="2833200"/>
              <a:ext cx="9350" cy="13375"/>
            </a:xfrm>
            <a:custGeom>
              <a:avLst/>
              <a:gdLst/>
              <a:ahLst/>
              <a:cxnLst/>
              <a:rect l="l" t="t" r="r" b="b"/>
              <a:pathLst>
                <a:path w="374" h="535" extrusionOk="0">
                  <a:moveTo>
                    <a:pt x="1" y="535"/>
                  </a:moveTo>
                  <a:cubicBezTo>
                    <a:pt x="211" y="422"/>
                    <a:pt x="98" y="211"/>
                    <a:pt x="98" y="1"/>
                  </a:cubicBezTo>
                  <a:cubicBezTo>
                    <a:pt x="227" y="114"/>
                    <a:pt x="373" y="470"/>
                    <a:pt x="1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1"/>
            <p:cNvSpPr/>
            <p:nvPr/>
          </p:nvSpPr>
          <p:spPr>
            <a:xfrm>
              <a:off x="1638450" y="2828350"/>
              <a:ext cx="6100" cy="12175"/>
            </a:xfrm>
            <a:custGeom>
              <a:avLst/>
              <a:gdLst/>
              <a:ahLst/>
              <a:cxnLst/>
              <a:rect l="l" t="t" r="r" b="b"/>
              <a:pathLst>
                <a:path w="244" h="487" extrusionOk="0">
                  <a:moveTo>
                    <a:pt x="162" y="454"/>
                  </a:moveTo>
                  <a:cubicBezTo>
                    <a:pt x="0" y="486"/>
                    <a:pt x="81" y="340"/>
                    <a:pt x="114" y="308"/>
                  </a:cubicBezTo>
                  <a:cubicBezTo>
                    <a:pt x="97" y="0"/>
                    <a:pt x="243" y="421"/>
                    <a:pt x="16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1"/>
            <p:cNvSpPr/>
            <p:nvPr/>
          </p:nvSpPr>
          <p:spPr>
            <a:xfrm>
              <a:off x="1194450" y="28356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11" y="179"/>
                  </a:moveTo>
                  <a:cubicBezTo>
                    <a:pt x="147" y="276"/>
                    <a:pt x="1" y="147"/>
                    <a:pt x="66" y="49"/>
                  </a:cubicBezTo>
                  <a:cubicBezTo>
                    <a:pt x="244" y="1"/>
                    <a:pt x="82" y="195"/>
                    <a:pt x="21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1"/>
            <p:cNvSpPr/>
            <p:nvPr/>
          </p:nvSpPr>
          <p:spPr>
            <a:xfrm>
              <a:off x="1328425" y="2814575"/>
              <a:ext cx="6100" cy="8125"/>
            </a:xfrm>
            <a:custGeom>
              <a:avLst/>
              <a:gdLst/>
              <a:ahLst/>
              <a:cxnLst/>
              <a:rect l="l" t="t" r="r" b="b"/>
              <a:pathLst>
                <a:path w="244" h="325" extrusionOk="0">
                  <a:moveTo>
                    <a:pt x="211" y="325"/>
                  </a:moveTo>
                  <a:cubicBezTo>
                    <a:pt x="0" y="325"/>
                    <a:pt x="0" y="98"/>
                    <a:pt x="65" y="1"/>
                  </a:cubicBezTo>
                  <a:cubicBezTo>
                    <a:pt x="243" y="66"/>
                    <a:pt x="49" y="228"/>
                    <a:pt x="211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1"/>
            <p:cNvSpPr/>
            <p:nvPr/>
          </p:nvSpPr>
          <p:spPr>
            <a:xfrm>
              <a:off x="1358375" y="281540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211" y="178"/>
                  </a:moveTo>
                  <a:cubicBezTo>
                    <a:pt x="162" y="162"/>
                    <a:pt x="146" y="81"/>
                    <a:pt x="114" y="146"/>
                  </a:cubicBezTo>
                  <a:cubicBezTo>
                    <a:pt x="0" y="114"/>
                    <a:pt x="146" y="0"/>
                    <a:pt x="259" y="17"/>
                  </a:cubicBezTo>
                  <a:cubicBezTo>
                    <a:pt x="292" y="49"/>
                    <a:pt x="308" y="97"/>
                    <a:pt x="308" y="146"/>
                  </a:cubicBezTo>
                  <a:cubicBezTo>
                    <a:pt x="259" y="146"/>
                    <a:pt x="227" y="162"/>
                    <a:pt x="211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1"/>
            <p:cNvSpPr/>
            <p:nvPr/>
          </p:nvSpPr>
          <p:spPr>
            <a:xfrm>
              <a:off x="1317100" y="2801225"/>
              <a:ext cx="4475" cy="7725"/>
            </a:xfrm>
            <a:custGeom>
              <a:avLst/>
              <a:gdLst/>
              <a:ahLst/>
              <a:cxnLst/>
              <a:rect l="l" t="t" r="r" b="b"/>
              <a:pathLst>
                <a:path w="179" h="309" extrusionOk="0">
                  <a:moveTo>
                    <a:pt x="81" y="195"/>
                  </a:moveTo>
                  <a:cubicBezTo>
                    <a:pt x="16" y="308"/>
                    <a:pt x="0" y="1"/>
                    <a:pt x="81" y="1"/>
                  </a:cubicBezTo>
                  <a:cubicBezTo>
                    <a:pt x="113" y="1"/>
                    <a:pt x="130" y="1"/>
                    <a:pt x="130" y="33"/>
                  </a:cubicBezTo>
                  <a:cubicBezTo>
                    <a:pt x="130" y="49"/>
                    <a:pt x="146" y="65"/>
                    <a:pt x="178" y="65"/>
                  </a:cubicBezTo>
                  <a:cubicBezTo>
                    <a:pt x="146" y="114"/>
                    <a:pt x="16" y="98"/>
                    <a:pt x="8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1"/>
            <p:cNvSpPr/>
            <p:nvPr/>
          </p:nvSpPr>
          <p:spPr>
            <a:xfrm>
              <a:off x="1196475" y="2787475"/>
              <a:ext cx="4475" cy="10150"/>
            </a:xfrm>
            <a:custGeom>
              <a:avLst/>
              <a:gdLst/>
              <a:ahLst/>
              <a:cxnLst/>
              <a:rect l="l" t="t" r="r" b="b"/>
              <a:pathLst>
                <a:path w="179" h="406" extrusionOk="0">
                  <a:moveTo>
                    <a:pt x="82" y="324"/>
                  </a:moveTo>
                  <a:cubicBezTo>
                    <a:pt x="1" y="405"/>
                    <a:pt x="49" y="81"/>
                    <a:pt x="33" y="0"/>
                  </a:cubicBezTo>
                  <a:cubicBezTo>
                    <a:pt x="179" y="81"/>
                    <a:pt x="49" y="162"/>
                    <a:pt x="82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1"/>
            <p:cNvSpPr/>
            <p:nvPr/>
          </p:nvSpPr>
          <p:spPr>
            <a:xfrm>
              <a:off x="1251125" y="2781000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0" y="162"/>
                  </a:moveTo>
                  <a:lnTo>
                    <a:pt x="0" y="33"/>
                  </a:lnTo>
                  <a:cubicBezTo>
                    <a:pt x="195" y="0"/>
                    <a:pt x="195" y="195"/>
                    <a:pt x="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1"/>
            <p:cNvSpPr/>
            <p:nvPr/>
          </p:nvSpPr>
          <p:spPr>
            <a:xfrm>
              <a:off x="1241825" y="275915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275" y="372"/>
                  </a:moveTo>
                  <a:cubicBezTo>
                    <a:pt x="0" y="308"/>
                    <a:pt x="324" y="130"/>
                    <a:pt x="275" y="0"/>
                  </a:cubicBezTo>
                  <a:cubicBezTo>
                    <a:pt x="356" y="49"/>
                    <a:pt x="324" y="308"/>
                    <a:pt x="275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1"/>
            <p:cNvSpPr/>
            <p:nvPr/>
          </p:nvSpPr>
          <p:spPr>
            <a:xfrm>
              <a:off x="1448225" y="274497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17" y="211"/>
                  </a:moveTo>
                  <a:cubicBezTo>
                    <a:pt x="0" y="114"/>
                    <a:pt x="114" y="98"/>
                    <a:pt x="98" y="0"/>
                  </a:cubicBezTo>
                  <a:cubicBezTo>
                    <a:pt x="259" y="17"/>
                    <a:pt x="178" y="227"/>
                    <a:pt x="1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1"/>
            <p:cNvSpPr/>
            <p:nvPr/>
          </p:nvSpPr>
          <p:spPr>
            <a:xfrm>
              <a:off x="1290775" y="2716650"/>
              <a:ext cx="3675" cy="7300"/>
            </a:xfrm>
            <a:custGeom>
              <a:avLst/>
              <a:gdLst/>
              <a:ahLst/>
              <a:cxnLst/>
              <a:rect l="l" t="t" r="r" b="b"/>
              <a:pathLst>
                <a:path w="147" h="292" extrusionOk="0">
                  <a:moveTo>
                    <a:pt x="147" y="292"/>
                  </a:moveTo>
                  <a:cubicBezTo>
                    <a:pt x="1" y="259"/>
                    <a:pt x="17" y="81"/>
                    <a:pt x="33" y="0"/>
                  </a:cubicBezTo>
                  <a:cubicBezTo>
                    <a:pt x="130" y="65"/>
                    <a:pt x="98" y="211"/>
                    <a:pt x="14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1"/>
            <p:cNvSpPr/>
            <p:nvPr/>
          </p:nvSpPr>
          <p:spPr>
            <a:xfrm>
              <a:off x="1289975" y="2700850"/>
              <a:ext cx="5275" cy="10550"/>
            </a:xfrm>
            <a:custGeom>
              <a:avLst/>
              <a:gdLst/>
              <a:ahLst/>
              <a:cxnLst/>
              <a:rect l="l" t="t" r="r" b="b"/>
              <a:pathLst>
                <a:path w="211" h="422" extrusionOk="0">
                  <a:moveTo>
                    <a:pt x="162" y="422"/>
                  </a:moveTo>
                  <a:cubicBezTo>
                    <a:pt x="1" y="406"/>
                    <a:pt x="162" y="130"/>
                    <a:pt x="65" y="1"/>
                  </a:cubicBezTo>
                  <a:cubicBezTo>
                    <a:pt x="211" y="49"/>
                    <a:pt x="179" y="373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1"/>
            <p:cNvSpPr/>
            <p:nvPr/>
          </p:nvSpPr>
          <p:spPr>
            <a:xfrm>
              <a:off x="1456325" y="2685875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113" y="244"/>
                  </a:moveTo>
                  <a:cubicBezTo>
                    <a:pt x="0" y="211"/>
                    <a:pt x="81" y="1"/>
                    <a:pt x="259" y="49"/>
                  </a:cubicBezTo>
                  <a:cubicBezTo>
                    <a:pt x="275" y="163"/>
                    <a:pt x="49" y="98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1"/>
            <p:cNvSpPr/>
            <p:nvPr/>
          </p:nvSpPr>
          <p:spPr>
            <a:xfrm>
              <a:off x="1298875" y="2681425"/>
              <a:ext cx="8525" cy="8925"/>
            </a:xfrm>
            <a:custGeom>
              <a:avLst/>
              <a:gdLst/>
              <a:ahLst/>
              <a:cxnLst/>
              <a:rect l="l" t="t" r="r" b="b"/>
              <a:pathLst>
                <a:path w="341" h="357" extrusionOk="0">
                  <a:moveTo>
                    <a:pt x="179" y="357"/>
                  </a:moveTo>
                  <a:cubicBezTo>
                    <a:pt x="1" y="341"/>
                    <a:pt x="33" y="163"/>
                    <a:pt x="17" y="33"/>
                  </a:cubicBezTo>
                  <a:cubicBezTo>
                    <a:pt x="146" y="1"/>
                    <a:pt x="114" y="260"/>
                    <a:pt x="227" y="130"/>
                  </a:cubicBezTo>
                  <a:cubicBezTo>
                    <a:pt x="341" y="163"/>
                    <a:pt x="146" y="276"/>
                    <a:pt x="179" y="3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1"/>
            <p:cNvSpPr/>
            <p:nvPr/>
          </p:nvSpPr>
          <p:spPr>
            <a:xfrm>
              <a:off x="1297675" y="2673750"/>
              <a:ext cx="5275" cy="6900"/>
            </a:xfrm>
            <a:custGeom>
              <a:avLst/>
              <a:gdLst/>
              <a:ahLst/>
              <a:cxnLst/>
              <a:rect l="l" t="t" r="r" b="b"/>
              <a:pathLst>
                <a:path w="211" h="276" extrusionOk="0">
                  <a:moveTo>
                    <a:pt x="16" y="65"/>
                  </a:moveTo>
                  <a:cubicBezTo>
                    <a:pt x="113" y="0"/>
                    <a:pt x="113" y="81"/>
                    <a:pt x="211" y="97"/>
                  </a:cubicBezTo>
                  <a:cubicBezTo>
                    <a:pt x="162" y="146"/>
                    <a:pt x="211" y="275"/>
                    <a:pt x="65" y="259"/>
                  </a:cubicBezTo>
                  <a:cubicBezTo>
                    <a:pt x="97" y="243"/>
                    <a:pt x="113" y="194"/>
                    <a:pt x="113" y="162"/>
                  </a:cubicBezTo>
                  <a:cubicBezTo>
                    <a:pt x="81" y="130"/>
                    <a:pt x="0" y="130"/>
                    <a:pt x="1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1"/>
            <p:cNvSpPr/>
            <p:nvPr/>
          </p:nvSpPr>
          <p:spPr>
            <a:xfrm>
              <a:off x="1293225" y="266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146" y="340"/>
                  </a:moveTo>
                  <a:cubicBezTo>
                    <a:pt x="0" y="243"/>
                    <a:pt x="291" y="146"/>
                    <a:pt x="146" y="0"/>
                  </a:cubicBezTo>
                  <a:cubicBezTo>
                    <a:pt x="372" y="49"/>
                    <a:pt x="275" y="292"/>
                    <a:pt x="146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1"/>
            <p:cNvSpPr/>
            <p:nvPr/>
          </p:nvSpPr>
          <p:spPr>
            <a:xfrm>
              <a:off x="1093275" y="26575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11" y="163"/>
                  </a:moveTo>
                  <a:cubicBezTo>
                    <a:pt x="1" y="179"/>
                    <a:pt x="130" y="1"/>
                    <a:pt x="211" y="1"/>
                  </a:cubicBezTo>
                  <a:cubicBezTo>
                    <a:pt x="341" y="17"/>
                    <a:pt x="146" y="82"/>
                    <a:pt x="21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1"/>
            <p:cNvSpPr/>
            <p:nvPr/>
          </p:nvSpPr>
          <p:spPr>
            <a:xfrm>
              <a:off x="1190825" y="2637725"/>
              <a:ext cx="5675" cy="6100"/>
            </a:xfrm>
            <a:custGeom>
              <a:avLst/>
              <a:gdLst/>
              <a:ahLst/>
              <a:cxnLst/>
              <a:rect l="l" t="t" r="r" b="b"/>
              <a:pathLst>
                <a:path w="227" h="244" extrusionOk="0">
                  <a:moveTo>
                    <a:pt x="194" y="211"/>
                  </a:moveTo>
                  <a:cubicBezTo>
                    <a:pt x="0" y="243"/>
                    <a:pt x="81" y="0"/>
                    <a:pt x="227" y="33"/>
                  </a:cubicBezTo>
                  <a:cubicBezTo>
                    <a:pt x="194" y="81"/>
                    <a:pt x="178" y="146"/>
                    <a:pt x="194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1"/>
            <p:cNvSpPr/>
            <p:nvPr/>
          </p:nvSpPr>
          <p:spPr>
            <a:xfrm>
              <a:off x="1136575" y="2620725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30" y="243"/>
                  </a:moveTo>
                  <a:cubicBezTo>
                    <a:pt x="66" y="195"/>
                    <a:pt x="1" y="65"/>
                    <a:pt x="82" y="0"/>
                  </a:cubicBezTo>
                  <a:cubicBezTo>
                    <a:pt x="179" y="17"/>
                    <a:pt x="98" y="179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1"/>
            <p:cNvSpPr/>
            <p:nvPr/>
          </p:nvSpPr>
          <p:spPr>
            <a:xfrm>
              <a:off x="930575" y="260940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98" y="178"/>
                  </a:moveTo>
                  <a:cubicBezTo>
                    <a:pt x="49" y="162"/>
                    <a:pt x="1" y="113"/>
                    <a:pt x="1" y="49"/>
                  </a:cubicBezTo>
                  <a:cubicBezTo>
                    <a:pt x="82" y="49"/>
                    <a:pt x="98" y="0"/>
                    <a:pt x="195" y="16"/>
                  </a:cubicBezTo>
                  <a:lnTo>
                    <a:pt x="195" y="113"/>
                  </a:lnTo>
                  <a:cubicBezTo>
                    <a:pt x="114" y="65"/>
                    <a:pt x="82" y="81"/>
                    <a:pt x="9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1"/>
            <p:cNvSpPr/>
            <p:nvPr/>
          </p:nvSpPr>
          <p:spPr>
            <a:xfrm>
              <a:off x="1253550" y="2539775"/>
              <a:ext cx="17025" cy="35250"/>
            </a:xfrm>
            <a:custGeom>
              <a:avLst/>
              <a:gdLst/>
              <a:ahLst/>
              <a:cxnLst/>
              <a:rect l="l" t="t" r="r" b="b"/>
              <a:pathLst>
                <a:path w="681" h="1410" extrusionOk="0">
                  <a:moveTo>
                    <a:pt x="162" y="1409"/>
                  </a:moveTo>
                  <a:cubicBezTo>
                    <a:pt x="1" y="956"/>
                    <a:pt x="162" y="503"/>
                    <a:pt x="179" y="1"/>
                  </a:cubicBezTo>
                  <a:cubicBezTo>
                    <a:pt x="680" y="470"/>
                    <a:pt x="1" y="956"/>
                    <a:pt x="162" y="14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1"/>
            <p:cNvSpPr/>
            <p:nvPr/>
          </p:nvSpPr>
          <p:spPr>
            <a:xfrm>
              <a:off x="1046725" y="2572550"/>
              <a:ext cx="5700" cy="4900"/>
            </a:xfrm>
            <a:custGeom>
              <a:avLst/>
              <a:gdLst/>
              <a:ahLst/>
              <a:cxnLst/>
              <a:rect l="l" t="t" r="r" b="b"/>
              <a:pathLst>
                <a:path w="228" h="196" extrusionOk="0">
                  <a:moveTo>
                    <a:pt x="228" y="195"/>
                  </a:moveTo>
                  <a:cubicBezTo>
                    <a:pt x="66" y="195"/>
                    <a:pt x="1" y="1"/>
                    <a:pt x="228" y="17"/>
                  </a:cubicBezTo>
                  <a:cubicBezTo>
                    <a:pt x="228" y="82"/>
                    <a:pt x="228" y="130"/>
                    <a:pt x="22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1"/>
            <p:cNvSpPr/>
            <p:nvPr/>
          </p:nvSpPr>
          <p:spPr>
            <a:xfrm>
              <a:off x="997775" y="2566075"/>
              <a:ext cx="6075" cy="6100"/>
            </a:xfrm>
            <a:custGeom>
              <a:avLst/>
              <a:gdLst/>
              <a:ahLst/>
              <a:cxnLst/>
              <a:rect l="l" t="t" r="r" b="b"/>
              <a:pathLst>
                <a:path w="243" h="244" extrusionOk="0">
                  <a:moveTo>
                    <a:pt x="113" y="244"/>
                  </a:moveTo>
                  <a:cubicBezTo>
                    <a:pt x="0" y="211"/>
                    <a:pt x="65" y="33"/>
                    <a:pt x="113" y="1"/>
                  </a:cubicBezTo>
                  <a:cubicBezTo>
                    <a:pt x="243" y="50"/>
                    <a:pt x="65" y="147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1"/>
            <p:cNvSpPr/>
            <p:nvPr/>
          </p:nvSpPr>
          <p:spPr>
            <a:xfrm>
              <a:off x="1047950" y="2554750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14" y="260"/>
                  </a:moveTo>
                  <a:cubicBezTo>
                    <a:pt x="33" y="211"/>
                    <a:pt x="1" y="114"/>
                    <a:pt x="17" y="33"/>
                  </a:cubicBezTo>
                  <a:cubicBezTo>
                    <a:pt x="195" y="1"/>
                    <a:pt x="81" y="195"/>
                    <a:pt x="11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1"/>
            <p:cNvSpPr/>
            <p:nvPr/>
          </p:nvSpPr>
          <p:spPr>
            <a:xfrm>
              <a:off x="1030950" y="2545050"/>
              <a:ext cx="6500" cy="9325"/>
            </a:xfrm>
            <a:custGeom>
              <a:avLst/>
              <a:gdLst/>
              <a:ahLst/>
              <a:cxnLst/>
              <a:rect l="l" t="t" r="r" b="b"/>
              <a:pathLst>
                <a:path w="260" h="373" extrusionOk="0">
                  <a:moveTo>
                    <a:pt x="211" y="227"/>
                  </a:moveTo>
                  <a:cubicBezTo>
                    <a:pt x="114" y="372"/>
                    <a:pt x="1" y="0"/>
                    <a:pt x="211" y="49"/>
                  </a:cubicBezTo>
                  <a:cubicBezTo>
                    <a:pt x="260" y="146"/>
                    <a:pt x="65" y="194"/>
                    <a:pt x="211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1"/>
            <p:cNvSpPr/>
            <p:nvPr/>
          </p:nvSpPr>
          <p:spPr>
            <a:xfrm>
              <a:off x="1031350" y="2537350"/>
              <a:ext cx="5300" cy="7725"/>
            </a:xfrm>
            <a:custGeom>
              <a:avLst/>
              <a:gdLst/>
              <a:ahLst/>
              <a:cxnLst/>
              <a:rect l="l" t="t" r="r" b="b"/>
              <a:pathLst>
                <a:path w="212" h="309" extrusionOk="0">
                  <a:moveTo>
                    <a:pt x="179" y="292"/>
                  </a:moveTo>
                  <a:cubicBezTo>
                    <a:pt x="66" y="308"/>
                    <a:pt x="1" y="1"/>
                    <a:pt x="179" y="33"/>
                  </a:cubicBezTo>
                  <a:cubicBezTo>
                    <a:pt x="114" y="130"/>
                    <a:pt x="211" y="146"/>
                    <a:pt x="179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1"/>
            <p:cNvSpPr/>
            <p:nvPr/>
          </p:nvSpPr>
          <p:spPr>
            <a:xfrm>
              <a:off x="1255175" y="2528850"/>
              <a:ext cx="8125" cy="10550"/>
            </a:xfrm>
            <a:custGeom>
              <a:avLst/>
              <a:gdLst/>
              <a:ahLst/>
              <a:cxnLst/>
              <a:rect l="l" t="t" r="r" b="b"/>
              <a:pathLst>
                <a:path w="325" h="422" extrusionOk="0">
                  <a:moveTo>
                    <a:pt x="243" y="405"/>
                  </a:moveTo>
                  <a:cubicBezTo>
                    <a:pt x="49" y="421"/>
                    <a:pt x="195" y="179"/>
                    <a:pt x="0" y="179"/>
                  </a:cubicBezTo>
                  <a:cubicBezTo>
                    <a:pt x="16" y="82"/>
                    <a:pt x="97" y="1"/>
                    <a:pt x="195" y="1"/>
                  </a:cubicBezTo>
                  <a:cubicBezTo>
                    <a:pt x="324" y="114"/>
                    <a:pt x="178" y="324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1"/>
            <p:cNvSpPr/>
            <p:nvPr/>
          </p:nvSpPr>
          <p:spPr>
            <a:xfrm>
              <a:off x="1203775" y="2521150"/>
              <a:ext cx="4875" cy="8950"/>
            </a:xfrm>
            <a:custGeom>
              <a:avLst/>
              <a:gdLst/>
              <a:ahLst/>
              <a:cxnLst/>
              <a:rect l="l" t="t" r="r" b="b"/>
              <a:pathLst>
                <a:path w="195" h="358" extrusionOk="0">
                  <a:moveTo>
                    <a:pt x="130" y="228"/>
                  </a:moveTo>
                  <a:cubicBezTo>
                    <a:pt x="0" y="357"/>
                    <a:pt x="33" y="82"/>
                    <a:pt x="33" y="1"/>
                  </a:cubicBezTo>
                  <a:cubicBezTo>
                    <a:pt x="81" y="1"/>
                    <a:pt x="81" y="17"/>
                    <a:pt x="81" y="33"/>
                  </a:cubicBezTo>
                  <a:lnTo>
                    <a:pt x="178" y="33"/>
                  </a:lnTo>
                  <a:cubicBezTo>
                    <a:pt x="195" y="98"/>
                    <a:pt x="33" y="211"/>
                    <a:pt x="130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1"/>
            <p:cNvSpPr/>
            <p:nvPr/>
          </p:nvSpPr>
          <p:spPr>
            <a:xfrm>
              <a:off x="1207000" y="25057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7" y="244"/>
                  </a:moveTo>
                  <a:cubicBezTo>
                    <a:pt x="130" y="195"/>
                    <a:pt x="1" y="146"/>
                    <a:pt x="33" y="1"/>
                  </a:cubicBezTo>
                  <a:cubicBezTo>
                    <a:pt x="82" y="98"/>
                    <a:pt x="211" y="130"/>
                    <a:pt x="22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1"/>
            <p:cNvSpPr/>
            <p:nvPr/>
          </p:nvSpPr>
          <p:spPr>
            <a:xfrm>
              <a:off x="1093675" y="2502150"/>
              <a:ext cx="4900" cy="5675"/>
            </a:xfrm>
            <a:custGeom>
              <a:avLst/>
              <a:gdLst/>
              <a:ahLst/>
              <a:cxnLst/>
              <a:rect l="l" t="t" r="r" b="b"/>
              <a:pathLst>
                <a:path w="196" h="227" extrusionOk="0">
                  <a:moveTo>
                    <a:pt x="98" y="227"/>
                  </a:moveTo>
                  <a:cubicBezTo>
                    <a:pt x="33" y="194"/>
                    <a:pt x="1" y="113"/>
                    <a:pt x="1" y="32"/>
                  </a:cubicBezTo>
                  <a:cubicBezTo>
                    <a:pt x="130" y="0"/>
                    <a:pt x="195" y="162"/>
                    <a:pt x="9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1"/>
            <p:cNvSpPr/>
            <p:nvPr/>
          </p:nvSpPr>
          <p:spPr>
            <a:xfrm>
              <a:off x="1027725" y="2501325"/>
              <a:ext cx="6900" cy="5700"/>
            </a:xfrm>
            <a:custGeom>
              <a:avLst/>
              <a:gdLst/>
              <a:ahLst/>
              <a:cxnLst/>
              <a:rect l="l" t="t" r="r" b="b"/>
              <a:pathLst>
                <a:path w="276" h="228" extrusionOk="0">
                  <a:moveTo>
                    <a:pt x="97" y="227"/>
                  </a:moveTo>
                  <a:cubicBezTo>
                    <a:pt x="49" y="227"/>
                    <a:pt x="65" y="163"/>
                    <a:pt x="0" y="163"/>
                  </a:cubicBezTo>
                  <a:cubicBezTo>
                    <a:pt x="146" y="98"/>
                    <a:pt x="113" y="82"/>
                    <a:pt x="146" y="1"/>
                  </a:cubicBezTo>
                  <a:cubicBezTo>
                    <a:pt x="275" y="49"/>
                    <a:pt x="162" y="195"/>
                    <a:pt x="9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1"/>
            <p:cNvSpPr/>
            <p:nvPr/>
          </p:nvSpPr>
          <p:spPr>
            <a:xfrm>
              <a:off x="927350" y="24981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178" y="227"/>
                  </a:moveTo>
                  <a:cubicBezTo>
                    <a:pt x="0" y="259"/>
                    <a:pt x="114" y="81"/>
                    <a:pt x="81" y="0"/>
                  </a:cubicBezTo>
                  <a:cubicBezTo>
                    <a:pt x="211" y="0"/>
                    <a:pt x="162" y="146"/>
                    <a:pt x="17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1"/>
            <p:cNvSpPr/>
            <p:nvPr/>
          </p:nvSpPr>
          <p:spPr>
            <a:xfrm>
              <a:off x="1502050" y="246207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243" y="211"/>
                  </a:moveTo>
                  <a:cubicBezTo>
                    <a:pt x="146" y="178"/>
                    <a:pt x="65" y="114"/>
                    <a:pt x="1" y="17"/>
                  </a:cubicBezTo>
                  <a:cubicBezTo>
                    <a:pt x="81" y="0"/>
                    <a:pt x="130" y="146"/>
                    <a:pt x="146" y="49"/>
                  </a:cubicBezTo>
                  <a:cubicBezTo>
                    <a:pt x="227" y="65"/>
                    <a:pt x="260" y="146"/>
                    <a:pt x="24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1"/>
            <p:cNvSpPr/>
            <p:nvPr/>
          </p:nvSpPr>
          <p:spPr>
            <a:xfrm>
              <a:off x="1048750" y="2460450"/>
              <a:ext cx="4475" cy="8525"/>
            </a:xfrm>
            <a:custGeom>
              <a:avLst/>
              <a:gdLst/>
              <a:ahLst/>
              <a:cxnLst/>
              <a:rect l="l" t="t" r="r" b="b"/>
              <a:pathLst>
                <a:path w="179" h="341" extrusionOk="0">
                  <a:moveTo>
                    <a:pt x="98" y="341"/>
                  </a:moveTo>
                  <a:cubicBezTo>
                    <a:pt x="1" y="276"/>
                    <a:pt x="49" y="33"/>
                    <a:pt x="179" y="1"/>
                  </a:cubicBezTo>
                  <a:cubicBezTo>
                    <a:pt x="130" y="114"/>
                    <a:pt x="98" y="227"/>
                    <a:pt x="98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1"/>
            <p:cNvSpPr/>
            <p:nvPr/>
          </p:nvSpPr>
          <p:spPr>
            <a:xfrm>
              <a:off x="1529575" y="2440225"/>
              <a:ext cx="6500" cy="11750"/>
            </a:xfrm>
            <a:custGeom>
              <a:avLst/>
              <a:gdLst/>
              <a:ahLst/>
              <a:cxnLst/>
              <a:rect l="l" t="t" r="r" b="b"/>
              <a:pathLst>
                <a:path w="260" h="470" extrusionOk="0">
                  <a:moveTo>
                    <a:pt x="146" y="470"/>
                  </a:moveTo>
                  <a:cubicBezTo>
                    <a:pt x="97" y="453"/>
                    <a:pt x="49" y="437"/>
                    <a:pt x="0" y="437"/>
                  </a:cubicBezTo>
                  <a:cubicBezTo>
                    <a:pt x="146" y="275"/>
                    <a:pt x="81" y="259"/>
                    <a:pt x="33" y="0"/>
                  </a:cubicBezTo>
                  <a:cubicBezTo>
                    <a:pt x="259" y="97"/>
                    <a:pt x="227" y="324"/>
                    <a:pt x="146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1"/>
            <p:cNvSpPr/>
            <p:nvPr/>
          </p:nvSpPr>
          <p:spPr>
            <a:xfrm>
              <a:off x="1485050" y="2437375"/>
              <a:ext cx="4075" cy="10150"/>
            </a:xfrm>
            <a:custGeom>
              <a:avLst/>
              <a:gdLst/>
              <a:ahLst/>
              <a:cxnLst/>
              <a:rect l="l" t="t" r="r" b="b"/>
              <a:pathLst>
                <a:path w="163" h="406" extrusionOk="0">
                  <a:moveTo>
                    <a:pt x="146" y="406"/>
                  </a:moveTo>
                  <a:cubicBezTo>
                    <a:pt x="1" y="357"/>
                    <a:pt x="65" y="163"/>
                    <a:pt x="33" y="1"/>
                  </a:cubicBezTo>
                  <a:cubicBezTo>
                    <a:pt x="162" y="82"/>
                    <a:pt x="114" y="211"/>
                    <a:pt x="146" y="40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1"/>
            <p:cNvSpPr/>
            <p:nvPr/>
          </p:nvSpPr>
          <p:spPr>
            <a:xfrm>
              <a:off x="1525925" y="2420375"/>
              <a:ext cx="8925" cy="18650"/>
            </a:xfrm>
            <a:custGeom>
              <a:avLst/>
              <a:gdLst/>
              <a:ahLst/>
              <a:cxnLst/>
              <a:rect l="l" t="t" r="r" b="b"/>
              <a:pathLst>
                <a:path w="357" h="746" extrusionOk="0">
                  <a:moveTo>
                    <a:pt x="276" y="729"/>
                  </a:moveTo>
                  <a:cubicBezTo>
                    <a:pt x="1" y="746"/>
                    <a:pt x="341" y="503"/>
                    <a:pt x="130" y="568"/>
                  </a:cubicBezTo>
                  <a:cubicBezTo>
                    <a:pt x="17" y="568"/>
                    <a:pt x="114" y="454"/>
                    <a:pt x="179" y="470"/>
                  </a:cubicBezTo>
                  <a:cubicBezTo>
                    <a:pt x="130" y="1"/>
                    <a:pt x="292" y="309"/>
                    <a:pt x="227" y="503"/>
                  </a:cubicBezTo>
                  <a:cubicBezTo>
                    <a:pt x="227" y="535"/>
                    <a:pt x="292" y="519"/>
                    <a:pt x="324" y="535"/>
                  </a:cubicBezTo>
                  <a:cubicBezTo>
                    <a:pt x="357" y="632"/>
                    <a:pt x="243" y="632"/>
                    <a:pt x="27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1"/>
            <p:cNvSpPr/>
            <p:nvPr/>
          </p:nvSpPr>
          <p:spPr>
            <a:xfrm>
              <a:off x="991700" y="2436975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195" y="195"/>
                  </a:moveTo>
                  <a:cubicBezTo>
                    <a:pt x="81" y="179"/>
                    <a:pt x="0" y="65"/>
                    <a:pt x="81" y="1"/>
                  </a:cubicBezTo>
                  <a:cubicBezTo>
                    <a:pt x="162" y="33"/>
                    <a:pt x="195" y="114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1"/>
            <p:cNvSpPr/>
            <p:nvPr/>
          </p:nvSpPr>
          <p:spPr>
            <a:xfrm>
              <a:off x="1046725" y="2428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50" y="325"/>
                  </a:moveTo>
                  <a:cubicBezTo>
                    <a:pt x="244" y="228"/>
                    <a:pt x="82" y="98"/>
                    <a:pt x="1" y="1"/>
                  </a:cubicBezTo>
                  <a:cubicBezTo>
                    <a:pt x="50" y="17"/>
                    <a:pt x="114" y="33"/>
                    <a:pt x="179" y="33"/>
                  </a:cubicBezTo>
                  <a:cubicBezTo>
                    <a:pt x="179" y="114"/>
                    <a:pt x="195" y="211"/>
                    <a:pt x="244" y="292"/>
                  </a:cubicBezTo>
                  <a:cubicBezTo>
                    <a:pt x="179" y="325"/>
                    <a:pt x="114" y="341"/>
                    <a:pt x="50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1"/>
            <p:cNvSpPr/>
            <p:nvPr/>
          </p:nvSpPr>
          <p:spPr>
            <a:xfrm>
              <a:off x="1022850" y="2417150"/>
              <a:ext cx="13800" cy="18650"/>
            </a:xfrm>
            <a:custGeom>
              <a:avLst/>
              <a:gdLst/>
              <a:ahLst/>
              <a:cxnLst/>
              <a:rect l="l" t="t" r="r" b="b"/>
              <a:pathLst>
                <a:path w="552" h="746" extrusionOk="0">
                  <a:moveTo>
                    <a:pt x="438" y="745"/>
                  </a:moveTo>
                  <a:cubicBezTo>
                    <a:pt x="357" y="486"/>
                    <a:pt x="1" y="259"/>
                    <a:pt x="179" y="33"/>
                  </a:cubicBezTo>
                  <a:cubicBezTo>
                    <a:pt x="276" y="33"/>
                    <a:pt x="195" y="178"/>
                    <a:pt x="227" y="243"/>
                  </a:cubicBezTo>
                  <a:cubicBezTo>
                    <a:pt x="373" y="243"/>
                    <a:pt x="308" y="98"/>
                    <a:pt x="325" y="0"/>
                  </a:cubicBezTo>
                  <a:cubicBezTo>
                    <a:pt x="438" y="146"/>
                    <a:pt x="551" y="567"/>
                    <a:pt x="438" y="7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1"/>
            <p:cNvSpPr/>
            <p:nvPr/>
          </p:nvSpPr>
          <p:spPr>
            <a:xfrm>
              <a:off x="1529175" y="2415125"/>
              <a:ext cx="3650" cy="6100"/>
            </a:xfrm>
            <a:custGeom>
              <a:avLst/>
              <a:gdLst/>
              <a:ahLst/>
              <a:cxnLst/>
              <a:rect l="l" t="t" r="r" b="b"/>
              <a:pathLst>
                <a:path w="146" h="244" extrusionOk="0">
                  <a:moveTo>
                    <a:pt x="130" y="243"/>
                  </a:moveTo>
                  <a:cubicBezTo>
                    <a:pt x="0" y="243"/>
                    <a:pt x="49" y="98"/>
                    <a:pt x="33" y="0"/>
                  </a:cubicBezTo>
                  <a:cubicBezTo>
                    <a:pt x="130" y="33"/>
                    <a:pt x="146" y="130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1"/>
            <p:cNvSpPr/>
            <p:nvPr/>
          </p:nvSpPr>
          <p:spPr>
            <a:xfrm>
              <a:off x="1529575" y="240945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62" y="163"/>
                  </a:moveTo>
                  <a:cubicBezTo>
                    <a:pt x="17" y="179"/>
                    <a:pt x="0" y="82"/>
                    <a:pt x="17" y="1"/>
                  </a:cubicBezTo>
                  <a:cubicBezTo>
                    <a:pt x="114" y="17"/>
                    <a:pt x="195" y="4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1"/>
            <p:cNvSpPr/>
            <p:nvPr/>
          </p:nvSpPr>
          <p:spPr>
            <a:xfrm>
              <a:off x="1525125" y="2396500"/>
              <a:ext cx="11750" cy="10950"/>
            </a:xfrm>
            <a:custGeom>
              <a:avLst/>
              <a:gdLst/>
              <a:ahLst/>
              <a:cxnLst/>
              <a:rect l="l" t="t" r="r" b="b"/>
              <a:pathLst>
                <a:path w="470" h="438" extrusionOk="0">
                  <a:moveTo>
                    <a:pt x="243" y="438"/>
                  </a:moveTo>
                  <a:cubicBezTo>
                    <a:pt x="0" y="438"/>
                    <a:pt x="470" y="1"/>
                    <a:pt x="81" y="82"/>
                  </a:cubicBezTo>
                  <a:cubicBezTo>
                    <a:pt x="162" y="17"/>
                    <a:pt x="275" y="1"/>
                    <a:pt x="373" y="33"/>
                  </a:cubicBezTo>
                  <a:cubicBezTo>
                    <a:pt x="324" y="244"/>
                    <a:pt x="275" y="244"/>
                    <a:pt x="24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1"/>
            <p:cNvSpPr/>
            <p:nvPr/>
          </p:nvSpPr>
          <p:spPr>
            <a:xfrm>
              <a:off x="1025700" y="2396100"/>
              <a:ext cx="5675" cy="8525"/>
            </a:xfrm>
            <a:custGeom>
              <a:avLst/>
              <a:gdLst/>
              <a:ahLst/>
              <a:cxnLst/>
              <a:rect l="l" t="t" r="r" b="b"/>
              <a:pathLst>
                <a:path w="227" h="341" extrusionOk="0">
                  <a:moveTo>
                    <a:pt x="146" y="341"/>
                  </a:moveTo>
                  <a:lnTo>
                    <a:pt x="0" y="341"/>
                  </a:lnTo>
                  <a:cubicBezTo>
                    <a:pt x="81" y="260"/>
                    <a:pt x="113" y="130"/>
                    <a:pt x="81" y="1"/>
                  </a:cubicBezTo>
                  <a:cubicBezTo>
                    <a:pt x="211" y="1"/>
                    <a:pt x="49" y="195"/>
                    <a:pt x="227" y="130"/>
                  </a:cubicBezTo>
                  <a:cubicBezTo>
                    <a:pt x="194" y="195"/>
                    <a:pt x="97" y="227"/>
                    <a:pt x="146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1"/>
            <p:cNvSpPr/>
            <p:nvPr/>
          </p:nvSpPr>
          <p:spPr>
            <a:xfrm>
              <a:off x="1230475" y="2394900"/>
              <a:ext cx="4875" cy="6900"/>
            </a:xfrm>
            <a:custGeom>
              <a:avLst/>
              <a:gdLst/>
              <a:ahLst/>
              <a:cxnLst/>
              <a:rect l="l" t="t" r="r" b="b"/>
              <a:pathLst>
                <a:path w="195" h="276" extrusionOk="0">
                  <a:moveTo>
                    <a:pt x="17" y="275"/>
                  </a:moveTo>
                  <a:cubicBezTo>
                    <a:pt x="17" y="146"/>
                    <a:pt x="1" y="16"/>
                    <a:pt x="163" y="0"/>
                  </a:cubicBezTo>
                  <a:cubicBezTo>
                    <a:pt x="146" y="113"/>
                    <a:pt x="195" y="275"/>
                    <a:pt x="1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1"/>
            <p:cNvSpPr/>
            <p:nvPr/>
          </p:nvSpPr>
          <p:spPr>
            <a:xfrm>
              <a:off x="1024475" y="2388000"/>
              <a:ext cx="9325" cy="8125"/>
            </a:xfrm>
            <a:custGeom>
              <a:avLst/>
              <a:gdLst/>
              <a:ahLst/>
              <a:cxnLst/>
              <a:rect l="l" t="t" r="r" b="b"/>
              <a:pathLst>
                <a:path w="373" h="325" extrusionOk="0">
                  <a:moveTo>
                    <a:pt x="373" y="325"/>
                  </a:moveTo>
                  <a:cubicBezTo>
                    <a:pt x="260" y="276"/>
                    <a:pt x="276" y="260"/>
                    <a:pt x="130" y="292"/>
                  </a:cubicBezTo>
                  <a:cubicBezTo>
                    <a:pt x="227" y="227"/>
                    <a:pt x="146" y="130"/>
                    <a:pt x="33" y="130"/>
                  </a:cubicBezTo>
                  <a:cubicBezTo>
                    <a:pt x="1" y="17"/>
                    <a:pt x="260" y="114"/>
                    <a:pt x="211" y="1"/>
                  </a:cubicBezTo>
                  <a:cubicBezTo>
                    <a:pt x="276" y="114"/>
                    <a:pt x="373" y="179"/>
                    <a:pt x="373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1"/>
            <p:cNvSpPr/>
            <p:nvPr/>
          </p:nvSpPr>
          <p:spPr>
            <a:xfrm>
              <a:off x="1004250" y="23884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62" y="228"/>
                  </a:moveTo>
                  <a:cubicBezTo>
                    <a:pt x="49" y="195"/>
                    <a:pt x="0" y="1"/>
                    <a:pt x="211" y="17"/>
                  </a:cubicBezTo>
                  <a:cubicBezTo>
                    <a:pt x="162" y="66"/>
                    <a:pt x="162" y="147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1"/>
            <p:cNvSpPr/>
            <p:nvPr/>
          </p:nvSpPr>
          <p:spPr>
            <a:xfrm>
              <a:off x="1028125" y="238032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78" y="259"/>
                  </a:moveTo>
                  <a:cubicBezTo>
                    <a:pt x="65" y="194"/>
                    <a:pt x="0" y="114"/>
                    <a:pt x="65" y="0"/>
                  </a:cubicBezTo>
                  <a:cubicBezTo>
                    <a:pt x="146" y="65"/>
                    <a:pt x="195" y="162"/>
                    <a:pt x="178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1"/>
            <p:cNvSpPr/>
            <p:nvPr/>
          </p:nvSpPr>
          <p:spPr>
            <a:xfrm>
              <a:off x="1032975" y="2380325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62" y="194"/>
                  </a:moveTo>
                  <a:cubicBezTo>
                    <a:pt x="1" y="162"/>
                    <a:pt x="33" y="81"/>
                    <a:pt x="114" y="0"/>
                  </a:cubicBezTo>
                  <a:cubicBezTo>
                    <a:pt x="227" y="0"/>
                    <a:pt x="146" y="146"/>
                    <a:pt x="162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1"/>
            <p:cNvSpPr/>
            <p:nvPr/>
          </p:nvSpPr>
          <p:spPr>
            <a:xfrm>
              <a:off x="1004250" y="2367775"/>
              <a:ext cx="4050" cy="9725"/>
            </a:xfrm>
            <a:custGeom>
              <a:avLst/>
              <a:gdLst/>
              <a:ahLst/>
              <a:cxnLst/>
              <a:rect l="l" t="t" r="r" b="b"/>
              <a:pathLst>
                <a:path w="162" h="389" extrusionOk="0">
                  <a:moveTo>
                    <a:pt x="113" y="340"/>
                  </a:moveTo>
                  <a:cubicBezTo>
                    <a:pt x="65" y="389"/>
                    <a:pt x="0" y="33"/>
                    <a:pt x="49" y="0"/>
                  </a:cubicBezTo>
                  <a:cubicBezTo>
                    <a:pt x="162" y="49"/>
                    <a:pt x="81" y="243"/>
                    <a:pt x="11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1"/>
            <p:cNvSpPr/>
            <p:nvPr/>
          </p:nvSpPr>
          <p:spPr>
            <a:xfrm>
              <a:off x="1519050" y="236412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114" y="195"/>
                  </a:moveTo>
                  <a:cubicBezTo>
                    <a:pt x="0" y="195"/>
                    <a:pt x="0" y="114"/>
                    <a:pt x="17" y="33"/>
                  </a:cubicBezTo>
                  <a:cubicBezTo>
                    <a:pt x="162" y="1"/>
                    <a:pt x="179" y="65"/>
                    <a:pt x="292" y="65"/>
                  </a:cubicBezTo>
                  <a:cubicBezTo>
                    <a:pt x="259" y="114"/>
                    <a:pt x="130" y="114"/>
                    <a:pt x="114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1"/>
            <p:cNvSpPr/>
            <p:nvPr/>
          </p:nvSpPr>
          <p:spPr>
            <a:xfrm>
              <a:off x="1038225" y="2359675"/>
              <a:ext cx="5700" cy="11775"/>
            </a:xfrm>
            <a:custGeom>
              <a:avLst/>
              <a:gdLst/>
              <a:ahLst/>
              <a:cxnLst/>
              <a:rect l="l" t="t" r="r" b="b"/>
              <a:pathLst>
                <a:path w="228" h="471" extrusionOk="0">
                  <a:moveTo>
                    <a:pt x="228" y="421"/>
                  </a:moveTo>
                  <a:cubicBezTo>
                    <a:pt x="66" y="470"/>
                    <a:pt x="1" y="33"/>
                    <a:pt x="82" y="17"/>
                  </a:cubicBezTo>
                  <a:cubicBezTo>
                    <a:pt x="114" y="1"/>
                    <a:pt x="179" y="373"/>
                    <a:pt x="228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1"/>
            <p:cNvSpPr/>
            <p:nvPr/>
          </p:nvSpPr>
          <p:spPr>
            <a:xfrm>
              <a:off x="946775" y="2358475"/>
              <a:ext cx="6100" cy="3650"/>
            </a:xfrm>
            <a:custGeom>
              <a:avLst/>
              <a:gdLst/>
              <a:ahLst/>
              <a:cxnLst/>
              <a:rect l="l" t="t" r="r" b="b"/>
              <a:pathLst>
                <a:path w="244" h="146" extrusionOk="0">
                  <a:moveTo>
                    <a:pt x="0" y="130"/>
                  </a:moveTo>
                  <a:lnTo>
                    <a:pt x="0" y="32"/>
                  </a:lnTo>
                  <a:cubicBezTo>
                    <a:pt x="49" y="0"/>
                    <a:pt x="243" y="0"/>
                    <a:pt x="243" y="97"/>
                  </a:cubicBezTo>
                  <a:cubicBezTo>
                    <a:pt x="97" y="81"/>
                    <a:pt x="114" y="146"/>
                    <a:pt x="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1"/>
            <p:cNvSpPr/>
            <p:nvPr/>
          </p:nvSpPr>
          <p:spPr>
            <a:xfrm>
              <a:off x="1495575" y="2351575"/>
              <a:ext cx="6100" cy="3275"/>
            </a:xfrm>
            <a:custGeom>
              <a:avLst/>
              <a:gdLst/>
              <a:ahLst/>
              <a:cxnLst/>
              <a:rect l="l" t="t" r="r" b="b"/>
              <a:pathLst>
                <a:path w="244" h="131" extrusionOk="0">
                  <a:moveTo>
                    <a:pt x="211" y="130"/>
                  </a:moveTo>
                  <a:cubicBezTo>
                    <a:pt x="146" y="98"/>
                    <a:pt x="0" y="114"/>
                    <a:pt x="17" y="1"/>
                  </a:cubicBezTo>
                  <a:cubicBezTo>
                    <a:pt x="146" y="17"/>
                    <a:pt x="243" y="33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1"/>
            <p:cNvSpPr/>
            <p:nvPr/>
          </p:nvSpPr>
          <p:spPr>
            <a:xfrm>
              <a:off x="1497200" y="2339025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211"/>
                  </a:moveTo>
                  <a:cubicBezTo>
                    <a:pt x="0" y="211"/>
                    <a:pt x="16" y="82"/>
                    <a:pt x="0" y="1"/>
                  </a:cubicBezTo>
                  <a:cubicBezTo>
                    <a:pt x="146" y="1"/>
                    <a:pt x="114" y="114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1"/>
            <p:cNvSpPr/>
            <p:nvPr/>
          </p:nvSpPr>
          <p:spPr>
            <a:xfrm>
              <a:off x="1024075" y="23394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162"/>
                  </a:moveTo>
                  <a:cubicBezTo>
                    <a:pt x="98" y="97"/>
                    <a:pt x="146" y="162"/>
                    <a:pt x="0" y="162"/>
                  </a:cubicBezTo>
                  <a:cubicBezTo>
                    <a:pt x="65" y="113"/>
                    <a:pt x="49" y="0"/>
                    <a:pt x="195" y="16"/>
                  </a:cubicBezTo>
                  <a:cubicBezTo>
                    <a:pt x="195" y="81"/>
                    <a:pt x="195" y="113"/>
                    <a:pt x="19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1"/>
            <p:cNvSpPr/>
            <p:nvPr/>
          </p:nvSpPr>
          <p:spPr>
            <a:xfrm>
              <a:off x="1036225" y="2330125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32" y="17"/>
                  </a:moveTo>
                  <a:cubicBezTo>
                    <a:pt x="113" y="1"/>
                    <a:pt x="130" y="49"/>
                    <a:pt x="146" y="82"/>
                  </a:cubicBezTo>
                  <a:cubicBezTo>
                    <a:pt x="194" y="82"/>
                    <a:pt x="227" y="82"/>
                    <a:pt x="227" y="49"/>
                  </a:cubicBezTo>
                  <a:cubicBezTo>
                    <a:pt x="405" y="163"/>
                    <a:pt x="0" y="179"/>
                    <a:pt x="3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1"/>
            <p:cNvSpPr/>
            <p:nvPr/>
          </p:nvSpPr>
          <p:spPr>
            <a:xfrm>
              <a:off x="973875" y="2321225"/>
              <a:ext cx="8125" cy="10950"/>
            </a:xfrm>
            <a:custGeom>
              <a:avLst/>
              <a:gdLst/>
              <a:ahLst/>
              <a:cxnLst/>
              <a:rect l="l" t="t" r="r" b="b"/>
              <a:pathLst>
                <a:path w="325" h="438" extrusionOk="0">
                  <a:moveTo>
                    <a:pt x="130" y="438"/>
                  </a:moveTo>
                  <a:cubicBezTo>
                    <a:pt x="1" y="243"/>
                    <a:pt x="228" y="195"/>
                    <a:pt x="82" y="1"/>
                  </a:cubicBezTo>
                  <a:cubicBezTo>
                    <a:pt x="325" y="1"/>
                    <a:pt x="244" y="389"/>
                    <a:pt x="13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1"/>
            <p:cNvSpPr/>
            <p:nvPr/>
          </p:nvSpPr>
          <p:spPr>
            <a:xfrm>
              <a:off x="1033375" y="23192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244" y="260"/>
                  </a:moveTo>
                  <a:cubicBezTo>
                    <a:pt x="98" y="227"/>
                    <a:pt x="65" y="130"/>
                    <a:pt x="1" y="49"/>
                  </a:cubicBezTo>
                  <a:cubicBezTo>
                    <a:pt x="49" y="82"/>
                    <a:pt x="179" y="130"/>
                    <a:pt x="146" y="17"/>
                  </a:cubicBezTo>
                  <a:cubicBezTo>
                    <a:pt x="211" y="1"/>
                    <a:pt x="260" y="146"/>
                    <a:pt x="292" y="49"/>
                  </a:cubicBezTo>
                  <a:cubicBezTo>
                    <a:pt x="486" y="163"/>
                    <a:pt x="82" y="130"/>
                    <a:pt x="24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1"/>
            <p:cNvSpPr/>
            <p:nvPr/>
          </p:nvSpPr>
          <p:spPr>
            <a:xfrm>
              <a:off x="1019225" y="2313950"/>
              <a:ext cx="9325" cy="11750"/>
            </a:xfrm>
            <a:custGeom>
              <a:avLst/>
              <a:gdLst/>
              <a:ahLst/>
              <a:cxnLst/>
              <a:rect l="l" t="t" r="r" b="b"/>
              <a:pathLst>
                <a:path w="373" h="470" extrusionOk="0">
                  <a:moveTo>
                    <a:pt x="243" y="470"/>
                  </a:moveTo>
                  <a:cubicBezTo>
                    <a:pt x="0" y="405"/>
                    <a:pt x="211" y="114"/>
                    <a:pt x="227" y="0"/>
                  </a:cubicBezTo>
                  <a:cubicBezTo>
                    <a:pt x="372" y="194"/>
                    <a:pt x="113" y="292"/>
                    <a:pt x="243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1"/>
            <p:cNvSpPr/>
            <p:nvPr/>
          </p:nvSpPr>
          <p:spPr>
            <a:xfrm>
              <a:off x="1505300" y="2307875"/>
              <a:ext cx="7300" cy="9325"/>
            </a:xfrm>
            <a:custGeom>
              <a:avLst/>
              <a:gdLst/>
              <a:ahLst/>
              <a:cxnLst/>
              <a:rect l="l" t="t" r="r" b="b"/>
              <a:pathLst>
                <a:path w="292" h="373" extrusionOk="0">
                  <a:moveTo>
                    <a:pt x="130" y="373"/>
                  </a:moveTo>
                  <a:cubicBezTo>
                    <a:pt x="0" y="276"/>
                    <a:pt x="227" y="146"/>
                    <a:pt x="178" y="0"/>
                  </a:cubicBezTo>
                  <a:cubicBezTo>
                    <a:pt x="291" y="98"/>
                    <a:pt x="162" y="276"/>
                    <a:pt x="130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1"/>
            <p:cNvSpPr/>
            <p:nvPr/>
          </p:nvSpPr>
          <p:spPr>
            <a:xfrm>
              <a:off x="967400" y="2281975"/>
              <a:ext cx="11375" cy="16625"/>
            </a:xfrm>
            <a:custGeom>
              <a:avLst/>
              <a:gdLst/>
              <a:ahLst/>
              <a:cxnLst/>
              <a:rect l="l" t="t" r="r" b="b"/>
              <a:pathLst>
                <a:path w="455" h="665" extrusionOk="0">
                  <a:moveTo>
                    <a:pt x="454" y="632"/>
                  </a:moveTo>
                  <a:cubicBezTo>
                    <a:pt x="454" y="664"/>
                    <a:pt x="373" y="664"/>
                    <a:pt x="309" y="664"/>
                  </a:cubicBezTo>
                  <a:cubicBezTo>
                    <a:pt x="357" y="567"/>
                    <a:pt x="163" y="437"/>
                    <a:pt x="114" y="502"/>
                  </a:cubicBezTo>
                  <a:cubicBezTo>
                    <a:pt x="1" y="340"/>
                    <a:pt x="147" y="195"/>
                    <a:pt x="49" y="0"/>
                  </a:cubicBezTo>
                  <a:cubicBezTo>
                    <a:pt x="114" y="33"/>
                    <a:pt x="179" y="33"/>
                    <a:pt x="260" y="33"/>
                  </a:cubicBezTo>
                  <a:cubicBezTo>
                    <a:pt x="66" y="308"/>
                    <a:pt x="389" y="405"/>
                    <a:pt x="454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1"/>
            <p:cNvSpPr/>
            <p:nvPr/>
          </p:nvSpPr>
          <p:spPr>
            <a:xfrm>
              <a:off x="1025275" y="2281575"/>
              <a:ext cx="6925" cy="8925"/>
            </a:xfrm>
            <a:custGeom>
              <a:avLst/>
              <a:gdLst/>
              <a:ahLst/>
              <a:cxnLst/>
              <a:rect l="l" t="t" r="r" b="b"/>
              <a:pathLst>
                <a:path w="277" h="357" extrusionOk="0">
                  <a:moveTo>
                    <a:pt x="147" y="356"/>
                  </a:moveTo>
                  <a:cubicBezTo>
                    <a:pt x="50" y="275"/>
                    <a:pt x="1" y="0"/>
                    <a:pt x="244" y="113"/>
                  </a:cubicBezTo>
                  <a:cubicBezTo>
                    <a:pt x="66" y="162"/>
                    <a:pt x="276" y="275"/>
                    <a:pt x="147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1"/>
            <p:cNvSpPr/>
            <p:nvPr/>
          </p:nvSpPr>
          <p:spPr>
            <a:xfrm>
              <a:off x="958100" y="2278325"/>
              <a:ext cx="3675" cy="6500"/>
            </a:xfrm>
            <a:custGeom>
              <a:avLst/>
              <a:gdLst/>
              <a:ahLst/>
              <a:cxnLst/>
              <a:rect l="l" t="t" r="r" b="b"/>
              <a:pathLst>
                <a:path w="147" h="260" extrusionOk="0">
                  <a:moveTo>
                    <a:pt x="146" y="211"/>
                  </a:moveTo>
                  <a:cubicBezTo>
                    <a:pt x="1" y="260"/>
                    <a:pt x="1" y="1"/>
                    <a:pt x="146" y="49"/>
                  </a:cubicBezTo>
                  <a:cubicBezTo>
                    <a:pt x="146" y="98"/>
                    <a:pt x="146" y="162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1"/>
            <p:cNvSpPr/>
            <p:nvPr/>
          </p:nvSpPr>
          <p:spPr>
            <a:xfrm>
              <a:off x="1024075" y="2273075"/>
              <a:ext cx="5275" cy="9725"/>
            </a:xfrm>
            <a:custGeom>
              <a:avLst/>
              <a:gdLst/>
              <a:ahLst/>
              <a:cxnLst/>
              <a:rect l="l" t="t" r="r" b="b"/>
              <a:pathLst>
                <a:path w="211" h="389" extrusionOk="0">
                  <a:moveTo>
                    <a:pt x="98" y="324"/>
                  </a:moveTo>
                  <a:cubicBezTo>
                    <a:pt x="17" y="389"/>
                    <a:pt x="49" y="65"/>
                    <a:pt x="0" y="0"/>
                  </a:cubicBezTo>
                  <a:cubicBezTo>
                    <a:pt x="211" y="33"/>
                    <a:pt x="98" y="178"/>
                    <a:pt x="98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1"/>
            <p:cNvSpPr/>
            <p:nvPr/>
          </p:nvSpPr>
          <p:spPr>
            <a:xfrm>
              <a:off x="1027725" y="2265375"/>
              <a:ext cx="12150" cy="15000"/>
            </a:xfrm>
            <a:custGeom>
              <a:avLst/>
              <a:gdLst/>
              <a:ahLst/>
              <a:cxnLst/>
              <a:rect l="l" t="t" r="r" b="b"/>
              <a:pathLst>
                <a:path w="486" h="600" extrusionOk="0">
                  <a:moveTo>
                    <a:pt x="97" y="600"/>
                  </a:moveTo>
                  <a:cubicBezTo>
                    <a:pt x="0" y="405"/>
                    <a:pt x="211" y="130"/>
                    <a:pt x="372" y="1"/>
                  </a:cubicBezTo>
                  <a:cubicBezTo>
                    <a:pt x="486" y="146"/>
                    <a:pt x="146" y="373"/>
                    <a:pt x="97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1"/>
            <p:cNvSpPr/>
            <p:nvPr/>
          </p:nvSpPr>
          <p:spPr>
            <a:xfrm>
              <a:off x="965375" y="2273875"/>
              <a:ext cx="11375" cy="6500"/>
            </a:xfrm>
            <a:custGeom>
              <a:avLst/>
              <a:gdLst/>
              <a:ahLst/>
              <a:cxnLst/>
              <a:rect l="l" t="t" r="r" b="b"/>
              <a:pathLst>
                <a:path w="455" h="260" extrusionOk="0">
                  <a:moveTo>
                    <a:pt x="276" y="260"/>
                  </a:moveTo>
                  <a:cubicBezTo>
                    <a:pt x="1" y="227"/>
                    <a:pt x="454" y="49"/>
                    <a:pt x="179" y="49"/>
                  </a:cubicBezTo>
                  <a:cubicBezTo>
                    <a:pt x="195" y="1"/>
                    <a:pt x="309" y="17"/>
                    <a:pt x="390" y="17"/>
                  </a:cubicBezTo>
                  <a:cubicBezTo>
                    <a:pt x="341" y="81"/>
                    <a:pt x="309" y="162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1"/>
            <p:cNvSpPr/>
            <p:nvPr/>
          </p:nvSpPr>
          <p:spPr>
            <a:xfrm>
              <a:off x="1013150" y="227225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97" y="163"/>
                  </a:moveTo>
                  <a:cubicBezTo>
                    <a:pt x="0" y="163"/>
                    <a:pt x="81" y="49"/>
                    <a:pt x="49" y="1"/>
                  </a:cubicBezTo>
                  <a:cubicBezTo>
                    <a:pt x="130" y="17"/>
                    <a:pt x="211" y="17"/>
                    <a:pt x="292" y="1"/>
                  </a:cubicBezTo>
                  <a:cubicBezTo>
                    <a:pt x="259" y="66"/>
                    <a:pt x="130" y="82"/>
                    <a:pt x="97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1"/>
            <p:cNvSpPr/>
            <p:nvPr/>
          </p:nvSpPr>
          <p:spPr>
            <a:xfrm>
              <a:off x="1001000" y="22674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43" y="162"/>
                  </a:moveTo>
                  <a:cubicBezTo>
                    <a:pt x="114" y="130"/>
                    <a:pt x="1" y="33"/>
                    <a:pt x="146" y="0"/>
                  </a:cubicBezTo>
                  <a:cubicBezTo>
                    <a:pt x="211" y="17"/>
                    <a:pt x="260" y="81"/>
                    <a:pt x="24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1"/>
            <p:cNvSpPr/>
            <p:nvPr/>
          </p:nvSpPr>
          <p:spPr>
            <a:xfrm>
              <a:off x="1009100" y="2252825"/>
              <a:ext cx="8525" cy="10150"/>
            </a:xfrm>
            <a:custGeom>
              <a:avLst/>
              <a:gdLst/>
              <a:ahLst/>
              <a:cxnLst/>
              <a:rect l="l" t="t" r="r" b="b"/>
              <a:pathLst>
                <a:path w="341" h="406" extrusionOk="0">
                  <a:moveTo>
                    <a:pt x="243" y="405"/>
                  </a:moveTo>
                  <a:cubicBezTo>
                    <a:pt x="130" y="308"/>
                    <a:pt x="0" y="82"/>
                    <a:pt x="146" y="1"/>
                  </a:cubicBezTo>
                  <a:cubicBezTo>
                    <a:pt x="243" y="65"/>
                    <a:pt x="162" y="130"/>
                    <a:pt x="340" y="65"/>
                  </a:cubicBezTo>
                  <a:cubicBezTo>
                    <a:pt x="227" y="130"/>
                    <a:pt x="243" y="260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1"/>
            <p:cNvSpPr/>
            <p:nvPr/>
          </p:nvSpPr>
          <p:spPr>
            <a:xfrm>
              <a:off x="1269325" y="223825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195" y="130"/>
                  </a:moveTo>
                  <a:cubicBezTo>
                    <a:pt x="195" y="179"/>
                    <a:pt x="98" y="163"/>
                    <a:pt x="49" y="163"/>
                  </a:cubicBezTo>
                  <a:cubicBezTo>
                    <a:pt x="1" y="66"/>
                    <a:pt x="114" y="66"/>
                    <a:pt x="130" y="1"/>
                  </a:cubicBezTo>
                  <a:cubicBezTo>
                    <a:pt x="308" y="1"/>
                    <a:pt x="49" y="147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1"/>
            <p:cNvSpPr/>
            <p:nvPr/>
          </p:nvSpPr>
          <p:spPr>
            <a:xfrm>
              <a:off x="1010725" y="2224100"/>
              <a:ext cx="8525" cy="16625"/>
            </a:xfrm>
            <a:custGeom>
              <a:avLst/>
              <a:gdLst/>
              <a:ahLst/>
              <a:cxnLst/>
              <a:rect l="l" t="t" r="r" b="b"/>
              <a:pathLst>
                <a:path w="341" h="665" extrusionOk="0">
                  <a:moveTo>
                    <a:pt x="259" y="615"/>
                  </a:moveTo>
                  <a:cubicBezTo>
                    <a:pt x="0" y="664"/>
                    <a:pt x="33" y="0"/>
                    <a:pt x="340" y="114"/>
                  </a:cubicBezTo>
                  <a:cubicBezTo>
                    <a:pt x="340" y="146"/>
                    <a:pt x="259" y="130"/>
                    <a:pt x="194" y="146"/>
                  </a:cubicBezTo>
                  <a:cubicBezTo>
                    <a:pt x="292" y="275"/>
                    <a:pt x="113" y="470"/>
                    <a:pt x="259" y="6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1"/>
            <p:cNvSpPr/>
            <p:nvPr/>
          </p:nvSpPr>
          <p:spPr>
            <a:xfrm>
              <a:off x="1282275" y="2221250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179" y="179"/>
                  </a:moveTo>
                  <a:cubicBezTo>
                    <a:pt x="130" y="114"/>
                    <a:pt x="1" y="66"/>
                    <a:pt x="82" y="1"/>
                  </a:cubicBezTo>
                  <a:lnTo>
                    <a:pt x="228" y="1"/>
                  </a:lnTo>
                  <a:cubicBezTo>
                    <a:pt x="244" y="66"/>
                    <a:pt x="228" y="130"/>
                    <a:pt x="17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1"/>
            <p:cNvSpPr/>
            <p:nvPr/>
          </p:nvSpPr>
          <p:spPr>
            <a:xfrm>
              <a:off x="1266100" y="2207100"/>
              <a:ext cx="2850" cy="10150"/>
            </a:xfrm>
            <a:custGeom>
              <a:avLst/>
              <a:gdLst/>
              <a:ahLst/>
              <a:cxnLst/>
              <a:rect l="l" t="t" r="r" b="b"/>
              <a:pathLst>
                <a:path w="114" h="406" extrusionOk="0">
                  <a:moveTo>
                    <a:pt x="97" y="373"/>
                  </a:moveTo>
                  <a:cubicBezTo>
                    <a:pt x="49" y="405"/>
                    <a:pt x="0" y="130"/>
                    <a:pt x="0" y="0"/>
                  </a:cubicBezTo>
                  <a:cubicBezTo>
                    <a:pt x="114" y="65"/>
                    <a:pt x="97" y="227"/>
                    <a:pt x="97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1"/>
            <p:cNvSpPr/>
            <p:nvPr/>
          </p:nvSpPr>
          <p:spPr>
            <a:xfrm>
              <a:off x="1520675" y="220022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0" y="211"/>
                  </a:moveTo>
                  <a:cubicBezTo>
                    <a:pt x="0" y="113"/>
                    <a:pt x="114" y="97"/>
                    <a:pt x="130" y="0"/>
                  </a:cubicBezTo>
                  <a:cubicBezTo>
                    <a:pt x="227" y="32"/>
                    <a:pt x="114" y="211"/>
                    <a:pt x="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1"/>
            <p:cNvSpPr/>
            <p:nvPr/>
          </p:nvSpPr>
          <p:spPr>
            <a:xfrm>
              <a:off x="1278650" y="2194550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59" y="227"/>
                  </a:moveTo>
                  <a:cubicBezTo>
                    <a:pt x="146" y="179"/>
                    <a:pt x="0" y="146"/>
                    <a:pt x="16" y="0"/>
                  </a:cubicBezTo>
                  <a:cubicBezTo>
                    <a:pt x="114" y="65"/>
                    <a:pt x="243" y="114"/>
                    <a:pt x="259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1"/>
            <p:cNvSpPr/>
            <p:nvPr/>
          </p:nvSpPr>
          <p:spPr>
            <a:xfrm>
              <a:off x="1003825" y="2188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14" y="227"/>
                  </a:moveTo>
                  <a:cubicBezTo>
                    <a:pt x="1" y="211"/>
                    <a:pt x="82" y="65"/>
                    <a:pt x="49" y="1"/>
                  </a:cubicBezTo>
                  <a:cubicBezTo>
                    <a:pt x="179" y="33"/>
                    <a:pt x="163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1"/>
            <p:cNvSpPr/>
            <p:nvPr/>
          </p:nvSpPr>
          <p:spPr>
            <a:xfrm>
              <a:off x="1272975" y="2183625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146" y="211"/>
                  </a:moveTo>
                  <a:cubicBezTo>
                    <a:pt x="49" y="211"/>
                    <a:pt x="98" y="81"/>
                    <a:pt x="1" y="65"/>
                  </a:cubicBezTo>
                  <a:cubicBezTo>
                    <a:pt x="1" y="49"/>
                    <a:pt x="17" y="33"/>
                    <a:pt x="49" y="33"/>
                  </a:cubicBezTo>
                  <a:cubicBezTo>
                    <a:pt x="65" y="33"/>
                    <a:pt x="82" y="17"/>
                    <a:pt x="98" y="0"/>
                  </a:cubicBezTo>
                  <a:cubicBezTo>
                    <a:pt x="179" y="17"/>
                    <a:pt x="211" y="146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1"/>
            <p:cNvSpPr/>
            <p:nvPr/>
          </p:nvSpPr>
          <p:spPr>
            <a:xfrm>
              <a:off x="1518650" y="2153675"/>
              <a:ext cx="5275" cy="17425"/>
            </a:xfrm>
            <a:custGeom>
              <a:avLst/>
              <a:gdLst/>
              <a:ahLst/>
              <a:cxnLst/>
              <a:rect l="l" t="t" r="r" b="b"/>
              <a:pathLst>
                <a:path w="211" h="697" extrusionOk="0">
                  <a:moveTo>
                    <a:pt x="195" y="697"/>
                  </a:moveTo>
                  <a:lnTo>
                    <a:pt x="49" y="697"/>
                  </a:lnTo>
                  <a:cubicBezTo>
                    <a:pt x="97" y="599"/>
                    <a:pt x="0" y="0"/>
                    <a:pt x="81" y="454"/>
                  </a:cubicBezTo>
                  <a:cubicBezTo>
                    <a:pt x="130" y="535"/>
                    <a:pt x="211" y="567"/>
                    <a:pt x="195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1"/>
            <p:cNvSpPr/>
            <p:nvPr/>
          </p:nvSpPr>
          <p:spPr>
            <a:xfrm>
              <a:off x="1563175" y="2160550"/>
              <a:ext cx="4475" cy="6500"/>
            </a:xfrm>
            <a:custGeom>
              <a:avLst/>
              <a:gdLst/>
              <a:ahLst/>
              <a:cxnLst/>
              <a:rect l="l" t="t" r="r" b="b"/>
              <a:pathLst>
                <a:path w="179" h="260" extrusionOk="0">
                  <a:moveTo>
                    <a:pt x="130" y="260"/>
                  </a:moveTo>
                  <a:cubicBezTo>
                    <a:pt x="0" y="227"/>
                    <a:pt x="32" y="82"/>
                    <a:pt x="81" y="1"/>
                  </a:cubicBezTo>
                  <a:cubicBezTo>
                    <a:pt x="178" y="17"/>
                    <a:pt x="97" y="179"/>
                    <a:pt x="130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1"/>
            <p:cNvSpPr/>
            <p:nvPr/>
          </p:nvSpPr>
          <p:spPr>
            <a:xfrm>
              <a:off x="1266100" y="2143550"/>
              <a:ext cx="5275" cy="10150"/>
            </a:xfrm>
            <a:custGeom>
              <a:avLst/>
              <a:gdLst/>
              <a:ahLst/>
              <a:cxnLst/>
              <a:rect l="l" t="t" r="r" b="b"/>
              <a:pathLst>
                <a:path w="211" h="406" extrusionOk="0">
                  <a:moveTo>
                    <a:pt x="195" y="405"/>
                  </a:moveTo>
                  <a:cubicBezTo>
                    <a:pt x="0" y="405"/>
                    <a:pt x="97" y="65"/>
                    <a:pt x="130" y="1"/>
                  </a:cubicBezTo>
                  <a:cubicBezTo>
                    <a:pt x="211" y="49"/>
                    <a:pt x="81" y="292"/>
                    <a:pt x="19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1"/>
            <p:cNvSpPr/>
            <p:nvPr/>
          </p:nvSpPr>
          <p:spPr>
            <a:xfrm>
              <a:off x="1561950" y="2141925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211" y="195"/>
                  </a:moveTo>
                  <a:cubicBezTo>
                    <a:pt x="179" y="114"/>
                    <a:pt x="0" y="49"/>
                    <a:pt x="162" y="1"/>
                  </a:cubicBezTo>
                  <a:cubicBezTo>
                    <a:pt x="260" y="66"/>
                    <a:pt x="340" y="130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1"/>
            <p:cNvSpPr/>
            <p:nvPr/>
          </p:nvSpPr>
          <p:spPr>
            <a:xfrm>
              <a:off x="1568425" y="213627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30" y="162"/>
                  </a:moveTo>
                  <a:lnTo>
                    <a:pt x="1" y="162"/>
                  </a:lnTo>
                  <a:cubicBezTo>
                    <a:pt x="49" y="114"/>
                    <a:pt x="33" y="0"/>
                    <a:pt x="179" y="16"/>
                  </a:cubicBezTo>
                  <a:cubicBezTo>
                    <a:pt x="195" y="81"/>
                    <a:pt x="130" y="97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1"/>
            <p:cNvSpPr/>
            <p:nvPr/>
          </p:nvSpPr>
          <p:spPr>
            <a:xfrm>
              <a:off x="996150" y="2128975"/>
              <a:ext cx="4475" cy="4900"/>
            </a:xfrm>
            <a:custGeom>
              <a:avLst/>
              <a:gdLst/>
              <a:ahLst/>
              <a:cxnLst/>
              <a:rect l="l" t="t" r="r" b="b"/>
              <a:pathLst>
                <a:path w="179" h="196" extrusionOk="0">
                  <a:moveTo>
                    <a:pt x="178" y="195"/>
                  </a:moveTo>
                  <a:cubicBezTo>
                    <a:pt x="65" y="179"/>
                    <a:pt x="0" y="114"/>
                    <a:pt x="17" y="1"/>
                  </a:cubicBezTo>
                  <a:cubicBezTo>
                    <a:pt x="146" y="17"/>
                    <a:pt x="130" y="114"/>
                    <a:pt x="17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1"/>
            <p:cNvSpPr/>
            <p:nvPr/>
          </p:nvSpPr>
          <p:spPr>
            <a:xfrm>
              <a:off x="1515000" y="2121300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95" y="178"/>
                  </a:moveTo>
                  <a:cubicBezTo>
                    <a:pt x="82" y="308"/>
                    <a:pt x="130" y="49"/>
                    <a:pt x="1" y="81"/>
                  </a:cubicBezTo>
                  <a:cubicBezTo>
                    <a:pt x="1" y="16"/>
                    <a:pt x="82" y="0"/>
                    <a:pt x="179" y="0"/>
                  </a:cubicBezTo>
                  <a:cubicBezTo>
                    <a:pt x="260" y="81"/>
                    <a:pt x="65" y="146"/>
                    <a:pt x="19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1"/>
            <p:cNvSpPr/>
            <p:nvPr/>
          </p:nvSpPr>
          <p:spPr>
            <a:xfrm>
              <a:off x="1559125" y="2117650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11" y="195"/>
                  </a:moveTo>
                  <a:cubicBezTo>
                    <a:pt x="0" y="195"/>
                    <a:pt x="227" y="82"/>
                    <a:pt x="97" y="1"/>
                  </a:cubicBezTo>
                  <a:lnTo>
                    <a:pt x="259" y="1"/>
                  </a:lnTo>
                  <a:cubicBezTo>
                    <a:pt x="292" y="98"/>
                    <a:pt x="162" y="98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1"/>
            <p:cNvSpPr/>
            <p:nvPr/>
          </p:nvSpPr>
          <p:spPr>
            <a:xfrm>
              <a:off x="1545750" y="2110375"/>
              <a:ext cx="6925" cy="10950"/>
            </a:xfrm>
            <a:custGeom>
              <a:avLst/>
              <a:gdLst/>
              <a:ahLst/>
              <a:cxnLst/>
              <a:rect l="l" t="t" r="r" b="b"/>
              <a:pathLst>
                <a:path w="277" h="438" extrusionOk="0">
                  <a:moveTo>
                    <a:pt x="211" y="340"/>
                  </a:moveTo>
                  <a:cubicBezTo>
                    <a:pt x="114" y="437"/>
                    <a:pt x="228" y="97"/>
                    <a:pt x="1" y="178"/>
                  </a:cubicBezTo>
                  <a:cubicBezTo>
                    <a:pt x="98" y="0"/>
                    <a:pt x="276" y="178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1"/>
            <p:cNvSpPr/>
            <p:nvPr/>
          </p:nvSpPr>
          <p:spPr>
            <a:xfrm>
              <a:off x="1566000" y="2103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62" y="228"/>
                  </a:moveTo>
                  <a:cubicBezTo>
                    <a:pt x="114" y="228"/>
                    <a:pt x="114" y="179"/>
                    <a:pt x="114" y="163"/>
                  </a:cubicBezTo>
                  <a:cubicBezTo>
                    <a:pt x="114" y="130"/>
                    <a:pt x="65" y="130"/>
                    <a:pt x="65" y="163"/>
                  </a:cubicBezTo>
                  <a:cubicBezTo>
                    <a:pt x="0" y="163"/>
                    <a:pt x="17" y="82"/>
                    <a:pt x="0" y="33"/>
                  </a:cubicBezTo>
                  <a:cubicBezTo>
                    <a:pt x="178" y="1"/>
                    <a:pt x="162" y="130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1"/>
            <p:cNvSpPr/>
            <p:nvPr/>
          </p:nvSpPr>
          <p:spPr>
            <a:xfrm>
              <a:off x="1544550" y="209175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95" y="227"/>
                  </a:moveTo>
                  <a:lnTo>
                    <a:pt x="0" y="227"/>
                  </a:lnTo>
                  <a:cubicBezTo>
                    <a:pt x="65" y="195"/>
                    <a:pt x="49" y="81"/>
                    <a:pt x="49" y="0"/>
                  </a:cubicBezTo>
                  <a:cubicBezTo>
                    <a:pt x="211" y="0"/>
                    <a:pt x="146" y="146"/>
                    <a:pt x="195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1"/>
            <p:cNvSpPr/>
            <p:nvPr/>
          </p:nvSpPr>
          <p:spPr>
            <a:xfrm>
              <a:off x="1570050" y="2067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211" y="340"/>
                  </a:moveTo>
                  <a:cubicBezTo>
                    <a:pt x="130" y="227"/>
                    <a:pt x="65" y="114"/>
                    <a:pt x="0" y="0"/>
                  </a:cubicBezTo>
                  <a:cubicBezTo>
                    <a:pt x="146" y="49"/>
                    <a:pt x="243" y="195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1"/>
            <p:cNvSpPr/>
            <p:nvPr/>
          </p:nvSpPr>
          <p:spPr>
            <a:xfrm>
              <a:off x="991300" y="2071525"/>
              <a:ext cx="7700" cy="10950"/>
            </a:xfrm>
            <a:custGeom>
              <a:avLst/>
              <a:gdLst/>
              <a:ahLst/>
              <a:cxnLst/>
              <a:rect l="l" t="t" r="r" b="b"/>
              <a:pathLst>
                <a:path w="308" h="438" extrusionOk="0">
                  <a:moveTo>
                    <a:pt x="178" y="437"/>
                  </a:moveTo>
                  <a:cubicBezTo>
                    <a:pt x="0" y="405"/>
                    <a:pt x="194" y="162"/>
                    <a:pt x="162" y="0"/>
                  </a:cubicBezTo>
                  <a:cubicBezTo>
                    <a:pt x="291" y="0"/>
                    <a:pt x="130" y="194"/>
                    <a:pt x="308" y="146"/>
                  </a:cubicBezTo>
                  <a:cubicBezTo>
                    <a:pt x="146" y="227"/>
                    <a:pt x="227" y="291"/>
                    <a:pt x="17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1"/>
            <p:cNvSpPr/>
            <p:nvPr/>
          </p:nvSpPr>
          <p:spPr>
            <a:xfrm>
              <a:off x="1564375" y="1985700"/>
              <a:ext cx="8525" cy="6500"/>
            </a:xfrm>
            <a:custGeom>
              <a:avLst/>
              <a:gdLst/>
              <a:ahLst/>
              <a:cxnLst/>
              <a:rect l="l" t="t" r="r" b="b"/>
              <a:pathLst>
                <a:path w="341" h="260" extrusionOk="0">
                  <a:moveTo>
                    <a:pt x="308" y="260"/>
                  </a:moveTo>
                  <a:lnTo>
                    <a:pt x="114" y="260"/>
                  </a:lnTo>
                  <a:cubicBezTo>
                    <a:pt x="243" y="260"/>
                    <a:pt x="324" y="66"/>
                    <a:pt x="163" y="163"/>
                  </a:cubicBezTo>
                  <a:cubicBezTo>
                    <a:pt x="1" y="114"/>
                    <a:pt x="260" y="82"/>
                    <a:pt x="211" y="1"/>
                  </a:cubicBezTo>
                  <a:cubicBezTo>
                    <a:pt x="292" y="66"/>
                    <a:pt x="341" y="163"/>
                    <a:pt x="308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1"/>
            <p:cNvSpPr/>
            <p:nvPr/>
          </p:nvSpPr>
          <p:spPr>
            <a:xfrm>
              <a:off x="1568425" y="1941200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14" y="243"/>
                  </a:moveTo>
                  <a:cubicBezTo>
                    <a:pt x="17" y="211"/>
                    <a:pt x="1" y="114"/>
                    <a:pt x="17" y="0"/>
                  </a:cubicBezTo>
                  <a:cubicBezTo>
                    <a:pt x="81" y="97"/>
                    <a:pt x="179" y="130"/>
                    <a:pt x="11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1"/>
            <p:cNvSpPr/>
            <p:nvPr/>
          </p:nvSpPr>
          <p:spPr>
            <a:xfrm>
              <a:off x="939900" y="1942800"/>
              <a:ext cx="10525" cy="6100"/>
            </a:xfrm>
            <a:custGeom>
              <a:avLst/>
              <a:gdLst/>
              <a:ahLst/>
              <a:cxnLst/>
              <a:rect l="l" t="t" r="r" b="b"/>
              <a:pathLst>
                <a:path w="421" h="244" extrusionOk="0">
                  <a:moveTo>
                    <a:pt x="340" y="244"/>
                  </a:moveTo>
                  <a:cubicBezTo>
                    <a:pt x="243" y="244"/>
                    <a:pt x="324" y="98"/>
                    <a:pt x="243" y="82"/>
                  </a:cubicBezTo>
                  <a:cubicBezTo>
                    <a:pt x="194" y="98"/>
                    <a:pt x="162" y="130"/>
                    <a:pt x="146" y="179"/>
                  </a:cubicBezTo>
                  <a:cubicBezTo>
                    <a:pt x="0" y="114"/>
                    <a:pt x="162" y="1"/>
                    <a:pt x="340" y="33"/>
                  </a:cubicBezTo>
                  <a:cubicBezTo>
                    <a:pt x="291" y="163"/>
                    <a:pt x="421" y="179"/>
                    <a:pt x="34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1"/>
            <p:cNvSpPr/>
            <p:nvPr/>
          </p:nvSpPr>
          <p:spPr>
            <a:xfrm>
              <a:off x="1538475" y="1927025"/>
              <a:ext cx="5275" cy="5300"/>
            </a:xfrm>
            <a:custGeom>
              <a:avLst/>
              <a:gdLst/>
              <a:ahLst/>
              <a:cxnLst/>
              <a:rect l="l" t="t" r="r" b="b"/>
              <a:pathLst>
                <a:path w="211" h="212" extrusionOk="0">
                  <a:moveTo>
                    <a:pt x="195" y="211"/>
                  </a:moveTo>
                  <a:cubicBezTo>
                    <a:pt x="146" y="195"/>
                    <a:pt x="114" y="179"/>
                    <a:pt x="98" y="211"/>
                  </a:cubicBezTo>
                  <a:cubicBezTo>
                    <a:pt x="1" y="130"/>
                    <a:pt x="195" y="146"/>
                    <a:pt x="98" y="1"/>
                  </a:cubicBezTo>
                  <a:cubicBezTo>
                    <a:pt x="211" y="17"/>
                    <a:pt x="195" y="114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1"/>
            <p:cNvSpPr/>
            <p:nvPr/>
          </p:nvSpPr>
          <p:spPr>
            <a:xfrm>
              <a:off x="1553850" y="19213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98" y="325"/>
                  </a:moveTo>
                  <a:cubicBezTo>
                    <a:pt x="1" y="292"/>
                    <a:pt x="33" y="49"/>
                    <a:pt x="98" y="1"/>
                  </a:cubicBezTo>
                  <a:cubicBezTo>
                    <a:pt x="195" y="33"/>
                    <a:pt x="163" y="276"/>
                    <a:pt x="98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1"/>
            <p:cNvSpPr/>
            <p:nvPr/>
          </p:nvSpPr>
          <p:spPr>
            <a:xfrm>
              <a:off x="1539275" y="1917325"/>
              <a:ext cx="4075" cy="9325"/>
            </a:xfrm>
            <a:custGeom>
              <a:avLst/>
              <a:gdLst/>
              <a:ahLst/>
              <a:cxnLst/>
              <a:rect l="l" t="t" r="r" b="b"/>
              <a:pathLst>
                <a:path w="163" h="373" extrusionOk="0">
                  <a:moveTo>
                    <a:pt x="66" y="372"/>
                  </a:moveTo>
                  <a:cubicBezTo>
                    <a:pt x="1" y="275"/>
                    <a:pt x="66" y="162"/>
                    <a:pt x="66" y="0"/>
                  </a:cubicBezTo>
                  <a:cubicBezTo>
                    <a:pt x="163" y="65"/>
                    <a:pt x="66" y="259"/>
                    <a:pt x="163" y="340"/>
                  </a:cubicBezTo>
                  <a:cubicBezTo>
                    <a:pt x="98" y="324"/>
                    <a:pt x="66" y="340"/>
                    <a:pt x="66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41"/>
            <p:cNvSpPr/>
            <p:nvPr/>
          </p:nvSpPr>
          <p:spPr>
            <a:xfrm>
              <a:off x="1583400" y="1877250"/>
              <a:ext cx="8525" cy="7700"/>
            </a:xfrm>
            <a:custGeom>
              <a:avLst/>
              <a:gdLst/>
              <a:ahLst/>
              <a:cxnLst/>
              <a:rect l="l" t="t" r="r" b="b"/>
              <a:pathLst>
                <a:path w="341" h="308" extrusionOk="0">
                  <a:moveTo>
                    <a:pt x="130" y="308"/>
                  </a:moveTo>
                  <a:cubicBezTo>
                    <a:pt x="0" y="227"/>
                    <a:pt x="195" y="97"/>
                    <a:pt x="81" y="0"/>
                  </a:cubicBezTo>
                  <a:cubicBezTo>
                    <a:pt x="340" y="0"/>
                    <a:pt x="130" y="195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1"/>
            <p:cNvSpPr/>
            <p:nvPr/>
          </p:nvSpPr>
          <p:spPr>
            <a:xfrm>
              <a:off x="1569225" y="1880900"/>
              <a:ext cx="8125" cy="5275"/>
            </a:xfrm>
            <a:custGeom>
              <a:avLst/>
              <a:gdLst/>
              <a:ahLst/>
              <a:cxnLst/>
              <a:rect l="l" t="t" r="r" b="b"/>
              <a:pathLst>
                <a:path w="325" h="211" extrusionOk="0">
                  <a:moveTo>
                    <a:pt x="211" y="162"/>
                  </a:moveTo>
                  <a:cubicBezTo>
                    <a:pt x="66" y="210"/>
                    <a:pt x="179" y="49"/>
                    <a:pt x="17" y="97"/>
                  </a:cubicBezTo>
                  <a:cubicBezTo>
                    <a:pt x="1" y="16"/>
                    <a:pt x="163" y="65"/>
                    <a:pt x="163" y="0"/>
                  </a:cubicBezTo>
                  <a:cubicBezTo>
                    <a:pt x="325" y="16"/>
                    <a:pt x="195" y="49"/>
                    <a:pt x="21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1"/>
            <p:cNvSpPr/>
            <p:nvPr/>
          </p:nvSpPr>
          <p:spPr>
            <a:xfrm>
              <a:off x="1593525" y="18772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0" y="195"/>
                  </a:moveTo>
                  <a:cubicBezTo>
                    <a:pt x="81" y="162"/>
                    <a:pt x="33" y="33"/>
                    <a:pt x="97" y="0"/>
                  </a:cubicBezTo>
                  <a:cubicBezTo>
                    <a:pt x="227" y="65"/>
                    <a:pt x="211" y="195"/>
                    <a:pt x="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1"/>
            <p:cNvSpPr/>
            <p:nvPr/>
          </p:nvSpPr>
          <p:spPr>
            <a:xfrm>
              <a:off x="1569650" y="1857425"/>
              <a:ext cx="8525" cy="12550"/>
            </a:xfrm>
            <a:custGeom>
              <a:avLst/>
              <a:gdLst/>
              <a:ahLst/>
              <a:cxnLst/>
              <a:rect l="l" t="t" r="r" b="b"/>
              <a:pathLst>
                <a:path w="341" h="502" extrusionOk="0">
                  <a:moveTo>
                    <a:pt x="194" y="502"/>
                  </a:moveTo>
                  <a:cubicBezTo>
                    <a:pt x="65" y="405"/>
                    <a:pt x="0" y="65"/>
                    <a:pt x="130" y="0"/>
                  </a:cubicBezTo>
                  <a:cubicBezTo>
                    <a:pt x="211" y="16"/>
                    <a:pt x="259" y="81"/>
                    <a:pt x="275" y="162"/>
                  </a:cubicBezTo>
                  <a:cubicBezTo>
                    <a:pt x="146" y="16"/>
                    <a:pt x="97" y="453"/>
                    <a:pt x="324" y="356"/>
                  </a:cubicBezTo>
                  <a:cubicBezTo>
                    <a:pt x="340" y="453"/>
                    <a:pt x="146" y="389"/>
                    <a:pt x="194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561550" y="1835550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195" y="163"/>
                  </a:moveTo>
                  <a:lnTo>
                    <a:pt x="49" y="163"/>
                  </a:lnTo>
                  <a:cubicBezTo>
                    <a:pt x="0" y="33"/>
                    <a:pt x="227" y="114"/>
                    <a:pt x="195" y="1"/>
                  </a:cubicBezTo>
                  <a:cubicBezTo>
                    <a:pt x="308" y="1"/>
                    <a:pt x="227" y="147"/>
                    <a:pt x="195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571675" y="181695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259" y="308"/>
                  </a:moveTo>
                  <a:cubicBezTo>
                    <a:pt x="0" y="275"/>
                    <a:pt x="227" y="113"/>
                    <a:pt x="113" y="0"/>
                  </a:cubicBezTo>
                  <a:cubicBezTo>
                    <a:pt x="275" y="16"/>
                    <a:pt x="178" y="227"/>
                    <a:pt x="25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99600" y="18157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4" y="243"/>
                  </a:moveTo>
                  <a:lnTo>
                    <a:pt x="49" y="243"/>
                  </a:lnTo>
                  <a:cubicBezTo>
                    <a:pt x="162" y="211"/>
                    <a:pt x="0" y="1"/>
                    <a:pt x="194" y="33"/>
                  </a:cubicBezTo>
                  <a:cubicBezTo>
                    <a:pt x="194" y="98"/>
                    <a:pt x="194" y="162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947975" y="1774050"/>
              <a:ext cx="4900" cy="9325"/>
            </a:xfrm>
            <a:custGeom>
              <a:avLst/>
              <a:gdLst/>
              <a:ahLst/>
              <a:cxnLst/>
              <a:rect l="l" t="t" r="r" b="b"/>
              <a:pathLst>
                <a:path w="196" h="373" extrusionOk="0">
                  <a:moveTo>
                    <a:pt x="147" y="372"/>
                  </a:moveTo>
                  <a:cubicBezTo>
                    <a:pt x="33" y="356"/>
                    <a:pt x="49" y="227"/>
                    <a:pt x="1" y="81"/>
                  </a:cubicBezTo>
                  <a:cubicBezTo>
                    <a:pt x="82" y="81"/>
                    <a:pt x="98" y="49"/>
                    <a:pt x="98" y="0"/>
                  </a:cubicBezTo>
                  <a:cubicBezTo>
                    <a:pt x="195" y="81"/>
                    <a:pt x="49" y="243"/>
                    <a:pt x="147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625900" y="1762700"/>
              <a:ext cx="4075" cy="6500"/>
            </a:xfrm>
            <a:custGeom>
              <a:avLst/>
              <a:gdLst/>
              <a:ahLst/>
              <a:cxnLst/>
              <a:rect l="l" t="t" r="r" b="b"/>
              <a:pathLst>
                <a:path w="163" h="260" extrusionOk="0">
                  <a:moveTo>
                    <a:pt x="97" y="260"/>
                  </a:moveTo>
                  <a:cubicBezTo>
                    <a:pt x="17" y="227"/>
                    <a:pt x="65" y="66"/>
                    <a:pt x="0" y="1"/>
                  </a:cubicBezTo>
                  <a:cubicBezTo>
                    <a:pt x="162" y="17"/>
                    <a:pt x="146" y="179"/>
                    <a:pt x="97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946375" y="1691475"/>
              <a:ext cx="4475" cy="5300"/>
            </a:xfrm>
            <a:custGeom>
              <a:avLst/>
              <a:gdLst/>
              <a:ahLst/>
              <a:cxnLst/>
              <a:rect l="l" t="t" r="r" b="b"/>
              <a:pathLst>
                <a:path w="179" h="212" extrusionOk="0">
                  <a:moveTo>
                    <a:pt x="146" y="211"/>
                  </a:moveTo>
                  <a:cubicBezTo>
                    <a:pt x="65" y="195"/>
                    <a:pt x="0" y="130"/>
                    <a:pt x="0" y="49"/>
                  </a:cubicBezTo>
                  <a:cubicBezTo>
                    <a:pt x="178" y="1"/>
                    <a:pt x="146" y="130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932200" y="1603650"/>
              <a:ext cx="5275" cy="14200"/>
            </a:xfrm>
            <a:custGeom>
              <a:avLst/>
              <a:gdLst/>
              <a:ahLst/>
              <a:cxnLst/>
              <a:rect l="l" t="t" r="r" b="b"/>
              <a:pathLst>
                <a:path w="211" h="568" extrusionOk="0">
                  <a:moveTo>
                    <a:pt x="211" y="567"/>
                  </a:moveTo>
                  <a:cubicBezTo>
                    <a:pt x="162" y="551"/>
                    <a:pt x="146" y="486"/>
                    <a:pt x="114" y="535"/>
                  </a:cubicBezTo>
                  <a:cubicBezTo>
                    <a:pt x="0" y="373"/>
                    <a:pt x="0" y="162"/>
                    <a:pt x="114" y="1"/>
                  </a:cubicBezTo>
                  <a:cubicBezTo>
                    <a:pt x="146" y="211"/>
                    <a:pt x="146" y="341"/>
                    <a:pt x="211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945550" y="1609725"/>
              <a:ext cx="7325" cy="6500"/>
            </a:xfrm>
            <a:custGeom>
              <a:avLst/>
              <a:gdLst/>
              <a:ahLst/>
              <a:cxnLst/>
              <a:rect l="l" t="t" r="r" b="b"/>
              <a:pathLst>
                <a:path w="293" h="260" extrusionOk="0">
                  <a:moveTo>
                    <a:pt x="292" y="259"/>
                  </a:moveTo>
                  <a:cubicBezTo>
                    <a:pt x="163" y="195"/>
                    <a:pt x="114" y="65"/>
                    <a:pt x="1" y="0"/>
                  </a:cubicBezTo>
                  <a:cubicBezTo>
                    <a:pt x="276" y="33"/>
                    <a:pt x="276" y="114"/>
                    <a:pt x="29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937050" y="1598400"/>
              <a:ext cx="13375" cy="10550"/>
            </a:xfrm>
            <a:custGeom>
              <a:avLst/>
              <a:gdLst/>
              <a:ahLst/>
              <a:cxnLst/>
              <a:rect l="l" t="t" r="r" b="b"/>
              <a:pathLst>
                <a:path w="535" h="422" extrusionOk="0">
                  <a:moveTo>
                    <a:pt x="292" y="178"/>
                  </a:moveTo>
                  <a:cubicBezTo>
                    <a:pt x="227" y="178"/>
                    <a:pt x="244" y="243"/>
                    <a:pt x="244" y="275"/>
                  </a:cubicBezTo>
                  <a:cubicBezTo>
                    <a:pt x="98" y="243"/>
                    <a:pt x="130" y="81"/>
                    <a:pt x="1" y="49"/>
                  </a:cubicBezTo>
                  <a:cubicBezTo>
                    <a:pt x="33" y="0"/>
                    <a:pt x="98" y="16"/>
                    <a:pt x="98" y="81"/>
                  </a:cubicBezTo>
                  <a:cubicBezTo>
                    <a:pt x="260" y="49"/>
                    <a:pt x="211" y="81"/>
                    <a:pt x="389" y="33"/>
                  </a:cubicBezTo>
                  <a:cubicBezTo>
                    <a:pt x="405" y="146"/>
                    <a:pt x="454" y="259"/>
                    <a:pt x="535" y="340"/>
                  </a:cubicBezTo>
                  <a:cubicBezTo>
                    <a:pt x="470" y="405"/>
                    <a:pt x="373" y="421"/>
                    <a:pt x="292" y="405"/>
                  </a:cubicBezTo>
                  <a:cubicBezTo>
                    <a:pt x="130" y="324"/>
                    <a:pt x="405" y="243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924100" y="1589475"/>
              <a:ext cx="9750" cy="9350"/>
            </a:xfrm>
            <a:custGeom>
              <a:avLst/>
              <a:gdLst/>
              <a:ahLst/>
              <a:cxnLst/>
              <a:rect l="l" t="t" r="r" b="b"/>
              <a:pathLst>
                <a:path w="390" h="374" extrusionOk="0">
                  <a:moveTo>
                    <a:pt x="373" y="373"/>
                  </a:moveTo>
                  <a:cubicBezTo>
                    <a:pt x="179" y="341"/>
                    <a:pt x="308" y="228"/>
                    <a:pt x="276" y="147"/>
                  </a:cubicBezTo>
                  <a:cubicBezTo>
                    <a:pt x="211" y="17"/>
                    <a:pt x="1" y="179"/>
                    <a:pt x="276" y="1"/>
                  </a:cubicBezTo>
                  <a:cubicBezTo>
                    <a:pt x="389" y="147"/>
                    <a:pt x="308" y="228"/>
                    <a:pt x="373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622650" y="1578150"/>
              <a:ext cx="9750" cy="7325"/>
            </a:xfrm>
            <a:custGeom>
              <a:avLst/>
              <a:gdLst/>
              <a:ahLst/>
              <a:cxnLst/>
              <a:rect l="l" t="t" r="r" b="b"/>
              <a:pathLst>
                <a:path w="390" h="293" extrusionOk="0">
                  <a:moveTo>
                    <a:pt x="325" y="292"/>
                  </a:moveTo>
                  <a:cubicBezTo>
                    <a:pt x="1" y="260"/>
                    <a:pt x="373" y="146"/>
                    <a:pt x="211" y="33"/>
                  </a:cubicBezTo>
                  <a:cubicBezTo>
                    <a:pt x="389" y="1"/>
                    <a:pt x="276" y="211"/>
                    <a:pt x="325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930175" y="1563575"/>
              <a:ext cx="3275" cy="10150"/>
            </a:xfrm>
            <a:custGeom>
              <a:avLst/>
              <a:gdLst/>
              <a:ahLst/>
              <a:cxnLst/>
              <a:rect l="l" t="t" r="r" b="b"/>
              <a:pathLst>
                <a:path w="131" h="406" extrusionOk="0">
                  <a:moveTo>
                    <a:pt x="98" y="373"/>
                  </a:moveTo>
                  <a:cubicBezTo>
                    <a:pt x="49" y="406"/>
                    <a:pt x="17" y="114"/>
                    <a:pt x="1" y="1"/>
                  </a:cubicBezTo>
                  <a:cubicBezTo>
                    <a:pt x="81" y="98"/>
                    <a:pt x="130" y="244"/>
                    <a:pt x="98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940700" y="1551050"/>
              <a:ext cx="4875" cy="5675"/>
            </a:xfrm>
            <a:custGeom>
              <a:avLst/>
              <a:gdLst/>
              <a:ahLst/>
              <a:cxnLst/>
              <a:rect l="l" t="t" r="r" b="b"/>
              <a:pathLst>
                <a:path w="195" h="227" extrusionOk="0">
                  <a:moveTo>
                    <a:pt x="0" y="194"/>
                  </a:moveTo>
                  <a:cubicBezTo>
                    <a:pt x="98" y="130"/>
                    <a:pt x="0" y="113"/>
                    <a:pt x="0" y="32"/>
                  </a:cubicBezTo>
                  <a:cubicBezTo>
                    <a:pt x="195" y="0"/>
                    <a:pt x="195" y="227"/>
                    <a:pt x="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1"/>
            <p:cNvSpPr/>
            <p:nvPr/>
          </p:nvSpPr>
          <p:spPr>
            <a:xfrm>
              <a:off x="958900" y="15417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82" y="227"/>
                  </a:moveTo>
                  <a:cubicBezTo>
                    <a:pt x="1" y="163"/>
                    <a:pt x="82" y="146"/>
                    <a:pt x="33" y="17"/>
                  </a:cubicBezTo>
                  <a:cubicBezTo>
                    <a:pt x="211" y="1"/>
                    <a:pt x="130" y="195"/>
                    <a:pt x="8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1"/>
            <p:cNvSpPr/>
            <p:nvPr/>
          </p:nvSpPr>
          <p:spPr>
            <a:xfrm>
              <a:off x="1649375" y="1516225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49" y="276"/>
                  </a:moveTo>
                  <a:cubicBezTo>
                    <a:pt x="146" y="163"/>
                    <a:pt x="33" y="130"/>
                    <a:pt x="0" y="1"/>
                  </a:cubicBezTo>
                  <a:cubicBezTo>
                    <a:pt x="146" y="17"/>
                    <a:pt x="324" y="260"/>
                    <a:pt x="49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1"/>
            <p:cNvSpPr/>
            <p:nvPr/>
          </p:nvSpPr>
          <p:spPr>
            <a:xfrm>
              <a:off x="1081550" y="1519875"/>
              <a:ext cx="6100" cy="7725"/>
            </a:xfrm>
            <a:custGeom>
              <a:avLst/>
              <a:gdLst/>
              <a:ahLst/>
              <a:cxnLst/>
              <a:rect l="l" t="t" r="r" b="b"/>
              <a:pathLst>
                <a:path w="244" h="309" extrusionOk="0">
                  <a:moveTo>
                    <a:pt x="243" y="308"/>
                  </a:moveTo>
                  <a:lnTo>
                    <a:pt x="114" y="308"/>
                  </a:lnTo>
                  <a:cubicBezTo>
                    <a:pt x="0" y="227"/>
                    <a:pt x="114" y="98"/>
                    <a:pt x="114" y="0"/>
                  </a:cubicBezTo>
                  <a:cubicBezTo>
                    <a:pt x="146" y="114"/>
                    <a:pt x="243" y="179"/>
                    <a:pt x="24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1"/>
            <p:cNvSpPr/>
            <p:nvPr/>
          </p:nvSpPr>
          <p:spPr>
            <a:xfrm>
              <a:off x="1041075" y="1491150"/>
              <a:ext cx="5675" cy="4050"/>
            </a:xfrm>
            <a:custGeom>
              <a:avLst/>
              <a:gdLst/>
              <a:ahLst/>
              <a:cxnLst/>
              <a:rect l="l" t="t" r="r" b="b"/>
              <a:pathLst>
                <a:path w="227" h="162" extrusionOk="0">
                  <a:moveTo>
                    <a:pt x="114" y="162"/>
                  </a:moveTo>
                  <a:cubicBezTo>
                    <a:pt x="16" y="162"/>
                    <a:pt x="0" y="113"/>
                    <a:pt x="16" y="32"/>
                  </a:cubicBezTo>
                  <a:cubicBezTo>
                    <a:pt x="65" y="32"/>
                    <a:pt x="97" y="32"/>
                    <a:pt x="114" y="0"/>
                  </a:cubicBezTo>
                  <a:cubicBezTo>
                    <a:pt x="227" y="16"/>
                    <a:pt x="146" y="146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1"/>
            <p:cNvSpPr/>
            <p:nvPr/>
          </p:nvSpPr>
          <p:spPr>
            <a:xfrm>
              <a:off x="1035800" y="1486275"/>
              <a:ext cx="4900" cy="6500"/>
            </a:xfrm>
            <a:custGeom>
              <a:avLst/>
              <a:gdLst/>
              <a:ahLst/>
              <a:cxnLst/>
              <a:rect l="l" t="t" r="r" b="b"/>
              <a:pathLst>
                <a:path w="196" h="260" extrusionOk="0">
                  <a:moveTo>
                    <a:pt x="82" y="260"/>
                  </a:moveTo>
                  <a:cubicBezTo>
                    <a:pt x="1" y="211"/>
                    <a:pt x="98" y="146"/>
                    <a:pt x="33" y="33"/>
                  </a:cubicBezTo>
                  <a:cubicBezTo>
                    <a:pt x="195" y="1"/>
                    <a:pt x="179" y="130"/>
                    <a:pt x="179" y="227"/>
                  </a:cubicBezTo>
                  <a:cubicBezTo>
                    <a:pt x="114" y="227"/>
                    <a:pt x="98" y="244"/>
                    <a:pt x="82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1"/>
            <p:cNvSpPr/>
            <p:nvPr/>
          </p:nvSpPr>
          <p:spPr>
            <a:xfrm>
              <a:off x="997775" y="1473725"/>
              <a:ext cx="6075" cy="9350"/>
            </a:xfrm>
            <a:custGeom>
              <a:avLst/>
              <a:gdLst/>
              <a:ahLst/>
              <a:cxnLst/>
              <a:rect l="l" t="t" r="r" b="b"/>
              <a:pathLst>
                <a:path w="243" h="374" extrusionOk="0">
                  <a:moveTo>
                    <a:pt x="194" y="373"/>
                  </a:moveTo>
                  <a:cubicBezTo>
                    <a:pt x="97" y="276"/>
                    <a:pt x="113" y="211"/>
                    <a:pt x="0" y="82"/>
                  </a:cubicBezTo>
                  <a:cubicBezTo>
                    <a:pt x="32" y="66"/>
                    <a:pt x="81" y="49"/>
                    <a:pt x="97" y="1"/>
                  </a:cubicBezTo>
                  <a:cubicBezTo>
                    <a:pt x="211" y="1"/>
                    <a:pt x="65" y="163"/>
                    <a:pt x="243" y="114"/>
                  </a:cubicBezTo>
                  <a:cubicBezTo>
                    <a:pt x="178" y="211"/>
                    <a:pt x="227" y="228"/>
                    <a:pt x="19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1"/>
            <p:cNvSpPr/>
            <p:nvPr/>
          </p:nvSpPr>
          <p:spPr>
            <a:xfrm>
              <a:off x="1116350" y="1434075"/>
              <a:ext cx="16225" cy="18650"/>
            </a:xfrm>
            <a:custGeom>
              <a:avLst/>
              <a:gdLst/>
              <a:ahLst/>
              <a:cxnLst/>
              <a:rect l="l" t="t" r="r" b="b"/>
              <a:pathLst>
                <a:path w="649" h="746" extrusionOk="0">
                  <a:moveTo>
                    <a:pt x="616" y="729"/>
                  </a:moveTo>
                  <a:cubicBezTo>
                    <a:pt x="357" y="745"/>
                    <a:pt x="616" y="502"/>
                    <a:pt x="470" y="405"/>
                  </a:cubicBezTo>
                  <a:cubicBezTo>
                    <a:pt x="243" y="389"/>
                    <a:pt x="340" y="551"/>
                    <a:pt x="373" y="632"/>
                  </a:cubicBezTo>
                  <a:cubicBezTo>
                    <a:pt x="0" y="599"/>
                    <a:pt x="535" y="292"/>
                    <a:pt x="130" y="308"/>
                  </a:cubicBezTo>
                  <a:cubicBezTo>
                    <a:pt x="162" y="211"/>
                    <a:pt x="179" y="130"/>
                    <a:pt x="162" y="33"/>
                  </a:cubicBezTo>
                  <a:cubicBezTo>
                    <a:pt x="340" y="0"/>
                    <a:pt x="243" y="162"/>
                    <a:pt x="276" y="227"/>
                  </a:cubicBezTo>
                  <a:cubicBezTo>
                    <a:pt x="454" y="114"/>
                    <a:pt x="438" y="340"/>
                    <a:pt x="648" y="195"/>
                  </a:cubicBezTo>
                  <a:cubicBezTo>
                    <a:pt x="567" y="357"/>
                    <a:pt x="551" y="551"/>
                    <a:pt x="61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1"/>
            <p:cNvSpPr/>
            <p:nvPr/>
          </p:nvSpPr>
          <p:spPr>
            <a:xfrm>
              <a:off x="1642900" y="1426375"/>
              <a:ext cx="16200" cy="7325"/>
            </a:xfrm>
            <a:custGeom>
              <a:avLst/>
              <a:gdLst/>
              <a:ahLst/>
              <a:cxnLst/>
              <a:rect l="l" t="t" r="r" b="b"/>
              <a:pathLst>
                <a:path w="648" h="293" extrusionOk="0">
                  <a:moveTo>
                    <a:pt x="275" y="276"/>
                  </a:moveTo>
                  <a:cubicBezTo>
                    <a:pt x="0" y="292"/>
                    <a:pt x="308" y="98"/>
                    <a:pt x="81" y="82"/>
                  </a:cubicBezTo>
                  <a:cubicBezTo>
                    <a:pt x="162" y="1"/>
                    <a:pt x="340" y="179"/>
                    <a:pt x="454" y="33"/>
                  </a:cubicBezTo>
                  <a:cubicBezTo>
                    <a:pt x="648" y="147"/>
                    <a:pt x="275" y="179"/>
                    <a:pt x="275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1"/>
            <p:cNvSpPr/>
            <p:nvPr/>
          </p:nvSpPr>
          <p:spPr>
            <a:xfrm>
              <a:off x="1623875" y="1404125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292" y="195"/>
                  </a:moveTo>
                  <a:cubicBezTo>
                    <a:pt x="195" y="33"/>
                    <a:pt x="65" y="308"/>
                    <a:pt x="0" y="0"/>
                  </a:cubicBezTo>
                  <a:lnTo>
                    <a:pt x="243" y="0"/>
                  </a:lnTo>
                  <a:cubicBezTo>
                    <a:pt x="276" y="114"/>
                    <a:pt x="373" y="81"/>
                    <a:pt x="292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1"/>
            <p:cNvSpPr/>
            <p:nvPr/>
          </p:nvSpPr>
          <p:spPr>
            <a:xfrm>
              <a:off x="1611325" y="1387925"/>
              <a:ext cx="33225" cy="17025"/>
            </a:xfrm>
            <a:custGeom>
              <a:avLst/>
              <a:gdLst/>
              <a:ahLst/>
              <a:cxnLst/>
              <a:rect l="l" t="t" r="r" b="b"/>
              <a:pathLst>
                <a:path w="1329" h="681" extrusionOk="0">
                  <a:moveTo>
                    <a:pt x="1182" y="681"/>
                  </a:moveTo>
                  <a:cubicBezTo>
                    <a:pt x="1085" y="470"/>
                    <a:pt x="778" y="438"/>
                    <a:pt x="729" y="211"/>
                  </a:cubicBezTo>
                  <a:cubicBezTo>
                    <a:pt x="664" y="211"/>
                    <a:pt x="648" y="244"/>
                    <a:pt x="600" y="244"/>
                  </a:cubicBezTo>
                  <a:cubicBezTo>
                    <a:pt x="664" y="325"/>
                    <a:pt x="680" y="438"/>
                    <a:pt x="745" y="519"/>
                  </a:cubicBezTo>
                  <a:cubicBezTo>
                    <a:pt x="600" y="535"/>
                    <a:pt x="292" y="422"/>
                    <a:pt x="260" y="648"/>
                  </a:cubicBezTo>
                  <a:cubicBezTo>
                    <a:pt x="1" y="487"/>
                    <a:pt x="600" y="389"/>
                    <a:pt x="551" y="147"/>
                  </a:cubicBezTo>
                  <a:cubicBezTo>
                    <a:pt x="697" y="147"/>
                    <a:pt x="842" y="98"/>
                    <a:pt x="972" y="1"/>
                  </a:cubicBezTo>
                  <a:cubicBezTo>
                    <a:pt x="1101" y="66"/>
                    <a:pt x="1215" y="147"/>
                    <a:pt x="1312" y="244"/>
                  </a:cubicBezTo>
                  <a:cubicBezTo>
                    <a:pt x="1328" y="357"/>
                    <a:pt x="1247" y="406"/>
                    <a:pt x="1134" y="438"/>
                  </a:cubicBezTo>
                  <a:cubicBezTo>
                    <a:pt x="1247" y="519"/>
                    <a:pt x="1182" y="535"/>
                    <a:pt x="1182" y="6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1"/>
            <p:cNvSpPr/>
            <p:nvPr/>
          </p:nvSpPr>
          <p:spPr>
            <a:xfrm>
              <a:off x="1602425" y="13895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33" y="227"/>
                  </a:moveTo>
                  <a:cubicBezTo>
                    <a:pt x="0" y="1"/>
                    <a:pt x="340" y="211"/>
                    <a:pt x="324" y="1"/>
                  </a:cubicBezTo>
                  <a:cubicBezTo>
                    <a:pt x="357" y="49"/>
                    <a:pt x="454" y="82"/>
                    <a:pt x="470" y="163"/>
                  </a:cubicBezTo>
                  <a:cubicBezTo>
                    <a:pt x="243" y="130"/>
                    <a:pt x="243" y="227"/>
                    <a:pt x="33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1"/>
            <p:cNvSpPr/>
            <p:nvPr/>
          </p:nvSpPr>
          <p:spPr>
            <a:xfrm>
              <a:off x="1064950" y="1370925"/>
              <a:ext cx="10150" cy="4075"/>
            </a:xfrm>
            <a:custGeom>
              <a:avLst/>
              <a:gdLst/>
              <a:ahLst/>
              <a:cxnLst/>
              <a:rect l="l" t="t" r="r" b="b"/>
              <a:pathLst>
                <a:path w="406" h="163" extrusionOk="0">
                  <a:moveTo>
                    <a:pt x="340" y="163"/>
                  </a:moveTo>
                  <a:cubicBezTo>
                    <a:pt x="211" y="82"/>
                    <a:pt x="227" y="147"/>
                    <a:pt x="65" y="163"/>
                  </a:cubicBezTo>
                  <a:cubicBezTo>
                    <a:pt x="65" y="114"/>
                    <a:pt x="0" y="98"/>
                    <a:pt x="0" y="33"/>
                  </a:cubicBezTo>
                  <a:cubicBezTo>
                    <a:pt x="98" y="82"/>
                    <a:pt x="405" y="1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1"/>
            <p:cNvSpPr/>
            <p:nvPr/>
          </p:nvSpPr>
          <p:spPr>
            <a:xfrm>
              <a:off x="1001400" y="136285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146" y="211"/>
                  </a:moveTo>
                  <a:cubicBezTo>
                    <a:pt x="49" y="146"/>
                    <a:pt x="1" y="0"/>
                    <a:pt x="244" y="49"/>
                  </a:cubicBezTo>
                  <a:cubicBezTo>
                    <a:pt x="276" y="146"/>
                    <a:pt x="114" y="113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1"/>
            <p:cNvSpPr/>
            <p:nvPr/>
          </p:nvSpPr>
          <p:spPr>
            <a:xfrm>
              <a:off x="970650" y="1328025"/>
              <a:ext cx="12975" cy="15825"/>
            </a:xfrm>
            <a:custGeom>
              <a:avLst/>
              <a:gdLst/>
              <a:ahLst/>
              <a:cxnLst/>
              <a:rect l="l" t="t" r="r" b="b"/>
              <a:pathLst>
                <a:path w="519" h="633" extrusionOk="0">
                  <a:moveTo>
                    <a:pt x="340" y="600"/>
                  </a:moveTo>
                  <a:cubicBezTo>
                    <a:pt x="179" y="632"/>
                    <a:pt x="227" y="308"/>
                    <a:pt x="292" y="276"/>
                  </a:cubicBezTo>
                  <a:cubicBezTo>
                    <a:pt x="259" y="195"/>
                    <a:pt x="114" y="195"/>
                    <a:pt x="0" y="179"/>
                  </a:cubicBezTo>
                  <a:cubicBezTo>
                    <a:pt x="130" y="98"/>
                    <a:pt x="276" y="33"/>
                    <a:pt x="421" y="1"/>
                  </a:cubicBezTo>
                  <a:cubicBezTo>
                    <a:pt x="518" y="66"/>
                    <a:pt x="470" y="389"/>
                    <a:pt x="340" y="308"/>
                  </a:cubicBezTo>
                  <a:cubicBezTo>
                    <a:pt x="357" y="406"/>
                    <a:pt x="405" y="503"/>
                    <a:pt x="340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1"/>
            <p:cNvSpPr/>
            <p:nvPr/>
          </p:nvSpPr>
          <p:spPr>
            <a:xfrm>
              <a:off x="1105425" y="1322375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0" y="275"/>
                  </a:moveTo>
                  <a:cubicBezTo>
                    <a:pt x="0" y="211"/>
                    <a:pt x="97" y="33"/>
                    <a:pt x="162" y="0"/>
                  </a:cubicBezTo>
                  <a:cubicBezTo>
                    <a:pt x="276" y="49"/>
                    <a:pt x="114" y="178"/>
                    <a:pt x="130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1"/>
            <p:cNvSpPr/>
            <p:nvPr/>
          </p:nvSpPr>
          <p:spPr>
            <a:xfrm>
              <a:off x="1134150" y="1296875"/>
              <a:ext cx="6500" cy="7300"/>
            </a:xfrm>
            <a:custGeom>
              <a:avLst/>
              <a:gdLst/>
              <a:ahLst/>
              <a:cxnLst/>
              <a:rect l="l" t="t" r="r" b="b"/>
              <a:pathLst>
                <a:path w="260" h="292" extrusionOk="0">
                  <a:moveTo>
                    <a:pt x="211" y="292"/>
                  </a:moveTo>
                  <a:cubicBezTo>
                    <a:pt x="146" y="195"/>
                    <a:pt x="49" y="114"/>
                    <a:pt x="1" y="0"/>
                  </a:cubicBezTo>
                  <a:cubicBezTo>
                    <a:pt x="260" y="17"/>
                    <a:pt x="227" y="178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1"/>
            <p:cNvSpPr/>
            <p:nvPr/>
          </p:nvSpPr>
          <p:spPr>
            <a:xfrm>
              <a:off x="1300900" y="129242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195" y="211"/>
                  </a:moveTo>
                  <a:lnTo>
                    <a:pt x="49" y="211"/>
                  </a:lnTo>
                  <a:cubicBezTo>
                    <a:pt x="82" y="162"/>
                    <a:pt x="1" y="33"/>
                    <a:pt x="98" y="49"/>
                  </a:cubicBezTo>
                  <a:cubicBezTo>
                    <a:pt x="260" y="0"/>
                    <a:pt x="179" y="146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1"/>
            <p:cNvSpPr/>
            <p:nvPr/>
          </p:nvSpPr>
          <p:spPr>
            <a:xfrm>
              <a:off x="1310200" y="1285125"/>
              <a:ext cx="8125" cy="7325"/>
            </a:xfrm>
            <a:custGeom>
              <a:avLst/>
              <a:gdLst/>
              <a:ahLst/>
              <a:cxnLst/>
              <a:rect l="l" t="t" r="r" b="b"/>
              <a:pathLst>
                <a:path w="325" h="293" extrusionOk="0">
                  <a:moveTo>
                    <a:pt x="211" y="292"/>
                  </a:moveTo>
                  <a:cubicBezTo>
                    <a:pt x="114" y="292"/>
                    <a:pt x="33" y="228"/>
                    <a:pt x="1" y="130"/>
                  </a:cubicBezTo>
                  <a:cubicBezTo>
                    <a:pt x="147" y="130"/>
                    <a:pt x="163" y="1"/>
                    <a:pt x="292" y="98"/>
                  </a:cubicBezTo>
                  <a:cubicBezTo>
                    <a:pt x="325" y="195"/>
                    <a:pt x="163" y="179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1"/>
            <p:cNvSpPr/>
            <p:nvPr/>
          </p:nvSpPr>
          <p:spPr>
            <a:xfrm>
              <a:off x="1644100" y="1266925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30" y="340"/>
                  </a:moveTo>
                  <a:cubicBezTo>
                    <a:pt x="98" y="178"/>
                    <a:pt x="1" y="146"/>
                    <a:pt x="130" y="0"/>
                  </a:cubicBezTo>
                  <a:cubicBezTo>
                    <a:pt x="195" y="0"/>
                    <a:pt x="195" y="114"/>
                    <a:pt x="130" y="114"/>
                  </a:cubicBezTo>
                  <a:cubicBezTo>
                    <a:pt x="179" y="178"/>
                    <a:pt x="260" y="211"/>
                    <a:pt x="341" y="211"/>
                  </a:cubicBezTo>
                  <a:cubicBezTo>
                    <a:pt x="325" y="292"/>
                    <a:pt x="260" y="340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1"/>
            <p:cNvSpPr/>
            <p:nvPr/>
          </p:nvSpPr>
          <p:spPr>
            <a:xfrm>
              <a:off x="1653425" y="1256400"/>
              <a:ext cx="10550" cy="17425"/>
            </a:xfrm>
            <a:custGeom>
              <a:avLst/>
              <a:gdLst/>
              <a:ahLst/>
              <a:cxnLst/>
              <a:rect l="l" t="t" r="r" b="b"/>
              <a:pathLst>
                <a:path w="422" h="697" extrusionOk="0">
                  <a:moveTo>
                    <a:pt x="0" y="697"/>
                  </a:moveTo>
                  <a:cubicBezTo>
                    <a:pt x="227" y="486"/>
                    <a:pt x="65" y="146"/>
                    <a:pt x="421" y="0"/>
                  </a:cubicBezTo>
                  <a:cubicBezTo>
                    <a:pt x="324" y="114"/>
                    <a:pt x="340" y="616"/>
                    <a:pt x="0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1"/>
            <p:cNvSpPr/>
            <p:nvPr/>
          </p:nvSpPr>
          <p:spPr>
            <a:xfrm>
              <a:off x="1209025" y="12592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98" y="244"/>
                  </a:moveTo>
                  <a:cubicBezTo>
                    <a:pt x="65" y="163"/>
                    <a:pt x="1" y="1"/>
                    <a:pt x="195" y="1"/>
                  </a:cubicBezTo>
                  <a:cubicBezTo>
                    <a:pt x="195" y="98"/>
                    <a:pt x="114" y="146"/>
                    <a:pt x="98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1"/>
            <p:cNvSpPr/>
            <p:nvPr/>
          </p:nvSpPr>
          <p:spPr>
            <a:xfrm>
              <a:off x="1623875" y="12442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92" y="179"/>
                  </a:moveTo>
                  <a:cubicBezTo>
                    <a:pt x="146" y="163"/>
                    <a:pt x="17" y="130"/>
                    <a:pt x="0" y="17"/>
                  </a:cubicBezTo>
                  <a:cubicBezTo>
                    <a:pt x="114" y="1"/>
                    <a:pt x="227" y="1"/>
                    <a:pt x="340" y="49"/>
                  </a:cubicBezTo>
                  <a:cubicBezTo>
                    <a:pt x="308" y="82"/>
                    <a:pt x="292" y="130"/>
                    <a:pt x="292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1"/>
            <p:cNvSpPr/>
            <p:nvPr/>
          </p:nvSpPr>
          <p:spPr>
            <a:xfrm>
              <a:off x="1251925" y="1226850"/>
              <a:ext cx="17850" cy="24300"/>
            </a:xfrm>
            <a:custGeom>
              <a:avLst/>
              <a:gdLst/>
              <a:ahLst/>
              <a:cxnLst/>
              <a:rect l="l" t="t" r="r" b="b"/>
              <a:pathLst>
                <a:path w="714" h="972" extrusionOk="0">
                  <a:moveTo>
                    <a:pt x="244" y="972"/>
                  </a:moveTo>
                  <a:cubicBezTo>
                    <a:pt x="1" y="664"/>
                    <a:pt x="292" y="146"/>
                    <a:pt x="713" y="1"/>
                  </a:cubicBezTo>
                  <a:cubicBezTo>
                    <a:pt x="648" y="260"/>
                    <a:pt x="227" y="551"/>
                    <a:pt x="244" y="9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1"/>
            <p:cNvSpPr/>
            <p:nvPr/>
          </p:nvSpPr>
          <p:spPr>
            <a:xfrm>
              <a:off x="1294425" y="1207025"/>
              <a:ext cx="14600" cy="10950"/>
            </a:xfrm>
            <a:custGeom>
              <a:avLst/>
              <a:gdLst/>
              <a:ahLst/>
              <a:cxnLst/>
              <a:rect l="l" t="t" r="r" b="b"/>
              <a:pathLst>
                <a:path w="584" h="438" extrusionOk="0">
                  <a:moveTo>
                    <a:pt x="341" y="437"/>
                  </a:moveTo>
                  <a:cubicBezTo>
                    <a:pt x="146" y="405"/>
                    <a:pt x="341" y="308"/>
                    <a:pt x="292" y="162"/>
                  </a:cubicBezTo>
                  <a:cubicBezTo>
                    <a:pt x="179" y="162"/>
                    <a:pt x="130" y="195"/>
                    <a:pt x="146" y="276"/>
                  </a:cubicBezTo>
                  <a:cubicBezTo>
                    <a:pt x="1" y="178"/>
                    <a:pt x="260" y="81"/>
                    <a:pt x="341" y="33"/>
                  </a:cubicBezTo>
                  <a:cubicBezTo>
                    <a:pt x="486" y="0"/>
                    <a:pt x="421" y="130"/>
                    <a:pt x="583" y="98"/>
                  </a:cubicBezTo>
                  <a:cubicBezTo>
                    <a:pt x="567" y="243"/>
                    <a:pt x="421" y="324"/>
                    <a:pt x="341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1"/>
            <p:cNvSpPr/>
            <p:nvPr/>
          </p:nvSpPr>
          <p:spPr>
            <a:xfrm>
              <a:off x="1561950" y="1182325"/>
              <a:ext cx="9750" cy="12575"/>
            </a:xfrm>
            <a:custGeom>
              <a:avLst/>
              <a:gdLst/>
              <a:ahLst/>
              <a:cxnLst/>
              <a:rect l="l" t="t" r="r" b="b"/>
              <a:pathLst>
                <a:path w="390" h="503" extrusionOk="0">
                  <a:moveTo>
                    <a:pt x="130" y="503"/>
                  </a:moveTo>
                  <a:cubicBezTo>
                    <a:pt x="0" y="341"/>
                    <a:pt x="195" y="130"/>
                    <a:pt x="276" y="1"/>
                  </a:cubicBezTo>
                  <a:cubicBezTo>
                    <a:pt x="389" y="147"/>
                    <a:pt x="98" y="308"/>
                    <a:pt x="13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1"/>
            <p:cNvSpPr/>
            <p:nvPr/>
          </p:nvSpPr>
          <p:spPr>
            <a:xfrm>
              <a:off x="1533625" y="1074275"/>
              <a:ext cx="8925" cy="6900"/>
            </a:xfrm>
            <a:custGeom>
              <a:avLst/>
              <a:gdLst/>
              <a:ahLst/>
              <a:cxnLst/>
              <a:rect l="l" t="t" r="r" b="b"/>
              <a:pathLst>
                <a:path w="357" h="276" extrusionOk="0">
                  <a:moveTo>
                    <a:pt x="211" y="276"/>
                  </a:moveTo>
                  <a:cubicBezTo>
                    <a:pt x="130" y="259"/>
                    <a:pt x="81" y="227"/>
                    <a:pt x="0" y="211"/>
                  </a:cubicBezTo>
                  <a:cubicBezTo>
                    <a:pt x="97" y="130"/>
                    <a:pt x="162" y="0"/>
                    <a:pt x="340" y="65"/>
                  </a:cubicBezTo>
                  <a:cubicBezTo>
                    <a:pt x="356" y="178"/>
                    <a:pt x="243" y="195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1"/>
            <p:cNvSpPr/>
            <p:nvPr/>
          </p:nvSpPr>
          <p:spPr>
            <a:xfrm>
              <a:off x="1275800" y="3199475"/>
              <a:ext cx="12175" cy="10150"/>
            </a:xfrm>
            <a:custGeom>
              <a:avLst/>
              <a:gdLst/>
              <a:ahLst/>
              <a:cxnLst/>
              <a:rect l="l" t="t" r="r" b="b"/>
              <a:pathLst>
                <a:path w="487" h="406" extrusionOk="0">
                  <a:moveTo>
                    <a:pt x="308" y="195"/>
                  </a:moveTo>
                  <a:lnTo>
                    <a:pt x="308" y="373"/>
                  </a:lnTo>
                  <a:cubicBezTo>
                    <a:pt x="244" y="373"/>
                    <a:pt x="163" y="373"/>
                    <a:pt x="163" y="405"/>
                  </a:cubicBezTo>
                  <a:cubicBezTo>
                    <a:pt x="130" y="357"/>
                    <a:pt x="1" y="357"/>
                    <a:pt x="17" y="276"/>
                  </a:cubicBezTo>
                  <a:cubicBezTo>
                    <a:pt x="228" y="292"/>
                    <a:pt x="422" y="1"/>
                    <a:pt x="487" y="227"/>
                  </a:cubicBezTo>
                  <a:cubicBezTo>
                    <a:pt x="438" y="195"/>
                    <a:pt x="373" y="195"/>
                    <a:pt x="30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1"/>
            <p:cNvSpPr/>
            <p:nvPr/>
          </p:nvSpPr>
          <p:spPr>
            <a:xfrm>
              <a:off x="1385500" y="3047300"/>
              <a:ext cx="4875" cy="13375"/>
            </a:xfrm>
            <a:custGeom>
              <a:avLst/>
              <a:gdLst/>
              <a:ahLst/>
              <a:cxnLst/>
              <a:rect l="l" t="t" r="r" b="b"/>
              <a:pathLst>
                <a:path w="195" h="535" extrusionOk="0">
                  <a:moveTo>
                    <a:pt x="113" y="535"/>
                  </a:moveTo>
                  <a:cubicBezTo>
                    <a:pt x="0" y="357"/>
                    <a:pt x="32" y="130"/>
                    <a:pt x="194" y="1"/>
                  </a:cubicBezTo>
                  <a:cubicBezTo>
                    <a:pt x="178" y="114"/>
                    <a:pt x="146" y="341"/>
                    <a:pt x="113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1"/>
            <p:cNvSpPr/>
            <p:nvPr/>
          </p:nvSpPr>
          <p:spPr>
            <a:xfrm>
              <a:off x="1352300" y="3012100"/>
              <a:ext cx="14600" cy="12575"/>
            </a:xfrm>
            <a:custGeom>
              <a:avLst/>
              <a:gdLst/>
              <a:ahLst/>
              <a:cxnLst/>
              <a:rect l="l" t="t" r="r" b="b"/>
              <a:pathLst>
                <a:path w="584" h="503" extrusionOk="0">
                  <a:moveTo>
                    <a:pt x="583" y="194"/>
                  </a:moveTo>
                  <a:cubicBezTo>
                    <a:pt x="551" y="275"/>
                    <a:pt x="470" y="292"/>
                    <a:pt x="486" y="405"/>
                  </a:cubicBezTo>
                  <a:cubicBezTo>
                    <a:pt x="357" y="373"/>
                    <a:pt x="162" y="340"/>
                    <a:pt x="211" y="502"/>
                  </a:cubicBezTo>
                  <a:cubicBezTo>
                    <a:pt x="146" y="405"/>
                    <a:pt x="82" y="308"/>
                    <a:pt x="1" y="211"/>
                  </a:cubicBezTo>
                  <a:cubicBezTo>
                    <a:pt x="211" y="243"/>
                    <a:pt x="373" y="97"/>
                    <a:pt x="389" y="275"/>
                  </a:cubicBezTo>
                  <a:cubicBezTo>
                    <a:pt x="535" y="243"/>
                    <a:pt x="454" y="178"/>
                    <a:pt x="438" y="97"/>
                  </a:cubicBezTo>
                  <a:cubicBezTo>
                    <a:pt x="502" y="0"/>
                    <a:pt x="454" y="243"/>
                    <a:pt x="583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1"/>
            <p:cNvSpPr/>
            <p:nvPr/>
          </p:nvSpPr>
          <p:spPr>
            <a:xfrm>
              <a:off x="1409775" y="2966350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7" y="292"/>
                  </a:moveTo>
                  <a:cubicBezTo>
                    <a:pt x="65" y="325"/>
                    <a:pt x="0" y="17"/>
                    <a:pt x="211" y="1"/>
                  </a:cubicBezTo>
                  <a:cubicBezTo>
                    <a:pt x="130" y="276"/>
                    <a:pt x="243" y="130"/>
                    <a:pt x="35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1"/>
            <p:cNvSpPr/>
            <p:nvPr/>
          </p:nvSpPr>
          <p:spPr>
            <a:xfrm>
              <a:off x="1370525" y="2962725"/>
              <a:ext cx="6075" cy="6500"/>
            </a:xfrm>
            <a:custGeom>
              <a:avLst/>
              <a:gdLst/>
              <a:ahLst/>
              <a:cxnLst/>
              <a:rect l="l" t="t" r="r" b="b"/>
              <a:pathLst>
                <a:path w="243" h="260" extrusionOk="0">
                  <a:moveTo>
                    <a:pt x="97" y="0"/>
                  </a:moveTo>
                  <a:cubicBezTo>
                    <a:pt x="243" y="0"/>
                    <a:pt x="211" y="211"/>
                    <a:pt x="146" y="259"/>
                  </a:cubicBezTo>
                  <a:cubicBezTo>
                    <a:pt x="81" y="243"/>
                    <a:pt x="65" y="194"/>
                    <a:pt x="0" y="194"/>
                  </a:cubicBezTo>
                  <a:cubicBezTo>
                    <a:pt x="113" y="178"/>
                    <a:pt x="162" y="146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1"/>
            <p:cNvSpPr/>
            <p:nvPr/>
          </p:nvSpPr>
          <p:spPr>
            <a:xfrm>
              <a:off x="937050" y="1162900"/>
              <a:ext cx="722475" cy="1697050"/>
            </a:xfrm>
            <a:custGeom>
              <a:avLst/>
              <a:gdLst/>
              <a:ahLst/>
              <a:cxnLst/>
              <a:rect l="l" t="t" r="r" b="b"/>
              <a:pathLst>
                <a:path w="28899" h="67882" extrusionOk="0">
                  <a:moveTo>
                    <a:pt x="19589" y="67800"/>
                  </a:moveTo>
                  <a:cubicBezTo>
                    <a:pt x="19687" y="67509"/>
                    <a:pt x="19751" y="67104"/>
                    <a:pt x="19670" y="66894"/>
                  </a:cubicBezTo>
                  <a:cubicBezTo>
                    <a:pt x="20026" y="66764"/>
                    <a:pt x="19557" y="66214"/>
                    <a:pt x="20091" y="66149"/>
                  </a:cubicBezTo>
                  <a:cubicBezTo>
                    <a:pt x="20107" y="66019"/>
                    <a:pt x="19816" y="66100"/>
                    <a:pt x="19848" y="65938"/>
                  </a:cubicBezTo>
                  <a:cubicBezTo>
                    <a:pt x="19929" y="65841"/>
                    <a:pt x="20010" y="65744"/>
                    <a:pt x="20075" y="65647"/>
                  </a:cubicBezTo>
                  <a:cubicBezTo>
                    <a:pt x="19913" y="65550"/>
                    <a:pt x="19994" y="65339"/>
                    <a:pt x="20172" y="65307"/>
                  </a:cubicBezTo>
                  <a:cubicBezTo>
                    <a:pt x="20172" y="65356"/>
                    <a:pt x="20253" y="65339"/>
                    <a:pt x="20269" y="65372"/>
                  </a:cubicBezTo>
                  <a:cubicBezTo>
                    <a:pt x="20107" y="65501"/>
                    <a:pt x="20156" y="65841"/>
                    <a:pt x="20269" y="65971"/>
                  </a:cubicBezTo>
                  <a:cubicBezTo>
                    <a:pt x="20269" y="65728"/>
                    <a:pt x="20383" y="65420"/>
                    <a:pt x="20253" y="65210"/>
                  </a:cubicBezTo>
                  <a:cubicBezTo>
                    <a:pt x="20253" y="65242"/>
                    <a:pt x="20269" y="65291"/>
                    <a:pt x="20221" y="65307"/>
                  </a:cubicBezTo>
                  <a:cubicBezTo>
                    <a:pt x="20221" y="65210"/>
                    <a:pt x="20107" y="65210"/>
                    <a:pt x="20107" y="65097"/>
                  </a:cubicBezTo>
                  <a:cubicBezTo>
                    <a:pt x="20221" y="65080"/>
                    <a:pt x="20269" y="65194"/>
                    <a:pt x="20253" y="65064"/>
                  </a:cubicBezTo>
                  <a:cubicBezTo>
                    <a:pt x="20205" y="65016"/>
                    <a:pt x="20124" y="65000"/>
                    <a:pt x="20107" y="64935"/>
                  </a:cubicBezTo>
                  <a:cubicBezTo>
                    <a:pt x="20269" y="64708"/>
                    <a:pt x="20302" y="64417"/>
                    <a:pt x="20188" y="64158"/>
                  </a:cubicBezTo>
                  <a:cubicBezTo>
                    <a:pt x="20577" y="63850"/>
                    <a:pt x="20059" y="63203"/>
                    <a:pt x="20690" y="63154"/>
                  </a:cubicBezTo>
                  <a:cubicBezTo>
                    <a:pt x="20545" y="62895"/>
                    <a:pt x="20577" y="62571"/>
                    <a:pt x="20771" y="62345"/>
                  </a:cubicBezTo>
                  <a:cubicBezTo>
                    <a:pt x="20771" y="62280"/>
                    <a:pt x="20609" y="62312"/>
                    <a:pt x="20625" y="62247"/>
                  </a:cubicBezTo>
                  <a:cubicBezTo>
                    <a:pt x="20917" y="61972"/>
                    <a:pt x="20480" y="61567"/>
                    <a:pt x="20609" y="61227"/>
                  </a:cubicBezTo>
                  <a:cubicBezTo>
                    <a:pt x="20804" y="61244"/>
                    <a:pt x="20561" y="61567"/>
                    <a:pt x="20804" y="61470"/>
                  </a:cubicBezTo>
                  <a:cubicBezTo>
                    <a:pt x="20609" y="60985"/>
                    <a:pt x="20982" y="60596"/>
                    <a:pt x="20965" y="60224"/>
                  </a:cubicBezTo>
                  <a:cubicBezTo>
                    <a:pt x="21079" y="60224"/>
                    <a:pt x="21014" y="60369"/>
                    <a:pt x="21176" y="60353"/>
                  </a:cubicBezTo>
                  <a:cubicBezTo>
                    <a:pt x="21160" y="60240"/>
                    <a:pt x="21241" y="60013"/>
                    <a:pt x="21176" y="59884"/>
                  </a:cubicBezTo>
                  <a:cubicBezTo>
                    <a:pt x="21241" y="59868"/>
                    <a:pt x="21257" y="59835"/>
                    <a:pt x="21354" y="59851"/>
                  </a:cubicBezTo>
                  <a:cubicBezTo>
                    <a:pt x="21241" y="59592"/>
                    <a:pt x="21451" y="59382"/>
                    <a:pt x="21532" y="59107"/>
                  </a:cubicBezTo>
                  <a:cubicBezTo>
                    <a:pt x="21435" y="59058"/>
                    <a:pt x="21354" y="59188"/>
                    <a:pt x="21338" y="59107"/>
                  </a:cubicBezTo>
                  <a:cubicBezTo>
                    <a:pt x="21305" y="59010"/>
                    <a:pt x="21338" y="58977"/>
                    <a:pt x="21338" y="58896"/>
                  </a:cubicBezTo>
                  <a:cubicBezTo>
                    <a:pt x="21403" y="58945"/>
                    <a:pt x="21516" y="58945"/>
                    <a:pt x="21532" y="58864"/>
                  </a:cubicBezTo>
                  <a:cubicBezTo>
                    <a:pt x="21435" y="58572"/>
                    <a:pt x="21564" y="58216"/>
                    <a:pt x="21354" y="57957"/>
                  </a:cubicBezTo>
                  <a:cubicBezTo>
                    <a:pt x="21548" y="58054"/>
                    <a:pt x="21403" y="57876"/>
                    <a:pt x="21403" y="57860"/>
                  </a:cubicBezTo>
                  <a:cubicBezTo>
                    <a:pt x="21419" y="57844"/>
                    <a:pt x="21500" y="57860"/>
                    <a:pt x="21500" y="57860"/>
                  </a:cubicBezTo>
                  <a:cubicBezTo>
                    <a:pt x="21726" y="57342"/>
                    <a:pt x="21241" y="56322"/>
                    <a:pt x="21500" y="56079"/>
                  </a:cubicBezTo>
                  <a:cubicBezTo>
                    <a:pt x="21386" y="56144"/>
                    <a:pt x="21192" y="55934"/>
                    <a:pt x="21354" y="55820"/>
                  </a:cubicBezTo>
                  <a:cubicBezTo>
                    <a:pt x="21483" y="55788"/>
                    <a:pt x="21451" y="55885"/>
                    <a:pt x="21548" y="55885"/>
                  </a:cubicBezTo>
                  <a:cubicBezTo>
                    <a:pt x="21451" y="55076"/>
                    <a:pt x="21548" y="54169"/>
                    <a:pt x="21483" y="53230"/>
                  </a:cubicBezTo>
                  <a:cubicBezTo>
                    <a:pt x="21483" y="53246"/>
                    <a:pt x="21483" y="53295"/>
                    <a:pt x="21435" y="53295"/>
                  </a:cubicBezTo>
                  <a:cubicBezTo>
                    <a:pt x="21500" y="52842"/>
                    <a:pt x="21629" y="52664"/>
                    <a:pt x="21516" y="52275"/>
                  </a:cubicBezTo>
                  <a:cubicBezTo>
                    <a:pt x="21597" y="51951"/>
                    <a:pt x="21516" y="51320"/>
                    <a:pt x="21532" y="51142"/>
                  </a:cubicBezTo>
                  <a:cubicBezTo>
                    <a:pt x="21516" y="51174"/>
                    <a:pt x="21435" y="51336"/>
                    <a:pt x="21403" y="51239"/>
                  </a:cubicBezTo>
                  <a:cubicBezTo>
                    <a:pt x="21694" y="50883"/>
                    <a:pt x="21694" y="50575"/>
                    <a:pt x="21662" y="50073"/>
                  </a:cubicBezTo>
                  <a:cubicBezTo>
                    <a:pt x="21888" y="50025"/>
                    <a:pt x="21888" y="49669"/>
                    <a:pt x="21662" y="49669"/>
                  </a:cubicBezTo>
                  <a:cubicBezTo>
                    <a:pt x="21629" y="49749"/>
                    <a:pt x="21678" y="49830"/>
                    <a:pt x="21759" y="49863"/>
                  </a:cubicBezTo>
                  <a:cubicBezTo>
                    <a:pt x="21694" y="49911"/>
                    <a:pt x="21759" y="50041"/>
                    <a:pt x="21564" y="50009"/>
                  </a:cubicBezTo>
                  <a:cubicBezTo>
                    <a:pt x="21564" y="49830"/>
                    <a:pt x="21500" y="49296"/>
                    <a:pt x="21710" y="49555"/>
                  </a:cubicBezTo>
                  <a:cubicBezTo>
                    <a:pt x="21516" y="49037"/>
                    <a:pt x="21872" y="48875"/>
                    <a:pt x="21726" y="48422"/>
                  </a:cubicBezTo>
                  <a:cubicBezTo>
                    <a:pt x="22196" y="48341"/>
                    <a:pt x="21791" y="47710"/>
                    <a:pt x="22050" y="47742"/>
                  </a:cubicBezTo>
                  <a:cubicBezTo>
                    <a:pt x="21921" y="47613"/>
                    <a:pt x="21969" y="47386"/>
                    <a:pt x="22131" y="47305"/>
                  </a:cubicBezTo>
                  <a:cubicBezTo>
                    <a:pt x="22261" y="47596"/>
                    <a:pt x="22180" y="47807"/>
                    <a:pt x="22293" y="47985"/>
                  </a:cubicBezTo>
                  <a:cubicBezTo>
                    <a:pt x="22277" y="47872"/>
                    <a:pt x="22277" y="47774"/>
                    <a:pt x="22390" y="47742"/>
                  </a:cubicBezTo>
                  <a:cubicBezTo>
                    <a:pt x="22244" y="47629"/>
                    <a:pt x="22228" y="47418"/>
                    <a:pt x="22374" y="47305"/>
                  </a:cubicBezTo>
                  <a:cubicBezTo>
                    <a:pt x="22163" y="47305"/>
                    <a:pt x="22341" y="47175"/>
                    <a:pt x="22374" y="47143"/>
                  </a:cubicBezTo>
                  <a:cubicBezTo>
                    <a:pt x="22212" y="47095"/>
                    <a:pt x="22341" y="47240"/>
                    <a:pt x="22180" y="47208"/>
                  </a:cubicBezTo>
                  <a:cubicBezTo>
                    <a:pt x="22115" y="46965"/>
                    <a:pt x="22163" y="46706"/>
                    <a:pt x="22309" y="46496"/>
                  </a:cubicBezTo>
                  <a:cubicBezTo>
                    <a:pt x="22309" y="46560"/>
                    <a:pt x="22358" y="46609"/>
                    <a:pt x="22406" y="46641"/>
                  </a:cubicBezTo>
                  <a:cubicBezTo>
                    <a:pt x="22341" y="46447"/>
                    <a:pt x="22584" y="46236"/>
                    <a:pt x="22309" y="46204"/>
                  </a:cubicBezTo>
                  <a:cubicBezTo>
                    <a:pt x="22277" y="46269"/>
                    <a:pt x="22374" y="46415"/>
                    <a:pt x="22261" y="46431"/>
                  </a:cubicBezTo>
                  <a:cubicBezTo>
                    <a:pt x="22180" y="46236"/>
                    <a:pt x="22212" y="46026"/>
                    <a:pt x="22341" y="45864"/>
                  </a:cubicBezTo>
                  <a:cubicBezTo>
                    <a:pt x="22341" y="45913"/>
                    <a:pt x="22341" y="46107"/>
                    <a:pt x="22390" y="45994"/>
                  </a:cubicBezTo>
                  <a:cubicBezTo>
                    <a:pt x="22439" y="45832"/>
                    <a:pt x="22325" y="45799"/>
                    <a:pt x="22293" y="45702"/>
                  </a:cubicBezTo>
                  <a:cubicBezTo>
                    <a:pt x="22633" y="45346"/>
                    <a:pt x="22503" y="45103"/>
                    <a:pt x="22617" y="44747"/>
                  </a:cubicBezTo>
                  <a:cubicBezTo>
                    <a:pt x="22439" y="44715"/>
                    <a:pt x="22471" y="44504"/>
                    <a:pt x="22455" y="44342"/>
                  </a:cubicBezTo>
                  <a:cubicBezTo>
                    <a:pt x="22503" y="44342"/>
                    <a:pt x="22552" y="44326"/>
                    <a:pt x="22601" y="44310"/>
                  </a:cubicBezTo>
                  <a:cubicBezTo>
                    <a:pt x="22730" y="44294"/>
                    <a:pt x="22633" y="44440"/>
                    <a:pt x="22795" y="44407"/>
                  </a:cubicBezTo>
                  <a:cubicBezTo>
                    <a:pt x="22811" y="44278"/>
                    <a:pt x="22730" y="43970"/>
                    <a:pt x="22924" y="43776"/>
                  </a:cubicBezTo>
                  <a:cubicBezTo>
                    <a:pt x="22827" y="43679"/>
                    <a:pt x="22714" y="43290"/>
                    <a:pt x="23021" y="43225"/>
                  </a:cubicBezTo>
                  <a:cubicBezTo>
                    <a:pt x="23070" y="43468"/>
                    <a:pt x="23119" y="43679"/>
                    <a:pt x="23021" y="43808"/>
                  </a:cubicBezTo>
                  <a:cubicBezTo>
                    <a:pt x="23183" y="43841"/>
                    <a:pt x="22957" y="44488"/>
                    <a:pt x="23232" y="44440"/>
                  </a:cubicBezTo>
                  <a:cubicBezTo>
                    <a:pt x="23167" y="44472"/>
                    <a:pt x="23070" y="44488"/>
                    <a:pt x="23086" y="44569"/>
                  </a:cubicBezTo>
                  <a:cubicBezTo>
                    <a:pt x="23183" y="44650"/>
                    <a:pt x="23280" y="44731"/>
                    <a:pt x="23378" y="44812"/>
                  </a:cubicBezTo>
                  <a:cubicBezTo>
                    <a:pt x="23038" y="44796"/>
                    <a:pt x="23539" y="45006"/>
                    <a:pt x="23248" y="45039"/>
                  </a:cubicBezTo>
                  <a:cubicBezTo>
                    <a:pt x="23200" y="45152"/>
                    <a:pt x="23361" y="45103"/>
                    <a:pt x="23394" y="45168"/>
                  </a:cubicBezTo>
                  <a:cubicBezTo>
                    <a:pt x="23345" y="45265"/>
                    <a:pt x="23232" y="45314"/>
                    <a:pt x="23200" y="45411"/>
                  </a:cubicBezTo>
                  <a:cubicBezTo>
                    <a:pt x="23588" y="46172"/>
                    <a:pt x="23183" y="47046"/>
                    <a:pt x="23313" y="47791"/>
                  </a:cubicBezTo>
                  <a:cubicBezTo>
                    <a:pt x="23345" y="47629"/>
                    <a:pt x="23329" y="47418"/>
                    <a:pt x="23491" y="47321"/>
                  </a:cubicBezTo>
                  <a:cubicBezTo>
                    <a:pt x="23491" y="47386"/>
                    <a:pt x="23361" y="47499"/>
                    <a:pt x="23491" y="47532"/>
                  </a:cubicBezTo>
                  <a:cubicBezTo>
                    <a:pt x="23523" y="47467"/>
                    <a:pt x="23491" y="47354"/>
                    <a:pt x="23572" y="47321"/>
                  </a:cubicBezTo>
                  <a:cubicBezTo>
                    <a:pt x="23669" y="47499"/>
                    <a:pt x="23410" y="47629"/>
                    <a:pt x="23491" y="47693"/>
                  </a:cubicBezTo>
                  <a:cubicBezTo>
                    <a:pt x="23507" y="47499"/>
                    <a:pt x="23669" y="47693"/>
                    <a:pt x="23685" y="47693"/>
                  </a:cubicBezTo>
                  <a:cubicBezTo>
                    <a:pt x="23766" y="47629"/>
                    <a:pt x="23637" y="47532"/>
                    <a:pt x="23815" y="47418"/>
                  </a:cubicBezTo>
                  <a:cubicBezTo>
                    <a:pt x="23734" y="47418"/>
                    <a:pt x="23718" y="47467"/>
                    <a:pt x="23620" y="47467"/>
                  </a:cubicBezTo>
                  <a:cubicBezTo>
                    <a:pt x="23637" y="47386"/>
                    <a:pt x="23750" y="47386"/>
                    <a:pt x="23766" y="47321"/>
                  </a:cubicBezTo>
                  <a:cubicBezTo>
                    <a:pt x="23264" y="46868"/>
                    <a:pt x="23701" y="46123"/>
                    <a:pt x="23442" y="45589"/>
                  </a:cubicBezTo>
                  <a:cubicBezTo>
                    <a:pt x="23685" y="45557"/>
                    <a:pt x="23556" y="45427"/>
                    <a:pt x="23442" y="45443"/>
                  </a:cubicBezTo>
                  <a:cubicBezTo>
                    <a:pt x="23507" y="45298"/>
                    <a:pt x="23604" y="45265"/>
                    <a:pt x="23718" y="45217"/>
                  </a:cubicBezTo>
                  <a:cubicBezTo>
                    <a:pt x="23394" y="45071"/>
                    <a:pt x="23750" y="44666"/>
                    <a:pt x="23523" y="44472"/>
                  </a:cubicBezTo>
                  <a:cubicBezTo>
                    <a:pt x="23815" y="44278"/>
                    <a:pt x="23459" y="43792"/>
                    <a:pt x="23507" y="43565"/>
                  </a:cubicBezTo>
                  <a:cubicBezTo>
                    <a:pt x="23491" y="43598"/>
                    <a:pt x="23459" y="43598"/>
                    <a:pt x="23410" y="43598"/>
                  </a:cubicBezTo>
                  <a:cubicBezTo>
                    <a:pt x="23378" y="43484"/>
                    <a:pt x="23329" y="43403"/>
                    <a:pt x="23442" y="43339"/>
                  </a:cubicBezTo>
                  <a:cubicBezTo>
                    <a:pt x="23572" y="43403"/>
                    <a:pt x="23378" y="43387"/>
                    <a:pt x="23410" y="43501"/>
                  </a:cubicBezTo>
                  <a:cubicBezTo>
                    <a:pt x="23734" y="43258"/>
                    <a:pt x="23459" y="42869"/>
                    <a:pt x="23572" y="42529"/>
                  </a:cubicBezTo>
                  <a:cubicBezTo>
                    <a:pt x="23507" y="42464"/>
                    <a:pt x="23459" y="42400"/>
                    <a:pt x="23426" y="42319"/>
                  </a:cubicBezTo>
                  <a:cubicBezTo>
                    <a:pt x="23556" y="42254"/>
                    <a:pt x="23507" y="42076"/>
                    <a:pt x="23507" y="41914"/>
                  </a:cubicBezTo>
                  <a:cubicBezTo>
                    <a:pt x="23378" y="41898"/>
                    <a:pt x="23280" y="41833"/>
                    <a:pt x="23313" y="41687"/>
                  </a:cubicBezTo>
                  <a:cubicBezTo>
                    <a:pt x="22989" y="41865"/>
                    <a:pt x="23070" y="42173"/>
                    <a:pt x="23135" y="42384"/>
                  </a:cubicBezTo>
                  <a:cubicBezTo>
                    <a:pt x="22940" y="42270"/>
                    <a:pt x="22924" y="42464"/>
                    <a:pt x="22795" y="42335"/>
                  </a:cubicBezTo>
                  <a:cubicBezTo>
                    <a:pt x="23054" y="42222"/>
                    <a:pt x="22860" y="41687"/>
                    <a:pt x="22924" y="41558"/>
                  </a:cubicBezTo>
                  <a:cubicBezTo>
                    <a:pt x="22908" y="41623"/>
                    <a:pt x="22908" y="41704"/>
                    <a:pt x="22779" y="41687"/>
                  </a:cubicBezTo>
                  <a:cubicBezTo>
                    <a:pt x="22779" y="41590"/>
                    <a:pt x="22649" y="41396"/>
                    <a:pt x="22779" y="41315"/>
                  </a:cubicBezTo>
                  <a:cubicBezTo>
                    <a:pt x="22746" y="41493"/>
                    <a:pt x="22957" y="41445"/>
                    <a:pt x="22779" y="41558"/>
                  </a:cubicBezTo>
                  <a:cubicBezTo>
                    <a:pt x="22924" y="41509"/>
                    <a:pt x="23038" y="41412"/>
                    <a:pt x="23119" y="41283"/>
                  </a:cubicBezTo>
                  <a:cubicBezTo>
                    <a:pt x="22957" y="41266"/>
                    <a:pt x="23054" y="41396"/>
                    <a:pt x="22876" y="41347"/>
                  </a:cubicBezTo>
                  <a:cubicBezTo>
                    <a:pt x="22876" y="41315"/>
                    <a:pt x="22827" y="41315"/>
                    <a:pt x="22827" y="41283"/>
                  </a:cubicBezTo>
                  <a:cubicBezTo>
                    <a:pt x="22957" y="41234"/>
                    <a:pt x="22876" y="40927"/>
                    <a:pt x="23054" y="41007"/>
                  </a:cubicBezTo>
                  <a:cubicBezTo>
                    <a:pt x="22973" y="40765"/>
                    <a:pt x="23005" y="40408"/>
                    <a:pt x="23280" y="40311"/>
                  </a:cubicBezTo>
                  <a:cubicBezTo>
                    <a:pt x="23167" y="39907"/>
                    <a:pt x="23021" y="39583"/>
                    <a:pt x="23119" y="39162"/>
                  </a:cubicBezTo>
                  <a:cubicBezTo>
                    <a:pt x="23183" y="39162"/>
                    <a:pt x="23297" y="39162"/>
                    <a:pt x="23313" y="39130"/>
                  </a:cubicBezTo>
                  <a:cubicBezTo>
                    <a:pt x="23200" y="39113"/>
                    <a:pt x="23183" y="39016"/>
                    <a:pt x="23102" y="38968"/>
                  </a:cubicBezTo>
                  <a:cubicBezTo>
                    <a:pt x="23264" y="38951"/>
                    <a:pt x="23102" y="38871"/>
                    <a:pt x="23200" y="38871"/>
                  </a:cubicBezTo>
                  <a:cubicBezTo>
                    <a:pt x="23216" y="38919"/>
                    <a:pt x="23297" y="38903"/>
                    <a:pt x="23345" y="38935"/>
                  </a:cubicBezTo>
                  <a:cubicBezTo>
                    <a:pt x="23329" y="38871"/>
                    <a:pt x="23345" y="38806"/>
                    <a:pt x="23394" y="38757"/>
                  </a:cubicBezTo>
                  <a:cubicBezTo>
                    <a:pt x="23232" y="38741"/>
                    <a:pt x="23329" y="38871"/>
                    <a:pt x="23151" y="38838"/>
                  </a:cubicBezTo>
                  <a:cubicBezTo>
                    <a:pt x="23151" y="38741"/>
                    <a:pt x="23070" y="38725"/>
                    <a:pt x="23054" y="38660"/>
                  </a:cubicBezTo>
                  <a:cubicBezTo>
                    <a:pt x="23216" y="38531"/>
                    <a:pt x="22908" y="38336"/>
                    <a:pt x="23086" y="38093"/>
                  </a:cubicBezTo>
                  <a:cubicBezTo>
                    <a:pt x="23151" y="38093"/>
                    <a:pt x="23183" y="38142"/>
                    <a:pt x="23280" y="38126"/>
                  </a:cubicBezTo>
                  <a:cubicBezTo>
                    <a:pt x="23264" y="37996"/>
                    <a:pt x="23054" y="38012"/>
                    <a:pt x="23038" y="37899"/>
                  </a:cubicBezTo>
                  <a:cubicBezTo>
                    <a:pt x="23102" y="37899"/>
                    <a:pt x="23119" y="37948"/>
                    <a:pt x="23183" y="37964"/>
                  </a:cubicBezTo>
                  <a:cubicBezTo>
                    <a:pt x="22827" y="37786"/>
                    <a:pt x="23200" y="37397"/>
                    <a:pt x="23216" y="37284"/>
                  </a:cubicBezTo>
                  <a:cubicBezTo>
                    <a:pt x="23200" y="37316"/>
                    <a:pt x="23135" y="37365"/>
                    <a:pt x="23119" y="37316"/>
                  </a:cubicBezTo>
                  <a:cubicBezTo>
                    <a:pt x="23200" y="36782"/>
                    <a:pt x="23086" y="36313"/>
                    <a:pt x="23086" y="35811"/>
                  </a:cubicBezTo>
                  <a:cubicBezTo>
                    <a:pt x="23135" y="35811"/>
                    <a:pt x="23151" y="35859"/>
                    <a:pt x="23183" y="35811"/>
                  </a:cubicBezTo>
                  <a:cubicBezTo>
                    <a:pt x="23135" y="35584"/>
                    <a:pt x="22568" y="34419"/>
                    <a:pt x="23151" y="34629"/>
                  </a:cubicBezTo>
                  <a:cubicBezTo>
                    <a:pt x="23151" y="34613"/>
                    <a:pt x="23151" y="34564"/>
                    <a:pt x="23200" y="34564"/>
                  </a:cubicBezTo>
                  <a:cubicBezTo>
                    <a:pt x="23200" y="34613"/>
                    <a:pt x="23200" y="34661"/>
                    <a:pt x="23248" y="34661"/>
                  </a:cubicBezTo>
                  <a:cubicBezTo>
                    <a:pt x="23313" y="34564"/>
                    <a:pt x="23167" y="34370"/>
                    <a:pt x="23135" y="34240"/>
                  </a:cubicBezTo>
                  <a:cubicBezTo>
                    <a:pt x="23216" y="34208"/>
                    <a:pt x="23280" y="34176"/>
                    <a:pt x="23329" y="34127"/>
                  </a:cubicBezTo>
                  <a:cubicBezTo>
                    <a:pt x="22989" y="33884"/>
                    <a:pt x="23507" y="33706"/>
                    <a:pt x="23361" y="33463"/>
                  </a:cubicBezTo>
                  <a:cubicBezTo>
                    <a:pt x="23491" y="33447"/>
                    <a:pt x="23410" y="33593"/>
                    <a:pt x="23572" y="33561"/>
                  </a:cubicBezTo>
                  <a:cubicBezTo>
                    <a:pt x="23167" y="33221"/>
                    <a:pt x="23491" y="32638"/>
                    <a:pt x="23345" y="32136"/>
                  </a:cubicBezTo>
                  <a:cubicBezTo>
                    <a:pt x="23475" y="32120"/>
                    <a:pt x="23297" y="32330"/>
                    <a:pt x="23491" y="32265"/>
                  </a:cubicBezTo>
                  <a:cubicBezTo>
                    <a:pt x="23345" y="31925"/>
                    <a:pt x="23507" y="31262"/>
                    <a:pt x="23361" y="30825"/>
                  </a:cubicBezTo>
                  <a:cubicBezTo>
                    <a:pt x="23507" y="30922"/>
                    <a:pt x="23426" y="30711"/>
                    <a:pt x="23556" y="30695"/>
                  </a:cubicBezTo>
                  <a:cubicBezTo>
                    <a:pt x="23879" y="30986"/>
                    <a:pt x="23588" y="31294"/>
                    <a:pt x="23863" y="31699"/>
                  </a:cubicBezTo>
                  <a:cubicBezTo>
                    <a:pt x="23928" y="31683"/>
                    <a:pt x="24106" y="31747"/>
                    <a:pt x="24106" y="31666"/>
                  </a:cubicBezTo>
                  <a:cubicBezTo>
                    <a:pt x="23653" y="31569"/>
                    <a:pt x="23912" y="31148"/>
                    <a:pt x="23750" y="30857"/>
                  </a:cubicBezTo>
                  <a:cubicBezTo>
                    <a:pt x="23831" y="30841"/>
                    <a:pt x="23782" y="30760"/>
                    <a:pt x="23944" y="30792"/>
                  </a:cubicBezTo>
                  <a:cubicBezTo>
                    <a:pt x="23653" y="30533"/>
                    <a:pt x="23718" y="30015"/>
                    <a:pt x="23863" y="29610"/>
                  </a:cubicBezTo>
                  <a:cubicBezTo>
                    <a:pt x="23653" y="29513"/>
                    <a:pt x="23896" y="29287"/>
                    <a:pt x="23750" y="29109"/>
                  </a:cubicBezTo>
                  <a:cubicBezTo>
                    <a:pt x="23831" y="29190"/>
                    <a:pt x="24041" y="29157"/>
                    <a:pt x="24041" y="29270"/>
                  </a:cubicBezTo>
                  <a:cubicBezTo>
                    <a:pt x="23928" y="29319"/>
                    <a:pt x="23847" y="29173"/>
                    <a:pt x="23863" y="29319"/>
                  </a:cubicBezTo>
                  <a:cubicBezTo>
                    <a:pt x="24203" y="29351"/>
                    <a:pt x="23977" y="29788"/>
                    <a:pt x="24106" y="29886"/>
                  </a:cubicBezTo>
                  <a:cubicBezTo>
                    <a:pt x="24106" y="29788"/>
                    <a:pt x="24187" y="29918"/>
                    <a:pt x="24300" y="29886"/>
                  </a:cubicBezTo>
                  <a:cubicBezTo>
                    <a:pt x="24171" y="29740"/>
                    <a:pt x="24300" y="29610"/>
                    <a:pt x="24155" y="29481"/>
                  </a:cubicBezTo>
                  <a:cubicBezTo>
                    <a:pt x="24300" y="29400"/>
                    <a:pt x="24430" y="29125"/>
                    <a:pt x="24155" y="29270"/>
                  </a:cubicBezTo>
                  <a:cubicBezTo>
                    <a:pt x="24430" y="29157"/>
                    <a:pt x="24203" y="28882"/>
                    <a:pt x="24430" y="28769"/>
                  </a:cubicBezTo>
                  <a:cubicBezTo>
                    <a:pt x="24397" y="29125"/>
                    <a:pt x="24624" y="29270"/>
                    <a:pt x="24624" y="29529"/>
                  </a:cubicBezTo>
                  <a:cubicBezTo>
                    <a:pt x="24786" y="29384"/>
                    <a:pt x="24689" y="29287"/>
                    <a:pt x="24721" y="29125"/>
                  </a:cubicBezTo>
                  <a:cubicBezTo>
                    <a:pt x="24770" y="29125"/>
                    <a:pt x="24818" y="29141"/>
                    <a:pt x="24851" y="29157"/>
                  </a:cubicBezTo>
                  <a:cubicBezTo>
                    <a:pt x="24867" y="28671"/>
                    <a:pt x="24818" y="28348"/>
                    <a:pt x="25126" y="27992"/>
                  </a:cubicBezTo>
                  <a:cubicBezTo>
                    <a:pt x="25061" y="27992"/>
                    <a:pt x="24980" y="27992"/>
                    <a:pt x="24980" y="27959"/>
                  </a:cubicBezTo>
                  <a:cubicBezTo>
                    <a:pt x="25175" y="27732"/>
                    <a:pt x="25077" y="27344"/>
                    <a:pt x="25045" y="27117"/>
                  </a:cubicBezTo>
                  <a:cubicBezTo>
                    <a:pt x="25045" y="27150"/>
                    <a:pt x="25045" y="27198"/>
                    <a:pt x="24964" y="27182"/>
                  </a:cubicBezTo>
                  <a:cubicBezTo>
                    <a:pt x="24964" y="27036"/>
                    <a:pt x="24899" y="26858"/>
                    <a:pt x="25094" y="26842"/>
                  </a:cubicBezTo>
                  <a:cubicBezTo>
                    <a:pt x="25077" y="26761"/>
                    <a:pt x="24899" y="26810"/>
                    <a:pt x="24899" y="26713"/>
                  </a:cubicBezTo>
                  <a:cubicBezTo>
                    <a:pt x="24996" y="26615"/>
                    <a:pt x="25191" y="26567"/>
                    <a:pt x="25272" y="26437"/>
                  </a:cubicBezTo>
                  <a:cubicBezTo>
                    <a:pt x="25077" y="26551"/>
                    <a:pt x="24980" y="25984"/>
                    <a:pt x="25304" y="26130"/>
                  </a:cubicBezTo>
                  <a:cubicBezTo>
                    <a:pt x="25336" y="25936"/>
                    <a:pt x="25191" y="25822"/>
                    <a:pt x="25450" y="25660"/>
                  </a:cubicBezTo>
                  <a:cubicBezTo>
                    <a:pt x="25353" y="25612"/>
                    <a:pt x="25272" y="25547"/>
                    <a:pt x="25207" y="25466"/>
                  </a:cubicBezTo>
                  <a:cubicBezTo>
                    <a:pt x="24737" y="25482"/>
                    <a:pt x="24689" y="25417"/>
                    <a:pt x="24333" y="25434"/>
                  </a:cubicBezTo>
                  <a:cubicBezTo>
                    <a:pt x="24446" y="25612"/>
                    <a:pt x="24511" y="25741"/>
                    <a:pt x="24203" y="25806"/>
                  </a:cubicBezTo>
                  <a:cubicBezTo>
                    <a:pt x="24333" y="25838"/>
                    <a:pt x="24333" y="26114"/>
                    <a:pt x="24203" y="26178"/>
                  </a:cubicBezTo>
                  <a:cubicBezTo>
                    <a:pt x="24511" y="26405"/>
                    <a:pt x="24106" y="26729"/>
                    <a:pt x="24171" y="27085"/>
                  </a:cubicBezTo>
                  <a:cubicBezTo>
                    <a:pt x="23944" y="27069"/>
                    <a:pt x="24122" y="27198"/>
                    <a:pt x="23944" y="27263"/>
                  </a:cubicBezTo>
                  <a:cubicBezTo>
                    <a:pt x="23912" y="27134"/>
                    <a:pt x="23879" y="27036"/>
                    <a:pt x="23831" y="26923"/>
                  </a:cubicBezTo>
                  <a:cubicBezTo>
                    <a:pt x="23977" y="26972"/>
                    <a:pt x="24025" y="26923"/>
                    <a:pt x="24122" y="26858"/>
                  </a:cubicBezTo>
                  <a:cubicBezTo>
                    <a:pt x="23993" y="26810"/>
                    <a:pt x="23993" y="26632"/>
                    <a:pt x="24122" y="26583"/>
                  </a:cubicBezTo>
                  <a:cubicBezTo>
                    <a:pt x="23912" y="26551"/>
                    <a:pt x="24041" y="26729"/>
                    <a:pt x="23928" y="26745"/>
                  </a:cubicBezTo>
                  <a:cubicBezTo>
                    <a:pt x="23879" y="26615"/>
                    <a:pt x="23815" y="26470"/>
                    <a:pt x="23734" y="26340"/>
                  </a:cubicBezTo>
                  <a:cubicBezTo>
                    <a:pt x="23993" y="26275"/>
                    <a:pt x="23977" y="26033"/>
                    <a:pt x="23863" y="25871"/>
                  </a:cubicBezTo>
                  <a:cubicBezTo>
                    <a:pt x="23977" y="25806"/>
                    <a:pt x="23993" y="25806"/>
                    <a:pt x="24106" y="25871"/>
                  </a:cubicBezTo>
                  <a:cubicBezTo>
                    <a:pt x="23912" y="25596"/>
                    <a:pt x="23912" y="25223"/>
                    <a:pt x="24138" y="24964"/>
                  </a:cubicBezTo>
                  <a:cubicBezTo>
                    <a:pt x="23782" y="24883"/>
                    <a:pt x="24236" y="24608"/>
                    <a:pt x="24138" y="24495"/>
                  </a:cubicBezTo>
                  <a:cubicBezTo>
                    <a:pt x="24106" y="24543"/>
                    <a:pt x="24041" y="24592"/>
                    <a:pt x="23993" y="24608"/>
                  </a:cubicBezTo>
                  <a:cubicBezTo>
                    <a:pt x="24025" y="24495"/>
                    <a:pt x="23912" y="24511"/>
                    <a:pt x="23944" y="24398"/>
                  </a:cubicBezTo>
                  <a:cubicBezTo>
                    <a:pt x="24122" y="24398"/>
                    <a:pt x="24106" y="24268"/>
                    <a:pt x="24171" y="24203"/>
                  </a:cubicBezTo>
                  <a:cubicBezTo>
                    <a:pt x="24090" y="24171"/>
                    <a:pt x="24009" y="24300"/>
                    <a:pt x="23977" y="24203"/>
                  </a:cubicBezTo>
                  <a:cubicBezTo>
                    <a:pt x="24025" y="23912"/>
                    <a:pt x="24058" y="23799"/>
                    <a:pt x="23912" y="23588"/>
                  </a:cubicBezTo>
                  <a:cubicBezTo>
                    <a:pt x="24074" y="23556"/>
                    <a:pt x="24219" y="23588"/>
                    <a:pt x="24203" y="23394"/>
                  </a:cubicBezTo>
                  <a:cubicBezTo>
                    <a:pt x="24138" y="23394"/>
                    <a:pt x="24074" y="23378"/>
                    <a:pt x="24009" y="23361"/>
                  </a:cubicBezTo>
                  <a:cubicBezTo>
                    <a:pt x="23944" y="23442"/>
                    <a:pt x="24155" y="23491"/>
                    <a:pt x="24009" y="23523"/>
                  </a:cubicBezTo>
                  <a:cubicBezTo>
                    <a:pt x="23912" y="23313"/>
                    <a:pt x="24219" y="23183"/>
                    <a:pt x="23896" y="23022"/>
                  </a:cubicBezTo>
                  <a:cubicBezTo>
                    <a:pt x="23944" y="22973"/>
                    <a:pt x="23944" y="22892"/>
                    <a:pt x="24090" y="22924"/>
                  </a:cubicBezTo>
                  <a:cubicBezTo>
                    <a:pt x="24074" y="22989"/>
                    <a:pt x="23912" y="22941"/>
                    <a:pt x="23944" y="23054"/>
                  </a:cubicBezTo>
                  <a:cubicBezTo>
                    <a:pt x="24171" y="23005"/>
                    <a:pt x="24187" y="23183"/>
                    <a:pt x="24203" y="23281"/>
                  </a:cubicBezTo>
                  <a:cubicBezTo>
                    <a:pt x="24203" y="23070"/>
                    <a:pt x="24721" y="22924"/>
                    <a:pt x="24381" y="22843"/>
                  </a:cubicBezTo>
                  <a:cubicBezTo>
                    <a:pt x="24495" y="22520"/>
                    <a:pt x="24673" y="22293"/>
                    <a:pt x="24835" y="21937"/>
                  </a:cubicBezTo>
                  <a:cubicBezTo>
                    <a:pt x="24899" y="21937"/>
                    <a:pt x="24916" y="21985"/>
                    <a:pt x="24980" y="22002"/>
                  </a:cubicBezTo>
                  <a:cubicBezTo>
                    <a:pt x="25077" y="21824"/>
                    <a:pt x="24737" y="21726"/>
                    <a:pt x="25029" y="21694"/>
                  </a:cubicBezTo>
                  <a:cubicBezTo>
                    <a:pt x="25029" y="21856"/>
                    <a:pt x="24996" y="22066"/>
                    <a:pt x="25126" y="22131"/>
                  </a:cubicBezTo>
                  <a:cubicBezTo>
                    <a:pt x="25126" y="22066"/>
                    <a:pt x="25158" y="22018"/>
                    <a:pt x="25223" y="22002"/>
                  </a:cubicBezTo>
                  <a:cubicBezTo>
                    <a:pt x="25110" y="22147"/>
                    <a:pt x="25417" y="22034"/>
                    <a:pt x="25320" y="22293"/>
                  </a:cubicBezTo>
                  <a:cubicBezTo>
                    <a:pt x="25515" y="22277"/>
                    <a:pt x="25482" y="22390"/>
                    <a:pt x="25612" y="22390"/>
                  </a:cubicBezTo>
                  <a:cubicBezTo>
                    <a:pt x="25693" y="22309"/>
                    <a:pt x="25676" y="22180"/>
                    <a:pt x="25806" y="22131"/>
                  </a:cubicBezTo>
                  <a:cubicBezTo>
                    <a:pt x="25952" y="22390"/>
                    <a:pt x="25919" y="22552"/>
                    <a:pt x="25725" y="22698"/>
                  </a:cubicBezTo>
                  <a:cubicBezTo>
                    <a:pt x="25693" y="22649"/>
                    <a:pt x="25774" y="22520"/>
                    <a:pt x="25660" y="22536"/>
                  </a:cubicBezTo>
                  <a:cubicBezTo>
                    <a:pt x="25693" y="22714"/>
                    <a:pt x="25498" y="22406"/>
                    <a:pt x="25531" y="22601"/>
                  </a:cubicBezTo>
                  <a:cubicBezTo>
                    <a:pt x="25725" y="22698"/>
                    <a:pt x="25725" y="22811"/>
                    <a:pt x="25822" y="22924"/>
                  </a:cubicBezTo>
                  <a:cubicBezTo>
                    <a:pt x="25612" y="22860"/>
                    <a:pt x="25952" y="23086"/>
                    <a:pt x="25676" y="23135"/>
                  </a:cubicBezTo>
                  <a:cubicBezTo>
                    <a:pt x="25725" y="23200"/>
                    <a:pt x="25838" y="23200"/>
                    <a:pt x="25887" y="23264"/>
                  </a:cubicBezTo>
                  <a:cubicBezTo>
                    <a:pt x="25579" y="23523"/>
                    <a:pt x="25628" y="24041"/>
                    <a:pt x="25563" y="24317"/>
                  </a:cubicBezTo>
                  <a:cubicBezTo>
                    <a:pt x="25628" y="24268"/>
                    <a:pt x="25612" y="24155"/>
                    <a:pt x="25757" y="24171"/>
                  </a:cubicBezTo>
                  <a:cubicBezTo>
                    <a:pt x="25757" y="24203"/>
                    <a:pt x="25806" y="24219"/>
                    <a:pt x="25806" y="24236"/>
                  </a:cubicBezTo>
                  <a:cubicBezTo>
                    <a:pt x="25595" y="24349"/>
                    <a:pt x="25838" y="24576"/>
                    <a:pt x="25579" y="24608"/>
                  </a:cubicBezTo>
                  <a:cubicBezTo>
                    <a:pt x="25579" y="24786"/>
                    <a:pt x="25628" y="24786"/>
                    <a:pt x="25531" y="24883"/>
                  </a:cubicBezTo>
                  <a:cubicBezTo>
                    <a:pt x="25644" y="24916"/>
                    <a:pt x="25757" y="24867"/>
                    <a:pt x="25741" y="25045"/>
                  </a:cubicBezTo>
                  <a:cubicBezTo>
                    <a:pt x="25644" y="25045"/>
                    <a:pt x="25644" y="24964"/>
                    <a:pt x="25531" y="24948"/>
                  </a:cubicBezTo>
                  <a:cubicBezTo>
                    <a:pt x="25515" y="25207"/>
                    <a:pt x="25709" y="25693"/>
                    <a:pt x="25466" y="25855"/>
                  </a:cubicBezTo>
                  <a:cubicBezTo>
                    <a:pt x="26211" y="26292"/>
                    <a:pt x="25191" y="26988"/>
                    <a:pt x="25725" y="27328"/>
                  </a:cubicBezTo>
                  <a:cubicBezTo>
                    <a:pt x="25676" y="27328"/>
                    <a:pt x="25693" y="27393"/>
                    <a:pt x="25644" y="27393"/>
                  </a:cubicBezTo>
                  <a:cubicBezTo>
                    <a:pt x="25660" y="27312"/>
                    <a:pt x="25612" y="27279"/>
                    <a:pt x="25498" y="27295"/>
                  </a:cubicBezTo>
                  <a:cubicBezTo>
                    <a:pt x="25515" y="27473"/>
                    <a:pt x="25498" y="27473"/>
                    <a:pt x="25401" y="27700"/>
                  </a:cubicBezTo>
                  <a:cubicBezTo>
                    <a:pt x="25660" y="27652"/>
                    <a:pt x="25628" y="27393"/>
                    <a:pt x="25822" y="27295"/>
                  </a:cubicBezTo>
                  <a:cubicBezTo>
                    <a:pt x="25919" y="27376"/>
                    <a:pt x="25871" y="27554"/>
                    <a:pt x="25887" y="27668"/>
                  </a:cubicBezTo>
                  <a:cubicBezTo>
                    <a:pt x="26016" y="27619"/>
                    <a:pt x="26016" y="27328"/>
                    <a:pt x="26016" y="27231"/>
                  </a:cubicBezTo>
                  <a:cubicBezTo>
                    <a:pt x="26016" y="27231"/>
                    <a:pt x="25854" y="27214"/>
                    <a:pt x="25871" y="27166"/>
                  </a:cubicBezTo>
                  <a:cubicBezTo>
                    <a:pt x="25887" y="27117"/>
                    <a:pt x="26000" y="27085"/>
                    <a:pt x="26016" y="27036"/>
                  </a:cubicBezTo>
                  <a:cubicBezTo>
                    <a:pt x="26049" y="26810"/>
                    <a:pt x="25806" y="26486"/>
                    <a:pt x="26097" y="26356"/>
                  </a:cubicBezTo>
                  <a:cubicBezTo>
                    <a:pt x="26065" y="26470"/>
                    <a:pt x="26130" y="26535"/>
                    <a:pt x="26243" y="26567"/>
                  </a:cubicBezTo>
                  <a:cubicBezTo>
                    <a:pt x="26130" y="26000"/>
                    <a:pt x="26259" y="25660"/>
                    <a:pt x="26211" y="25013"/>
                  </a:cubicBezTo>
                  <a:cubicBezTo>
                    <a:pt x="26259" y="25013"/>
                    <a:pt x="26259" y="25045"/>
                    <a:pt x="26308" y="25045"/>
                  </a:cubicBezTo>
                  <a:cubicBezTo>
                    <a:pt x="26194" y="24835"/>
                    <a:pt x="26373" y="24592"/>
                    <a:pt x="26146" y="24349"/>
                  </a:cubicBezTo>
                  <a:cubicBezTo>
                    <a:pt x="26211" y="24349"/>
                    <a:pt x="26227" y="24398"/>
                    <a:pt x="26292" y="24414"/>
                  </a:cubicBezTo>
                  <a:cubicBezTo>
                    <a:pt x="26243" y="24284"/>
                    <a:pt x="26178" y="24155"/>
                    <a:pt x="26081" y="24041"/>
                  </a:cubicBezTo>
                  <a:cubicBezTo>
                    <a:pt x="26194" y="24106"/>
                    <a:pt x="26243" y="23928"/>
                    <a:pt x="26373" y="23912"/>
                  </a:cubicBezTo>
                  <a:cubicBezTo>
                    <a:pt x="26259" y="23912"/>
                    <a:pt x="26211" y="23880"/>
                    <a:pt x="26227" y="23799"/>
                  </a:cubicBezTo>
                  <a:cubicBezTo>
                    <a:pt x="26292" y="23734"/>
                    <a:pt x="26340" y="23847"/>
                    <a:pt x="26373" y="23766"/>
                  </a:cubicBezTo>
                  <a:cubicBezTo>
                    <a:pt x="26324" y="23588"/>
                    <a:pt x="26259" y="23426"/>
                    <a:pt x="26162" y="23264"/>
                  </a:cubicBezTo>
                  <a:cubicBezTo>
                    <a:pt x="26259" y="23264"/>
                    <a:pt x="26340" y="23442"/>
                    <a:pt x="26405" y="23329"/>
                  </a:cubicBezTo>
                  <a:cubicBezTo>
                    <a:pt x="26162" y="23135"/>
                    <a:pt x="26486" y="22552"/>
                    <a:pt x="26534" y="22358"/>
                  </a:cubicBezTo>
                  <a:cubicBezTo>
                    <a:pt x="26470" y="22455"/>
                    <a:pt x="26373" y="22261"/>
                    <a:pt x="26486" y="22228"/>
                  </a:cubicBezTo>
                  <a:cubicBezTo>
                    <a:pt x="26356" y="22180"/>
                    <a:pt x="26324" y="22358"/>
                    <a:pt x="26292" y="22261"/>
                  </a:cubicBezTo>
                  <a:cubicBezTo>
                    <a:pt x="26470" y="22212"/>
                    <a:pt x="26340" y="22002"/>
                    <a:pt x="26421" y="21953"/>
                  </a:cubicBezTo>
                  <a:cubicBezTo>
                    <a:pt x="26599" y="21904"/>
                    <a:pt x="26453" y="22066"/>
                    <a:pt x="26567" y="22050"/>
                  </a:cubicBezTo>
                  <a:cubicBezTo>
                    <a:pt x="26680" y="21921"/>
                    <a:pt x="26761" y="21759"/>
                    <a:pt x="26793" y="21581"/>
                  </a:cubicBezTo>
                  <a:cubicBezTo>
                    <a:pt x="27020" y="21904"/>
                    <a:pt x="26648" y="22520"/>
                    <a:pt x="27020" y="22957"/>
                  </a:cubicBezTo>
                  <a:cubicBezTo>
                    <a:pt x="27133" y="22924"/>
                    <a:pt x="26988" y="22811"/>
                    <a:pt x="26972" y="22762"/>
                  </a:cubicBezTo>
                  <a:cubicBezTo>
                    <a:pt x="27279" y="22730"/>
                    <a:pt x="26988" y="22633"/>
                    <a:pt x="27117" y="22552"/>
                  </a:cubicBezTo>
                  <a:cubicBezTo>
                    <a:pt x="27506" y="22633"/>
                    <a:pt x="27085" y="22908"/>
                    <a:pt x="27214" y="23054"/>
                  </a:cubicBezTo>
                  <a:cubicBezTo>
                    <a:pt x="27214" y="23022"/>
                    <a:pt x="27231" y="22973"/>
                    <a:pt x="27312" y="22989"/>
                  </a:cubicBezTo>
                  <a:cubicBezTo>
                    <a:pt x="27312" y="23022"/>
                    <a:pt x="27360" y="23022"/>
                    <a:pt x="27360" y="23054"/>
                  </a:cubicBezTo>
                  <a:cubicBezTo>
                    <a:pt x="27328" y="23248"/>
                    <a:pt x="27166" y="23637"/>
                    <a:pt x="27425" y="23653"/>
                  </a:cubicBezTo>
                  <a:cubicBezTo>
                    <a:pt x="27409" y="23831"/>
                    <a:pt x="27085" y="23960"/>
                    <a:pt x="27198" y="24106"/>
                  </a:cubicBezTo>
                  <a:cubicBezTo>
                    <a:pt x="27263" y="23912"/>
                    <a:pt x="27425" y="23750"/>
                    <a:pt x="27619" y="23701"/>
                  </a:cubicBezTo>
                  <a:cubicBezTo>
                    <a:pt x="27684" y="23701"/>
                    <a:pt x="27651" y="23928"/>
                    <a:pt x="27716" y="23831"/>
                  </a:cubicBezTo>
                  <a:cubicBezTo>
                    <a:pt x="27603" y="23653"/>
                    <a:pt x="27538" y="23459"/>
                    <a:pt x="27554" y="23264"/>
                  </a:cubicBezTo>
                  <a:cubicBezTo>
                    <a:pt x="27490" y="23281"/>
                    <a:pt x="27571" y="23426"/>
                    <a:pt x="27425" y="23394"/>
                  </a:cubicBezTo>
                  <a:cubicBezTo>
                    <a:pt x="27425" y="23297"/>
                    <a:pt x="27360" y="23135"/>
                    <a:pt x="27506" y="23119"/>
                  </a:cubicBezTo>
                  <a:cubicBezTo>
                    <a:pt x="27587" y="23216"/>
                    <a:pt x="27765" y="23070"/>
                    <a:pt x="27651" y="23054"/>
                  </a:cubicBezTo>
                  <a:cubicBezTo>
                    <a:pt x="27603" y="23151"/>
                    <a:pt x="27473" y="23038"/>
                    <a:pt x="27457" y="22989"/>
                  </a:cubicBezTo>
                  <a:cubicBezTo>
                    <a:pt x="27522" y="22989"/>
                    <a:pt x="27506" y="22908"/>
                    <a:pt x="27506" y="22860"/>
                  </a:cubicBezTo>
                  <a:cubicBezTo>
                    <a:pt x="27571" y="22860"/>
                    <a:pt x="27635" y="22843"/>
                    <a:pt x="27700" y="22827"/>
                  </a:cubicBezTo>
                  <a:cubicBezTo>
                    <a:pt x="27700" y="22714"/>
                    <a:pt x="27635" y="22665"/>
                    <a:pt x="27587" y="22584"/>
                  </a:cubicBezTo>
                  <a:cubicBezTo>
                    <a:pt x="27846" y="22147"/>
                    <a:pt x="27312" y="21548"/>
                    <a:pt x="27473" y="21144"/>
                  </a:cubicBezTo>
                  <a:cubicBezTo>
                    <a:pt x="27473" y="21160"/>
                    <a:pt x="27473" y="21176"/>
                    <a:pt x="27522" y="21176"/>
                  </a:cubicBezTo>
                  <a:cubicBezTo>
                    <a:pt x="27295" y="21111"/>
                    <a:pt x="27457" y="20901"/>
                    <a:pt x="27312" y="20917"/>
                  </a:cubicBezTo>
                  <a:cubicBezTo>
                    <a:pt x="27360" y="20868"/>
                    <a:pt x="27425" y="20690"/>
                    <a:pt x="27360" y="20674"/>
                  </a:cubicBezTo>
                  <a:cubicBezTo>
                    <a:pt x="27263" y="20690"/>
                    <a:pt x="27360" y="20836"/>
                    <a:pt x="27263" y="20852"/>
                  </a:cubicBezTo>
                  <a:cubicBezTo>
                    <a:pt x="27214" y="20836"/>
                    <a:pt x="27182" y="20820"/>
                    <a:pt x="27166" y="20771"/>
                  </a:cubicBezTo>
                  <a:cubicBezTo>
                    <a:pt x="27295" y="20690"/>
                    <a:pt x="27231" y="20674"/>
                    <a:pt x="27166" y="20577"/>
                  </a:cubicBezTo>
                  <a:cubicBezTo>
                    <a:pt x="27214" y="20545"/>
                    <a:pt x="27263" y="20512"/>
                    <a:pt x="27312" y="20480"/>
                  </a:cubicBezTo>
                  <a:cubicBezTo>
                    <a:pt x="27263" y="20318"/>
                    <a:pt x="27214" y="20140"/>
                    <a:pt x="27198" y="19978"/>
                  </a:cubicBezTo>
                  <a:cubicBezTo>
                    <a:pt x="27247" y="19962"/>
                    <a:pt x="27295" y="19978"/>
                    <a:pt x="27344" y="20010"/>
                  </a:cubicBezTo>
                  <a:cubicBezTo>
                    <a:pt x="27279" y="19929"/>
                    <a:pt x="27295" y="19816"/>
                    <a:pt x="27392" y="19768"/>
                  </a:cubicBezTo>
                  <a:cubicBezTo>
                    <a:pt x="27441" y="19865"/>
                    <a:pt x="27522" y="19962"/>
                    <a:pt x="27603" y="20027"/>
                  </a:cubicBezTo>
                  <a:cubicBezTo>
                    <a:pt x="27522" y="19881"/>
                    <a:pt x="27571" y="19638"/>
                    <a:pt x="27360" y="19589"/>
                  </a:cubicBezTo>
                  <a:cubicBezTo>
                    <a:pt x="27328" y="19654"/>
                    <a:pt x="27506" y="19735"/>
                    <a:pt x="27360" y="19751"/>
                  </a:cubicBezTo>
                  <a:cubicBezTo>
                    <a:pt x="27312" y="19654"/>
                    <a:pt x="27247" y="19557"/>
                    <a:pt x="27150" y="19492"/>
                  </a:cubicBezTo>
                  <a:cubicBezTo>
                    <a:pt x="27247" y="19492"/>
                    <a:pt x="27263" y="19460"/>
                    <a:pt x="27247" y="19395"/>
                  </a:cubicBezTo>
                  <a:cubicBezTo>
                    <a:pt x="27376" y="19460"/>
                    <a:pt x="27506" y="19347"/>
                    <a:pt x="27587" y="19282"/>
                  </a:cubicBezTo>
                  <a:cubicBezTo>
                    <a:pt x="27409" y="19266"/>
                    <a:pt x="27409" y="19363"/>
                    <a:pt x="27247" y="19363"/>
                  </a:cubicBezTo>
                  <a:cubicBezTo>
                    <a:pt x="27279" y="19201"/>
                    <a:pt x="27166" y="19314"/>
                    <a:pt x="27150" y="19249"/>
                  </a:cubicBezTo>
                  <a:cubicBezTo>
                    <a:pt x="27133" y="19088"/>
                    <a:pt x="27328" y="19055"/>
                    <a:pt x="27328" y="18910"/>
                  </a:cubicBezTo>
                  <a:cubicBezTo>
                    <a:pt x="27490" y="18958"/>
                    <a:pt x="27506" y="19088"/>
                    <a:pt x="27635" y="19152"/>
                  </a:cubicBezTo>
                  <a:cubicBezTo>
                    <a:pt x="27651" y="18958"/>
                    <a:pt x="27441" y="18942"/>
                    <a:pt x="27425" y="18780"/>
                  </a:cubicBezTo>
                  <a:cubicBezTo>
                    <a:pt x="27538" y="18780"/>
                    <a:pt x="27571" y="18845"/>
                    <a:pt x="27619" y="18748"/>
                  </a:cubicBezTo>
                  <a:cubicBezTo>
                    <a:pt x="27312" y="18537"/>
                    <a:pt x="27409" y="18100"/>
                    <a:pt x="27360" y="17841"/>
                  </a:cubicBezTo>
                  <a:cubicBezTo>
                    <a:pt x="27247" y="17890"/>
                    <a:pt x="27441" y="17938"/>
                    <a:pt x="27312" y="17971"/>
                  </a:cubicBezTo>
                  <a:cubicBezTo>
                    <a:pt x="27247" y="17971"/>
                    <a:pt x="27263" y="17906"/>
                    <a:pt x="27214" y="17873"/>
                  </a:cubicBezTo>
                  <a:cubicBezTo>
                    <a:pt x="27328" y="17857"/>
                    <a:pt x="27312" y="17744"/>
                    <a:pt x="27506" y="17776"/>
                  </a:cubicBezTo>
                  <a:cubicBezTo>
                    <a:pt x="27328" y="17582"/>
                    <a:pt x="27473" y="17388"/>
                    <a:pt x="27392" y="17145"/>
                  </a:cubicBezTo>
                  <a:cubicBezTo>
                    <a:pt x="27457" y="17113"/>
                    <a:pt x="27749" y="17048"/>
                    <a:pt x="27571" y="16967"/>
                  </a:cubicBezTo>
                  <a:cubicBezTo>
                    <a:pt x="27571" y="17015"/>
                    <a:pt x="27571" y="17048"/>
                    <a:pt x="27490" y="17032"/>
                  </a:cubicBezTo>
                  <a:cubicBezTo>
                    <a:pt x="27441" y="16886"/>
                    <a:pt x="27425" y="16724"/>
                    <a:pt x="27425" y="16562"/>
                  </a:cubicBezTo>
                  <a:cubicBezTo>
                    <a:pt x="27765" y="16546"/>
                    <a:pt x="27732" y="16271"/>
                    <a:pt x="27894" y="16125"/>
                  </a:cubicBezTo>
                  <a:cubicBezTo>
                    <a:pt x="27830" y="16044"/>
                    <a:pt x="27781" y="16174"/>
                    <a:pt x="27749" y="16093"/>
                  </a:cubicBezTo>
                  <a:cubicBezTo>
                    <a:pt x="27975" y="15753"/>
                    <a:pt x="27959" y="15542"/>
                    <a:pt x="28056" y="15073"/>
                  </a:cubicBezTo>
                  <a:cubicBezTo>
                    <a:pt x="28153" y="15299"/>
                    <a:pt x="28121" y="14878"/>
                    <a:pt x="28250" y="15008"/>
                  </a:cubicBezTo>
                  <a:cubicBezTo>
                    <a:pt x="28153" y="14862"/>
                    <a:pt x="28072" y="14603"/>
                    <a:pt x="28153" y="14506"/>
                  </a:cubicBezTo>
                  <a:cubicBezTo>
                    <a:pt x="28186" y="14555"/>
                    <a:pt x="27927" y="14571"/>
                    <a:pt x="27959" y="14506"/>
                  </a:cubicBezTo>
                  <a:cubicBezTo>
                    <a:pt x="28040" y="14441"/>
                    <a:pt x="28137" y="14506"/>
                    <a:pt x="28056" y="14377"/>
                  </a:cubicBezTo>
                  <a:cubicBezTo>
                    <a:pt x="28218" y="14393"/>
                    <a:pt x="28315" y="14360"/>
                    <a:pt x="28331" y="14263"/>
                  </a:cubicBezTo>
                  <a:cubicBezTo>
                    <a:pt x="28299" y="14215"/>
                    <a:pt x="28153" y="14263"/>
                    <a:pt x="28137" y="14199"/>
                  </a:cubicBezTo>
                  <a:cubicBezTo>
                    <a:pt x="28202" y="14101"/>
                    <a:pt x="28170" y="14069"/>
                    <a:pt x="28218" y="14004"/>
                  </a:cubicBezTo>
                  <a:cubicBezTo>
                    <a:pt x="28250" y="14053"/>
                    <a:pt x="28315" y="14085"/>
                    <a:pt x="28364" y="14101"/>
                  </a:cubicBezTo>
                  <a:cubicBezTo>
                    <a:pt x="28331" y="13988"/>
                    <a:pt x="28461" y="14053"/>
                    <a:pt x="28509" y="14069"/>
                  </a:cubicBezTo>
                  <a:cubicBezTo>
                    <a:pt x="28542" y="13956"/>
                    <a:pt x="28607" y="13859"/>
                    <a:pt x="28704" y="13794"/>
                  </a:cubicBezTo>
                  <a:cubicBezTo>
                    <a:pt x="28461" y="13794"/>
                    <a:pt x="28348" y="13891"/>
                    <a:pt x="28170" y="13794"/>
                  </a:cubicBezTo>
                  <a:cubicBezTo>
                    <a:pt x="28153" y="13907"/>
                    <a:pt x="27959" y="13891"/>
                    <a:pt x="27846" y="13939"/>
                  </a:cubicBezTo>
                  <a:cubicBezTo>
                    <a:pt x="27813" y="13357"/>
                    <a:pt x="28008" y="12806"/>
                    <a:pt x="28348" y="12369"/>
                  </a:cubicBezTo>
                  <a:cubicBezTo>
                    <a:pt x="28493" y="12434"/>
                    <a:pt x="28655" y="12418"/>
                    <a:pt x="28785" y="12321"/>
                  </a:cubicBezTo>
                  <a:cubicBezTo>
                    <a:pt x="27878" y="12126"/>
                    <a:pt x="28898" y="11479"/>
                    <a:pt x="28509" y="11058"/>
                  </a:cubicBezTo>
                  <a:cubicBezTo>
                    <a:pt x="28250" y="11009"/>
                    <a:pt x="28218" y="11090"/>
                    <a:pt x="27943" y="11090"/>
                  </a:cubicBezTo>
                  <a:cubicBezTo>
                    <a:pt x="27975" y="10831"/>
                    <a:pt x="27732" y="10766"/>
                    <a:pt x="27538" y="10653"/>
                  </a:cubicBezTo>
                  <a:cubicBezTo>
                    <a:pt x="27490" y="10491"/>
                    <a:pt x="27457" y="10329"/>
                    <a:pt x="27425" y="10151"/>
                  </a:cubicBezTo>
                  <a:cubicBezTo>
                    <a:pt x="27490" y="10151"/>
                    <a:pt x="27538" y="10151"/>
                    <a:pt x="27522" y="10087"/>
                  </a:cubicBezTo>
                  <a:cubicBezTo>
                    <a:pt x="27473" y="9989"/>
                    <a:pt x="27441" y="10184"/>
                    <a:pt x="27279" y="10119"/>
                  </a:cubicBezTo>
                  <a:cubicBezTo>
                    <a:pt x="27247" y="9892"/>
                    <a:pt x="26793" y="9844"/>
                    <a:pt x="26891" y="9617"/>
                  </a:cubicBezTo>
                  <a:cubicBezTo>
                    <a:pt x="26713" y="9666"/>
                    <a:pt x="26534" y="9666"/>
                    <a:pt x="26356" y="9601"/>
                  </a:cubicBezTo>
                  <a:cubicBezTo>
                    <a:pt x="26421" y="9601"/>
                    <a:pt x="26421" y="9504"/>
                    <a:pt x="26356" y="9504"/>
                  </a:cubicBezTo>
                  <a:cubicBezTo>
                    <a:pt x="26340" y="9552"/>
                    <a:pt x="26292" y="9504"/>
                    <a:pt x="26308" y="9423"/>
                  </a:cubicBezTo>
                  <a:cubicBezTo>
                    <a:pt x="26389" y="9504"/>
                    <a:pt x="26664" y="9261"/>
                    <a:pt x="26453" y="9229"/>
                  </a:cubicBezTo>
                  <a:cubicBezTo>
                    <a:pt x="26356" y="9342"/>
                    <a:pt x="26292" y="9552"/>
                    <a:pt x="26033" y="9471"/>
                  </a:cubicBezTo>
                  <a:cubicBezTo>
                    <a:pt x="26049" y="9585"/>
                    <a:pt x="25984" y="9633"/>
                    <a:pt x="25887" y="9666"/>
                  </a:cubicBezTo>
                  <a:cubicBezTo>
                    <a:pt x="25806" y="9633"/>
                    <a:pt x="25741" y="9585"/>
                    <a:pt x="25676" y="9536"/>
                  </a:cubicBezTo>
                  <a:cubicBezTo>
                    <a:pt x="25595" y="9568"/>
                    <a:pt x="25515" y="9617"/>
                    <a:pt x="25450" y="9682"/>
                  </a:cubicBezTo>
                  <a:cubicBezTo>
                    <a:pt x="25288" y="9520"/>
                    <a:pt x="25142" y="9148"/>
                    <a:pt x="25482" y="8969"/>
                  </a:cubicBezTo>
                  <a:cubicBezTo>
                    <a:pt x="25417" y="8840"/>
                    <a:pt x="24996" y="8694"/>
                    <a:pt x="25320" y="8565"/>
                  </a:cubicBezTo>
                  <a:cubicBezTo>
                    <a:pt x="25369" y="8662"/>
                    <a:pt x="25466" y="8743"/>
                    <a:pt x="25563" y="8759"/>
                  </a:cubicBezTo>
                  <a:cubicBezTo>
                    <a:pt x="25563" y="8630"/>
                    <a:pt x="25272" y="8468"/>
                    <a:pt x="25515" y="8354"/>
                  </a:cubicBezTo>
                  <a:cubicBezTo>
                    <a:pt x="25838" y="8630"/>
                    <a:pt x="26000" y="9050"/>
                    <a:pt x="25919" y="9471"/>
                  </a:cubicBezTo>
                  <a:cubicBezTo>
                    <a:pt x="26178" y="9212"/>
                    <a:pt x="25952" y="8759"/>
                    <a:pt x="25757" y="8419"/>
                  </a:cubicBezTo>
                  <a:cubicBezTo>
                    <a:pt x="25854" y="8290"/>
                    <a:pt x="25806" y="7966"/>
                    <a:pt x="25644" y="7788"/>
                  </a:cubicBezTo>
                  <a:cubicBezTo>
                    <a:pt x="25676" y="7707"/>
                    <a:pt x="25790" y="7691"/>
                    <a:pt x="25822" y="7626"/>
                  </a:cubicBezTo>
                  <a:cubicBezTo>
                    <a:pt x="25806" y="7367"/>
                    <a:pt x="25336" y="6800"/>
                    <a:pt x="25903" y="6816"/>
                  </a:cubicBezTo>
                  <a:cubicBezTo>
                    <a:pt x="25984" y="6687"/>
                    <a:pt x="25741" y="6784"/>
                    <a:pt x="25757" y="6703"/>
                  </a:cubicBezTo>
                  <a:cubicBezTo>
                    <a:pt x="25806" y="6622"/>
                    <a:pt x="25903" y="6590"/>
                    <a:pt x="26000" y="6606"/>
                  </a:cubicBezTo>
                  <a:cubicBezTo>
                    <a:pt x="26437" y="6930"/>
                    <a:pt x="26680" y="7383"/>
                    <a:pt x="27085" y="7739"/>
                  </a:cubicBezTo>
                  <a:cubicBezTo>
                    <a:pt x="27198" y="7642"/>
                    <a:pt x="27263" y="7496"/>
                    <a:pt x="27506" y="7496"/>
                  </a:cubicBezTo>
                  <a:cubicBezTo>
                    <a:pt x="27506" y="6752"/>
                    <a:pt x="26340" y="6493"/>
                    <a:pt x="26356" y="5732"/>
                  </a:cubicBezTo>
                  <a:cubicBezTo>
                    <a:pt x="25919" y="5845"/>
                    <a:pt x="25709" y="5521"/>
                    <a:pt x="25304" y="5699"/>
                  </a:cubicBezTo>
                  <a:cubicBezTo>
                    <a:pt x="25304" y="5651"/>
                    <a:pt x="25288" y="5602"/>
                    <a:pt x="25256" y="5570"/>
                  </a:cubicBezTo>
                  <a:cubicBezTo>
                    <a:pt x="24867" y="5618"/>
                    <a:pt x="24608" y="5667"/>
                    <a:pt x="24349" y="5521"/>
                  </a:cubicBezTo>
                  <a:cubicBezTo>
                    <a:pt x="24268" y="5521"/>
                    <a:pt x="24317" y="5602"/>
                    <a:pt x="24252" y="5618"/>
                  </a:cubicBezTo>
                  <a:cubicBezTo>
                    <a:pt x="24252" y="5505"/>
                    <a:pt x="24041" y="5521"/>
                    <a:pt x="23960" y="5489"/>
                  </a:cubicBezTo>
                  <a:cubicBezTo>
                    <a:pt x="23896" y="5505"/>
                    <a:pt x="23960" y="5618"/>
                    <a:pt x="23863" y="5618"/>
                  </a:cubicBezTo>
                  <a:cubicBezTo>
                    <a:pt x="22811" y="5764"/>
                    <a:pt x="22277" y="5991"/>
                    <a:pt x="21144" y="6282"/>
                  </a:cubicBezTo>
                  <a:cubicBezTo>
                    <a:pt x="20917" y="6557"/>
                    <a:pt x="20480" y="6671"/>
                    <a:pt x="20237" y="6930"/>
                  </a:cubicBezTo>
                  <a:cubicBezTo>
                    <a:pt x="20043" y="6849"/>
                    <a:pt x="19832" y="7108"/>
                    <a:pt x="19622" y="7011"/>
                  </a:cubicBezTo>
                  <a:cubicBezTo>
                    <a:pt x="19638" y="7092"/>
                    <a:pt x="19622" y="7140"/>
                    <a:pt x="19525" y="7140"/>
                  </a:cubicBezTo>
                  <a:cubicBezTo>
                    <a:pt x="19541" y="7075"/>
                    <a:pt x="19508" y="7027"/>
                    <a:pt x="19427" y="7011"/>
                  </a:cubicBezTo>
                  <a:cubicBezTo>
                    <a:pt x="19476" y="7173"/>
                    <a:pt x="19217" y="7075"/>
                    <a:pt x="19185" y="7075"/>
                  </a:cubicBezTo>
                  <a:cubicBezTo>
                    <a:pt x="18828" y="7189"/>
                    <a:pt x="18521" y="7464"/>
                    <a:pt x="18100" y="7529"/>
                  </a:cubicBezTo>
                  <a:cubicBezTo>
                    <a:pt x="17922" y="7173"/>
                    <a:pt x="18521" y="6816"/>
                    <a:pt x="18262" y="6525"/>
                  </a:cubicBezTo>
                  <a:cubicBezTo>
                    <a:pt x="18391" y="6395"/>
                    <a:pt x="18424" y="6201"/>
                    <a:pt x="18699" y="6185"/>
                  </a:cubicBezTo>
                  <a:cubicBezTo>
                    <a:pt x="18699" y="6282"/>
                    <a:pt x="18731" y="6379"/>
                    <a:pt x="18893" y="6379"/>
                  </a:cubicBezTo>
                  <a:cubicBezTo>
                    <a:pt x="19088" y="6153"/>
                    <a:pt x="19217" y="5877"/>
                    <a:pt x="19266" y="5570"/>
                  </a:cubicBezTo>
                  <a:cubicBezTo>
                    <a:pt x="19687" y="5521"/>
                    <a:pt x="19541" y="5084"/>
                    <a:pt x="19670" y="4825"/>
                  </a:cubicBezTo>
                  <a:cubicBezTo>
                    <a:pt x="19767" y="4825"/>
                    <a:pt x="19735" y="4922"/>
                    <a:pt x="19881" y="4890"/>
                  </a:cubicBezTo>
                  <a:cubicBezTo>
                    <a:pt x="19816" y="4501"/>
                    <a:pt x="19865" y="4080"/>
                    <a:pt x="20043" y="3724"/>
                  </a:cubicBezTo>
                  <a:cubicBezTo>
                    <a:pt x="20593" y="3579"/>
                    <a:pt x="20464" y="2834"/>
                    <a:pt x="21030" y="2801"/>
                  </a:cubicBezTo>
                  <a:cubicBezTo>
                    <a:pt x="21079" y="2640"/>
                    <a:pt x="21111" y="2462"/>
                    <a:pt x="21305" y="2397"/>
                  </a:cubicBezTo>
                  <a:cubicBezTo>
                    <a:pt x="21548" y="2445"/>
                    <a:pt x="21678" y="2559"/>
                    <a:pt x="22034" y="2526"/>
                  </a:cubicBezTo>
                  <a:cubicBezTo>
                    <a:pt x="22293" y="2429"/>
                    <a:pt x="22261" y="2154"/>
                    <a:pt x="22455" y="2008"/>
                  </a:cubicBezTo>
                  <a:cubicBezTo>
                    <a:pt x="22277" y="2008"/>
                    <a:pt x="22115" y="1814"/>
                    <a:pt x="22244" y="1684"/>
                  </a:cubicBezTo>
                  <a:cubicBezTo>
                    <a:pt x="22341" y="1701"/>
                    <a:pt x="22358" y="1782"/>
                    <a:pt x="22455" y="1814"/>
                  </a:cubicBezTo>
                  <a:cubicBezTo>
                    <a:pt x="22730" y="1684"/>
                    <a:pt x="22973" y="1701"/>
                    <a:pt x="23264" y="1604"/>
                  </a:cubicBezTo>
                  <a:cubicBezTo>
                    <a:pt x="23248" y="1506"/>
                    <a:pt x="23183" y="1328"/>
                    <a:pt x="23394" y="1312"/>
                  </a:cubicBezTo>
                  <a:cubicBezTo>
                    <a:pt x="23426" y="1361"/>
                    <a:pt x="23264" y="1442"/>
                    <a:pt x="23394" y="1474"/>
                  </a:cubicBezTo>
                  <a:cubicBezTo>
                    <a:pt x="23394" y="1361"/>
                    <a:pt x="23572" y="1377"/>
                    <a:pt x="23588" y="1280"/>
                  </a:cubicBezTo>
                  <a:cubicBezTo>
                    <a:pt x="23264" y="1280"/>
                    <a:pt x="23572" y="1134"/>
                    <a:pt x="23588" y="1069"/>
                  </a:cubicBezTo>
                  <a:cubicBezTo>
                    <a:pt x="23475" y="972"/>
                    <a:pt x="23345" y="1085"/>
                    <a:pt x="23200" y="1005"/>
                  </a:cubicBezTo>
                  <a:cubicBezTo>
                    <a:pt x="23167" y="584"/>
                    <a:pt x="24074" y="276"/>
                    <a:pt x="23604" y="1"/>
                  </a:cubicBezTo>
                  <a:cubicBezTo>
                    <a:pt x="23539" y="33"/>
                    <a:pt x="23556" y="146"/>
                    <a:pt x="23572" y="227"/>
                  </a:cubicBezTo>
                  <a:cubicBezTo>
                    <a:pt x="23200" y="454"/>
                    <a:pt x="22860" y="713"/>
                    <a:pt x="22568" y="1037"/>
                  </a:cubicBezTo>
                  <a:cubicBezTo>
                    <a:pt x="22503" y="1037"/>
                    <a:pt x="22487" y="988"/>
                    <a:pt x="22374" y="1005"/>
                  </a:cubicBezTo>
                  <a:cubicBezTo>
                    <a:pt x="22406" y="1118"/>
                    <a:pt x="22503" y="1183"/>
                    <a:pt x="22520" y="1312"/>
                  </a:cubicBezTo>
                  <a:cubicBezTo>
                    <a:pt x="22422" y="1361"/>
                    <a:pt x="22341" y="1409"/>
                    <a:pt x="22390" y="1539"/>
                  </a:cubicBezTo>
                  <a:cubicBezTo>
                    <a:pt x="22163" y="1409"/>
                    <a:pt x="22180" y="1652"/>
                    <a:pt x="22002" y="1652"/>
                  </a:cubicBezTo>
                  <a:cubicBezTo>
                    <a:pt x="21921" y="1539"/>
                    <a:pt x="21904" y="1555"/>
                    <a:pt x="21710" y="1587"/>
                  </a:cubicBezTo>
                  <a:cubicBezTo>
                    <a:pt x="21710" y="1523"/>
                    <a:pt x="21581" y="1539"/>
                    <a:pt x="21613" y="1458"/>
                  </a:cubicBezTo>
                  <a:cubicBezTo>
                    <a:pt x="21759" y="1118"/>
                    <a:pt x="21856" y="762"/>
                    <a:pt x="21872" y="406"/>
                  </a:cubicBezTo>
                  <a:cubicBezTo>
                    <a:pt x="21564" y="551"/>
                    <a:pt x="21516" y="891"/>
                    <a:pt x="21322" y="1118"/>
                  </a:cubicBezTo>
                  <a:cubicBezTo>
                    <a:pt x="20884" y="1069"/>
                    <a:pt x="20755" y="1199"/>
                    <a:pt x="20464" y="1393"/>
                  </a:cubicBezTo>
                  <a:cubicBezTo>
                    <a:pt x="20399" y="1506"/>
                    <a:pt x="20609" y="1425"/>
                    <a:pt x="20561" y="1539"/>
                  </a:cubicBezTo>
                  <a:cubicBezTo>
                    <a:pt x="20075" y="1636"/>
                    <a:pt x="19719" y="1960"/>
                    <a:pt x="19120" y="1879"/>
                  </a:cubicBezTo>
                  <a:cubicBezTo>
                    <a:pt x="19152" y="1458"/>
                    <a:pt x="18586" y="1474"/>
                    <a:pt x="18634" y="1053"/>
                  </a:cubicBezTo>
                  <a:cubicBezTo>
                    <a:pt x="18408" y="1053"/>
                    <a:pt x="18375" y="924"/>
                    <a:pt x="18197" y="891"/>
                  </a:cubicBezTo>
                  <a:cubicBezTo>
                    <a:pt x="18100" y="891"/>
                    <a:pt x="18068" y="956"/>
                    <a:pt x="18003" y="988"/>
                  </a:cubicBezTo>
                  <a:cubicBezTo>
                    <a:pt x="17906" y="972"/>
                    <a:pt x="17809" y="907"/>
                    <a:pt x="17760" y="826"/>
                  </a:cubicBezTo>
                  <a:cubicBezTo>
                    <a:pt x="17129" y="729"/>
                    <a:pt x="17274" y="1166"/>
                    <a:pt x="16805" y="1166"/>
                  </a:cubicBezTo>
                  <a:cubicBezTo>
                    <a:pt x="16675" y="875"/>
                    <a:pt x="16740" y="438"/>
                    <a:pt x="16497" y="227"/>
                  </a:cubicBezTo>
                  <a:cubicBezTo>
                    <a:pt x="16465" y="357"/>
                    <a:pt x="16141" y="422"/>
                    <a:pt x="16012" y="308"/>
                  </a:cubicBezTo>
                  <a:cubicBezTo>
                    <a:pt x="15866" y="486"/>
                    <a:pt x="15494" y="503"/>
                    <a:pt x="15348" y="713"/>
                  </a:cubicBezTo>
                  <a:cubicBezTo>
                    <a:pt x="15607" y="1037"/>
                    <a:pt x="16157" y="1021"/>
                    <a:pt x="16384" y="1409"/>
                  </a:cubicBezTo>
                  <a:cubicBezTo>
                    <a:pt x="15623" y="1636"/>
                    <a:pt x="15736" y="2623"/>
                    <a:pt x="15591" y="2931"/>
                  </a:cubicBezTo>
                  <a:cubicBezTo>
                    <a:pt x="15623" y="2882"/>
                    <a:pt x="15655" y="2850"/>
                    <a:pt x="15736" y="2850"/>
                  </a:cubicBezTo>
                  <a:cubicBezTo>
                    <a:pt x="15785" y="3012"/>
                    <a:pt x="15704" y="3093"/>
                    <a:pt x="15655" y="3190"/>
                  </a:cubicBezTo>
                  <a:cubicBezTo>
                    <a:pt x="15850" y="3174"/>
                    <a:pt x="15736" y="3352"/>
                    <a:pt x="15850" y="3400"/>
                  </a:cubicBezTo>
                  <a:cubicBezTo>
                    <a:pt x="15882" y="3320"/>
                    <a:pt x="15963" y="3287"/>
                    <a:pt x="16044" y="3287"/>
                  </a:cubicBezTo>
                  <a:cubicBezTo>
                    <a:pt x="16028" y="3821"/>
                    <a:pt x="16335" y="4097"/>
                    <a:pt x="16400" y="4631"/>
                  </a:cubicBezTo>
                  <a:cubicBezTo>
                    <a:pt x="16465" y="4631"/>
                    <a:pt x="16546" y="4631"/>
                    <a:pt x="16546" y="4663"/>
                  </a:cubicBezTo>
                  <a:cubicBezTo>
                    <a:pt x="16530" y="5376"/>
                    <a:pt x="16772" y="5845"/>
                    <a:pt x="16886" y="6509"/>
                  </a:cubicBezTo>
                  <a:cubicBezTo>
                    <a:pt x="16934" y="6509"/>
                    <a:pt x="17015" y="6509"/>
                    <a:pt x="17032" y="6541"/>
                  </a:cubicBezTo>
                  <a:cubicBezTo>
                    <a:pt x="16967" y="6671"/>
                    <a:pt x="16934" y="6800"/>
                    <a:pt x="16934" y="6946"/>
                  </a:cubicBezTo>
                  <a:cubicBezTo>
                    <a:pt x="16934" y="6913"/>
                    <a:pt x="16983" y="6913"/>
                    <a:pt x="17032" y="6913"/>
                  </a:cubicBezTo>
                  <a:cubicBezTo>
                    <a:pt x="16967" y="7432"/>
                    <a:pt x="17242" y="8111"/>
                    <a:pt x="16530" y="8225"/>
                  </a:cubicBezTo>
                  <a:cubicBezTo>
                    <a:pt x="16594" y="8176"/>
                    <a:pt x="16578" y="8144"/>
                    <a:pt x="16481" y="8128"/>
                  </a:cubicBezTo>
                  <a:cubicBezTo>
                    <a:pt x="16416" y="8225"/>
                    <a:pt x="16271" y="8403"/>
                    <a:pt x="16060" y="8306"/>
                  </a:cubicBezTo>
                  <a:cubicBezTo>
                    <a:pt x="16125" y="8468"/>
                    <a:pt x="15834" y="8581"/>
                    <a:pt x="15672" y="8500"/>
                  </a:cubicBezTo>
                  <a:cubicBezTo>
                    <a:pt x="15607" y="8516"/>
                    <a:pt x="15591" y="8549"/>
                    <a:pt x="15494" y="8532"/>
                  </a:cubicBezTo>
                  <a:cubicBezTo>
                    <a:pt x="15445" y="8646"/>
                    <a:pt x="15445" y="8613"/>
                    <a:pt x="15542" y="8678"/>
                  </a:cubicBezTo>
                  <a:cubicBezTo>
                    <a:pt x="15494" y="8678"/>
                    <a:pt x="15445" y="8678"/>
                    <a:pt x="15396" y="8710"/>
                  </a:cubicBezTo>
                  <a:cubicBezTo>
                    <a:pt x="15396" y="8646"/>
                    <a:pt x="15396" y="8597"/>
                    <a:pt x="15299" y="8613"/>
                  </a:cubicBezTo>
                  <a:cubicBezTo>
                    <a:pt x="15348" y="8840"/>
                    <a:pt x="15089" y="8662"/>
                    <a:pt x="14959" y="8743"/>
                  </a:cubicBezTo>
                  <a:cubicBezTo>
                    <a:pt x="14992" y="8872"/>
                    <a:pt x="15267" y="8824"/>
                    <a:pt x="15202" y="9018"/>
                  </a:cubicBezTo>
                  <a:cubicBezTo>
                    <a:pt x="15105" y="8937"/>
                    <a:pt x="15024" y="9018"/>
                    <a:pt x="14878" y="9018"/>
                  </a:cubicBezTo>
                  <a:cubicBezTo>
                    <a:pt x="14895" y="8986"/>
                    <a:pt x="14992" y="8872"/>
                    <a:pt x="14878" y="8872"/>
                  </a:cubicBezTo>
                  <a:cubicBezTo>
                    <a:pt x="14878" y="8969"/>
                    <a:pt x="14700" y="8937"/>
                    <a:pt x="14636" y="8986"/>
                  </a:cubicBezTo>
                  <a:cubicBezTo>
                    <a:pt x="14636" y="9034"/>
                    <a:pt x="14652" y="9083"/>
                    <a:pt x="14684" y="9115"/>
                  </a:cubicBezTo>
                  <a:cubicBezTo>
                    <a:pt x="14506" y="8986"/>
                    <a:pt x="14684" y="9277"/>
                    <a:pt x="14457" y="9212"/>
                  </a:cubicBezTo>
                  <a:cubicBezTo>
                    <a:pt x="14571" y="8986"/>
                    <a:pt x="14490" y="8808"/>
                    <a:pt x="14393" y="8581"/>
                  </a:cubicBezTo>
                  <a:cubicBezTo>
                    <a:pt x="14716" y="8484"/>
                    <a:pt x="14587" y="8095"/>
                    <a:pt x="14895" y="7998"/>
                  </a:cubicBezTo>
                  <a:cubicBezTo>
                    <a:pt x="14927" y="8047"/>
                    <a:pt x="14959" y="8079"/>
                    <a:pt x="15008" y="8095"/>
                  </a:cubicBezTo>
                  <a:cubicBezTo>
                    <a:pt x="15040" y="8031"/>
                    <a:pt x="15170" y="8014"/>
                    <a:pt x="15235" y="7966"/>
                  </a:cubicBezTo>
                  <a:cubicBezTo>
                    <a:pt x="15170" y="7593"/>
                    <a:pt x="15947" y="7545"/>
                    <a:pt x="15995" y="7156"/>
                  </a:cubicBezTo>
                  <a:cubicBezTo>
                    <a:pt x="15736" y="7156"/>
                    <a:pt x="15720" y="6978"/>
                    <a:pt x="15785" y="6816"/>
                  </a:cubicBezTo>
                  <a:cubicBezTo>
                    <a:pt x="15542" y="6816"/>
                    <a:pt x="15607" y="6719"/>
                    <a:pt x="15639" y="6590"/>
                  </a:cubicBezTo>
                  <a:cubicBezTo>
                    <a:pt x="15186" y="6671"/>
                    <a:pt x="15137" y="6298"/>
                    <a:pt x="14765" y="6428"/>
                  </a:cubicBezTo>
                  <a:cubicBezTo>
                    <a:pt x="14830" y="6379"/>
                    <a:pt x="14830" y="6298"/>
                    <a:pt x="14716" y="6298"/>
                  </a:cubicBezTo>
                  <a:cubicBezTo>
                    <a:pt x="14636" y="6314"/>
                    <a:pt x="14733" y="6460"/>
                    <a:pt x="14571" y="6428"/>
                  </a:cubicBezTo>
                  <a:cubicBezTo>
                    <a:pt x="14506" y="6428"/>
                    <a:pt x="14538" y="6347"/>
                    <a:pt x="14522" y="6298"/>
                  </a:cubicBezTo>
                  <a:cubicBezTo>
                    <a:pt x="14020" y="6314"/>
                    <a:pt x="14069" y="6703"/>
                    <a:pt x="13713" y="6849"/>
                  </a:cubicBezTo>
                  <a:cubicBezTo>
                    <a:pt x="13438" y="6314"/>
                    <a:pt x="14118" y="6072"/>
                    <a:pt x="13972" y="5635"/>
                  </a:cubicBezTo>
                  <a:lnTo>
                    <a:pt x="14166" y="5635"/>
                  </a:lnTo>
                  <a:cubicBezTo>
                    <a:pt x="14328" y="5230"/>
                    <a:pt x="13535" y="5246"/>
                    <a:pt x="13632" y="4890"/>
                  </a:cubicBezTo>
                  <a:cubicBezTo>
                    <a:pt x="13340" y="4744"/>
                    <a:pt x="13114" y="4501"/>
                    <a:pt x="12984" y="4194"/>
                  </a:cubicBezTo>
                  <a:cubicBezTo>
                    <a:pt x="12920" y="4226"/>
                    <a:pt x="12839" y="3999"/>
                    <a:pt x="12693" y="3967"/>
                  </a:cubicBezTo>
                  <a:cubicBezTo>
                    <a:pt x="12677" y="3417"/>
                    <a:pt x="11786" y="3967"/>
                    <a:pt x="11495" y="3886"/>
                  </a:cubicBezTo>
                  <a:cubicBezTo>
                    <a:pt x="11317" y="4016"/>
                    <a:pt x="11123" y="4129"/>
                    <a:pt x="10928" y="4194"/>
                  </a:cubicBezTo>
                  <a:cubicBezTo>
                    <a:pt x="10928" y="4064"/>
                    <a:pt x="10831" y="4097"/>
                    <a:pt x="10783" y="4161"/>
                  </a:cubicBezTo>
                  <a:lnTo>
                    <a:pt x="10783" y="4016"/>
                  </a:lnTo>
                  <a:cubicBezTo>
                    <a:pt x="10475" y="4032"/>
                    <a:pt x="10459" y="3919"/>
                    <a:pt x="10297" y="4064"/>
                  </a:cubicBezTo>
                  <a:cubicBezTo>
                    <a:pt x="10443" y="4388"/>
                    <a:pt x="10248" y="4696"/>
                    <a:pt x="9844" y="4841"/>
                  </a:cubicBezTo>
                  <a:cubicBezTo>
                    <a:pt x="9844" y="4793"/>
                    <a:pt x="9714" y="4809"/>
                    <a:pt x="9730" y="4744"/>
                  </a:cubicBezTo>
                  <a:cubicBezTo>
                    <a:pt x="9520" y="4712"/>
                    <a:pt x="9633" y="4906"/>
                    <a:pt x="9455" y="4906"/>
                  </a:cubicBezTo>
                  <a:cubicBezTo>
                    <a:pt x="9520" y="4679"/>
                    <a:pt x="9876" y="4647"/>
                    <a:pt x="9973" y="4437"/>
                  </a:cubicBezTo>
                  <a:cubicBezTo>
                    <a:pt x="9844" y="4469"/>
                    <a:pt x="9844" y="4388"/>
                    <a:pt x="9730" y="4404"/>
                  </a:cubicBezTo>
                  <a:cubicBezTo>
                    <a:pt x="9730" y="4469"/>
                    <a:pt x="9779" y="4469"/>
                    <a:pt x="9779" y="4534"/>
                  </a:cubicBezTo>
                  <a:cubicBezTo>
                    <a:pt x="9682" y="4469"/>
                    <a:pt x="9633" y="4598"/>
                    <a:pt x="9487" y="4598"/>
                  </a:cubicBezTo>
                  <a:cubicBezTo>
                    <a:pt x="9504" y="4744"/>
                    <a:pt x="9423" y="4728"/>
                    <a:pt x="9358" y="4874"/>
                  </a:cubicBezTo>
                  <a:cubicBezTo>
                    <a:pt x="9439" y="4890"/>
                    <a:pt x="9520" y="5084"/>
                    <a:pt x="9407" y="5117"/>
                  </a:cubicBezTo>
                  <a:cubicBezTo>
                    <a:pt x="9423" y="4906"/>
                    <a:pt x="9277" y="5165"/>
                    <a:pt x="9212" y="5019"/>
                  </a:cubicBezTo>
                  <a:cubicBezTo>
                    <a:pt x="9131" y="5295"/>
                    <a:pt x="9002" y="5392"/>
                    <a:pt x="9034" y="5554"/>
                  </a:cubicBezTo>
                  <a:cubicBezTo>
                    <a:pt x="8937" y="5424"/>
                    <a:pt x="8791" y="5343"/>
                    <a:pt x="8646" y="5343"/>
                  </a:cubicBezTo>
                  <a:cubicBezTo>
                    <a:pt x="8678" y="5440"/>
                    <a:pt x="8549" y="5424"/>
                    <a:pt x="8500" y="5456"/>
                  </a:cubicBezTo>
                  <a:cubicBezTo>
                    <a:pt x="8403" y="5877"/>
                    <a:pt x="7933" y="6055"/>
                    <a:pt x="7852" y="6574"/>
                  </a:cubicBezTo>
                  <a:cubicBezTo>
                    <a:pt x="7577" y="6444"/>
                    <a:pt x="7739" y="6136"/>
                    <a:pt x="7642" y="5796"/>
                  </a:cubicBezTo>
                  <a:cubicBezTo>
                    <a:pt x="7496" y="5715"/>
                    <a:pt x="7334" y="5667"/>
                    <a:pt x="7156" y="5667"/>
                  </a:cubicBezTo>
                  <a:cubicBezTo>
                    <a:pt x="7205" y="6023"/>
                    <a:pt x="6832" y="6493"/>
                    <a:pt x="7140" y="6881"/>
                  </a:cubicBezTo>
                  <a:cubicBezTo>
                    <a:pt x="6849" y="7108"/>
                    <a:pt x="7318" y="7626"/>
                    <a:pt x="7221" y="8031"/>
                  </a:cubicBezTo>
                  <a:cubicBezTo>
                    <a:pt x="7172" y="8176"/>
                    <a:pt x="7205" y="8549"/>
                    <a:pt x="7512" y="8630"/>
                  </a:cubicBezTo>
                  <a:cubicBezTo>
                    <a:pt x="7496" y="9099"/>
                    <a:pt x="7658" y="9601"/>
                    <a:pt x="7690" y="10200"/>
                  </a:cubicBezTo>
                  <a:cubicBezTo>
                    <a:pt x="7577" y="10248"/>
                    <a:pt x="7496" y="10103"/>
                    <a:pt x="7512" y="10248"/>
                  </a:cubicBezTo>
                  <a:cubicBezTo>
                    <a:pt x="7755" y="10410"/>
                    <a:pt x="7610" y="10815"/>
                    <a:pt x="7755" y="10977"/>
                  </a:cubicBezTo>
                  <a:cubicBezTo>
                    <a:pt x="7788" y="10410"/>
                    <a:pt x="7885" y="9908"/>
                    <a:pt x="7869" y="9326"/>
                  </a:cubicBezTo>
                  <a:cubicBezTo>
                    <a:pt x="7933" y="9326"/>
                    <a:pt x="7950" y="9277"/>
                    <a:pt x="8014" y="9261"/>
                  </a:cubicBezTo>
                  <a:cubicBezTo>
                    <a:pt x="7917" y="9633"/>
                    <a:pt x="8646" y="10103"/>
                    <a:pt x="8273" y="10038"/>
                  </a:cubicBezTo>
                  <a:cubicBezTo>
                    <a:pt x="8338" y="10070"/>
                    <a:pt x="8144" y="10216"/>
                    <a:pt x="8176" y="10329"/>
                  </a:cubicBezTo>
                  <a:cubicBezTo>
                    <a:pt x="8613" y="10410"/>
                    <a:pt x="8176" y="10686"/>
                    <a:pt x="8241" y="10912"/>
                  </a:cubicBezTo>
                  <a:cubicBezTo>
                    <a:pt x="8370" y="10896"/>
                    <a:pt x="8273" y="11042"/>
                    <a:pt x="8435" y="11009"/>
                  </a:cubicBezTo>
                  <a:cubicBezTo>
                    <a:pt x="8597" y="10977"/>
                    <a:pt x="8581" y="10880"/>
                    <a:pt x="8727" y="10864"/>
                  </a:cubicBezTo>
                  <a:cubicBezTo>
                    <a:pt x="9067" y="11074"/>
                    <a:pt x="8840" y="11285"/>
                    <a:pt x="8888" y="11608"/>
                  </a:cubicBezTo>
                  <a:cubicBezTo>
                    <a:pt x="8824" y="11624"/>
                    <a:pt x="8808" y="11641"/>
                    <a:pt x="8743" y="11608"/>
                  </a:cubicBezTo>
                  <a:cubicBezTo>
                    <a:pt x="8775" y="11689"/>
                    <a:pt x="8888" y="11916"/>
                    <a:pt x="8662" y="11900"/>
                  </a:cubicBezTo>
                  <a:cubicBezTo>
                    <a:pt x="8565" y="11738"/>
                    <a:pt x="8678" y="11851"/>
                    <a:pt x="8694" y="11738"/>
                  </a:cubicBezTo>
                  <a:cubicBezTo>
                    <a:pt x="8581" y="11673"/>
                    <a:pt x="8435" y="11722"/>
                    <a:pt x="8370" y="11835"/>
                  </a:cubicBezTo>
                  <a:cubicBezTo>
                    <a:pt x="8273" y="11738"/>
                    <a:pt x="8014" y="11754"/>
                    <a:pt x="7982" y="11608"/>
                  </a:cubicBezTo>
                  <a:cubicBezTo>
                    <a:pt x="7982" y="11673"/>
                    <a:pt x="7933" y="11722"/>
                    <a:pt x="7885" y="11754"/>
                  </a:cubicBezTo>
                  <a:cubicBezTo>
                    <a:pt x="7771" y="11722"/>
                    <a:pt x="7771" y="11624"/>
                    <a:pt x="7642" y="11608"/>
                  </a:cubicBezTo>
                  <a:cubicBezTo>
                    <a:pt x="7690" y="11770"/>
                    <a:pt x="7658" y="11932"/>
                    <a:pt x="7561" y="12045"/>
                  </a:cubicBezTo>
                  <a:cubicBezTo>
                    <a:pt x="7804" y="12045"/>
                    <a:pt x="7723" y="12256"/>
                    <a:pt x="7707" y="12321"/>
                  </a:cubicBezTo>
                  <a:cubicBezTo>
                    <a:pt x="7561" y="12272"/>
                    <a:pt x="7545" y="12191"/>
                    <a:pt x="7610" y="12094"/>
                  </a:cubicBezTo>
                  <a:cubicBezTo>
                    <a:pt x="7383" y="12159"/>
                    <a:pt x="7529" y="11948"/>
                    <a:pt x="7367" y="11981"/>
                  </a:cubicBezTo>
                  <a:cubicBezTo>
                    <a:pt x="7286" y="12126"/>
                    <a:pt x="7901" y="12482"/>
                    <a:pt x="7464" y="12661"/>
                  </a:cubicBezTo>
                  <a:cubicBezTo>
                    <a:pt x="7545" y="12353"/>
                    <a:pt x="7270" y="12304"/>
                    <a:pt x="7172" y="12126"/>
                  </a:cubicBezTo>
                  <a:cubicBezTo>
                    <a:pt x="6525" y="12029"/>
                    <a:pt x="6735" y="12434"/>
                    <a:pt x="6509" y="12628"/>
                  </a:cubicBezTo>
                  <a:cubicBezTo>
                    <a:pt x="6573" y="12920"/>
                    <a:pt x="6314" y="13357"/>
                    <a:pt x="6476" y="13583"/>
                  </a:cubicBezTo>
                  <a:cubicBezTo>
                    <a:pt x="6541" y="13470"/>
                    <a:pt x="6444" y="13243"/>
                    <a:pt x="6719" y="13211"/>
                  </a:cubicBezTo>
                  <a:cubicBezTo>
                    <a:pt x="6962" y="13276"/>
                    <a:pt x="6606" y="13405"/>
                    <a:pt x="6816" y="13438"/>
                  </a:cubicBezTo>
                  <a:cubicBezTo>
                    <a:pt x="6881" y="13292"/>
                    <a:pt x="6768" y="13243"/>
                    <a:pt x="6962" y="13162"/>
                  </a:cubicBezTo>
                  <a:cubicBezTo>
                    <a:pt x="6962" y="13211"/>
                    <a:pt x="7043" y="13195"/>
                    <a:pt x="7059" y="13227"/>
                  </a:cubicBezTo>
                  <a:cubicBezTo>
                    <a:pt x="6994" y="13373"/>
                    <a:pt x="6865" y="13519"/>
                    <a:pt x="6719" y="13502"/>
                  </a:cubicBezTo>
                  <a:cubicBezTo>
                    <a:pt x="6865" y="13486"/>
                    <a:pt x="6606" y="13600"/>
                    <a:pt x="6768" y="13600"/>
                  </a:cubicBezTo>
                  <a:cubicBezTo>
                    <a:pt x="6816" y="13551"/>
                    <a:pt x="6930" y="13551"/>
                    <a:pt x="7011" y="13535"/>
                  </a:cubicBezTo>
                  <a:cubicBezTo>
                    <a:pt x="6978" y="13389"/>
                    <a:pt x="7092" y="13243"/>
                    <a:pt x="7237" y="13227"/>
                  </a:cubicBezTo>
                  <a:cubicBezTo>
                    <a:pt x="7496" y="13470"/>
                    <a:pt x="7237" y="13680"/>
                    <a:pt x="7545" y="13859"/>
                  </a:cubicBezTo>
                  <a:cubicBezTo>
                    <a:pt x="7448" y="13891"/>
                    <a:pt x="7351" y="14118"/>
                    <a:pt x="7464" y="14166"/>
                  </a:cubicBezTo>
                  <a:cubicBezTo>
                    <a:pt x="7464" y="14101"/>
                    <a:pt x="7496" y="14085"/>
                    <a:pt x="7593" y="14101"/>
                  </a:cubicBezTo>
                  <a:cubicBezTo>
                    <a:pt x="7399" y="14587"/>
                    <a:pt x="7431" y="14878"/>
                    <a:pt x="7383" y="15316"/>
                  </a:cubicBezTo>
                  <a:cubicBezTo>
                    <a:pt x="7237" y="15186"/>
                    <a:pt x="7318" y="15121"/>
                    <a:pt x="7237" y="14976"/>
                  </a:cubicBezTo>
                  <a:cubicBezTo>
                    <a:pt x="7156" y="15057"/>
                    <a:pt x="7140" y="15154"/>
                    <a:pt x="6994" y="15186"/>
                  </a:cubicBezTo>
                  <a:cubicBezTo>
                    <a:pt x="6897" y="15073"/>
                    <a:pt x="6816" y="14976"/>
                    <a:pt x="6654" y="14976"/>
                  </a:cubicBezTo>
                  <a:cubicBezTo>
                    <a:pt x="6622" y="14798"/>
                    <a:pt x="6444" y="14684"/>
                    <a:pt x="6557" y="14474"/>
                  </a:cubicBezTo>
                  <a:cubicBezTo>
                    <a:pt x="6347" y="14555"/>
                    <a:pt x="6460" y="14700"/>
                    <a:pt x="6509" y="14814"/>
                  </a:cubicBezTo>
                  <a:cubicBezTo>
                    <a:pt x="6460" y="14814"/>
                    <a:pt x="6460" y="14846"/>
                    <a:pt x="6412" y="14846"/>
                  </a:cubicBezTo>
                  <a:cubicBezTo>
                    <a:pt x="6153" y="14684"/>
                    <a:pt x="5942" y="14765"/>
                    <a:pt x="5554" y="14830"/>
                  </a:cubicBezTo>
                  <a:cubicBezTo>
                    <a:pt x="5295" y="14134"/>
                    <a:pt x="5845" y="13567"/>
                    <a:pt x="5554" y="12871"/>
                  </a:cubicBezTo>
                  <a:cubicBezTo>
                    <a:pt x="5586" y="12628"/>
                    <a:pt x="5861" y="12369"/>
                    <a:pt x="5764" y="11997"/>
                  </a:cubicBezTo>
                  <a:cubicBezTo>
                    <a:pt x="5894" y="12013"/>
                    <a:pt x="5877" y="11932"/>
                    <a:pt x="6007" y="11964"/>
                  </a:cubicBezTo>
                  <a:cubicBezTo>
                    <a:pt x="5926" y="11689"/>
                    <a:pt x="5991" y="11398"/>
                    <a:pt x="6185" y="11187"/>
                  </a:cubicBezTo>
                  <a:cubicBezTo>
                    <a:pt x="5861" y="11155"/>
                    <a:pt x="6282" y="10912"/>
                    <a:pt x="6136" y="10783"/>
                  </a:cubicBezTo>
                  <a:cubicBezTo>
                    <a:pt x="6201" y="10766"/>
                    <a:pt x="6217" y="10750"/>
                    <a:pt x="6266" y="10783"/>
                  </a:cubicBezTo>
                  <a:cubicBezTo>
                    <a:pt x="5958" y="10524"/>
                    <a:pt x="6573" y="10346"/>
                    <a:pt x="6395" y="10038"/>
                  </a:cubicBezTo>
                  <a:cubicBezTo>
                    <a:pt x="6363" y="10184"/>
                    <a:pt x="6136" y="9925"/>
                    <a:pt x="6169" y="10184"/>
                  </a:cubicBezTo>
                  <a:cubicBezTo>
                    <a:pt x="6266" y="10232"/>
                    <a:pt x="6347" y="10087"/>
                    <a:pt x="6363" y="10184"/>
                  </a:cubicBezTo>
                  <a:cubicBezTo>
                    <a:pt x="6072" y="10184"/>
                    <a:pt x="6136" y="10459"/>
                    <a:pt x="5894" y="10556"/>
                  </a:cubicBezTo>
                  <a:cubicBezTo>
                    <a:pt x="6169" y="10734"/>
                    <a:pt x="5910" y="10928"/>
                    <a:pt x="5910" y="11187"/>
                  </a:cubicBezTo>
                  <a:cubicBezTo>
                    <a:pt x="5813" y="11220"/>
                    <a:pt x="5521" y="11285"/>
                    <a:pt x="5667" y="11365"/>
                  </a:cubicBezTo>
                  <a:cubicBezTo>
                    <a:pt x="5651" y="11220"/>
                    <a:pt x="5845" y="11382"/>
                    <a:pt x="5910" y="11398"/>
                  </a:cubicBezTo>
                  <a:cubicBezTo>
                    <a:pt x="5910" y="11592"/>
                    <a:pt x="5780" y="11770"/>
                    <a:pt x="5732" y="11932"/>
                  </a:cubicBezTo>
                  <a:cubicBezTo>
                    <a:pt x="5505" y="11883"/>
                    <a:pt x="5586" y="11883"/>
                    <a:pt x="5634" y="11738"/>
                  </a:cubicBezTo>
                  <a:cubicBezTo>
                    <a:pt x="5456" y="11738"/>
                    <a:pt x="5489" y="11770"/>
                    <a:pt x="5343" y="11738"/>
                  </a:cubicBezTo>
                  <a:cubicBezTo>
                    <a:pt x="5295" y="11883"/>
                    <a:pt x="5440" y="11900"/>
                    <a:pt x="5489" y="11964"/>
                  </a:cubicBezTo>
                  <a:cubicBezTo>
                    <a:pt x="5181" y="11916"/>
                    <a:pt x="5375" y="12353"/>
                    <a:pt x="5214" y="12466"/>
                  </a:cubicBezTo>
                  <a:cubicBezTo>
                    <a:pt x="5327" y="12466"/>
                    <a:pt x="5375" y="12499"/>
                    <a:pt x="5359" y="12580"/>
                  </a:cubicBezTo>
                  <a:cubicBezTo>
                    <a:pt x="5295" y="12563"/>
                    <a:pt x="5278" y="12531"/>
                    <a:pt x="5214" y="12580"/>
                  </a:cubicBezTo>
                  <a:cubicBezTo>
                    <a:pt x="5246" y="13211"/>
                    <a:pt x="5424" y="13794"/>
                    <a:pt x="5311" y="14393"/>
                  </a:cubicBezTo>
                  <a:cubicBezTo>
                    <a:pt x="5473" y="14603"/>
                    <a:pt x="5618" y="15154"/>
                    <a:pt x="5133" y="15137"/>
                  </a:cubicBezTo>
                  <a:cubicBezTo>
                    <a:pt x="4890" y="15834"/>
                    <a:pt x="5116" y="16546"/>
                    <a:pt x="4987" y="17323"/>
                  </a:cubicBezTo>
                  <a:cubicBezTo>
                    <a:pt x="5181" y="17533"/>
                    <a:pt x="5230" y="17857"/>
                    <a:pt x="5100" y="18132"/>
                  </a:cubicBezTo>
                  <a:cubicBezTo>
                    <a:pt x="5116" y="18100"/>
                    <a:pt x="5214" y="18197"/>
                    <a:pt x="5149" y="18262"/>
                  </a:cubicBezTo>
                  <a:cubicBezTo>
                    <a:pt x="4922" y="18505"/>
                    <a:pt x="4809" y="18100"/>
                    <a:pt x="4809" y="17906"/>
                  </a:cubicBezTo>
                  <a:cubicBezTo>
                    <a:pt x="4825" y="18068"/>
                    <a:pt x="4485" y="17906"/>
                    <a:pt x="4372" y="17873"/>
                  </a:cubicBezTo>
                  <a:cubicBezTo>
                    <a:pt x="4242" y="17501"/>
                    <a:pt x="4242" y="17193"/>
                    <a:pt x="4113" y="16854"/>
                  </a:cubicBezTo>
                  <a:cubicBezTo>
                    <a:pt x="4129" y="16773"/>
                    <a:pt x="4258" y="16756"/>
                    <a:pt x="4258" y="16659"/>
                  </a:cubicBezTo>
                  <a:cubicBezTo>
                    <a:pt x="4048" y="16514"/>
                    <a:pt x="4339" y="16352"/>
                    <a:pt x="4291" y="16190"/>
                  </a:cubicBezTo>
                  <a:cubicBezTo>
                    <a:pt x="4258" y="16076"/>
                    <a:pt x="4048" y="16012"/>
                    <a:pt x="4048" y="15915"/>
                  </a:cubicBezTo>
                  <a:cubicBezTo>
                    <a:pt x="4032" y="15817"/>
                    <a:pt x="4226" y="15720"/>
                    <a:pt x="4226" y="15607"/>
                  </a:cubicBezTo>
                  <a:cubicBezTo>
                    <a:pt x="4226" y="15558"/>
                    <a:pt x="4145" y="15461"/>
                    <a:pt x="4129" y="15413"/>
                  </a:cubicBezTo>
                  <a:cubicBezTo>
                    <a:pt x="4129" y="15413"/>
                    <a:pt x="4226" y="15429"/>
                    <a:pt x="4226" y="15445"/>
                  </a:cubicBezTo>
                  <a:cubicBezTo>
                    <a:pt x="4226" y="15348"/>
                    <a:pt x="4080" y="15299"/>
                    <a:pt x="4080" y="15202"/>
                  </a:cubicBezTo>
                  <a:cubicBezTo>
                    <a:pt x="4080" y="15202"/>
                    <a:pt x="4210" y="15186"/>
                    <a:pt x="4226" y="15170"/>
                  </a:cubicBezTo>
                  <a:cubicBezTo>
                    <a:pt x="4291" y="15057"/>
                    <a:pt x="4048" y="14911"/>
                    <a:pt x="4016" y="14765"/>
                  </a:cubicBezTo>
                  <a:cubicBezTo>
                    <a:pt x="4161" y="14668"/>
                    <a:pt x="4242" y="14878"/>
                    <a:pt x="4258" y="14733"/>
                  </a:cubicBezTo>
                  <a:cubicBezTo>
                    <a:pt x="4097" y="14733"/>
                    <a:pt x="4113" y="14587"/>
                    <a:pt x="4016" y="14538"/>
                  </a:cubicBezTo>
                  <a:cubicBezTo>
                    <a:pt x="4275" y="14425"/>
                    <a:pt x="3983" y="14150"/>
                    <a:pt x="4242" y="14199"/>
                  </a:cubicBezTo>
                  <a:cubicBezTo>
                    <a:pt x="4129" y="13923"/>
                    <a:pt x="4064" y="13648"/>
                    <a:pt x="4048" y="13357"/>
                  </a:cubicBezTo>
                  <a:cubicBezTo>
                    <a:pt x="4048" y="13389"/>
                    <a:pt x="3967" y="13389"/>
                    <a:pt x="3902" y="13389"/>
                  </a:cubicBezTo>
                  <a:cubicBezTo>
                    <a:pt x="3918" y="13227"/>
                    <a:pt x="3870" y="13065"/>
                    <a:pt x="3789" y="12936"/>
                  </a:cubicBezTo>
                  <a:cubicBezTo>
                    <a:pt x="3838" y="12936"/>
                    <a:pt x="3838" y="12968"/>
                    <a:pt x="3886" y="12968"/>
                  </a:cubicBezTo>
                  <a:cubicBezTo>
                    <a:pt x="3838" y="12661"/>
                    <a:pt x="3821" y="12353"/>
                    <a:pt x="3854" y="12029"/>
                  </a:cubicBezTo>
                  <a:cubicBezTo>
                    <a:pt x="3789" y="12013"/>
                    <a:pt x="3724" y="11981"/>
                    <a:pt x="3659" y="11932"/>
                  </a:cubicBezTo>
                  <a:cubicBezTo>
                    <a:pt x="3789" y="11851"/>
                    <a:pt x="3724" y="11835"/>
                    <a:pt x="3611" y="11770"/>
                  </a:cubicBezTo>
                  <a:cubicBezTo>
                    <a:pt x="3692" y="11705"/>
                    <a:pt x="3886" y="11722"/>
                    <a:pt x="3789" y="11624"/>
                  </a:cubicBezTo>
                  <a:cubicBezTo>
                    <a:pt x="3659" y="11754"/>
                    <a:pt x="3627" y="11495"/>
                    <a:pt x="3595" y="11430"/>
                  </a:cubicBezTo>
                  <a:cubicBezTo>
                    <a:pt x="3692" y="11430"/>
                    <a:pt x="3643" y="11333"/>
                    <a:pt x="3789" y="11365"/>
                  </a:cubicBezTo>
                  <a:cubicBezTo>
                    <a:pt x="3886" y="11365"/>
                    <a:pt x="3838" y="11463"/>
                    <a:pt x="3935" y="11463"/>
                  </a:cubicBezTo>
                  <a:cubicBezTo>
                    <a:pt x="3918" y="11236"/>
                    <a:pt x="3773" y="11236"/>
                    <a:pt x="3546" y="11236"/>
                  </a:cubicBezTo>
                  <a:cubicBezTo>
                    <a:pt x="3465" y="11317"/>
                    <a:pt x="3465" y="11446"/>
                    <a:pt x="3400" y="11527"/>
                  </a:cubicBezTo>
                  <a:cubicBezTo>
                    <a:pt x="3676" y="11592"/>
                    <a:pt x="3514" y="11948"/>
                    <a:pt x="3400" y="12029"/>
                  </a:cubicBezTo>
                  <a:cubicBezTo>
                    <a:pt x="3400" y="11997"/>
                    <a:pt x="3319" y="12013"/>
                    <a:pt x="3303" y="11964"/>
                  </a:cubicBezTo>
                  <a:cubicBezTo>
                    <a:pt x="3368" y="11964"/>
                    <a:pt x="3449" y="11964"/>
                    <a:pt x="3449" y="11932"/>
                  </a:cubicBezTo>
                  <a:cubicBezTo>
                    <a:pt x="3141" y="11738"/>
                    <a:pt x="3303" y="11527"/>
                    <a:pt x="3336" y="11268"/>
                  </a:cubicBezTo>
                  <a:cubicBezTo>
                    <a:pt x="3141" y="11349"/>
                    <a:pt x="3190" y="11204"/>
                    <a:pt x="2996" y="11204"/>
                  </a:cubicBezTo>
                  <a:cubicBezTo>
                    <a:pt x="2996" y="11463"/>
                    <a:pt x="3028" y="11738"/>
                    <a:pt x="3012" y="11981"/>
                  </a:cubicBezTo>
                  <a:cubicBezTo>
                    <a:pt x="3109" y="11867"/>
                    <a:pt x="3158" y="12078"/>
                    <a:pt x="3222" y="12110"/>
                  </a:cubicBezTo>
                  <a:cubicBezTo>
                    <a:pt x="3158" y="12175"/>
                    <a:pt x="3012" y="12369"/>
                    <a:pt x="3077" y="12418"/>
                  </a:cubicBezTo>
                  <a:cubicBezTo>
                    <a:pt x="3077" y="12369"/>
                    <a:pt x="3158" y="12369"/>
                    <a:pt x="3222" y="12369"/>
                  </a:cubicBezTo>
                  <a:cubicBezTo>
                    <a:pt x="3028" y="12515"/>
                    <a:pt x="3109" y="12725"/>
                    <a:pt x="3044" y="12920"/>
                  </a:cubicBezTo>
                  <a:cubicBezTo>
                    <a:pt x="3060" y="12709"/>
                    <a:pt x="2947" y="12806"/>
                    <a:pt x="2899" y="12644"/>
                  </a:cubicBezTo>
                  <a:cubicBezTo>
                    <a:pt x="2834" y="12790"/>
                    <a:pt x="2769" y="12871"/>
                    <a:pt x="2947" y="12984"/>
                  </a:cubicBezTo>
                  <a:lnTo>
                    <a:pt x="2801" y="12984"/>
                  </a:lnTo>
                  <a:cubicBezTo>
                    <a:pt x="2980" y="13292"/>
                    <a:pt x="2672" y="13794"/>
                    <a:pt x="2834" y="14199"/>
                  </a:cubicBezTo>
                  <a:cubicBezTo>
                    <a:pt x="2769" y="14199"/>
                    <a:pt x="2704" y="14199"/>
                    <a:pt x="2688" y="14231"/>
                  </a:cubicBezTo>
                  <a:cubicBezTo>
                    <a:pt x="2882" y="14587"/>
                    <a:pt x="2559" y="15105"/>
                    <a:pt x="2769" y="15267"/>
                  </a:cubicBezTo>
                  <a:cubicBezTo>
                    <a:pt x="2575" y="15283"/>
                    <a:pt x="2510" y="15121"/>
                    <a:pt x="2607" y="15040"/>
                  </a:cubicBezTo>
                  <a:cubicBezTo>
                    <a:pt x="2283" y="15057"/>
                    <a:pt x="2542" y="15251"/>
                    <a:pt x="2575" y="15348"/>
                  </a:cubicBezTo>
                  <a:lnTo>
                    <a:pt x="2478" y="15348"/>
                  </a:lnTo>
                  <a:cubicBezTo>
                    <a:pt x="2526" y="15477"/>
                    <a:pt x="2753" y="15526"/>
                    <a:pt x="2769" y="15672"/>
                  </a:cubicBezTo>
                  <a:cubicBezTo>
                    <a:pt x="2801" y="15850"/>
                    <a:pt x="2559" y="15915"/>
                    <a:pt x="2640" y="16141"/>
                  </a:cubicBezTo>
                  <a:cubicBezTo>
                    <a:pt x="2866" y="16076"/>
                    <a:pt x="2656" y="16400"/>
                    <a:pt x="2785" y="16481"/>
                  </a:cubicBezTo>
                  <a:cubicBezTo>
                    <a:pt x="2801" y="16125"/>
                    <a:pt x="3028" y="16886"/>
                    <a:pt x="2704" y="16886"/>
                  </a:cubicBezTo>
                  <a:cubicBezTo>
                    <a:pt x="2720" y="16773"/>
                    <a:pt x="2591" y="16756"/>
                    <a:pt x="2559" y="16675"/>
                  </a:cubicBezTo>
                  <a:cubicBezTo>
                    <a:pt x="2575" y="16870"/>
                    <a:pt x="2510" y="16773"/>
                    <a:pt x="2316" y="16821"/>
                  </a:cubicBezTo>
                  <a:cubicBezTo>
                    <a:pt x="2364" y="16967"/>
                    <a:pt x="2235" y="16983"/>
                    <a:pt x="2219" y="17096"/>
                  </a:cubicBezTo>
                  <a:cubicBezTo>
                    <a:pt x="2381" y="17064"/>
                    <a:pt x="2364" y="16934"/>
                    <a:pt x="2461" y="16886"/>
                  </a:cubicBezTo>
                  <a:cubicBezTo>
                    <a:pt x="2461" y="16918"/>
                    <a:pt x="2478" y="16967"/>
                    <a:pt x="2510" y="16983"/>
                  </a:cubicBezTo>
                  <a:cubicBezTo>
                    <a:pt x="2461" y="17064"/>
                    <a:pt x="2219" y="17113"/>
                    <a:pt x="2413" y="17193"/>
                  </a:cubicBezTo>
                  <a:cubicBezTo>
                    <a:pt x="2348" y="17177"/>
                    <a:pt x="2283" y="17193"/>
                    <a:pt x="2235" y="17226"/>
                  </a:cubicBezTo>
                  <a:cubicBezTo>
                    <a:pt x="2105" y="16675"/>
                    <a:pt x="2024" y="16481"/>
                    <a:pt x="2202" y="15979"/>
                  </a:cubicBezTo>
                  <a:cubicBezTo>
                    <a:pt x="2041" y="15688"/>
                    <a:pt x="2348" y="15364"/>
                    <a:pt x="2089" y="15040"/>
                  </a:cubicBezTo>
                  <a:cubicBezTo>
                    <a:pt x="2170" y="15040"/>
                    <a:pt x="2121" y="14927"/>
                    <a:pt x="2219" y="14943"/>
                  </a:cubicBezTo>
                  <a:cubicBezTo>
                    <a:pt x="2073" y="14522"/>
                    <a:pt x="2559" y="14069"/>
                    <a:pt x="2202" y="13729"/>
                  </a:cubicBezTo>
                  <a:cubicBezTo>
                    <a:pt x="2202" y="13826"/>
                    <a:pt x="2251" y="13956"/>
                    <a:pt x="2105" y="13956"/>
                  </a:cubicBezTo>
                  <a:cubicBezTo>
                    <a:pt x="2121" y="13859"/>
                    <a:pt x="1943" y="13389"/>
                    <a:pt x="2283" y="13486"/>
                  </a:cubicBezTo>
                  <a:cubicBezTo>
                    <a:pt x="2251" y="13405"/>
                    <a:pt x="2235" y="13308"/>
                    <a:pt x="2235" y="13227"/>
                  </a:cubicBezTo>
                  <a:cubicBezTo>
                    <a:pt x="2041" y="13179"/>
                    <a:pt x="2235" y="13389"/>
                    <a:pt x="2089" y="13389"/>
                  </a:cubicBezTo>
                  <a:cubicBezTo>
                    <a:pt x="2073" y="13243"/>
                    <a:pt x="1976" y="12903"/>
                    <a:pt x="2219" y="12790"/>
                  </a:cubicBezTo>
                  <a:cubicBezTo>
                    <a:pt x="2202" y="12175"/>
                    <a:pt x="2121" y="11705"/>
                    <a:pt x="2381" y="11301"/>
                  </a:cubicBezTo>
                  <a:cubicBezTo>
                    <a:pt x="2138" y="11285"/>
                    <a:pt x="2494" y="11236"/>
                    <a:pt x="2478" y="11171"/>
                  </a:cubicBezTo>
                  <a:cubicBezTo>
                    <a:pt x="2413" y="11090"/>
                    <a:pt x="2251" y="11204"/>
                    <a:pt x="2235" y="11139"/>
                  </a:cubicBezTo>
                  <a:cubicBezTo>
                    <a:pt x="2235" y="11106"/>
                    <a:pt x="2202" y="11106"/>
                    <a:pt x="2186" y="11074"/>
                  </a:cubicBezTo>
                  <a:cubicBezTo>
                    <a:pt x="2138" y="10945"/>
                    <a:pt x="2300" y="10945"/>
                    <a:pt x="2332" y="10864"/>
                  </a:cubicBezTo>
                  <a:cubicBezTo>
                    <a:pt x="2186" y="10831"/>
                    <a:pt x="2235" y="10669"/>
                    <a:pt x="2219" y="10540"/>
                  </a:cubicBezTo>
                  <a:cubicBezTo>
                    <a:pt x="2591" y="10507"/>
                    <a:pt x="2348" y="10265"/>
                    <a:pt x="2364" y="10135"/>
                  </a:cubicBezTo>
                  <a:cubicBezTo>
                    <a:pt x="2397" y="9585"/>
                    <a:pt x="2542" y="8856"/>
                    <a:pt x="2510" y="8419"/>
                  </a:cubicBezTo>
                  <a:cubicBezTo>
                    <a:pt x="2381" y="8759"/>
                    <a:pt x="2510" y="8872"/>
                    <a:pt x="2283" y="9164"/>
                  </a:cubicBezTo>
                  <a:cubicBezTo>
                    <a:pt x="2494" y="9568"/>
                    <a:pt x="2219" y="10070"/>
                    <a:pt x="2267" y="10507"/>
                  </a:cubicBezTo>
                  <a:cubicBezTo>
                    <a:pt x="2154" y="10507"/>
                    <a:pt x="2121" y="10556"/>
                    <a:pt x="2041" y="10572"/>
                  </a:cubicBezTo>
                  <a:cubicBezTo>
                    <a:pt x="1960" y="10524"/>
                    <a:pt x="1960" y="10443"/>
                    <a:pt x="1879" y="10410"/>
                  </a:cubicBezTo>
                  <a:cubicBezTo>
                    <a:pt x="1782" y="10540"/>
                    <a:pt x="2089" y="10896"/>
                    <a:pt x="1798" y="11106"/>
                  </a:cubicBezTo>
                  <a:cubicBezTo>
                    <a:pt x="1960" y="11123"/>
                    <a:pt x="1879" y="11236"/>
                    <a:pt x="1862" y="11317"/>
                  </a:cubicBezTo>
                  <a:cubicBezTo>
                    <a:pt x="2186" y="11414"/>
                    <a:pt x="2186" y="11916"/>
                    <a:pt x="2121" y="12126"/>
                  </a:cubicBezTo>
                  <a:cubicBezTo>
                    <a:pt x="2024" y="12126"/>
                    <a:pt x="2105" y="11819"/>
                    <a:pt x="2008" y="11916"/>
                  </a:cubicBezTo>
                  <a:cubicBezTo>
                    <a:pt x="2008" y="12013"/>
                    <a:pt x="2008" y="12126"/>
                    <a:pt x="1879" y="12126"/>
                  </a:cubicBezTo>
                  <a:cubicBezTo>
                    <a:pt x="1846" y="12062"/>
                    <a:pt x="1927" y="11916"/>
                    <a:pt x="1830" y="11916"/>
                  </a:cubicBezTo>
                  <a:cubicBezTo>
                    <a:pt x="1749" y="12029"/>
                    <a:pt x="1846" y="12240"/>
                    <a:pt x="1539" y="12191"/>
                  </a:cubicBezTo>
                  <a:cubicBezTo>
                    <a:pt x="1506" y="12337"/>
                    <a:pt x="1717" y="12143"/>
                    <a:pt x="1733" y="12288"/>
                  </a:cubicBezTo>
                  <a:cubicBezTo>
                    <a:pt x="1701" y="12288"/>
                    <a:pt x="1684" y="12321"/>
                    <a:pt x="1684" y="12353"/>
                  </a:cubicBezTo>
                  <a:cubicBezTo>
                    <a:pt x="1474" y="12402"/>
                    <a:pt x="1458" y="12304"/>
                    <a:pt x="1344" y="12256"/>
                  </a:cubicBezTo>
                  <a:cubicBezTo>
                    <a:pt x="1231" y="12418"/>
                    <a:pt x="1425" y="12418"/>
                    <a:pt x="1490" y="12434"/>
                  </a:cubicBezTo>
                  <a:cubicBezTo>
                    <a:pt x="1377" y="12531"/>
                    <a:pt x="1312" y="12337"/>
                    <a:pt x="1215" y="12434"/>
                  </a:cubicBezTo>
                  <a:cubicBezTo>
                    <a:pt x="1150" y="12531"/>
                    <a:pt x="1118" y="12661"/>
                    <a:pt x="1118" y="12790"/>
                  </a:cubicBezTo>
                  <a:cubicBezTo>
                    <a:pt x="1118" y="12758"/>
                    <a:pt x="1183" y="12742"/>
                    <a:pt x="1215" y="12725"/>
                  </a:cubicBezTo>
                  <a:cubicBezTo>
                    <a:pt x="1183" y="12790"/>
                    <a:pt x="1361" y="12871"/>
                    <a:pt x="1215" y="12903"/>
                  </a:cubicBezTo>
                  <a:cubicBezTo>
                    <a:pt x="1215" y="12855"/>
                    <a:pt x="1215" y="12806"/>
                    <a:pt x="1166" y="12790"/>
                  </a:cubicBezTo>
                  <a:cubicBezTo>
                    <a:pt x="1037" y="12984"/>
                    <a:pt x="1166" y="13292"/>
                    <a:pt x="940" y="13405"/>
                  </a:cubicBezTo>
                  <a:cubicBezTo>
                    <a:pt x="1004" y="13486"/>
                    <a:pt x="1085" y="13341"/>
                    <a:pt x="1134" y="13438"/>
                  </a:cubicBezTo>
                  <a:cubicBezTo>
                    <a:pt x="1199" y="13632"/>
                    <a:pt x="972" y="13616"/>
                    <a:pt x="940" y="13745"/>
                  </a:cubicBezTo>
                  <a:cubicBezTo>
                    <a:pt x="1021" y="13761"/>
                    <a:pt x="1199" y="13697"/>
                    <a:pt x="1183" y="13761"/>
                  </a:cubicBezTo>
                  <a:cubicBezTo>
                    <a:pt x="1166" y="13891"/>
                    <a:pt x="1280" y="14085"/>
                    <a:pt x="1053" y="14069"/>
                  </a:cubicBezTo>
                  <a:cubicBezTo>
                    <a:pt x="1021" y="14037"/>
                    <a:pt x="1004" y="13810"/>
                    <a:pt x="956" y="13907"/>
                  </a:cubicBezTo>
                  <a:cubicBezTo>
                    <a:pt x="1053" y="14101"/>
                    <a:pt x="956" y="14231"/>
                    <a:pt x="1150" y="14312"/>
                  </a:cubicBezTo>
                  <a:cubicBezTo>
                    <a:pt x="1102" y="14441"/>
                    <a:pt x="891" y="14296"/>
                    <a:pt x="875" y="14409"/>
                  </a:cubicBezTo>
                  <a:cubicBezTo>
                    <a:pt x="891" y="14458"/>
                    <a:pt x="1053" y="14409"/>
                    <a:pt x="1069" y="14474"/>
                  </a:cubicBezTo>
                  <a:cubicBezTo>
                    <a:pt x="988" y="14522"/>
                    <a:pt x="794" y="14878"/>
                    <a:pt x="972" y="14717"/>
                  </a:cubicBezTo>
                  <a:cubicBezTo>
                    <a:pt x="940" y="14830"/>
                    <a:pt x="940" y="14959"/>
                    <a:pt x="940" y="15089"/>
                  </a:cubicBezTo>
                  <a:cubicBezTo>
                    <a:pt x="1004" y="15089"/>
                    <a:pt x="1118" y="15073"/>
                    <a:pt x="1134" y="15121"/>
                  </a:cubicBezTo>
                  <a:cubicBezTo>
                    <a:pt x="972" y="15688"/>
                    <a:pt x="1199" y="16157"/>
                    <a:pt x="1069" y="16659"/>
                  </a:cubicBezTo>
                  <a:cubicBezTo>
                    <a:pt x="1150" y="16675"/>
                    <a:pt x="1199" y="16611"/>
                    <a:pt x="1215" y="16659"/>
                  </a:cubicBezTo>
                  <a:cubicBezTo>
                    <a:pt x="1150" y="16854"/>
                    <a:pt x="1085" y="16999"/>
                    <a:pt x="1280" y="17129"/>
                  </a:cubicBezTo>
                  <a:cubicBezTo>
                    <a:pt x="1231" y="17129"/>
                    <a:pt x="1166" y="17129"/>
                    <a:pt x="1134" y="17096"/>
                  </a:cubicBezTo>
                  <a:cubicBezTo>
                    <a:pt x="1215" y="17242"/>
                    <a:pt x="1118" y="17420"/>
                    <a:pt x="1037" y="17533"/>
                  </a:cubicBezTo>
                  <a:cubicBezTo>
                    <a:pt x="843" y="17453"/>
                    <a:pt x="1004" y="17274"/>
                    <a:pt x="697" y="17242"/>
                  </a:cubicBezTo>
                  <a:cubicBezTo>
                    <a:pt x="729" y="17469"/>
                    <a:pt x="1134" y="17566"/>
                    <a:pt x="1053" y="17841"/>
                  </a:cubicBezTo>
                  <a:cubicBezTo>
                    <a:pt x="1166" y="17890"/>
                    <a:pt x="1231" y="17760"/>
                    <a:pt x="1247" y="17841"/>
                  </a:cubicBezTo>
                  <a:cubicBezTo>
                    <a:pt x="1183" y="17954"/>
                    <a:pt x="1199" y="17971"/>
                    <a:pt x="1296" y="18051"/>
                  </a:cubicBezTo>
                  <a:cubicBezTo>
                    <a:pt x="1134" y="18051"/>
                    <a:pt x="1118" y="18149"/>
                    <a:pt x="1053" y="18213"/>
                  </a:cubicBezTo>
                  <a:cubicBezTo>
                    <a:pt x="1247" y="18489"/>
                    <a:pt x="924" y="18748"/>
                    <a:pt x="1215" y="18990"/>
                  </a:cubicBezTo>
                  <a:cubicBezTo>
                    <a:pt x="1102" y="19573"/>
                    <a:pt x="1150" y="20172"/>
                    <a:pt x="1344" y="20739"/>
                  </a:cubicBezTo>
                  <a:cubicBezTo>
                    <a:pt x="1231" y="20771"/>
                    <a:pt x="1312" y="20917"/>
                    <a:pt x="1118" y="20901"/>
                  </a:cubicBezTo>
                  <a:cubicBezTo>
                    <a:pt x="1296" y="21095"/>
                    <a:pt x="1004" y="21208"/>
                    <a:pt x="1215" y="21338"/>
                  </a:cubicBezTo>
                  <a:cubicBezTo>
                    <a:pt x="1215" y="21305"/>
                    <a:pt x="1231" y="21257"/>
                    <a:pt x="1312" y="21273"/>
                  </a:cubicBezTo>
                  <a:cubicBezTo>
                    <a:pt x="1344" y="21338"/>
                    <a:pt x="1377" y="21419"/>
                    <a:pt x="1377" y="21500"/>
                  </a:cubicBezTo>
                  <a:cubicBezTo>
                    <a:pt x="1296" y="21500"/>
                    <a:pt x="1199" y="21500"/>
                    <a:pt x="1231" y="21581"/>
                  </a:cubicBezTo>
                  <a:cubicBezTo>
                    <a:pt x="1539" y="21678"/>
                    <a:pt x="1231" y="21953"/>
                    <a:pt x="1183" y="22115"/>
                  </a:cubicBezTo>
                  <a:cubicBezTo>
                    <a:pt x="1280" y="22115"/>
                    <a:pt x="1280" y="22066"/>
                    <a:pt x="1328" y="22050"/>
                  </a:cubicBezTo>
                  <a:cubicBezTo>
                    <a:pt x="1361" y="22180"/>
                    <a:pt x="1393" y="22423"/>
                    <a:pt x="1150" y="22455"/>
                  </a:cubicBezTo>
                  <a:cubicBezTo>
                    <a:pt x="1102" y="22358"/>
                    <a:pt x="1344" y="22325"/>
                    <a:pt x="1199" y="22277"/>
                  </a:cubicBezTo>
                  <a:cubicBezTo>
                    <a:pt x="1183" y="22325"/>
                    <a:pt x="1085" y="22325"/>
                    <a:pt x="1053" y="22358"/>
                  </a:cubicBezTo>
                  <a:cubicBezTo>
                    <a:pt x="1328" y="22714"/>
                    <a:pt x="1247" y="23216"/>
                    <a:pt x="1215" y="23459"/>
                  </a:cubicBezTo>
                  <a:cubicBezTo>
                    <a:pt x="1215" y="23540"/>
                    <a:pt x="1377" y="23588"/>
                    <a:pt x="1361" y="23620"/>
                  </a:cubicBezTo>
                  <a:cubicBezTo>
                    <a:pt x="1361" y="23734"/>
                    <a:pt x="1150" y="23815"/>
                    <a:pt x="1231" y="23993"/>
                  </a:cubicBezTo>
                  <a:cubicBezTo>
                    <a:pt x="1215" y="23960"/>
                    <a:pt x="1231" y="24041"/>
                    <a:pt x="1231" y="24122"/>
                  </a:cubicBezTo>
                  <a:cubicBezTo>
                    <a:pt x="1231" y="24155"/>
                    <a:pt x="1344" y="24511"/>
                    <a:pt x="1150" y="24592"/>
                  </a:cubicBezTo>
                  <a:cubicBezTo>
                    <a:pt x="1021" y="24608"/>
                    <a:pt x="1069" y="24333"/>
                    <a:pt x="1004" y="24430"/>
                  </a:cubicBezTo>
                  <a:cubicBezTo>
                    <a:pt x="1021" y="24559"/>
                    <a:pt x="1069" y="24592"/>
                    <a:pt x="1004" y="24705"/>
                  </a:cubicBezTo>
                  <a:cubicBezTo>
                    <a:pt x="1247" y="24673"/>
                    <a:pt x="1199" y="24883"/>
                    <a:pt x="1102" y="24932"/>
                  </a:cubicBezTo>
                  <a:cubicBezTo>
                    <a:pt x="1021" y="24835"/>
                    <a:pt x="1021" y="24673"/>
                    <a:pt x="859" y="24640"/>
                  </a:cubicBezTo>
                  <a:cubicBezTo>
                    <a:pt x="940" y="24835"/>
                    <a:pt x="1150" y="25223"/>
                    <a:pt x="729" y="25207"/>
                  </a:cubicBezTo>
                  <a:cubicBezTo>
                    <a:pt x="778" y="25207"/>
                    <a:pt x="778" y="25272"/>
                    <a:pt x="729" y="25272"/>
                  </a:cubicBezTo>
                  <a:cubicBezTo>
                    <a:pt x="600" y="25142"/>
                    <a:pt x="503" y="25191"/>
                    <a:pt x="389" y="25078"/>
                  </a:cubicBezTo>
                  <a:cubicBezTo>
                    <a:pt x="810" y="25498"/>
                    <a:pt x="130" y="25855"/>
                    <a:pt x="745" y="26243"/>
                  </a:cubicBezTo>
                  <a:cubicBezTo>
                    <a:pt x="648" y="26243"/>
                    <a:pt x="632" y="26211"/>
                    <a:pt x="551" y="26211"/>
                  </a:cubicBezTo>
                  <a:cubicBezTo>
                    <a:pt x="551" y="26324"/>
                    <a:pt x="713" y="26308"/>
                    <a:pt x="648" y="26454"/>
                  </a:cubicBezTo>
                  <a:cubicBezTo>
                    <a:pt x="567" y="26454"/>
                    <a:pt x="551" y="26486"/>
                    <a:pt x="470" y="26486"/>
                  </a:cubicBezTo>
                  <a:cubicBezTo>
                    <a:pt x="486" y="26567"/>
                    <a:pt x="486" y="26664"/>
                    <a:pt x="567" y="26713"/>
                  </a:cubicBezTo>
                  <a:cubicBezTo>
                    <a:pt x="535" y="26567"/>
                    <a:pt x="632" y="26502"/>
                    <a:pt x="794" y="26486"/>
                  </a:cubicBezTo>
                  <a:cubicBezTo>
                    <a:pt x="729" y="26696"/>
                    <a:pt x="956" y="26810"/>
                    <a:pt x="713" y="27020"/>
                  </a:cubicBezTo>
                  <a:cubicBezTo>
                    <a:pt x="762" y="26891"/>
                    <a:pt x="567" y="26923"/>
                    <a:pt x="616" y="26777"/>
                  </a:cubicBezTo>
                  <a:cubicBezTo>
                    <a:pt x="503" y="26810"/>
                    <a:pt x="308" y="26794"/>
                    <a:pt x="325" y="26923"/>
                  </a:cubicBezTo>
                  <a:cubicBezTo>
                    <a:pt x="405" y="26923"/>
                    <a:pt x="503" y="26907"/>
                    <a:pt x="519" y="26955"/>
                  </a:cubicBezTo>
                  <a:cubicBezTo>
                    <a:pt x="308" y="26939"/>
                    <a:pt x="244" y="27376"/>
                    <a:pt x="244" y="27554"/>
                  </a:cubicBezTo>
                  <a:cubicBezTo>
                    <a:pt x="422" y="27587"/>
                    <a:pt x="389" y="27473"/>
                    <a:pt x="535" y="27490"/>
                  </a:cubicBezTo>
                  <a:cubicBezTo>
                    <a:pt x="486" y="27522"/>
                    <a:pt x="486" y="27603"/>
                    <a:pt x="486" y="27684"/>
                  </a:cubicBezTo>
                  <a:cubicBezTo>
                    <a:pt x="373" y="27619"/>
                    <a:pt x="389" y="27635"/>
                    <a:pt x="195" y="27668"/>
                  </a:cubicBezTo>
                  <a:cubicBezTo>
                    <a:pt x="163" y="27765"/>
                    <a:pt x="357" y="27700"/>
                    <a:pt x="341" y="27797"/>
                  </a:cubicBezTo>
                  <a:cubicBezTo>
                    <a:pt x="163" y="27797"/>
                    <a:pt x="260" y="27975"/>
                    <a:pt x="114" y="27992"/>
                  </a:cubicBezTo>
                  <a:cubicBezTo>
                    <a:pt x="276" y="28137"/>
                    <a:pt x="146" y="28186"/>
                    <a:pt x="17" y="28170"/>
                  </a:cubicBezTo>
                  <a:cubicBezTo>
                    <a:pt x="163" y="28299"/>
                    <a:pt x="114" y="28348"/>
                    <a:pt x="260" y="28429"/>
                  </a:cubicBezTo>
                  <a:cubicBezTo>
                    <a:pt x="179" y="28493"/>
                    <a:pt x="211" y="28429"/>
                    <a:pt x="82" y="28429"/>
                  </a:cubicBezTo>
                  <a:cubicBezTo>
                    <a:pt x="130" y="28574"/>
                    <a:pt x="98" y="28558"/>
                    <a:pt x="33" y="28671"/>
                  </a:cubicBezTo>
                  <a:cubicBezTo>
                    <a:pt x="82" y="28720"/>
                    <a:pt x="179" y="28752"/>
                    <a:pt x="227" y="28801"/>
                  </a:cubicBezTo>
                  <a:cubicBezTo>
                    <a:pt x="146" y="28850"/>
                    <a:pt x="211" y="28930"/>
                    <a:pt x="98" y="28833"/>
                  </a:cubicBezTo>
                  <a:cubicBezTo>
                    <a:pt x="1" y="29206"/>
                    <a:pt x="551" y="29319"/>
                    <a:pt x="438" y="29497"/>
                  </a:cubicBezTo>
                  <a:cubicBezTo>
                    <a:pt x="794" y="29513"/>
                    <a:pt x="664" y="29675"/>
                    <a:pt x="551" y="29805"/>
                  </a:cubicBezTo>
                  <a:cubicBezTo>
                    <a:pt x="648" y="29853"/>
                    <a:pt x="729" y="29708"/>
                    <a:pt x="745" y="29805"/>
                  </a:cubicBezTo>
                  <a:cubicBezTo>
                    <a:pt x="648" y="29902"/>
                    <a:pt x="664" y="29967"/>
                    <a:pt x="697" y="30112"/>
                  </a:cubicBezTo>
                  <a:cubicBezTo>
                    <a:pt x="551" y="30128"/>
                    <a:pt x="551" y="30048"/>
                    <a:pt x="470" y="30048"/>
                  </a:cubicBezTo>
                  <a:cubicBezTo>
                    <a:pt x="551" y="30112"/>
                    <a:pt x="470" y="30226"/>
                    <a:pt x="519" y="30242"/>
                  </a:cubicBezTo>
                  <a:cubicBezTo>
                    <a:pt x="551" y="30193"/>
                    <a:pt x="600" y="30145"/>
                    <a:pt x="664" y="30145"/>
                  </a:cubicBezTo>
                  <a:cubicBezTo>
                    <a:pt x="664" y="30226"/>
                    <a:pt x="745" y="30242"/>
                    <a:pt x="713" y="30339"/>
                  </a:cubicBezTo>
                  <a:lnTo>
                    <a:pt x="567" y="30339"/>
                  </a:lnTo>
                  <a:cubicBezTo>
                    <a:pt x="843" y="30630"/>
                    <a:pt x="600" y="31019"/>
                    <a:pt x="826" y="31148"/>
                  </a:cubicBezTo>
                  <a:cubicBezTo>
                    <a:pt x="875" y="31262"/>
                    <a:pt x="697" y="31229"/>
                    <a:pt x="681" y="31294"/>
                  </a:cubicBezTo>
                  <a:cubicBezTo>
                    <a:pt x="729" y="31294"/>
                    <a:pt x="778" y="31278"/>
                    <a:pt x="826" y="31262"/>
                  </a:cubicBezTo>
                  <a:cubicBezTo>
                    <a:pt x="940" y="31343"/>
                    <a:pt x="584" y="31731"/>
                    <a:pt x="826" y="31521"/>
                  </a:cubicBezTo>
                  <a:cubicBezTo>
                    <a:pt x="810" y="31683"/>
                    <a:pt x="616" y="31731"/>
                    <a:pt x="729" y="31828"/>
                  </a:cubicBezTo>
                  <a:cubicBezTo>
                    <a:pt x="745" y="31747"/>
                    <a:pt x="875" y="31747"/>
                    <a:pt x="875" y="31828"/>
                  </a:cubicBezTo>
                  <a:cubicBezTo>
                    <a:pt x="810" y="31780"/>
                    <a:pt x="729" y="31796"/>
                    <a:pt x="745" y="31893"/>
                  </a:cubicBezTo>
                  <a:cubicBezTo>
                    <a:pt x="826" y="31925"/>
                    <a:pt x="843" y="31990"/>
                    <a:pt x="891" y="32055"/>
                  </a:cubicBezTo>
                  <a:cubicBezTo>
                    <a:pt x="745" y="31974"/>
                    <a:pt x="794" y="32217"/>
                    <a:pt x="843" y="32265"/>
                  </a:cubicBezTo>
                  <a:cubicBezTo>
                    <a:pt x="859" y="32233"/>
                    <a:pt x="843" y="32201"/>
                    <a:pt x="891" y="32201"/>
                  </a:cubicBezTo>
                  <a:cubicBezTo>
                    <a:pt x="907" y="32265"/>
                    <a:pt x="1004" y="32443"/>
                    <a:pt x="891" y="32492"/>
                  </a:cubicBezTo>
                  <a:cubicBezTo>
                    <a:pt x="826" y="32476"/>
                    <a:pt x="875" y="32363"/>
                    <a:pt x="794" y="32363"/>
                  </a:cubicBezTo>
                  <a:cubicBezTo>
                    <a:pt x="713" y="32476"/>
                    <a:pt x="859" y="32508"/>
                    <a:pt x="891" y="32638"/>
                  </a:cubicBezTo>
                  <a:cubicBezTo>
                    <a:pt x="600" y="32686"/>
                    <a:pt x="1118" y="32962"/>
                    <a:pt x="762" y="33010"/>
                  </a:cubicBezTo>
                  <a:cubicBezTo>
                    <a:pt x="940" y="32735"/>
                    <a:pt x="308" y="32557"/>
                    <a:pt x="697" y="32395"/>
                  </a:cubicBezTo>
                  <a:cubicBezTo>
                    <a:pt x="422" y="32395"/>
                    <a:pt x="584" y="32282"/>
                    <a:pt x="486" y="32136"/>
                  </a:cubicBezTo>
                  <a:cubicBezTo>
                    <a:pt x="341" y="32168"/>
                    <a:pt x="373" y="32071"/>
                    <a:pt x="292" y="32071"/>
                  </a:cubicBezTo>
                  <a:cubicBezTo>
                    <a:pt x="260" y="32217"/>
                    <a:pt x="357" y="32168"/>
                    <a:pt x="405" y="32201"/>
                  </a:cubicBezTo>
                  <a:cubicBezTo>
                    <a:pt x="341" y="32233"/>
                    <a:pt x="389" y="32330"/>
                    <a:pt x="260" y="32298"/>
                  </a:cubicBezTo>
                  <a:cubicBezTo>
                    <a:pt x="260" y="32265"/>
                    <a:pt x="260" y="32201"/>
                    <a:pt x="211" y="32201"/>
                  </a:cubicBezTo>
                  <a:cubicBezTo>
                    <a:pt x="260" y="32298"/>
                    <a:pt x="195" y="32427"/>
                    <a:pt x="65" y="32443"/>
                  </a:cubicBezTo>
                  <a:cubicBezTo>
                    <a:pt x="179" y="32605"/>
                    <a:pt x="49" y="32735"/>
                    <a:pt x="130" y="33107"/>
                  </a:cubicBezTo>
                  <a:cubicBezTo>
                    <a:pt x="211" y="33172"/>
                    <a:pt x="276" y="33059"/>
                    <a:pt x="341" y="33172"/>
                  </a:cubicBezTo>
                  <a:cubicBezTo>
                    <a:pt x="130" y="33609"/>
                    <a:pt x="551" y="34014"/>
                    <a:pt x="454" y="34354"/>
                  </a:cubicBezTo>
                  <a:cubicBezTo>
                    <a:pt x="600" y="34419"/>
                    <a:pt x="729" y="34289"/>
                    <a:pt x="745" y="34451"/>
                  </a:cubicBezTo>
                  <a:cubicBezTo>
                    <a:pt x="681" y="34532"/>
                    <a:pt x="584" y="34499"/>
                    <a:pt x="454" y="34483"/>
                  </a:cubicBezTo>
                  <a:cubicBezTo>
                    <a:pt x="664" y="34791"/>
                    <a:pt x="373" y="34985"/>
                    <a:pt x="422" y="35325"/>
                  </a:cubicBezTo>
                  <a:cubicBezTo>
                    <a:pt x="826" y="35455"/>
                    <a:pt x="454" y="35924"/>
                    <a:pt x="778" y="36135"/>
                  </a:cubicBezTo>
                  <a:cubicBezTo>
                    <a:pt x="713" y="35973"/>
                    <a:pt x="713" y="35778"/>
                    <a:pt x="875" y="35697"/>
                  </a:cubicBezTo>
                  <a:cubicBezTo>
                    <a:pt x="1053" y="35811"/>
                    <a:pt x="1102" y="36216"/>
                    <a:pt x="778" y="36167"/>
                  </a:cubicBezTo>
                  <a:cubicBezTo>
                    <a:pt x="956" y="36345"/>
                    <a:pt x="600" y="36507"/>
                    <a:pt x="891" y="36572"/>
                  </a:cubicBezTo>
                  <a:cubicBezTo>
                    <a:pt x="584" y="36604"/>
                    <a:pt x="600" y="36993"/>
                    <a:pt x="713" y="37203"/>
                  </a:cubicBezTo>
                  <a:cubicBezTo>
                    <a:pt x="697" y="37171"/>
                    <a:pt x="664" y="37252"/>
                    <a:pt x="664" y="37349"/>
                  </a:cubicBezTo>
                  <a:cubicBezTo>
                    <a:pt x="713" y="37786"/>
                    <a:pt x="648" y="38336"/>
                    <a:pt x="891" y="38757"/>
                  </a:cubicBezTo>
                  <a:cubicBezTo>
                    <a:pt x="810" y="38757"/>
                    <a:pt x="729" y="38757"/>
                    <a:pt x="745" y="38822"/>
                  </a:cubicBezTo>
                  <a:cubicBezTo>
                    <a:pt x="875" y="38822"/>
                    <a:pt x="988" y="38822"/>
                    <a:pt x="988" y="38919"/>
                  </a:cubicBezTo>
                  <a:cubicBezTo>
                    <a:pt x="891" y="38951"/>
                    <a:pt x="826" y="38838"/>
                    <a:pt x="843" y="38968"/>
                  </a:cubicBezTo>
                  <a:cubicBezTo>
                    <a:pt x="924" y="39000"/>
                    <a:pt x="988" y="39065"/>
                    <a:pt x="891" y="39130"/>
                  </a:cubicBezTo>
                  <a:cubicBezTo>
                    <a:pt x="972" y="39194"/>
                    <a:pt x="1021" y="39081"/>
                    <a:pt x="1037" y="39162"/>
                  </a:cubicBezTo>
                  <a:cubicBezTo>
                    <a:pt x="1053" y="39227"/>
                    <a:pt x="1004" y="39275"/>
                    <a:pt x="956" y="39291"/>
                  </a:cubicBezTo>
                  <a:cubicBezTo>
                    <a:pt x="875" y="39291"/>
                    <a:pt x="907" y="39210"/>
                    <a:pt x="810" y="39227"/>
                  </a:cubicBezTo>
                  <a:cubicBezTo>
                    <a:pt x="907" y="39356"/>
                    <a:pt x="875" y="39389"/>
                    <a:pt x="956" y="39534"/>
                  </a:cubicBezTo>
                  <a:cubicBezTo>
                    <a:pt x="1118" y="39534"/>
                    <a:pt x="956" y="39421"/>
                    <a:pt x="1150" y="39389"/>
                  </a:cubicBezTo>
                  <a:cubicBezTo>
                    <a:pt x="1765" y="40117"/>
                    <a:pt x="1620" y="40975"/>
                    <a:pt x="1717" y="41736"/>
                  </a:cubicBezTo>
                  <a:cubicBezTo>
                    <a:pt x="1603" y="41785"/>
                    <a:pt x="1636" y="41542"/>
                    <a:pt x="1571" y="41639"/>
                  </a:cubicBezTo>
                  <a:cubicBezTo>
                    <a:pt x="1717" y="41963"/>
                    <a:pt x="1862" y="42027"/>
                    <a:pt x="1636" y="42270"/>
                  </a:cubicBezTo>
                  <a:cubicBezTo>
                    <a:pt x="1636" y="42400"/>
                    <a:pt x="1814" y="42400"/>
                    <a:pt x="1879" y="42481"/>
                  </a:cubicBezTo>
                  <a:cubicBezTo>
                    <a:pt x="1765" y="42594"/>
                    <a:pt x="2105" y="42950"/>
                    <a:pt x="1798" y="43080"/>
                  </a:cubicBezTo>
                  <a:cubicBezTo>
                    <a:pt x="1976" y="43096"/>
                    <a:pt x="1782" y="43258"/>
                    <a:pt x="1943" y="43322"/>
                  </a:cubicBezTo>
                  <a:cubicBezTo>
                    <a:pt x="1782" y="43322"/>
                    <a:pt x="1814" y="43387"/>
                    <a:pt x="1911" y="43420"/>
                  </a:cubicBezTo>
                  <a:cubicBezTo>
                    <a:pt x="1636" y="43436"/>
                    <a:pt x="1846" y="43614"/>
                    <a:pt x="1668" y="43662"/>
                  </a:cubicBezTo>
                  <a:cubicBezTo>
                    <a:pt x="1830" y="43711"/>
                    <a:pt x="1798" y="43808"/>
                    <a:pt x="1717" y="43921"/>
                  </a:cubicBezTo>
                  <a:cubicBezTo>
                    <a:pt x="1798" y="44002"/>
                    <a:pt x="1846" y="43889"/>
                    <a:pt x="1862" y="43954"/>
                  </a:cubicBezTo>
                  <a:cubicBezTo>
                    <a:pt x="1765" y="44132"/>
                    <a:pt x="2008" y="44359"/>
                    <a:pt x="1684" y="44472"/>
                  </a:cubicBezTo>
                  <a:cubicBezTo>
                    <a:pt x="1911" y="44553"/>
                    <a:pt x="1846" y="45006"/>
                    <a:pt x="1652" y="45103"/>
                  </a:cubicBezTo>
                  <a:cubicBezTo>
                    <a:pt x="1927" y="45119"/>
                    <a:pt x="1879" y="45508"/>
                    <a:pt x="1765" y="45508"/>
                  </a:cubicBezTo>
                  <a:cubicBezTo>
                    <a:pt x="1895" y="45621"/>
                    <a:pt x="2008" y="45767"/>
                    <a:pt x="2105" y="45913"/>
                  </a:cubicBezTo>
                  <a:cubicBezTo>
                    <a:pt x="2024" y="45897"/>
                    <a:pt x="1976" y="45864"/>
                    <a:pt x="1895" y="45848"/>
                  </a:cubicBezTo>
                  <a:cubicBezTo>
                    <a:pt x="1862" y="46463"/>
                    <a:pt x="2154" y="46949"/>
                    <a:pt x="1943" y="47726"/>
                  </a:cubicBezTo>
                  <a:cubicBezTo>
                    <a:pt x="2008" y="47710"/>
                    <a:pt x="2057" y="47742"/>
                    <a:pt x="2089" y="47791"/>
                  </a:cubicBezTo>
                  <a:cubicBezTo>
                    <a:pt x="1733" y="48033"/>
                    <a:pt x="2397" y="48552"/>
                    <a:pt x="1814" y="48568"/>
                  </a:cubicBezTo>
                  <a:cubicBezTo>
                    <a:pt x="1814" y="48746"/>
                    <a:pt x="1992" y="48584"/>
                    <a:pt x="2057" y="48697"/>
                  </a:cubicBezTo>
                  <a:cubicBezTo>
                    <a:pt x="2024" y="49086"/>
                    <a:pt x="2186" y="49361"/>
                    <a:pt x="1992" y="49571"/>
                  </a:cubicBezTo>
                  <a:cubicBezTo>
                    <a:pt x="2121" y="49782"/>
                    <a:pt x="2073" y="49879"/>
                    <a:pt x="2186" y="50138"/>
                  </a:cubicBezTo>
                  <a:cubicBezTo>
                    <a:pt x="2073" y="50154"/>
                    <a:pt x="2138" y="50041"/>
                    <a:pt x="2041" y="50041"/>
                  </a:cubicBezTo>
                  <a:cubicBezTo>
                    <a:pt x="2073" y="50365"/>
                    <a:pt x="2202" y="50527"/>
                    <a:pt x="1960" y="50786"/>
                  </a:cubicBezTo>
                  <a:cubicBezTo>
                    <a:pt x="2186" y="50769"/>
                    <a:pt x="2121" y="50964"/>
                    <a:pt x="2300" y="50980"/>
                  </a:cubicBezTo>
                  <a:cubicBezTo>
                    <a:pt x="2316" y="50802"/>
                    <a:pt x="2316" y="50575"/>
                    <a:pt x="2575" y="50478"/>
                  </a:cubicBezTo>
                  <a:cubicBezTo>
                    <a:pt x="2672" y="50624"/>
                    <a:pt x="2413" y="50688"/>
                    <a:pt x="2542" y="50753"/>
                  </a:cubicBezTo>
                  <a:cubicBezTo>
                    <a:pt x="2850" y="50413"/>
                    <a:pt x="2478" y="50235"/>
                    <a:pt x="2510" y="49847"/>
                  </a:cubicBezTo>
                  <a:cubicBezTo>
                    <a:pt x="2575" y="49847"/>
                    <a:pt x="2623" y="49847"/>
                    <a:pt x="2656" y="49879"/>
                  </a:cubicBezTo>
                  <a:cubicBezTo>
                    <a:pt x="2753" y="49749"/>
                    <a:pt x="2623" y="49588"/>
                    <a:pt x="2559" y="49474"/>
                  </a:cubicBezTo>
                  <a:cubicBezTo>
                    <a:pt x="2850" y="48827"/>
                    <a:pt x="2283" y="48066"/>
                    <a:pt x="2656" y="47451"/>
                  </a:cubicBezTo>
                  <a:cubicBezTo>
                    <a:pt x="2429" y="47240"/>
                    <a:pt x="2461" y="46884"/>
                    <a:pt x="2397" y="46576"/>
                  </a:cubicBezTo>
                  <a:cubicBezTo>
                    <a:pt x="2623" y="46625"/>
                    <a:pt x="2461" y="46965"/>
                    <a:pt x="2688" y="47014"/>
                  </a:cubicBezTo>
                  <a:cubicBezTo>
                    <a:pt x="2688" y="46852"/>
                    <a:pt x="2542" y="46172"/>
                    <a:pt x="2866" y="46269"/>
                  </a:cubicBezTo>
                  <a:cubicBezTo>
                    <a:pt x="2737" y="46269"/>
                    <a:pt x="2591" y="46285"/>
                    <a:pt x="2575" y="46204"/>
                  </a:cubicBezTo>
                  <a:cubicBezTo>
                    <a:pt x="2575" y="46123"/>
                    <a:pt x="2672" y="46139"/>
                    <a:pt x="2672" y="46075"/>
                  </a:cubicBezTo>
                  <a:cubicBezTo>
                    <a:pt x="2397" y="46010"/>
                    <a:pt x="2542" y="45459"/>
                    <a:pt x="2559" y="45265"/>
                  </a:cubicBezTo>
                  <a:cubicBezTo>
                    <a:pt x="2559" y="45281"/>
                    <a:pt x="2526" y="45298"/>
                    <a:pt x="2461" y="45298"/>
                  </a:cubicBezTo>
                  <a:cubicBezTo>
                    <a:pt x="2559" y="45233"/>
                    <a:pt x="2283" y="45006"/>
                    <a:pt x="2461" y="44893"/>
                  </a:cubicBezTo>
                  <a:cubicBezTo>
                    <a:pt x="2445" y="44974"/>
                    <a:pt x="2478" y="45022"/>
                    <a:pt x="2559" y="45022"/>
                  </a:cubicBezTo>
                  <a:cubicBezTo>
                    <a:pt x="2720" y="44893"/>
                    <a:pt x="2364" y="44909"/>
                    <a:pt x="2397" y="44763"/>
                  </a:cubicBezTo>
                  <a:cubicBezTo>
                    <a:pt x="2510" y="44747"/>
                    <a:pt x="2461" y="44844"/>
                    <a:pt x="2542" y="44860"/>
                  </a:cubicBezTo>
                  <a:cubicBezTo>
                    <a:pt x="2478" y="44569"/>
                    <a:pt x="2575" y="44067"/>
                    <a:pt x="2478" y="43824"/>
                  </a:cubicBezTo>
                  <a:cubicBezTo>
                    <a:pt x="2316" y="43776"/>
                    <a:pt x="2445" y="43921"/>
                    <a:pt x="2283" y="43889"/>
                  </a:cubicBezTo>
                  <a:cubicBezTo>
                    <a:pt x="2316" y="43841"/>
                    <a:pt x="2235" y="43711"/>
                    <a:pt x="2332" y="43711"/>
                  </a:cubicBezTo>
                  <a:cubicBezTo>
                    <a:pt x="2397" y="43711"/>
                    <a:pt x="2413" y="43776"/>
                    <a:pt x="2478" y="43776"/>
                  </a:cubicBezTo>
                  <a:cubicBezTo>
                    <a:pt x="2494" y="43274"/>
                    <a:pt x="2381" y="42772"/>
                    <a:pt x="2445" y="42141"/>
                  </a:cubicBezTo>
                  <a:cubicBezTo>
                    <a:pt x="2656" y="42060"/>
                    <a:pt x="2381" y="41655"/>
                    <a:pt x="2429" y="41461"/>
                  </a:cubicBezTo>
                  <a:cubicBezTo>
                    <a:pt x="2478" y="41234"/>
                    <a:pt x="2364" y="40829"/>
                    <a:pt x="2316" y="40489"/>
                  </a:cubicBezTo>
                  <a:cubicBezTo>
                    <a:pt x="2235" y="39955"/>
                    <a:pt x="2381" y="39405"/>
                    <a:pt x="2138" y="38951"/>
                  </a:cubicBezTo>
                  <a:cubicBezTo>
                    <a:pt x="2202" y="38951"/>
                    <a:pt x="2300" y="38951"/>
                    <a:pt x="2267" y="38887"/>
                  </a:cubicBezTo>
                  <a:cubicBezTo>
                    <a:pt x="2202" y="38887"/>
                    <a:pt x="2105" y="38903"/>
                    <a:pt x="2089" y="38854"/>
                  </a:cubicBezTo>
                  <a:cubicBezTo>
                    <a:pt x="2105" y="38692"/>
                    <a:pt x="2219" y="38563"/>
                    <a:pt x="2364" y="38514"/>
                  </a:cubicBezTo>
                  <a:cubicBezTo>
                    <a:pt x="2283" y="38482"/>
                    <a:pt x="2186" y="38433"/>
                    <a:pt x="2121" y="38385"/>
                  </a:cubicBezTo>
                  <a:cubicBezTo>
                    <a:pt x="2105" y="38433"/>
                    <a:pt x="2251" y="38547"/>
                    <a:pt x="2121" y="38579"/>
                  </a:cubicBezTo>
                  <a:cubicBezTo>
                    <a:pt x="2105" y="38514"/>
                    <a:pt x="1976" y="38531"/>
                    <a:pt x="2024" y="38417"/>
                  </a:cubicBezTo>
                  <a:cubicBezTo>
                    <a:pt x="2316" y="38272"/>
                    <a:pt x="2121" y="38352"/>
                    <a:pt x="2202" y="38142"/>
                  </a:cubicBezTo>
                  <a:cubicBezTo>
                    <a:pt x="2202" y="38207"/>
                    <a:pt x="2251" y="38223"/>
                    <a:pt x="2300" y="38239"/>
                  </a:cubicBezTo>
                  <a:cubicBezTo>
                    <a:pt x="2154" y="38093"/>
                    <a:pt x="2413" y="37851"/>
                    <a:pt x="2251" y="37705"/>
                  </a:cubicBezTo>
                  <a:cubicBezTo>
                    <a:pt x="2170" y="37883"/>
                    <a:pt x="2219" y="37932"/>
                    <a:pt x="2105" y="38077"/>
                  </a:cubicBezTo>
                  <a:cubicBezTo>
                    <a:pt x="2073" y="37899"/>
                    <a:pt x="2105" y="37867"/>
                    <a:pt x="2008" y="37705"/>
                  </a:cubicBezTo>
                  <a:cubicBezTo>
                    <a:pt x="2089" y="37673"/>
                    <a:pt x="2170" y="37802"/>
                    <a:pt x="2202" y="37705"/>
                  </a:cubicBezTo>
                  <a:cubicBezTo>
                    <a:pt x="1992" y="37559"/>
                    <a:pt x="2510" y="37284"/>
                    <a:pt x="2283" y="37074"/>
                  </a:cubicBezTo>
                  <a:cubicBezTo>
                    <a:pt x="2316" y="37138"/>
                    <a:pt x="2202" y="37252"/>
                    <a:pt x="2186" y="37171"/>
                  </a:cubicBezTo>
                  <a:cubicBezTo>
                    <a:pt x="2154" y="37090"/>
                    <a:pt x="2251" y="37074"/>
                    <a:pt x="2283" y="37009"/>
                  </a:cubicBezTo>
                  <a:cubicBezTo>
                    <a:pt x="1943" y="36879"/>
                    <a:pt x="2235" y="36636"/>
                    <a:pt x="2073" y="36475"/>
                  </a:cubicBezTo>
                  <a:cubicBezTo>
                    <a:pt x="2138" y="36377"/>
                    <a:pt x="2202" y="36394"/>
                    <a:pt x="2267" y="36361"/>
                  </a:cubicBezTo>
                  <a:cubicBezTo>
                    <a:pt x="2105" y="36313"/>
                    <a:pt x="2041" y="36005"/>
                    <a:pt x="2057" y="35924"/>
                  </a:cubicBezTo>
                  <a:cubicBezTo>
                    <a:pt x="2219" y="35908"/>
                    <a:pt x="2105" y="36086"/>
                    <a:pt x="2219" y="36102"/>
                  </a:cubicBezTo>
                  <a:cubicBezTo>
                    <a:pt x="2170" y="35762"/>
                    <a:pt x="2008" y="35649"/>
                    <a:pt x="1911" y="35487"/>
                  </a:cubicBezTo>
                  <a:cubicBezTo>
                    <a:pt x="1895" y="35406"/>
                    <a:pt x="2041" y="35455"/>
                    <a:pt x="2057" y="35390"/>
                  </a:cubicBezTo>
                  <a:cubicBezTo>
                    <a:pt x="1846" y="35438"/>
                    <a:pt x="1798" y="35179"/>
                    <a:pt x="1749" y="35018"/>
                  </a:cubicBezTo>
                  <a:cubicBezTo>
                    <a:pt x="1927" y="35018"/>
                    <a:pt x="2008" y="35018"/>
                    <a:pt x="2041" y="35050"/>
                  </a:cubicBezTo>
                  <a:cubicBezTo>
                    <a:pt x="1992" y="35082"/>
                    <a:pt x="2024" y="35212"/>
                    <a:pt x="2089" y="35260"/>
                  </a:cubicBezTo>
                  <a:cubicBezTo>
                    <a:pt x="2186" y="35163"/>
                    <a:pt x="2267" y="35358"/>
                    <a:pt x="2381" y="35358"/>
                  </a:cubicBezTo>
                  <a:cubicBezTo>
                    <a:pt x="2364" y="35422"/>
                    <a:pt x="2316" y="35422"/>
                    <a:pt x="2235" y="35390"/>
                  </a:cubicBezTo>
                  <a:cubicBezTo>
                    <a:pt x="2364" y="35633"/>
                    <a:pt x="2235" y="35940"/>
                    <a:pt x="2348" y="36199"/>
                  </a:cubicBezTo>
                  <a:cubicBezTo>
                    <a:pt x="2300" y="36199"/>
                    <a:pt x="2251" y="36135"/>
                    <a:pt x="2219" y="36199"/>
                  </a:cubicBezTo>
                  <a:cubicBezTo>
                    <a:pt x="2381" y="36151"/>
                    <a:pt x="2251" y="36313"/>
                    <a:pt x="2364" y="36296"/>
                  </a:cubicBezTo>
                  <a:cubicBezTo>
                    <a:pt x="2445" y="36199"/>
                    <a:pt x="2559" y="36377"/>
                    <a:pt x="2607" y="36426"/>
                  </a:cubicBezTo>
                  <a:cubicBezTo>
                    <a:pt x="2526" y="36394"/>
                    <a:pt x="2478" y="36394"/>
                    <a:pt x="2461" y="36458"/>
                  </a:cubicBezTo>
                  <a:cubicBezTo>
                    <a:pt x="2753" y="36539"/>
                    <a:pt x="2429" y="36717"/>
                    <a:pt x="2607" y="36798"/>
                  </a:cubicBezTo>
                  <a:cubicBezTo>
                    <a:pt x="2542" y="36879"/>
                    <a:pt x="2461" y="36734"/>
                    <a:pt x="2461" y="36863"/>
                  </a:cubicBezTo>
                  <a:lnTo>
                    <a:pt x="2656" y="36863"/>
                  </a:lnTo>
                  <a:cubicBezTo>
                    <a:pt x="2688" y="36993"/>
                    <a:pt x="2704" y="37333"/>
                    <a:pt x="2720" y="37430"/>
                  </a:cubicBezTo>
                  <a:cubicBezTo>
                    <a:pt x="2720" y="37543"/>
                    <a:pt x="2963" y="37349"/>
                    <a:pt x="2915" y="37511"/>
                  </a:cubicBezTo>
                  <a:cubicBezTo>
                    <a:pt x="2704" y="37478"/>
                    <a:pt x="3028" y="37867"/>
                    <a:pt x="2688" y="37915"/>
                  </a:cubicBezTo>
                  <a:cubicBezTo>
                    <a:pt x="2850" y="38223"/>
                    <a:pt x="2623" y="38352"/>
                    <a:pt x="2850" y="38611"/>
                  </a:cubicBezTo>
                  <a:cubicBezTo>
                    <a:pt x="2769" y="38628"/>
                    <a:pt x="2688" y="38822"/>
                    <a:pt x="2801" y="38854"/>
                  </a:cubicBezTo>
                  <a:cubicBezTo>
                    <a:pt x="2769" y="38790"/>
                    <a:pt x="2899" y="38709"/>
                    <a:pt x="2899" y="38773"/>
                  </a:cubicBezTo>
                  <a:cubicBezTo>
                    <a:pt x="2704" y="39275"/>
                    <a:pt x="2834" y="39939"/>
                    <a:pt x="2753" y="40457"/>
                  </a:cubicBezTo>
                  <a:cubicBezTo>
                    <a:pt x="2753" y="40425"/>
                    <a:pt x="2801" y="40408"/>
                    <a:pt x="2834" y="40392"/>
                  </a:cubicBezTo>
                  <a:lnTo>
                    <a:pt x="2834" y="40522"/>
                  </a:lnTo>
                  <a:cubicBezTo>
                    <a:pt x="2785" y="40522"/>
                    <a:pt x="2737" y="40522"/>
                    <a:pt x="2688" y="40489"/>
                  </a:cubicBezTo>
                  <a:cubicBezTo>
                    <a:pt x="2818" y="40603"/>
                    <a:pt x="2526" y="40781"/>
                    <a:pt x="2607" y="40862"/>
                  </a:cubicBezTo>
                  <a:cubicBezTo>
                    <a:pt x="2656" y="40765"/>
                    <a:pt x="2672" y="40910"/>
                    <a:pt x="2607" y="40927"/>
                  </a:cubicBezTo>
                  <a:cubicBezTo>
                    <a:pt x="2737" y="40959"/>
                    <a:pt x="2720" y="40927"/>
                    <a:pt x="2818" y="41024"/>
                  </a:cubicBezTo>
                  <a:cubicBezTo>
                    <a:pt x="2818" y="40975"/>
                    <a:pt x="2785" y="40910"/>
                    <a:pt x="2850" y="40894"/>
                  </a:cubicBezTo>
                  <a:cubicBezTo>
                    <a:pt x="3060" y="41186"/>
                    <a:pt x="2850" y="41606"/>
                    <a:pt x="2834" y="41914"/>
                  </a:cubicBezTo>
                  <a:cubicBezTo>
                    <a:pt x="2915" y="42011"/>
                    <a:pt x="2996" y="41785"/>
                    <a:pt x="3077" y="41914"/>
                  </a:cubicBezTo>
                  <a:cubicBezTo>
                    <a:pt x="2899" y="42011"/>
                    <a:pt x="3303" y="42157"/>
                    <a:pt x="3077" y="42205"/>
                  </a:cubicBezTo>
                  <a:cubicBezTo>
                    <a:pt x="2947" y="42189"/>
                    <a:pt x="2980" y="41865"/>
                    <a:pt x="2785" y="42011"/>
                  </a:cubicBezTo>
                  <a:cubicBezTo>
                    <a:pt x="2899" y="42173"/>
                    <a:pt x="3222" y="42270"/>
                    <a:pt x="3028" y="42464"/>
                  </a:cubicBezTo>
                  <a:cubicBezTo>
                    <a:pt x="3498" y="42432"/>
                    <a:pt x="3287" y="42902"/>
                    <a:pt x="3514" y="43047"/>
                  </a:cubicBezTo>
                  <a:cubicBezTo>
                    <a:pt x="3433" y="43128"/>
                    <a:pt x="3287" y="43339"/>
                    <a:pt x="3433" y="43484"/>
                  </a:cubicBezTo>
                  <a:cubicBezTo>
                    <a:pt x="3449" y="43209"/>
                    <a:pt x="3611" y="42983"/>
                    <a:pt x="3870" y="42885"/>
                  </a:cubicBezTo>
                  <a:cubicBezTo>
                    <a:pt x="3870" y="42934"/>
                    <a:pt x="3870" y="42983"/>
                    <a:pt x="3918" y="42983"/>
                  </a:cubicBezTo>
                  <a:cubicBezTo>
                    <a:pt x="3983" y="42804"/>
                    <a:pt x="3708" y="42869"/>
                    <a:pt x="3757" y="42691"/>
                  </a:cubicBezTo>
                  <a:cubicBezTo>
                    <a:pt x="3579" y="42691"/>
                    <a:pt x="3692" y="42885"/>
                    <a:pt x="3530" y="42885"/>
                  </a:cubicBezTo>
                  <a:cubicBezTo>
                    <a:pt x="3481" y="42659"/>
                    <a:pt x="3481" y="42416"/>
                    <a:pt x="3562" y="42189"/>
                  </a:cubicBezTo>
                  <a:cubicBezTo>
                    <a:pt x="3530" y="42303"/>
                    <a:pt x="3724" y="42238"/>
                    <a:pt x="3708" y="42319"/>
                  </a:cubicBezTo>
                  <a:cubicBezTo>
                    <a:pt x="3676" y="42351"/>
                    <a:pt x="3579" y="42513"/>
                    <a:pt x="3659" y="42529"/>
                  </a:cubicBezTo>
                  <a:cubicBezTo>
                    <a:pt x="3951" y="42594"/>
                    <a:pt x="4064" y="42934"/>
                    <a:pt x="3870" y="43161"/>
                  </a:cubicBezTo>
                  <a:cubicBezTo>
                    <a:pt x="4145" y="43258"/>
                    <a:pt x="3870" y="43452"/>
                    <a:pt x="3870" y="43501"/>
                  </a:cubicBezTo>
                  <a:cubicBezTo>
                    <a:pt x="3918" y="43403"/>
                    <a:pt x="4048" y="43517"/>
                    <a:pt x="4064" y="43565"/>
                  </a:cubicBezTo>
                  <a:cubicBezTo>
                    <a:pt x="3854" y="43565"/>
                    <a:pt x="3918" y="43905"/>
                    <a:pt x="4129" y="43727"/>
                  </a:cubicBezTo>
                  <a:cubicBezTo>
                    <a:pt x="4129" y="43857"/>
                    <a:pt x="3999" y="43889"/>
                    <a:pt x="3935" y="43889"/>
                  </a:cubicBezTo>
                  <a:cubicBezTo>
                    <a:pt x="4032" y="44002"/>
                    <a:pt x="4145" y="44116"/>
                    <a:pt x="4275" y="44197"/>
                  </a:cubicBezTo>
                  <a:cubicBezTo>
                    <a:pt x="4161" y="44197"/>
                    <a:pt x="4129" y="44132"/>
                    <a:pt x="4080" y="44229"/>
                  </a:cubicBezTo>
                  <a:cubicBezTo>
                    <a:pt x="4145" y="44310"/>
                    <a:pt x="4177" y="44245"/>
                    <a:pt x="4226" y="44294"/>
                  </a:cubicBezTo>
                  <a:cubicBezTo>
                    <a:pt x="4226" y="44326"/>
                    <a:pt x="4194" y="44342"/>
                    <a:pt x="4129" y="44326"/>
                  </a:cubicBezTo>
                  <a:cubicBezTo>
                    <a:pt x="4485" y="44440"/>
                    <a:pt x="3983" y="44731"/>
                    <a:pt x="4145" y="44796"/>
                  </a:cubicBezTo>
                  <a:cubicBezTo>
                    <a:pt x="4145" y="44763"/>
                    <a:pt x="4161" y="44715"/>
                    <a:pt x="4242" y="44731"/>
                  </a:cubicBezTo>
                  <a:cubicBezTo>
                    <a:pt x="4226" y="44877"/>
                    <a:pt x="4226" y="45055"/>
                    <a:pt x="4064" y="45103"/>
                  </a:cubicBezTo>
                  <a:cubicBezTo>
                    <a:pt x="4275" y="45152"/>
                    <a:pt x="3983" y="45217"/>
                    <a:pt x="4016" y="45330"/>
                  </a:cubicBezTo>
                  <a:cubicBezTo>
                    <a:pt x="4339" y="45378"/>
                    <a:pt x="4372" y="45945"/>
                    <a:pt x="4129" y="45913"/>
                  </a:cubicBezTo>
                  <a:cubicBezTo>
                    <a:pt x="4242" y="46026"/>
                    <a:pt x="4404" y="46091"/>
                    <a:pt x="4226" y="46236"/>
                  </a:cubicBezTo>
                  <a:cubicBezTo>
                    <a:pt x="4485" y="46285"/>
                    <a:pt x="4275" y="46010"/>
                    <a:pt x="4420" y="45977"/>
                  </a:cubicBezTo>
                  <a:cubicBezTo>
                    <a:pt x="4534" y="46058"/>
                    <a:pt x="4420" y="46334"/>
                    <a:pt x="4517" y="46447"/>
                  </a:cubicBezTo>
                  <a:cubicBezTo>
                    <a:pt x="4404" y="46528"/>
                    <a:pt x="4275" y="46576"/>
                    <a:pt x="4145" y="46576"/>
                  </a:cubicBezTo>
                  <a:cubicBezTo>
                    <a:pt x="4177" y="46674"/>
                    <a:pt x="4323" y="46674"/>
                    <a:pt x="4388" y="46738"/>
                  </a:cubicBezTo>
                  <a:cubicBezTo>
                    <a:pt x="4388" y="46706"/>
                    <a:pt x="4388" y="46641"/>
                    <a:pt x="4420" y="46641"/>
                  </a:cubicBezTo>
                  <a:cubicBezTo>
                    <a:pt x="4615" y="46755"/>
                    <a:pt x="4534" y="47030"/>
                    <a:pt x="4242" y="47014"/>
                  </a:cubicBezTo>
                  <a:cubicBezTo>
                    <a:pt x="4291" y="46933"/>
                    <a:pt x="4032" y="46900"/>
                    <a:pt x="4048" y="46949"/>
                  </a:cubicBezTo>
                  <a:cubicBezTo>
                    <a:pt x="4242" y="46997"/>
                    <a:pt x="4210" y="47208"/>
                    <a:pt x="4388" y="47273"/>
                  </a:cubicBezTo>
                  <a:cubicBezTo>
                    <a:pt x="4453" y="47127"/>
                    <a:pt x="4242" y="47175"/>
                    <a:pt x="4275" y="47046"/>
                  </a:cubicBezTo>
                  <a:cubicBezTo>
                    <a:pt x="4437" y="46997"/>
                    <a:pt x="4485" y="47078"/>
                    <a:pt x="4566" y="46981"/>
                  </a:cubicBezTo>
                  <a:cubicBezTo>
                    <a:pt x="4534" y="47127"/>
                    <a:pt x="4566" y="47273"/>
                    <a:pt x="4631" y="47418"/>
                  </a:cubicBezTo>
                  <a:cubicBezTo>
                    <a:pt x="4534" y="47418"/>
                    <a:pt x="4566" y="47321"/>
                    <a:pt x="4420" y="47354"/>
                  </a:cubicBezTo>
                  <a:cubicBezTo>
                    <a:pt x="4372" y="47467"/>
                    <a:pt x="4582" y="47418"/>
                    <a:pt x="4631" y="47483"/>
                  </a:cubicBezTo>
                  <a:cubicBezTo>
                    <a:pt x="4566" y="47548"/>
                    <a:pt x="4566" y="47629"/>
                    <a:pt x="4437" y="47645"/>
                  </a:cubicBezTo>
                  <a:cubicBezTo>
                    <a:pt x="4696" y="47936"/>
                    <a:pt x="4566" y="48131"/>
                    <a:pt x="4598" y="48519"/>
                  </a:cubicBezTo>
                  <a:cubicBezTo>
                    <a:pt x="4809" y="48568"/>
                    <a:pt x="4598" y="48325"/>
                    <a:pt x="4744" y="48325"/>
                  </a:cubicBezTo>
                  <a:cubicBezTo>
                    <a:pt x="5003" y="48697"/>
                    <a:pt x="4971" y="49086"/>
                    <a:pt x="5197" y="49458"/>
                  </a:cubicBezTo>
                  <a:cubicBezTo>
                    <a:pt x="5133" y="49458"/>
                    <a:pt x="5116" y="49393"/>
                    <a:pt x="5052" y="49393"/>
                  </a:cubicBezTo>
                  <a:cubicBezTo>
                    <a:pt x="5278" y="49588"/>
                    <a:pt x="5036" y="49749"/>
                    <a:pt x="5262" y="49798"/>
                  </a:cubicBezTo>
                  <a:cubicBezTo>
                    <a:pt x="5036" y="50284"/>
                    <a:pt x="5230" y="51368"/>
                    <a:pt x="4971" y="51822"/>
                  </a:cubicBezTo>
                  <a:cubicBezTo>
                    <a:pt x="4971" y="52081"/>
                    <a:pt x="5278" y="52404"/>
                    <a:pt x="4938" y="52599"/>
                  </a:cubicBezTo>
                  <a:cubicBezTo>
                    <a:pt x="5133" y="52728"/>
                    <a:pt x="4938" y="53052"/>
                    <a:pt x="5084" y="53165"/>
                  </a:cubicBezTo>
                  <a:cubicBezTo>
                    <a:pt x="5100" y="53117"/>
                    <a:pt x="5165" y="53165"/>
                    <a:pt x="5181" y="53198"/>
                  </a:cubicBezTo>
                  <a:cubicBezTo>
                    <a:pt x="4987" y="53732"/>
                    <a:pt x="5456" y="53991"/>
                    <a:pt x="5311" y="54606"/>
                  </a:cubicBezTo>
                  <a:cubicBezTo>
                    <a:pt x="5554" y="54590"/>
                    <a:pt x="5230" y="54185"/>
                    <a:pt x="5586" y="54234"/>
                  </a:cubicBezTo>
                  <a:cubicBezTo>
                    <a:pt x="5618" y="53910"/>
                    <a:pt x="5780" y="53797"/>
                    <a:pt x="5764" y="53505"/>
                  </a:cubicBezTo>
                  <a:cubicBezTo>
                    <a:pt x="5764" y="53538"/>
                    <a:pt x="5764" y="53586"/>
                    <a:pt x="5813" y="53602"/>
                  </a:cubicBezTo>
                  <a:cubicBezTo>
                    <a:pt x="5829" y="53570"/>
                    <a:pt x="5813" y="53522"/>
                    <a:pt x="5861" y="53522"/>
                  </a:cubicBezTo>
                  <a:cubicBezTo>
                    <a:pt x="5829" y="53651"/>
                    <a:pt x="5894" y="53797"/>
                    <a:pt x="6023" y="53829"/>
                  </a:cubicBezTo>
                  <a:cubicBezTo>
                    <a:pt x="5974" y="53586"/>
                    <a:pt x="5926" y="53279"/>
                    <a:pt x="6088" y="53052"/>
                  </a:cubicBezTo>
                  <a:cubicBezTo>
                    <a:pt x="6314" y="53117"/>
                    <a:pt x="6088" y="53554"/>
                    <a:pt x="6201" y="53586"/>
                  </a:cubicBezTo>
                  <a:cubicBezTo>
                    <a:pt x="6314" y="53392"/>
                    <a:pt x="6379" y="53182"/>
                    <a:pt x="6428" y="52955"/>
                  </a:cubicBezTo>
                  <a:cubicBezTo>
                    <a:pt x="6590" y="53068"/>
                    <a:pt x="6444" y="52858"/>
                    <a:pt x="6622" y="52890"/>
                  </a:cubicBezTo>
                  <a:cubicBezTo>
                    <a:pt x="6752" y="53036"/>
                    <a:pt x="6638" y="53117"/>
                    <a:pt x="6671" y="53214"/>
                  </a:cubicBezTo>
                  <a:cubicBezTo>
                    <a:pt x="6654" y="53182"/>
                    <a:pt x="6816" y="53101"/>
                    <a:pt x="6816" y="53182"/>
                  </a:cubicBezTo>
                  <a:cubicBezTo>
                    <a:pt x="6752" y="53295"/>
                    <a:pt x="6816" y="53295"/>
                    <a:pt x="6816" y="53424"/>
                  </a:cubicBezTo>
                  <a:cubicBezTo>
                    <a:pt x="6752" y="53424"/>
                    <a:pt x="6671" y="53279"/>
                    <a:pt x="6622" y="53392"/>
                  </a:cubicBezTo>
                  <a:cubicBezTo>
                    <a:pt x="6752" y="53522"/>
                    <a:pt x="6962" y="53764"/>
                    <a:pt x="6735" y="53861"/>
                  </a:cubicBezTo>
                  <a:cubicBezTo>
                    <a:pt x="6816" y="53861"/>
                    <a:pt x="6832" y="53813"/>
                    <a:pt x="6930" y="53813"/>
                  </a:cubicBezTo>
                  <a:cubicBezTo>
                    <a:pt x="6930" y="53910"/>
                    <a:pt x="6930" y="53975"/>
                    <a:pt x="6994" y="54023"/>
                  </a:cubicBezTo>
                  <a:lnTo>
                    <a:pt x="6849" y="54023"/>
                  </a:lnTo>
                  <a:cubicBezTo>
                    <a:pt x="6913" y="54185"/>
                    <a:pt x="7027" y="54331"/>
                    <a:pt x="7189" y="54428"/>
                  </a:cubicBezTo>
                  <a:cubicBezTo>
                    <a:pt x="7140" y="54541"/>
                    <a:pt x="7059" y="54946"/>
                    <a:pt x="7253" y="54995"/>
                  </a:cubicBezTo>
                  <a:cubicBezTo>
                    <a:pt x="7318" y="54817"/>
                    <a:pt x="7075" y="54574"/>
                    <a:pt x="7383" y="54460"/>
                  </a:cubicBezTo>
                  <a:cubicBezTo>
                    <a:pt x="7351" y="54007"/>
                    <a:pt x="7431" y="53473"/>
                    <a:pt x="7351" y="53182"/>
                  </a:cubicBezTo>
                  <a:cubicBezTo>
                    <a:pt x="7302" y="53003"/>
                    <a:pt x="7431" y="52744"/>
                    <a:pt x="7383" y="52583"/>
                  </a:cubicBezTo>
                  <a:cubicBezTo>
                    <a:pt x="7351" y="52404"/>
                    <a:pt x="7221" y="52178"/>
                    <a:pt x="7464" y="52065"/>
                  </a:cubicBezTo>
                  <a:cubicBezTo>
                    <a:pt x="7367" y="52178"/>
                    <a:pt x="7561" y="52291"/>
                    <a:pt x="7431" y="52404"/>
                  </a:cubicBezTo>
                  <a:cubicBezTo>
                    <a:pt x="7496" y="52485"/>
                    <a:pt x="7545" y="52356"/>
                    <a:pt x="7577" y="52437"/>
                  </a:cubicBezTo>
                  <a:cubicBezTo>
                    <a:pt x="7302" y="54088"/>
                    <a:pt x="8322" y="55901"/>
                    <a:pt x="8176" y="57731"/>
                  </a:cubicBezTo>
                  <a:cubicBezTo>
                    <a:pt x="8613" y="57714"/>
                    <a:pt x="8451" y="58233"/>
                    <a:pt x="8338" y="58411"/>
                  </a:cubicBezTo>
                  <a:cubicBezTo>
                    <a:pt x="8613" y="58492"/>
                    <a:pt x="8322" y="58702"/>
                    <a:pt x="8549" y="58734"/>
                  </a:cubicBezTo>
                  <a:cubicBezTo>
                    <a:pt x="8646" y="58653"/>
                    <a:pt x="8532" y="58427"/>
                    <a:pt x="8727" y="58411"/>
                  </a:cubicBezTo>
                  <a:cubicBezTo>
                    <a:pt x="8824" y="58427"/>
                    <a:pt x="9018" y="58362"/>
                    <a:pt x="9018" y="58427"/>
                  </a:cubicBezTo>
                  <a:cubicBezTo>
                    <a:pt x="9115" y="58832"/>
                    <a:pt x="8727" y="59074"/>
                    <a:pt x="8937" y="59269"/>
                  </a:cubicBezTo>
                  <a:cubicBezTo>
                    <a:pt x="8937" y="59074"/>
                    <a:pt x="9293" y="58896"/>
                    <a:pt x="9261" y="58572"/>
                  </a:cubicBezTo>
                  <a:cubicBezTo>
                    <a:pt x="9261" y="58621"/>
                    <a:pt x="9649" y="58605"/>
                    <a:pt x="9504" y="58572"/>
                  </a:cubicBezTo>
                  <a:cubicBezTo>
                    <a:pt x="9180" y="58605"/>
                    <a:pt x="9439" y="58411"/>
                    <a:pt x="9261" y="58330"/>
                  </a:cubicBezTo>
                  <a:cubicBezTo>
                    <a:pt x="9261" y="58216"/>
                    <a:pt x="9390" y="58184"/>
                    <a:pt x="9536" y="58168"/>
                  </a:cubicBezTo>
                  <a:cubicBezTo>
                    <a:pt x="9746" y="58265"/>
                    <a:pt x="9714" y="58540"/>
                    <a:pt x="9892" y="58653"/>
                  </a:cubicBezTo>
                  <a:cubicBezTo>
                    <a:pt x="10086" y="58653"/>
                    <a:pt x="10167" y="58540"/>
                    <a:pt x="10070" y="58427"/>
                  </a:cubicBezTo>
                  <a:cubicBezTo>
                    <a:pt x="10443" y="57909"/>
                    <a:pt x="9973" y="57035"/>
                    <a:pt x="10070" y="56484"/>
                  </a:cubicBezTo>
                  <a:cubicBezTo>
                    <a:pt x="10070" y="56403"/>
                    <a:pt x="10200" y="56436"/>
                    <a:pt x="10167" y="56338"/>
                  </a:cubicBezTo>
                  <a:cubicBezTo>
                    <a:pt x="10119" y="56047"/>
                    <a:pt x="9844" y="55561"/>
                    <a:pt x="10200" y="55270"/>
                  </a:cubicBezTo>
                  <a:cubicBezTo>
                    <a:pt x="10135" y="55076"/>
                    <a:pt x="10135" y="54865"/>
                    <a:pt x="10184" y="54655"/>
                  </a:cubicBezTo>
                  <a:cubicBezTo>
                    <a:pt x="10054" y="54655"/>
                    <a:pt x="10006" y="54574"/>
                    <a:pt x="10038" y="54460"/>
                  </a:cubicBezTo>
                  <a:cubicBezTo>
                    <a:pt x="10135" y="54509"/>
                    <a:pt x="10086" y="54460"/>
                    <a:pt x="10216" y="54460"/>
                  </a:cubicBezTo>
                  <a:cubicBezTo>
                    <a:pt x="10248" y="54541"/>
                    <a:pt x="10248" y="54639"/>
                    <a:pt x="10329" y="54687"/>
                  </a:cubicBezTo>
                  <a:cubicBezTo>
                    <a:pt x="10394" y="54655"/>
                    <a:pt x="10329" y="54509"/>
                    <a:pt x="10507" y="54558"/>
                  </a:cubicBezTo>
                  <a:cubicBezTo>
                    <a:pt x="10507" y="54784"/>
                    <a:pt x="10734" y="54849"/>
                    <a:pt x="10766" y="55059"/>
                  </a:cubicBezTo>
                  <a:cubicBezTo>
                    <a:pt x="10783" y="54995"/>
                    <a:pt x="10896" y="54995"/>
                    <a:pt x="10864" y="54881"/>
                  </a:cubicBezTo>
                  <a:cubicBezTo>
                    <a:pt x="10572" y="54752"/>
                    <a:pt x="10605" y="54396"/>
                    <a:pt x="10216" y="54315"/>
                  </a:cubicBezTo>
                  <a:cubicBezTo>
                    <a:pt x="10313" y="54234"/>
                    <a:pt x="10443" y="54201"/>
                    <a:pt x="10556" y="54250"/>
                  </a:cubicBezTo>
                  <a:cubicBezTo>
                    <a:pt x="10799" y="53991"/>
                    <a:pt x="10556" y="53602"/>
                    <a:pt x="10734" y="53343"/>
                  </a:cubicBezTo>
                  <a:cubicBezTo>
                    <a:pt x="10896" y="53343"/>
                    <a:pt x="10896" y="53473"/>
                    <a:pt x="11025" y="53505"/>
                  </a:cubicBezTo>
                  <a:cubicBezTo>
                    <a:pt x="11042" y="53262"/>
                    <a:pt x="11139" y="53538"/>
                    <a:pt x="11252" y="53538"/>
                  </a:cubicBezTo>
                  <a:cubicBezTo>
                    <a:pt x="11090" y="53360"/>
                    <a:pt x="11123" y="53052"/>
                    <a:pt x="11058" y="52809"/>
                  </a:cubicBezTo>
                  <a:cubicBezTo>
                    <a:pt x="11592" y="51109"/>
                    <a:pt x="10977" y="49167"/>
                    <a:pt x="11236" y="47564"/>
                  </a:cubicBezTo>
                  <a:cubicBezTo>
                    <a:pt x="11090" y="47078"/>
                    <a:pt x="11074" y="46576"/>
                    <a:pt x="11009" y="46253"/>
                  </a:cubicBezTo>
                  <a:cubicBezTo>
                    <a:pt x="10783" y="46058"/>
                    <a:pt x="10669" y="45670"/>
                    <a:pt x="10799" y="45492"/>
                  </a:cubicBezTo>
                  <a:cubicBezTo>
                    <a:pt x="10685" y="45378"/>
                    <a:pt x="10669" y="44877"/>
                    <a:pt x="10653" y="44715"/>
                  </a:cubicBezTo>
                  <a:cubicBezTo>
                    <a:pt x="10653" y="44909"/>
                    <a:pt x="10718" y="44699"/>
                    <a:pt x="10783" y="44682"/>
                  </a:cubicBezTo>
                  <a:cubicBezTo>
                    <a:pt x="10799" y="44958"/>
                    <a:pt x="10734" y="45152"/>
                    <a:pt x="10993" y="45217"/>
                  </a:cubicBezTo>
                  <a:cubicBezTo>
                    <a:pt x="10977" y="45249"/>
                    <a:pt x="10944" y="45298"/>
                    <a:pt x="10896" y="45314"/>
                  </a:cubicBezTo>
                  <a:cubicBezTo>
                    <a:pt x="10880" y="45298"/>
                    <a:pt x="10896" y="45249"/>
                    <a:pt x="10847" y="45249"/>
                  </a:cubicBezTo>
                  <a:cubicBezTo>
                    <a:pt x="10783" y="45476"/>
                    <a:pt x="11155" y="45200"/>
                    <a:pt x="11187" y="45378"/>
                  </a:cubicBezTo>
                  <a:cubicBezTo>
                    <a:pt x="10928" y="45411"/>
                    <a:pt x="11236" y="45621"/>
                    <a:pt x="10912" y="45589"/>
                  </a:cubicBezTo>
                  <a:cubicBezTo>
                    <a:pt x="10880" y="45476"/>
                    <a:pt x="11009" y="45443"/>
                    <a:pt x="10847" y="45411"/>
                  </a:cubicBezTo>
                  <a:cubicBezTo>
                    <a:pt x="10847" y="45654"/>
                    <a:pt x="10880" y="45897"/>
                    <a:pt x="10944" y="46123"/>
                  </a:cubicBezTo>
                  <a:cubicBezTo>
                    <a:pt x="11123" y="46010"/>
                    <a:pt x="10880" y="45783"/>
                    <a:pt x="10928" y="45621"/>
                  </a:cubicBezTo>
                  <a:cubicBezTo>
                    <a:pt x="10993" y="45589"/>
                    <a:pt x="11106" y="45589"/>
                    <a:pt x="11171" y="45557"/>
                  </a:cubicBezTo>
                  <a:cubicBezTo>
                    <a:pt x="11284" y="45378"/>
                    <a:pt x="11123" y="45217"/>
                    <a:pt x="11349" y="45119"/>
                  </a:cubicBezTo>
                  <a:cubicBezTo>
                    <a:pt x="11527" y="45573"/>
                    <a:pt x="11203" y="45476"/>
                    <a:pt x="11236" y="45783"/>
                  </a:cubicBezTo>
                  <a:cubicBezTo>
                    <a:pt x="11236" y="45767"/>
                    <a:pt x="11268" y="45767"/>
                    <a:pt x="11268" y="45783"/>
                  </a:cubicBezTo>
                  <a:cubicBezTo>
                    <a:pt x="11317" y="46010"/>
                    <a:pt x="11252" y="46107"/>
                    <a:pt x="11333" y="46285"/>
                  </a:cubicBezTo>
                  <a:cubicBezTo>
                    <a:pt x="11268" y="46366"/>
                    <a:pt x="10961" y="46609"/>
                    <a:pt x="11333" y="46593"/>
                  </a:cubicBezTo>
                  <a:cubicBezTo>
                    <a:pt x="11284" y="46463"/>
                    <a:pt x="11268" y="46301"/>
                    <a:pt x="11479" y="46253"/>
                  </a:cubicBezTo>
                  <a:cubicBezTo>
                    <a:pt x="11560" y="45961"/>
                    <a:pt x="11187" y="45799"/>
                    <a:pt x="11365" y="45621"/>
                  </a:cubicBezTo>
                  <a:cubicBezTo>
                    <a:pt x="11382" y="45767"/>
                    <a:pt x="11479" y="45880"/>
                    <a:pt x="11608" y="45913"/>
                  </a:cubicBezTo>
                  <a:cubicBezTo>
                    <a:pt x="11641" y="45767"/>
                    <a:pt x="11414" y="45816"/>
                    <a:pt x="11463" y="45654"/>
                  </a:cubicBezTo>
                  <a:cubicBezTo>
                    <a:pt x="11527" y="45654"/>
                    <a:pt x="11543" y="45702"/>
                    <a:pt x="11608" y="45718"/>
                  </a:cubicBezTo>
                  <a:cubicBezTo>
                    <a:pt x="11511" y="45557"/>
                    <a:pt x="11430" y="45281"/>
                    <a:pt x="11641" y="45217"/>
                  </a:cubicBezTo>
                  <a:cubicBezTo>
                    <a:pt x="11738" y="45492"/>
                    <a:pt x="11770" y="45751"/>
                    <a:pt x="11851" y="45945"/>
                  </a:cubicBezTo>
                  <a:cubicBezTo>
                    <a:pt x="11770" y="45945"/>
                    <a:pt x="11657" y="45961"/>
                    <a:pt x="11754" y="45977"/>
                  </a:cubicBezTo>
                  <a:lnTo>
                    <a:pt x="11851" y="45977"/>
                  </a:lnTo>
                  <a:cubicBezTo>
                    <a:pt x="12045" y="45686"/>
                    <a:pt x="11641" y="45557"/>
                    <a:pt x="11981" y="45346"/>
                  </a:cubicBezTo>
                  <a:cubicBezTo>
                    <a:pt x="11948" y="45492"/>
                    <a:pt x="12110" y="45637"/>
                    <a:pt x="11981" y="45751"/>
                  </a:cubicBezTo>
                  <a:cubicBezTo>
                    <a:pt x="12240" y="45799"/>
                    <a:pt x="12288" y="46139"/>
                    <a:pt x="12223" y="46317"/>
                  </a:cubicBezTo>
                  <a:cubicBezTo>
                    <a:pt x="12563" y="45848"/>
                    <a:pt x="11981" y="45492"/>
                    <a:pt x="11916" y="45071"/>
                  </a:cubicBezTo>
                  <a:cubicBezTo>
                    <a:pt x="12078" y="45055"/>
                    <a:pt x="12094" y="45314"/>
                    <a:pt x="12256" y="45168"/>
                  </a:cubicBezTo>
                  <a:cubicBezTo>
                    <a:pt x="11964" y="44715"/>
                    <a:pt x="12385" y="44083"/>
                    <a:pt x="12353" y="43662"/>
                  </a:cubicBezTo>
                  <a:cubicBezTo>
                    <a:pt x="12547" y="44067"/>
                    <a:pt x="12628" y="44407"/>
                    <a:pt x="12531" y="44731"/>
                  </a:cubicBezTo>
                  <a:cubicBezTo>
                    <a:pt x="12515" y="44844"/>
                    <a:pt x="12661" y="44650"/>
                    <a:pt x="12677" y="44763"/>
                  </a:cubicBezTo>
                  <a:cubicBezTo>
                    <a:pt x="12499" y="45039"/>
                    <a:pt x="12677" y="45589"/>
                    <a:pt x="12790" y="46010"/>
                  </a:cubicBezTo>
                  <a:cubicBezTo>
                    <a:pt x="12725" y="45994"/>
                    <a:pt x="12709" y="45977"/>
                    <a:pt x="12661" y="46010"/>
                  </a:cubicBezTo>
                  <a:cubicBezTo>
                    <a:pt x="13000" y="46204"/>
                    <a:pt x="12741" y="46593"/>
                    <a:pt x="12855" y="46819"/>
                  </a:cubicBezTo>
                  <a:cubicBezTo>
                    <a:pt x="12855" y="46787"/>
                    <a:pt x="12855" y="46755"/>
                    <a:pt x="12903" y="46755"/>
                  </a:cubicBezTo>
                  <a:cubicBezTo>
                    <a:pt x="12806" y="47256"/>
                    <a:pt x="12806" y="47920"/>
                    <a:pt x="13081" y="48390"/>
                  </a:cubicBezTo>
                  <a:lnTo>
                    <a:pt x="12887" y="48390"/>
                  </a:lnTo>
                  <a:cubicBezTo>
                    <a:pt x="13098" y="48908"/>
                    <a:pt x="13308" y="49685"/>
                    <a:pt x="13081" y="50268"/>
                  </a:cubicBezTo>
                  <a:cubicBezTo>
                    <a:pt x="13179" y="50268"/>
                    <a:pt x="13227" y="50300"/>
                    <a:pt x="13227" y="50365"/>
                  </a:cubicBezTo>
                  <a:cubicBezTo>
                    <a:pt x="13130" y="51838"/>
                    <a:pt x="13648" y="53505"/>
                    <a:pt x="13519" y="54865"/>
                  </a:cubicBezTo>
                  <a:cubicBezTo>
                    <a:pt x="13519" y="54817"/>
                    <a:pt x="13502" y="54752"/>
                    <a:pt x="13599" y="54768"/>
                  </a:cubicBezTo>
                  <a:cubicBezTo>
                    <a:pt x="13357" y="55399"/>
                    <a:pt x="13470" y="55934"/>
                    <a:pt x="13502" y="56516"/>
                  </a:cubicBezTo>
                  <a:cubicBezTo>
                    <a:pt x="13438" y="56581"/>
                    <a:pt x="13292" y="56614"/>
                    <a:pt x="13211" y="56678"/>
                  </a:cubicBezTo>
                  <a:cubicBezTo>
                    <a:pt x="13421" y="56678"/>
                    <a:pt x="13324" y="56630"/>
                    <a:pt x="13551" y="56614"/>
                  </a:cubicBezTo>
                  <a:cubicBezTo>
                    <a:pt x="13373" y="56889"/>
                    <a:pt x="13340" y="57229"/>
                    <a:pt x="13470" y="57520"/>
                  </a:cubicBezTo>
                  <a:lnTo>
                    <a:pt x="13373" y="57520"/>
                  </a:lnTo>
                  <a:cubicBezTo>
                    <a:pt x="13567" y="57731"/>
                    <a:pt x="13632" y="58006"/>
                    <a:pt x="13486" y="58184"/>
                  </a:cubicBezTo>
                  <a:cubicBezTo>
                    <a:pt x="13486" y="58152"/>
                    <a:pt x="13567" y="58152"/>
                    <a:pt x="13632" y="58152"/>
                  </a:cubicBezTo>
                  <a:cubicBezTo>
                    <a:pt x="13680" y="58330"/>
                    <a:pt x="13697" y="58475"/>
                    <a:pt x="13535" y="58492"/>
                  </a:cubicBezTo>
                  <a:cubicBezTo>
                    <a:pt x="13583" y="58589"/>
                    <a:pt x="13567" y="58702"/>
                    <a:pt x="13405" y="58767"/>
                  </a:cubicBezTo>
                  <a:cubicBezTo>
                    <a:pt x="13454" y="58896"/>
                    <a:pt x="13648" y="58767"/>
                    <a:pt x="13697" y="58832"/>
                  </a:cubicBezTo>
                  <a:cubicBezTo>
                    <a:pt x="13502" y="60110"/>
                    <a:pt x="13599" y="61859"/>
                    <a:pt x="13745" y="63267"/>
                  </a:cubicBezTo>
                  <a:cubicBezTo>
                    <a:pt x="13778" y="62118"/>
                    <a:pt x="13858" y="60952"/>
                    <a:pt x="13664" y="59770"/>
                  </a:cubicBezTo>
                  <a:cubicBezTo>
                    <a:pt x="13810" y="59770"/>
                    <a:pt x="13599" y="59544"/>
                    <a:pt x="13810" y="59592"/>
                  </a:cubicBezTo>
                  <a:cubicBezTo>
                    <a:pt x="13632" y="58945"/>
                    <a:pt x="14004" y="58103"/>
                    <a:pt x="13761" y="57488"/>
                  </a:cubicBezTo>
                  <a:cubicBezTo>
                    <a:pt x="13810" y="57488"/>
                    <a:pt x="13891" y="57488"/>
                    <a:pt x="13907" y="57455"/>
                  </a:cubicBezTo>
                  <a:cubicBezTo>
                    <a:pt x="13713" y="57472"/>
                    <a:pt x="13713" y="57374"/>
                    <a:pt x="13664" y="57310"/>
                  </a:cubicBezTo>
                  <a:cubicBezTo>
                    <a:pt x="13858" y="57245"/>
                    <a:pt x="13664" y="57002"/>
                    <a:pt x="13891" y="56840"/>
                  </a:cubicBezTo>
                  <a:cubicBezTo>
                    <a:pt x="13680" y="56808"/>
                    <a:pt x="13891" y="56387"/>
                    <a:pt x="13923" y="56306"/>
                  </a:cubicBezTo>
                  <a:cubicBezTo>
                    <a:pt x="13858" y="56274"/>
                    <a:pt x="13745" y="56274"/>
                    <a:pt x="13729" y="56209"/>
                  </a:cubicBezTo>
                  <a:cubicBezTo>
                    <a:pt x="13907" y="56177"/>
                    <a:pt x="13697" y="56047"/>
                    <a:pt x="13858" y="55966"/>
                  </a:cubicBezTo>
                  <a:cubicBezTo>
                    <a:pt x="13648" y="55869"/>
                    <a:pt x="13778" y="55691"/>
                    <a:pt x="13713" y="55529"/>
                  </a:cubicBezTo>
                  <a:cubicBezTo>
                    <a:pt x="14004" y="55513"/>
                    <a:pt x="13842" y="55302"/>
                    <a:pt x="13842" y="55124"/>
                  </a:cubicBezTo>
                  <a:cubicBezTo>
                    <a:pt x="13778" y="55059"/>
                    <a:pt x="13729" y="55173"/>
                    <a:pt x="13697" y="55108"/>
                  </a:cubicBezTo>
                  <a:cubicBezTo>
                    <a:pt x="13810" y="54250"/>
                    <a:pt x="13664" y="53424"/>
                    <a:pt x="13842" y="52469"/>
                  </a:cubicBezTo>
                  <a:cubicBezTo>
                    <a:pt x="13842" y="52502"/>
                    <a:pt x="13842" y="52534"/>
                    <a:pt x="13891" y="52534"/>
                  </a:cubicBezTo>
                  <a:cubicBezTo>
                    <a:pt x="13923" y="52437"/>
                    <a:pt x="13745" y="52469"/>
                    <a:pt x="13778" y="52372"/>
                  </a:cubicBezTo>
                  <a:cubicBezTo>
                    <a:pt x="13923" y="52372"/>
                    <a:pt x="13875" y="52307"/>
                    <a:pt x="13972" y="52372"/>
                  </a:cubicBezTo>
                  <a:cubicBezTo>
                    <a:pt x="13875" y="52210"/>
                    <a:pt x="13972" y="52000"/>
                    <a:pt x="14020" y="51838"/>
                  </a:cubicBezTo>
                  <a:cubicBezTo>
                    <a:pt x="13858" y="51789"/>
                    <a:pt x="13891" y="51886"/>
                    <a:pt x="13826" y="51903"/>
                  </a:cubicBezTo>
                  <a:cubicBezTo>
                    <a:pt x="13842" y="51822"/>
                    <a:pt x="13729" y="51838"/>
                    <a:pt x="13778" y="51741"/>
                  </a:cubicBezTo>
                  <a:cubicBezTo>
                    <a:pt x="13858" y="51741"/>
                    <a:pt x="13826" y="51822"/>
                    <a:pt x="13956" y="51805"/>
                  </a:cubicBezTo>
                  <a:cubicBezTo>
                    <a:pt x="14020" y="51644"/>
                    <a:pt x="13810" y="51692"/>
                    <a:pt x="13858" y="51530"/>
                  </a:cubicBezTo>
                  <a:cubicBezTo>
                    <a:pt x="14085" y="51546"/>
                    <a:pt x="13907" y="51368"/>
                    <a:pt x="14053" y="51255"/>
                  </a:cubicBezTo>
                  <a:cubicBezTo>
                    <a:pt x="13875" y="51190"/>
                    <a:pt x="13858" y="51190"/>
                    <a:pt x="13761" y="51190"/>
                  </a:cubicBezTo>
                  <a:cubicBezTo>
                    <a:pt x="13794" y="51109"/>
                    <a:pt x="13826" y="51045"/>
                    <a:pt x="13713" y="50996"/>
                  </a:cubicBezTo>
                  <a:lnTo>
                    <a:pt x="13842" y="50996"/>
                  </a:lnTo>
                  <a:cubicBezTo>
                    <a:pt x="13810" y="50931"/>
                    <a:pt x="13616" y="50672"/>
                    <a:pt x="13842" y="50624"/>
                  </a:cubicBezTo>
                  <a:cubicBezTo>
                    <a:pt x="13794" y="50769"/>
                    <a:pt x="14053" y="50915"/>
                    <a:pt x="13858" y="51093"/>
                  </a:cubicBezTo>
                  <a:cubicBezTo>
                    <a:pt x="14247" y="51077"/>
                    <a:pt x="13761" y="50429"/>
                    <a:pt x="14134" y="50316"/>
                  </a:cubicBezTo>
                  <a:cubicBezTo>
                    <a:pt x="14215" y="51061"/>
                    <a:pt x="14134" y="51627"/>
                    <a:pt x="14134" y="52404"/>
                  </a:cubicBezTo>
                  <a:cubicBezTo>
                    <a:pt x="14215" y="52421"/>
                    <a:pt x="14247" y="52356"/>
                    <a:pt x="14279" y="52404"/>
                  </a:cubicBezTo>
                  <a:cubicBezTo>
                    <a:pt x="14247" y="52469"/>
                    <a:pt x="14344" y="52599"/>
                    <a:pt x="14231" y="52599"/>
                  </a:cubicBezTo>
                  <a:cubicBezTo>
                    <a:pt x="14118" y="52566"/>
                    <a:pt x="14344" y="52469"/>
                    <a:pt x="14134" y="52469"/>
                  </a:cubicBezTo>
                  <a:cubicBezTo>
                    <a:pt x="14118" y="52664"/>
                    <a:pt x="14134" y="52858"/>
                    <a:pt x="14198" y="53036"/>
                  </a:cubicBezTo>
                  <a:cubicBezTo>
                    <a:pt x="14198" y="52971"/>
                    <a:pt x="14328" y="52825"/>
                    <a:pt x="14425" y="52939"/>
                  </a:cubicBezTo>
                  <a:cubicBezTo>
                    <a:pt x="14215" y="53538"/>
                    <a:pt x="14393" y="54250"/>
                    <a:pt x="14377" y="54784"/>
                  </a:cubicBezTo>
                  <a:cubicBezTo>
                    <a:pt x="14360" y="55561"/>
                    <a:pt x="14247" y="56338"/>
                    <a:pt x="14182" y="57180"/>
                  </a:cubicBezTo>
                  <a:lnTo>
                    <a:pt x="14085" y="57180"/>
                  </a:lnTo>
                  <a:cubicBezTo>
                    <a:pt x="14328" y="57488"/>
                    <a:pt x="14004" y="57763"/>
                    <a:pt x="14263" y="58006"/>
                  </a:cubicBezTo>
                  <a:cubicBezTo>
                    <a:pt x="14231" y="58119"/>
                    <a:pt x="14134" y="58200"/>
                    <a:pt x="14020" y="58216"/>
                  </a:cubicBezTo>
                  <a:cubicBezTo>
                    <a:pt x="14053" y="58265"/>
                    <a:pt x="13972" y="58411"/>
                    <a:pt x="14069" y="58411"/>
                  </a:cubicBezTo>
                  <a:cubicBezTo>
                    <a:pt x="14053" y="58265"/>
                    <a:pt x="14118" y="58184"/>
                    <a:pt x="14312" y="58184"/>
                  </a:cubicBezTo>
                  <a:cubicBezTo>
                    <a:pt x="14328" y="58475"/>
                    <a:pt x="14312" y="58783"/>
                    <a:pt x="14231" y="59091"/>
                  </a:cubicBezTo>
                  <a:cubicBezTo>
                    <a:pt x="14425" y="59398"/>
                    <a:pt x="14263" y="59884"/>
                    <a:pt x="14441" y="60159"/>
                  </a:cubicBezTo>
                  <a:cubicBezTo>
                    <a:pt x="14587" y="59949"/>
                    <a:pt x="14247" y="59511"/>
                    <a:pt x="14716" y="59479"/>
                  </a:cubicBezTo>
                  <a:cubicBezTo>
                    <a:pt x="14619" y="59690"/>
                    <a:pt x="14943" y="59851"/>
                    <a:pt x="14781" y="60094"/>
                  </a:cubicBezTo>
                  <a:cubicBezTo>
                    <a:pt x="14943" y="60094"/>
                    <a:pt x="14943" y="60159"/>
                    <a:pt x="14878" y="60289"/>
                  </a:cubicBezTo>
                  <a:cubicBezTo>
                    <a:pt x="15267" y="60450"/>
                    <a:pt x="14878" y="60968"/>
                    <a:pt x="15137" y="61227"/>
                  </a:cubicBezTo>
                  <a:cubicBezTo>
                    <a:pt x="15040" y="61308"/>
                    <a:pt x="14959" y="61422"/>
                    <a:pt x="14911" y="61535"/>
                  </a:cubicBezTo>
                  <a:cubicBezTo>
                    <a:pt x="15056" y="61551"/>
                    <a:pt x="14976" y="61422"/>
                    <a:pt x="15105" y="61503"/>
                  </a:cubicBezTo>
                  <a:cubicBezTo>
                    <a:pt x="15121" y="61438"/>
                    <a:pt x="15040" y="61292"/>
                    <a:pt x="15137" y="61292"/>
                  </a:cubicBezTo>
                  <a:cubicBezTo>
                    <a:pt x="15251" y="62021"/>
                    <a:pt x="15380" y="62539"/>
                    <a:pt x="15429" y="63170"/>
                  </a:cubicBezTo>
                  <a:cubicBezTo>
                    <a:pt x="15882" y="63170"/>
                    <a:pt x="15526" y="63542"/>
                    <a:pt x="15623" y="63640"/>
                  </a:cubicBezTo>
                  <a:cubicBezTo>
                    <a:pt x="15850" y="63494"/>
                    <a:pt x="15672" y="63915"/>
                    <a:pt x="15688" y="64044"/>
                  </a:cubicBezTo>
                  <a:cubicBezTo>
                    <a:pt x="15720" y="64336"/>
                    <a:pt x="15801" y="64611"/>
                    <a:pt x="15947" y="64854"/>
                  </a:cubicBezTo>
                  <a:cubicBezTo>
                    <a:pt x="16174" y="64708"/>
                    <a:pt x="15850" y="64514"/>
                    <a:pt x="15979" y="64320"/>
                  </a:cubicBezTo>
                  <a:cubicBezTo>
                    <a:pt x="16093" y="64320"/>
                    <a:pt x="16190" y="64352"/>
                    <a:pt x="16222" y="64417"/>
                  </a:cubicBezTo>
                  <a:cubicBezTo>
                    <a:pt x="16141" y="64449"/>
                    <a:pt x="16222" y="64643"/>
                    <a:pt x="16368" y="64627"/>
                  </a:cubicBezTo>
                  <a:cubicBezTo>
                    <a:pt x="16303" y="64433"/>
                    <a:pt x="16368" y="64336"/>
                    <a:pt x="16449" y="64190"/>
                  </a:cubicBezTo>
                  <a:cubicBezTo>
                    <a:pt x="16594" y="64384"/>
                    <a:pt x="16902" y="64627"/>
                    <a:pt x="16611" y="64854"/>
                  </a:cubicBezTo>
                  <a:cubicBezTo>
                    <a:pt x="16837" y="65000"/>
                    <a:pt x="16740" y="65242"/>
                    <a:pt x="16821" y="65518"/>
                  </a:cubicBezTo>
                  <a:cubicBezTo>
                    <a:pt x="17080" y="65469"/>
                    <a:pt x="16999" y="65777"/>
                    <a:pt x="17015" y="65987"/>
                  </a:cubicBezTo>
                  <a:cubicBezTo>
                    <a:pt x="17242" y="66149"/>
                    <a:pt x="17355" y="65987"/>
                    <a:pt x="17404" y="66262"/>
                  </a:cubicBezTo>
                  <a:cubicBezTo>
                    <a:pt x="17501" y="66165"/>
                    <a:pt x="17355" y="66100"/>
                    <a:pt x="17452" y="66052"/>
                  </a:cubicBezTo>
                  <a:cubicBezTo>
                    <a:pt x="17679" y="66117"/>
                    <a:pt x="17906" y="66181"/>
                    <a:pt x="17890" y="66424"/>
                  </a:cubicBezTo>
                  <a:cubicBezTo>
                    <a:pt x="17825" y="66424"/>
                    <a:pt x="17809" y="66359"/>
                    <a:pt x="17744" y="66359"/>
                  </a:cubicBezTo>
                  <a:cubicBezTo>
                    <a:pt x="17776" y="66521"/>
                    <a:pt x="17857" y="66667"/>
                    <a:pt x="18003" y="66764"/>
                  </a:cubicBezTo>
                  <a:cubicBezTo>
                    <a:pt x="17873" y="66910"/>
                    <a:pt x="18019" y="66877"/>
                    <a:pt x="18051" y="66991"/>
                  </a:cubicBezTo>
                  <a:cubicBezTo>
                    <a:pt x="18100" y="67169"/>
                    <a:pt x="17938" y="67444"/>
                    <a:pt x="18213" y="67525"/>
                  </a:cubicBezTo>
                  <a:cubicBezTo>
                    <a:pt x="18310" y="67395"/>
                    <a:pt x="18132" y="67234"/>
                    <a:pt x="18391" y="67185"/>
                  </a:cubicBezTo>
                  <a:cubicBezTo>
                    <a:pt x="18521" y="67315"/>
                    <a:pt x="18262" y="67412"/>
                    <a:pt x="18440" y="67428"/>
                  </a:cubicBezTo>
                  <a:cubicBezTo>
                    <a:pt x="18569" y="67331"/>
                    <a:pt x="18375" y="67007"/>
                    <a:pt x="18634" y="66991"/>
                  </a:cubicBezTo>
                  <a:lnTo>
                    <a:pt x="18634" y="67185"/>
                  </a:lnTo>
                  <a:cubicBezTo>
                    <a:pt x="18780" y="67185"/>
                    <a:pt x="18764" y="67007"/>
                    <a:pt x="18909" y="67120"/>
                  </a:cubicBezTo>
                  <a:cubicBezTo>
                    <a:pt x="18893" y="67072"/>
                    <a:pt x="18958" y="66942"/>
                    <a:pt x="18861" y="66942"/>
                  </a:cubicBezTo>
                  <a:cubicBezTo>
                    <a:pt x="18877" y="67023"/>
                    <a:pt x="18828" y="67056"/>
                    <a:pt x="18715" y="67056"/>
                  </a:cubicBezTo>
                  <a:cubicBezTo>
                    <a:pt x="18715" y="66910"/>
                    <a:pt x="18731" y="66780"/>
                    <a:pt x="18764" y="66651"/>
                  </a:cubicBezTo>
                  <a:cubicBezTo>
                    <a:pt x="19055" y="66877"/>
                    <a:pt x="19055" y="67444"/>
                    <a:pt x="19023" y="67719"/>
                  </a:cubicBezTo>
                  <a:cubicBezTo>
                    <a:pt x="19120" y="67735"/>
                    <a:pt x="19233" y="67752"/>
                    <a:pt x="19266" y="67816"/>
                  </a:cubicBezTo>
                  <a:cubicBezTo>
                    <a:pt x="19266" y="67654"/>
                    <a:pt x="19266" y="67509"/>
                    <a:pt x="19168" y="67687"/>
                  </a:cubicBezTo>
                  <a:cubicBezTo>
                    <a:pt x="19136" y="67557"/>
                    <a:pt x="19266" y="67525"/>
                    <a:pt x="19347" y="67476"/>
                  </a:cubicBezTo>
                  <a:cubicBezTo>
                    <a:pt x="19589" y="67719"/>
                    <a:pt x="19298" y="67671"/>
                    <a:pt x="19363" y="67881"/>
                  </a:cubicBezTo>
                  <a:cubicBezTo>
                    <a:pt x="19395" y="67752"/>
                    <a:pt x="19476" y="67703"/>
                    <a:pt x="19589" y="67800"/>
                  </a:cubicBezTo>
                  <a:close/>
                  <a:moveTo>
                    <a:pt x="2364" y="50559"/>
                  </a:moveTo>
                  <a:cubicBezTo>
                    <a:pt x="2202" y="50527"/>
                    <a:pt x="2300" y="50446"/>
                    <a:pt x="2364" y="50381"/>
                  </a:cubicBezTo>
                  <a:cubicBezTo>
                    <a:pt x="2478" y="50397"/>
                    <a:pt x="2397" y="50543"/>
                    <a:pt x="2364" y="50559"/>
                  </a:cubicBezTo>
                  <a:close/>
                  <a:moveTo>
                    <a:pt x="1960" y="45298"/>
                  </a:moveTo>
                  <a:cubicBezTo>
                    <a:pt x="1943" y="45249"/>
                    <a:pt x="1862" y="45103"/>
                    <a:pt x="1814" y="44990"/>
                  </a:cubicBezTo>
                  <a:cubicBezTo>
                    <a:pt x="1846" y="45022"/>
                    <a:pt x="1911" y="45039"/>
                    <a:pt x="1960" y="45022"/>
                  </a:cubicBezTo>
                  <a:cubicBezTo>
                    <a:pt x="1943" y="45119"/>
                    <a:pt x="1976" y="45200"/>
                    <a:pt x="2057" y="45233"/>
                  </a:cubicBezTo>
                  <a:cubicBezTo>
                    <a:pt x="2041" y="45265"/>
                    <a:pt x="1960" y="45249"/>
                    <a:pt x="1960" y="45281"/>
                  </a:cubicBezTo>
                  <a:close/>
                  <a:moveTo>
                    <a:pt x="227" y="32379"/>
                  </a:moveTo>
                  <a:cubicBezTo>
                    <a:pt x="308" y="32379"/>
                    <a:pt x="341" y="32346"/>
                    <a:pt x="373" y="32314"/>
                  </a:cubicBezTo>
                  <a:cubicBezTo>
                    <a:pt x="470" y="32314"/>
                    <a:pt x="470" y="32395"/>
                    <a:pt x="470" y="32476"/>
                  </a:cubicBezTo>
                  <a:cubicBezTo>
                    <a:pt x="373" y="32427"/>
                    <a:pt x="373" y="32508"/>
                    <a:pt x="260" y="32443"/>
                  </a:cubicBezTo>
                  <a:cubicBezTo>
                    <a:pt x="244" y="32508"/>
                    <a:pt x="341" y="32654"/>
                    <a:pt x="179" y="32622"/>
                  </a:cubicBezTo>
                  <a:cubicBezTo>
                    <a:pt x="260" y="32573"/>
                    <a:pt x="227" y="32476"/>
                    <a:pt x="227" y="32379"/>
                  </a:cubicBezTo>
                  <a:close/>
                  <a:moveTo>
                    <a:pt x="6703" y="12369"/>
                  </a:moveTo>
                  <a:cubicBezTo>
                    <a:pt x="6573" y="12369"/>
                    <a:pt x="6768" y="12304"/>
                    <a:pt x="6703" y="12223"/>
                  </a:cubicBezTo>
                  <a:lnTo>
                    <a:pt x="6849" y="12223"/>
                  </a:lnTo>
                  <a:cubicBezTo>
                    <a:pt x="6865" y="12304"/>
                    <a:pt x="6816" y="12321"/>
                    <a:pt x="6800" y="12369"/>
                  </a:cubicBezTo>
                  <a:cubicBezTo>
                    <a:pt x="6752" y="12337"/>
                    <a:pt x="6703" y="12321"/>
                    <a:pt x="6703" y="12369"/>
                  </a:cubicBezTo>
                  <a:close/>
                  <a:moveTo>
                    <a:pt x="25110" y="9067"/>
                  </a:moveTo>
                  <a:cubicBezTo>
                    <a:pt x="25207" y="8921"/>
                    <a:pt x="24932" y="8710"/>
                    <a:pt x="25158" y="8662"/>
                  </a:cubicBezTo>
                  <a:cubicBezTo>
                    <a:pt x="25223" y="8759"/>
                    <a:pt x="25369" y="9050"/>
                    <a:pt x="25110" y="9067"/>
                  </a:cubicBezTo>
                  <a:close/>
                  <a:moveTo>
                    <a:pt x="22795" y="41266"/>
                  </a:moveTo>
                  <a:cubicBezTo>
                    <a:pt x="22730" y="41105"/>
                    <a:pt x="22730" y="40910"/>
                    <a:pt x="22795" y="40732"/>
                  </a:cubicBezTo>
                  <a:cubicBezTo>
                    <a:pt x="22892" y="40894"/>
                    <a:pt x="22892" y="41105"/>
                    <a:pt x="22795" y="41266"/>
                  </a:cubicBezTo>
                  <a:close/>
                  <a:moveTo>
                    <a:pt x="19298" y="67428"/>
                  </a:moveTo>
                  <a:cubicBezTo>
                    <a:pt x="19201" y="67428"/>
                    <a:pt x="19233" y="67347"/>
                    <a:pt x="19104" y="67363"/>
                  </a:cubicBezTo>
                  <a:cubicBezTo>
                    <a:pt x="19071" y="67266"/>
                    <a:pt x="19185" y="67250"/>
                    <a:pt x="19136" y="67136"/>
                  </a:cubicBezTo>
                  <a:cubicBezTo>
                    <a:pt x="19201" y="67136"/>
                    <a:pt x="19185" y="67201"/>
                    <a:pt x="19185" y="67234"/>
                  </a:cubicBezTo>
                  <a:cubicBezTo>
                    <a:pt x="19249" y="67234"/>
                    <a:pt x="19282" y="67234"/>
                    <a:pt x="19282" y="67201"/>
                  </a:cubicBezTo>
                  <a:cubicBezTo>
                    <a:pt x="19395" y="67217"/>
                    <a:pt x="19347" y="67412"/>
                    <a:pt x="19298" y="67428"/>
                  </a:cubicBezTo>
                  <a:close/>
                  <a:moveTo>
                    <a:pt x="17631" y="66003"/>
                  </a:moveTo>
                  <a:cubicBezTo>
                    <a:pt x="17533" y="65971"/>
                    <a:pt x="17533" y="65874"/>
                    <a:pt x="17533" y="65777"/>
                  </a:cubicBezTo>
                  <a:cubicBezTo>
                    <a:pt x="17679" y="65793"/>
                    <a:pt x="17679" y="65906"/>
                    <a:pt x="17744" y="65971"/>
                  </a:cubicBezTo>
                  <a:cubicBezTo>
                    <a:pt x="17679" y="65955"/>
                    <a:pt x="17647" y="65987"/>
                    <a:pt x="17631" y="66003"/>
                  </a:cubicBezTo>
                  <a:close/>
                  <a:moveTo>
                    <a:pt x="16157" y="64271"/>
                  </a:moveTo>
                  <a:cubicBezTo>
                    <a:pt x="16044" y="64239"/>
                    <a:pt x="15914" y="63963"/>
                    <a:pt x="16157" y="63980"/>
                  </a:cubicBezTo>
                  <a:cubicBezTo>
                    <a:pt x="16109" y="64109"/>
                    <a:pt x="16157" y="64109"/>
                    <a:pt x="16157" y="64271"/>
                  </a:cubicBezTo>
                  <a:close/>
                  <a:moveTo>
                    <a:pt x="20868" y="60402"/>
                  </a:moveTo>
                  <a:cubicBezTo>
                    <a:pt x="20804" y="60531"/>
                    <a:pt x="20674" y="60127"/>
                    <a:pt x="20868" y="60159"/>
                  </a:cubicBezTo>
                  <a:cubicBezTo>
                    <a:pt x="20868" y="60208"/>
                    <a:pt x="20820" y="60353"/>
                    <a:pt x="20868" y="60402"/>
                  </a:cubicBezTo>
                  <a:close/>
                  <a:moveTo>
                    <a:pt x="21095" y="59528"/>
                  </a:moveTo>
                  <a:cubicBezTo>
                    <a:pt x="20998" y="59560"/>
                    <a:pt x="20998" y="59350"/>
                    <a:pt x="20949" y="59463"/>
                  </a:cubicBezTo>
                  <a:cubicBezTo>
                    <a:pt x="20884" y="59430"/>
                    <a:pt x="20820" y="59139"/>
                    <a:pt x="20982" y="59155"/>
                  </a:cubicBezTo>
                  <a:cubicBezTo>
                    <a:pt x="20949" y="59333"/>
                    <a:pt x="21046" y="59414"/>
                    <a:pt x="21095" y="59528"/>
                  </a:cubicBezTo>
                  <a:close/>
                  <a:moveTo>
                    <a:pt x="5197" y="52939"/>
                  </a:moveTo>
                  <a:cubicBezTo>
                    <a:pt x="5052" y="52939"/>
                    <a:pt x="5084" y="52728"/>
                    <a:pt x="5149" y="52680"/>
                  </a:cubicBezTo>
                  <a:cubicBezTo>
                    <a:pt x="5327" y="52728"/>
                    <a:pt x="5214" y="52890"/>
                    <a:pt x="5197" y="52939"/>
                  </a:cubicBezTo>
                  <a:close/>
                  <a:moveTo>
                    <a:pt x="13858" y="51482"/>
                  </a:moveTo>
                  <a:cubicBezTo>
                    <a:pt x="13648" y="51498"/>
                    <a:pt x="13810" y="51336"/>
                    <a:pt x="13810" y="51271"/>
                  </a:cubicBezTo>
                  <a:cubicBezTo>
                    <a:pt x="13939" y="51271"/>
                    <a:pt x="13923" y="51433"/>
                    <a:pt x="13858" y="51466"/>
                  </a:cubicBezTo>
                  <a:close/>
                  <a:moveTo>
                    <a:pt x="13632" y="47548"/>
                  </a:moveTo>
                  <a:cubicBezTo>
                    <a:pt x="13810" y="47515"/>
                    <a:pt x="13664" y="47726"/>
                    <a:pt x="13778" y="47758"/>
                  </a:cubicBezTo>
                  <a:cubicBezTo>
                    <a:pt x="13842" y="47726"/>
                    <a:pt x="13745" y="47661"/>
                    <a:pt x="13810" y="47580"/>
                  </a:cubicBezTo>
                  <a:cubicBezTo>
                    <a:pt x="13324" y="47240"/>
                    <a:pt x="13648" y="46593"/>
                    <a:pt x="13599" y="46107"/>
                  </a:cubicBezTo>
                  <a:cubicBezTo>
                    <a:pt x="13551" y="45702"/>
                    <a:pt x="13324" y="45362"/>
                    <a:pt x="13373" y="45071"/>
                  </a:cubicBezTo>
                  <a:cubicBezTo>
                    <a:pt x="13421" y="45039"/>
                    <a:pt x="13421" y="44990"/>
                    <a:pt x="13519" y="45006"/>
                  </a:cubicBezTo>
                  <a:cubicBezTo>
                    <a:pt x="13389" y="44893"/>
                    <a:pt x="13551" y="44747"/>
                    <a:pt x="13519" y="44601"/>
                  </a:cubicBezTo>
                  <a:cubicBezTo>
                    <a:pt x="13664" y="44553"/>
                    <a:pt x="13632" y="44634"/>
                    <a:pt x="13599" y="44456"/>
                  </a:cubicBezTo>
                  <a:cubicBezTo>
                    <a:pt x="13697" y="44520"/>
                    <a:pt x="13729" y="44456"/>
                    <a:pt x="13842" y="44456"/>
                  </a:cubicBezTo>
                  <a:cubicBezTo>
                    <a:pt x="13875" y="44553"/>
                    <a:pt x="13745" y="44537"/>
                    <a:pt x="13697" y="44569"/>
                  </a:cubicBezTo>
                  <a:cubicBezTo>
                    <a:pt x="13778" y="44634"/>
                    <a:pt x="13858" y="44666"/>
                    <a:pt x="13939" y="44699"/>
                  </a:cubicBezTo>
                  <a:cubicBezTo>
                    <a:pt x="13907" y="44763"/>
                    <a:pt x="13794" y="44779"/>
                    <a:pt x="13761" y="44828"/>
                  </a:cubicBezTo>
                  <a:cubicBezTo>
                    <a:pt x="13778" y="44893"/>
                    <a:pt x="13891" y="44893"/>
                    <a:pt x="13907" y="44974"/>
                  </a:cubicBezTo>
                  <a:cubicBezTo>
                    <a:pt x="14069" y="44893"/>
                    <a:pt x="13907" y="44650"/>
                    <a:pt x="14134" y="44569"/>
                  </a:cubicBezTo>
                  <a:cubicBezTo>
                    <a:pt x="14166" y="44731"/>
                    <a:pt x="14020" y="44763"/>
                    <a:pt x="14053" y="44925"/>
                  </a:cubicBezTo>
                  <a:cubicBezTo>
                    <a:pt x="14118" y="44844"/>
                    <a:pt x="14150" y="44731"/>
                    <a:pt x="14182" y="44634"/>
                  </a:cubicBezTo>
                  <a:cubicBezTo>
                    <a:pt x="14004" y="44342"/>
                    <a:pt x="13551" y="44391"/>
                    <a:pt x="13502" y="44067"/>
                  </a:cubicBezTo>
                  <a:cubicBezTo>
                    <a:pt x="13389" y="44083"/>
                    <a:pt x="13389" y="44197"/>
                    <a:pt x="13357" y="44261"/>
                  </a:cubicBezTo>
                  <a:cubicBezTo>
                    <a:pt x="13114" y="44019"/>
                    <a:pt x="13405" y="43776"/>
                    <a:pt x="13162" y="43598"/>
                  </a:cubicBezTo>
                  <a:cubicBezTo>
                    <a:pt x="13211" y="43549"/>
                    <a:pt x="13195" y="43468"/>
                    <a:pt x="13292" y="43468"/>
                  </a:cubicBezTo>
                  <a:cubicBezTo>
                    <a:pt x="13259" y="43371"/>
                    <a:pt x="13065" y="43161"/>
                    <a:pt x="13243" y="43128"/>
                  </a:cubicBezTo>
                  <a:cubicBezTo>
                    <a:pt x="13243" y="43063"/>
                    <a:pt x="13081" y="43112"/>
                    <a:pt x="13098" y="43031"/>
                  </a:cubicBezTo>
                  <a:cubicBezTo>
                    <a:pt x="13405" y="42804"/>
                    <a:pt x="12952" y="42351"/>
                    <a:pt x="13179" y="42124"/>
                  </a:cubicBezTo>
                  <a:cubicBezTo>
                    <a:pt x="12952" y="41963"/>
                    <a:pt x="12984" y="41558"/>
                    <a:pt x="13065" y="41412"/>
                  </a:cubicBezTo>
                  <a:cubicBezTo>
                    <a:pt x="12693" y="41250"/>
                    <a:pt x="12822" y="40619"/>
                    <a:pt x="13033" y="40376"/>
                  </a:cubicBezTo>
                  <a:cubicBezTo>
                    <a:pt x="13017" y="40117"/>
                    <a:pt x="12887" y="40149"/>
                    <a:pt x="12887" y="39907"/>
                  </a:cubicBezTo>
                  <a:cubicBezTo>
                    <a:pt x="12871" y="39971"/>
                    <a:pt x="12709" y="40117"/>
                    <a:pt x="12790" y="40149"/>
                  </a:cubicBezTo>
                  <a:cubicBezTo>
                    <a:pt x="12612" y="40149"/>
                    <a:pt x="12644" y="39971"/>
                    <a:pt x="12644" y="39745"/>
                  </a:cubicBezTo>
                  <a:cubicBezTo>
                    <a:pt x="12644" y="39745"/>
                    <a:pt x="12693" y="39777"/>
                    <a:pt x="12693" y="39809"/>
                  </a:cubicBezTo>
                  <a:cubicBezTo>
                    <a:pt x="12758" y="39469"/>
                    <a:pt x="12207" y="38790"/>
                    <a:pt x="12806" y="38385"/>
                  </a:cubicBezTo>
                  <a:cubicBezTo>
                    <a:pt x="12790" y="38514"/>
                    <a:pt x="12822" y="38628"/>
                    <a:pt x="12903" y="38725"/>
                  </a:cubicBezTo>
                  <a:cubicBezTo>
                    <a:pt x="12822" y="38644"/>
                    <a:pt x="13049" y="38272"/>
                    <a:pt x="12758" y="38223"/>
                  </a:cubicBezTo>
                  <a:cubicBezTo>
                    <a:pt x="12725" y="38126"/>
                    <a:pt x="12806" y="38077"/>
                    <a:pt x="12887" y="38045"/>
                  </a:cubicBezTo>
                  <a:cubicBezTo>
                    <a:pt x="13000" y="38045"/>
                    <a:pt x="13114" y="38077"/>
                    <a:pt x="13098" y="38191"/>
                  </a:cubicBezTo>
                  <a:cubicBezTo>
                    <a:pt x="13211" y="38191"/>
                    <a:pt x="13065" y="38029"/>
                    <a:pt x="13227" y="38077"/>
                  </a:cubicBezTo>
                  <a:cubicBezTo>
                    <a:pt x="13243" y="38304"/>
                    <a:pt x="13130" y="38433"/>
                    <a:pt x="13146" y="38660"/>
                  </a:cubicBezTo>
                  <a:cubicBezTo>
                    <a:pt x="13243" y="38579"/>
                    <a:pt x="13292" y="38433"/>
                    <a:pt x="13292" y="38223"/>
                  </a:cubicBezTo>
                  <a:cubicBezTo>
                    <a:pt x="13535" y="38611"/>
                    <a:pt x="13616" y="39097"/>
                    <a:pt x="13502" y="39550"/>
                  </a:cubicBezTo>
                  <a:cubicBezTo>
                    <a:pt x="13729" y="39550"/>
                    <a:pt x="13664" y="39356"/>
                    <a:pt x="13842" y="39324"/>
                  </a:cubicBezTo>
                  <a:cubicBezTo>
                    <a:pt x="13745" y="39680"/>
                    <a:pt x="14037" y="39923"/>
                    <a:pt x="13956" y="40149"/>
                  </a:cubicBezTo>
                  <a:lnTo>
                    <a:pt x="13858" y="40149"/>
                  </a:lnTo>
                  <a:cubicBezTo>
                    <a:pt x="13761" y="40182"/>
                    <a:pt x="13761" y="40117"/>
                    <a:pt x="13761" y="40052"/>
                  </a:cubicBezTo>
                  <a:cubicBezTo>
                    <a:pt x="13616" y="40117"/>
                    <a:pt x="13794" y="40230"/>
                    <a:pt x="13956" y="40198"/>
                  </a:cubicBezTo>
                  <a:cubicBezTo>
                    <a:pt x="13956" y="40295"/>
                    <a:pt x="14053" y="40360"/>
                    <a:pt x="14020" y="40489"/>
                  </a:cubicBezTo>
                  <a:cubicBezTo>
                    <a:pt x="13907" y="40489"/>
                    <a:pt x="13907" y="40408"/>
                    <a:pt x="13923" y="40328"/>
                  </a:cubicBezTo>
                  <a:cubicBezTo>
                    <a:pt x="13713" y="40425"/>
                    <a:pt x="13972" y="40667"/>
                    <a:pt x="14069" y="40829"/>
                  </a:cubicBezTo>
                  <a:cubicBezTo>
                    <a:pt x="14150" y="40943"/>
                    <a:pt x="13907" y="40846"/>
                    <a:pt x="13923" y="40927"/>
                  </a:cubicBezTo>
                  <a:cubicBezTo>
                    <a:pt x="14020" y="41056"/>
                    <a:pt x="14069" y="41785"/>
                    <a:pt x="13907" y="41946"/>
                  </a:cubicBezTo>
                  <a:cubicBezTo>
                    <a:pt x="13972" y="42027"/>
                    <a:pt x="14004" y="42044"/>
                    <a:pt x="14150" y="42011"/>
                  </a:cubicBezTo>
                  <a:cubicBezTo>
                    <a:pt x="14182" y="42124"/>
                    <a:pt x="14134" y="42189"/>
                    <a:pt x="14004" y="42205"/>
                  </a:cubicBezTo>
                  <a:cubicBezTo>
                    <a:pt x="14247" y="42335"/>
                    <a:pt x="14053" y="42545"/>
                    <a:pt x="13972" y="42707"/>
                  </a:cubicBezTo>
                  <a:cubicBezTo>
                    <a:pt x="13972" y="42837"/>
                    <a:pt x="14118" y="42643"/>
                    <a:pt x="14118" y="42740"/>
                  </a:cubicBezTo>
                  <a:cubicBezTo>
                    <a:pt x="14101" y="42853"/>
                    <a:pt x="14085" y="42788"/>
                    <a:pt x="14020" y="42772"/>
                  </a:cubicBezTo>
                  <a:cubicBezTo>
                    <a:pt x="14020" y="42902"/>
                    <a:pt x="14215" y="42869"/>
                    <a:pt x="14166" y="43047"/>
                  </a:cubicBezTo>
                  <a:cubicBezTo>
                    <a:pt x="14020" y="43015"/>
                    <a:pt x="13875" y="42999"/>
                    <a:pt x="13729" y="43015"/>
                  </a:cubicBezTo>
                  <a:cubicBezTo>
                    <a:pt x="13729" y="43096"/>
                    <a:pt x="13939" y="43015"/>
                    <a:pt x="14020" y="43047"/>
                  </a:cubicBezTo>
                  <a:cubicBezTo>
                    <a:pt x="14069" y="43193"/>
                    <a:pt x="13891" y="43177"/>
                    <a:pt x="13891" y="43274"/>
                  </a:cubicBezTo>
                  <a:cubicBezTo>
                    <a:pt x="14085" y="43225"/>
                    <a:pt x="14425" y="43452"/>
                    <a:pt x="14085" y="43549"/>
                  </a:cubicBezTo>
                  <a:cubicBezTo>
                    <a:pt x="14053" y="43436"/>
                    <a:pt x="14134" y="43403"/>
                    <a:pt x="14182" y="43339"/>
                  </a:cubicBezTo>
                  <a:cubicBezTo>
                    <a:pt x="14053" y="43339"/>
                    <a:pt x="14037" y="43403"/>
                    <a:pt x="13939" y="43339"/>
                  </a:cubicBezTo>
                  <a:cubicBezTo>
                    <a:pt x="14069" y="43501"/>
                    <a:pt x="13956" y="43517"/>
                    <a:pt x="13891" y="43679"/>
                  </a:cubicBezTo>
                  <a:cubicBezTo>
                    <a:pt x="14037" y="43743"/>
                    <a:pt x="14198" y="43743"/>
                    <a:pt x="14328" y="43679"/>
                  </a:cubicBezTo>
                  <a:cubicBezTo>
                    <a:pt x="14263" y="43792"/>
                    <a:pt x="14231" y="43921"/>
                    <a:pt x="14150" y="44019"/>
                  </a:cubicBezTo>
                  <a:cubicBezTo>
                    <a:pt x="14020" y="44019"/>
                    <a:pt x="14053" y="43905"/>
                    <a:pt x="14053" y="43824"/>
                  </a:cubicBezTo>
                  <a:cubicBezTo>
                    <a:pt x="14037" y="43760"/>
                    <a:pt x="13875" y="43873"/>
                    <a:pt x="13810" y="43889"/>
                  </a:cubicBezTo>
                  <a:cubicBezTo>
                    <a:pt x="13842" y="43970"/>
                    <a:pt x="13875" y="43841"/>
                    <a:pt x="13956" y="43921"/>
                  </a:cubicBezTo>
                  <a:cubicBezTo>
                    <a:pt x="13939" y="44002"/>
                    <a:pt x="13875" y="44051"/>
                    <a:pt x="13907" y="44164"/>
                  </a:cubicBezTo>
                  <a:cubicBezTo>
                    <a:pt x="13810" y="44213"/>
                    <a:pt x="13842" y="44164"/>
                    <a:pt x="13713" y="44164"/>
                  </a:cubicBezTo>
                  <a:cubicBezTo>
                    <a:pt x="13858" y="44359"/>
                    <a:pt x="14198" y="44261"/>
                    <a:pt x="14150" y="44488"/>
                  </a:cubicBezTo>
                  <a:cubicBezTo>
                    <a:pt x="14215" y="44472"/>
                    <a:pt x="14247" y="44440"/>
                    <a:pt x="14247" y="44391"/>
                  </a:cubicBezTo>
                  <a:cubicBezTo>
                    <a:pt x="14652" y="44747"/>
                    <a:pt x="14101" y="45298"/>
                    <a:pt x="14425" y="45605"/>
                  </a:cubicBezTo>
                  <a:cubicBezTo>
                    <a:pt x="14312" y="45702"/>
                    <a:pt x="14263" y="45637"/>
                    <a:pt x="14377" y="45767"/>
                  </a:cubicBezTo>
                  <a:cubicBezTo>
                    <a:pt x="14134" y="45832"/>
                    <a:pt x="14053" y="45686"/>
                    <a:pt x="13939" y="45573"/>
                  </a:cubicBezTo>
                  <a:cubicBezTo>
                    <a:pt x="14037" y="45557"/>
                    <a:pt x="14069" y="45589"/>
                    <a:pt x="14134" y="45589"/>
                  </a:cubicBezTo>
                  <a:cubicBezTo>
                    <a:pt x="14166" y="45427"/>
                    <a:pt x="14377" y="45168"/>
                    <a:pt x="14118" y="44958"/>
                  </a:cubicBezTo>
                  <a:cubicBezTo>
                    <a:pt x="14134" y="45265"/>
                    <a:pt x="13956" y="45443"/>
                    <a:pt x="13939" y="45702"/>
                  </a:cubicBezTo>
                  <a:cubicBezTo>
                    <a:pt x="13794" y="45670"/>
                    <a:pt x="13810" y="45686"/>
                    <a:pt x="13697" y="45735"/>
                  </a:cubicBezTo>
                  <a:cubicBezTo>
                    <a:pt x="13745" y="45848"/>
                    <a:pt x="13972" y="45637"/>
                    <a:pt x="14037" y="45767"/>
                  </a:cubicBezTo>
                  <a:cubicBezTo>
                    <a:pt x="13907" y="45816"/>
                    <a:pt x="14134" y="46042"/>
                    <a:pt x="13956" y="46204"/>
                  </a:cubicBezTo>
                  <a:cubicBezTo>
                    <a:pt x="13972" y="46253"/>
                    <a:pt x="14037" y="46204"/>
                    <a:pt x="14053" y="46172"/>
                  </a:cubicBezTo>
                  <a:cubicBezTo>
                    <a:pt x="14166" y="46220"/>
                    <a:pt x="13907" y="46285"/>
                    <a:pt x="13956" y="46398"/>
                  </a:cubicBezTo>
                  <a:cubicBezTo>
                    <a:pt x="14004" y="46382"/>
                    <a:pt x="14037" y="46350"/>
                    <a:pt x="14053" y="46301"/>
                  </a:cubicBezTo>
                  <a:cubicBezTo>
                    <a:pt x="14198" y="46317"/>
                    <a:pt x="14004" y="46382"/>
                    <a:pt x="14053" y="46431"/>
                  </a:cubicBezTo>
                  <a:cubicBezTo>
                    <a:pt x="14101" y="46431"/>
                    <a:pt x="14085" y="46398"/>
                    <a:pt x="14101" y="46366"/>
                  </a:cubicBezTo>
                  <a:cubicBezTo>
                    <a:pt x="14231" y="46366"/>
                    <a:pt x="14150" y="46544"/>
                    <a:pt x="14247" y="46576"/>
                  </a:cubicBezTo>
                  <a:cubicBezTo>
                    <a:pt x="14150" y="46625"/>
                    <a:pt x="14004" y="46738"/>
                    <a:pt x="14198" y="46803"/>
                  </a:cubicBezTo>
                  <a:cubicBezTo>
                    <a:pt x="14037" y="47240"/>
                    <a:pt x="13972" y="47726"/>
                    <a:pt x="14004" y="48179"/>
                  </a:cubicBezTo>
                  <a:lnTo>
                    <a:pt x="13858" y="48179"/>
                  </a:lnTo>
                  <a:cubicBezTo>
                    <a:pt x="14053" y="48503"/>
                    <a:pt x="13939" y="48794"/>
                    <a:pt x="13972" y="49118"/>
                  </a:cubicBezTo>
                  <a:cubicBezTo>
                    <a:pt x="13616" y="48891"/>
                    <a:pt x="13875" y="48487"/>
                    <a:pt x="13810" y="48114"/>
                  </a:cubicBezTo>
                  <a:cubicBezTo>
                    <a:pt x="13745" y="47920"/>
                    <a:pt x="13551" y="47758"/>
                    <a:pt x="13632" y="47548"/>
                  </a:cubicBezTo>
                  <a:close/>
                  <a:moveTo>
                    <a:pt x="13972" y="50138"/>
                  </a:moveTo>
                  <a:cubicBezTo>
                    <a:pt x="13599" y="49911"/>
                    <a:pt x="13907" y="49458"/>
                    <a:pt x="13810" y="49118"/>
                  </a:cubicBezTo>
                  <a:cubicBezTo>
                    <a:pt x="14101" y="49345"/>
                    <a:pt x="13956" y="49863"/>
                    <a:pt x="13972" y="50122"/>
                  </a:cubicBezTo>
                  <a:close/>
                  <a:moveTo>
                    <a:pt x="21807" y="48228"/>
                  </a:moveTo>
                  <a:cubicBezTo>
                    <a:pt x="21597" y="48131"/>
                    <a:pt x="21710" y="48001"/>
                    <a:pt x="21645" y="47791"/>
                  </a:cubicBezTo>
                  <a:cubicBezTo>
                    <a:pt x="21759" y="47888"/>
                    <a:pt x="21921" y="48098"/>
                    <a:pt x="21807" y="48228"/>
                  </a:cubicBezTo>
                  <a:close/>
                  <a:moveTo>
                    <a:pt x="13421" y="44666"/>
                  </a:moveTo>
                  <a:cubicBezTo>
                    <a:pt x="13292" y="44682"/>
                    <a:pt x="13259" y="44618"/>
                    <a:pt x="13276" y="44537"/>
                  </a:cubicBezTo>
                  <a:lnTo>
                    <a:pt x="13421" y="44537"/>
                  </a:lnTo>
                  <a:cubicBezTo>
                    <a:pt x="13421" y="44569"/>
                    <a:pt x="13421" y="44618"/>
                    <a:pt x="13421" y="44666"/>
                  </a:cubicBezTo>
                  <a:close/>
                  <a:moveTo>
                    <a:pt x="23297" y="44326"/>
                  </a:moveTo>
                  <a:cubicBezTo>
                    <a:pt x="23167" y="44245"/>
                    <a:pt x="23297" y="44083"/>
                    <a:pt x="23297" y="43986"/>
                  </a:cubicBezTo>
                  <a:cubicBezTo>
                    <a:pt x="23410" y="44051"/>
                    <a:pt x="23329" y="44245"/>
                    <a:pt x="23297" y="44326"/>
                  </a:cubicBezTo>
                  <a:close/>
                  <a:moveTo>
                    <a:pt x="14037" y="44294"/>
                  </a:moveTo>
                  <a:cubicBezTo>
                    <a:pt x="14037" y="44197"/>
                    <a:pt x="14296" y="44213"/>
                    <a:pt x="14360" y="44245"/>
                  </a:cubicBezTo>
                  <a:cubicBezTo>
                    <a:pt x="14328" y="44375"/>
                    <a:pt x="14182" y="44278"/>
                    <a:pt x="14037" y="44278"/>
                  </a:cubicBezTo>
                  <a:close/>
                  <a:moveTo>
                    <a:pt x="14085" y="44180"/>
                  </a:moveTo>
                  <a:cubicBezTo>
                    <a:pt x="14020" y="44180"/>
                    <a:pt x="14037" y="44132"/>
                    <a:pt x="14037" y="44083"/>
                  </a:cubicBezTo>
                  <a:cubicBezTo>
                    <a:pt x="14166" y="44116"/>
                    <a:pt x="14150" y="44035"/>
                    <a:pt x="14263" y="44051"/>
                  </a:cubicBezTo>
                  <a:cubicBezTo>
                    <a:pt x="14263" y="44132"/>
                    <a:pt x="14134" y="44132"/>
                    <a:pt x="14085" y="44180"/>
                  </a:cubicBezTo>
                  <a:close/>
                  <a:moveTo>
                    <a:pt x="22422" y="44067"/>
                  </a:moveTo>
                  <a:cubicBezTo>
                    <a:pt x="22325" y="44035"/>
                    <a:pt x="22261" y="43841"/>
                    <a:pt x="22471" y="43857"/>
                  </a:cubicBezTo>
                  <a:cubicBezTo>
                    <a:pt x="22503" y="43954"/>
                    <a:pt x="22422" y="43986"/>
                    <a:pt x="22439" y="44067"/>
                  </a:cubicBezTo>
                  <a:close/>
                  <a:moveTo>
                    <a:pt x="22940" y="43015"/>
                  </a:moveTo>
                  <a:cubicBezTo>
                    <a:pt x="22957" y="42934"/>
                    <a:pt x="23021" y="42837"/>
                    <a:pt x="22940" y="42788"/>
                  </a:cubicBezTo>
                  <a:cubicBezTo>
                    <a:pt x="22989" y="42691"/>
                    <a:pt x="23232" y="43031"/>
                    <a:pt x="22940" y="43015"/>
                  </a:cubicBezTo>
                  <a:close/>
                  <a:moveTo>
                    <a:pt x="12466" y="43063"/>
                  </a:moveTo>
                  <a:cubicBezTo>
                    <a:pt x="12304" y="43047"/>
                    <a:pt x="12385" y="42902"/>
                    <a:pt x="12418" y="42821"/>
                  </a:cubicBezTo>
                  <a:cubicBezTo>
                    <a:pt x="12596" y="42853"/>
                    <a:pt x="12450" y="42966"/>
                    <a:pt x="12466" y="43063"/>
                  </a:cubicBezTo>
                  <a:close/>
                  <a:moveTo>
                    <a:pt x="23361" y="42869"/>
                  </a:moveTo>
                  <a:cubicBezTo>
                    <a:pt x="23167" y="42869"/>
                    <a:pt x="23345" y="42610"/>
                    <a:pt x="23216" y="42578"/>
                  </a:cubicBezTo>
                  <a:cubicBezTo>
                    <a:pt x="23216" y="42464"/>
                    <a:pt x="23426" y="42626"/>
                    <a:pt x="23410" y="42545"/>
                  </a:cubicBezTo>
                  <a:cubicBezTo>
                    <a:pt x="23442" y="42626"/>
                    <a:pt x="23378" y="42756"/>
                    <a:pt x="23361" y="42869"/>
                  </a:cubicBezTo>
                  <a:close/>
                  <a:moveTo>
                    <a:pt x="3433" y="42481"/>
                  </a:moveTo>
                  <a:cubicBezTo>
                    <a:pt x="3336" y="42481"/>
                    <a:pt x="3336" y="42400"/>
                    <a:pt x="3239" y="42384"/>
                  </a:cubicBezTo>
                  <a:cubicBezTo>
                    <a:pt x="3255" y="42335"/>
                    <a:pt x="3384" y="42351"/>
                    <a:pt x="3319" y="42254"/>
                  </a:cubicBezTo>
                  <a:cubicBezTo>
                    <a:pt x="3465" y="42254"/>
                    <a:pt x="3417" y="42384"/>
                    <a:pt x="3433" y="42481"/>
                  </a:cubicBezTo>
                  <a:close/>
                  <a:moveTo>
                    <a:pt x="3530" y="42157"/>
                  </a:moveTo>
                  <a:cubicBezTo>
                    <a:pt x="3498" y="42011"/>
                    <a:pt x="3400" y="41882"/>
                    <a:pt x="3465" y="41720"/>
                  </a:cubicBezTo>
                  <a:cubicBezTo>
                    <a:pt x="3659" y="41768"/>
                    <a:pt x="3530" y="42027"/>
                    <a:pt x="3530" y="42157"/>
                  </a:cubicBezTo>
                  <a:close/>
                  <a:moveTo>
                    <a:pt x="2316" y="42060"/>
                  </a:moveTo>
                  <a:cubicBezTo>
                    <a:pt x="2413" y="41979"/>
                    <a:pt x="2267" y="41865"/>
                    <a:pt x="2364" y="41833"/>
                  </a:cubicBezTo>
                  <a:cubicBezTo>
                    <a:pt x="2542" y="41801"/>
                    <a:pt x="2494" y="42108"/>
                    <a:pt x="2316" y="42060"/>
                  </a:cubicBezTo>
                  <a:close/>
                  <a:moveTo>
                    <a:pt x="3368" y="42011"/>
                  </a:moveTo>
                  <a:cubicBezTo>
                    <a:pt x="3255" y="41995"/>
                    <a:pt x="3174" y="41882"/>
                    <a:pt x="3271" y="41817"/>
                  </a:cubicBezTo>
                  <a:cubicBezTo>
                    <a:pt x="3336" y="41865"/>
                    <a:pt x="3465" y="41963"/>
                    <a:pt x="3368" y="42011"/>
                  </a:cubicBezTo>
                  <a:close/>
                  <a:moveTo>
                    <a:pt x="3417" y="41477"/>
                  </a:moveTo>
                  <a:cubicBezTo>
                    <a:pt x="3303" y="41412"/>
                    <a:pt x="3239" y="41315"/>
                    <a:pt x="3303" y="41218"/>
                  </a:cubicBezTo>
                  <a:cubicBezTo>
                    <a:pt x="3417" y="41218"/>
                    <a:pt x="3336" y="41331"/>
                    <a:pt x="3352" y="41380"/>
                  </a:cubicBezTo>
                  <a:cubicBezTo>
                    <a:pt x="3465" y="41380"/>
                    <a:pt x="3384" y="41266"/>
                    <a:pt x="3400" y="41218"/>
                  </a:cubicBezTo>
                  <a:cubicBezTo>
                    <a:pt x="3546" y="41299"/>
                    <a:pt x="3449" y="41364"/>
                    <a:pt x="3417" y="41477"/>
                  </a:cubicBezTo>
                  <a:close/>
                  <a:moveTo>
                    <a:pt x="3093" y="40376"/>
                  </a:moveTo>
                  <a:cubicBezTo>
                    <a:pt x="2866" y="40344"/>
                    <a:pt x="3093" y="40101"/>
                    <a:pt x="2996" y="40036"/>
                  </a:cubicBezTo>
                  <a:cubicBezTo>
                    <a:pt x="3174" y="40117"/>
                    <a:pt x="3012" y="40230"/>
                    <a:pt x="3093" y="40376"/>
                  </a:cubicBezTo>
                  <a:close/>
                  <a:moveTo>
                    <a:pt x="3287" y="40230"/>
                  </a:moveTo>
                  <a:cubicBezTo>
                    <a:pt x="3190" y="40198"/>
                    <a:pt x="3222" y="39971"/>
                    <a:pt x="3287" y="39939"/>
                  </a:cubicBezTo>
                  <a:cubicBezTo>
                    <a:pt x="3400" y="39923"/>
                    <a:pt x="3271" y="40085"/>
                    <a:pt x="3433" y="40036"/>
                  </a:cubicBezTo>
                  <a:cubicBezTo>
                    <a:pt x="3368" y="40085"/>
                    <a:pt x="3319" y="40166"/>
                    <a:pt x="3287" y="40230"/>
                  </a:cubicBezTo>
                  <a:close/>
                  <a:moveTo>
                    <a:pt x="12547" y="40036"/>
                  </a:moveTo>
                  <a:cubicBezTo>
                    <a:pt x="12385" y="39826"/>
                    <a:pt x="12288" y="39583"/>
                    <a:pt x="12240" y="39340"/>
                  </a:cubicBezTo>
                  <a:cubicBezTo>
                    <a:pt x="12337" y="39340"/>
                    <a:pt x="12240" y="39486"/>
                    <a:pt x="12450" y="39437"/>
                  </a:cubicBezTo>
                  <a:cubicBezTo>
                    <a:pt x="12418" y="39680"/>
                    <a:pt x="12531" y="39826"/>
                    <a:pt x="12547" y="40036"/>
                  </a:cubicBezTo>
                  <a:close/>
                  <a:moveTo>
                    <a:pt x="3093" y="40004"/>
                  </a:moveTo>
                  <a:cubicBezTo>
                    <a:pt x="3028" y="39939"/>
                    <a:pt x="2801" y="39648"/>
                    <a:pt x="3077" y="39567"/>
                  </a:cubicBezTo>
                  <a:cubicBezTo>
                    <a:pt x="2963" y="39680"/>
                    <a:pt x="3093" y="39858"/>
                    <a:pt x="3093" y="40004"/>
                  </a:cubicBezTo>
                  <a:close/>
                  <a:moveTo>
                    <a:pt x="3465" y="39826"/>
                  </a:moveTo>
                  <a:cubicBezTo>
                    <a:pt x="3352" y="39826"/>
                    <a:pt x="3239" y="39712"/>
                    <a:pt x="3319" y="39664"/>
                  </a:cubicBezTo>
                  <a:cubicBezTo>
                    <a:pt x="3400" y="39696"/>
                    <a:pt x="3481" y="39729"/>
                    <a:pt x="3465" y="39826"/>
                  </a:cubicBezTo>
                  <a:close/>
                  <a:moveTo>
                    <a:pt x="3271" y="39664"/>
                  </a:moveTo>
                  <a:cubicBezTo>
                    <a:pt x="3190" y="39550"/>
                    <a:pt x="3239" y="39340"/>
                    <a:pt x="3206" y="39162"/>
                  </a:cubicBezTo>
                  <a:cubicBezTo>
                    <a:pt x="3449" y="39227"/>
                    <a:pt x="3174" y="39502"/>
                    <a:pt x="3449" y="39502"/>
                  </a:cubicBezTo>
                  <a:cubicBezTo>
                    <a:pt x="3481" y="39567"/>
                    <a:pt x="3417" y="39583"/>
                    <a:pt x="3417" y="39631"/>
                  </a:cubicBezTo>
                  <a:cubicBezTo>
                    <a:pt x="3368" y="39583"/>
                    <a:pt x="3239" y="39518"/>
                    <a:pt x="3271" y="39664"/>
                  </a:cubicBezTo>
                  <a:close/>
                  <a:moveTo>
                    <a:pt x="22924" y="38709"/>
                  </a:moveTo>
                  <a:cubicBezTo>
                    <a:pt x="22762" y="38757"/>
                    <a:pt x="22860" y="38611"/>
                    <a:pt x="22827" y="38547"/>
                  </a:cubicBezTo>
                  <a:cubicBezTo>
                    <a:pt x="23005" y="38531"/>
                    <a:pt x="23005" y="38660"/>
                    <a:pt x="22940" y="38709"/>
                  </a:cubicBezTo>
                  <a:close/>
                  <a:moveTo>
                    <a:pt x="3303" y="38822"/>
                  </a:moveTo>
                  <a:cubicBezTo>
                    <a:pt x="3206" y="38563"/>
                    <a:pt x="3271" y="38223"/>
                    <a:pt x="3141" y="37818"/>
                  </a:cubicBezTo>
                  <a:cubicBezTo>
                    <a:pt x="2931" y="37834"/>
                    <a:pt x="3174" y="37980"/>
                    <a:pt x="3044" y="38045"/>
                  </a:cubicBezTo>
                  <a:cubicBezTo>
                    <a:pt x="2882" y="38045"/>
                    <a:pt x="2963" y="37851"/>
                    <a:pt x="2947" y="37753"/>
                  </a:cubicBezTo>
                  <a:cubicBezTo>
                    <a:pt x="3109" y="37673"/>
                    <a:pt x="3174" y="37802"/>
                    <a:pt x="3368" y="37753"/>
                  </a:cubicBezTo>
                  <a:cubicBezTo>
                    <a:pt x="3352" y="38158"/>
                    <a:pt x="3498" y="38433"/>
                    <a:pt x="3303" y="38822"/>
                  </a:cubicBezTo>
                  <a:close/>
                  <a:moveTo>
                    <a:pt x="13179" y="38045"/>
                  </a:moveTo>
                  <a:cubicBezTo>
                    <a:pt x="12936" y="38045"/>
                    <a:pt x="12984" y="37851"/>
                    <a:pt x="12968" y="37673"/>
                  </a:cubicBezTo>
                  <a:cubicBezTo>
                    <a:pt x="13227" y="37705"/>
                    <a:pt x="13179" y="37915"/>
                    <a:pt x="13179" y="38045"/>
                  </a:cubicBezTo>
                  <a:close/>
                  <a:moveTo>
                    <a:pt x="12774" y="37608"/>
                  </a:moveTo>
                  <a:cubicBezTo>
                    <a:pt x="12547" y="37608"/>
                    <a:pt x="12758" y="37090"/>
                    <a:pt x="12725" y="37478"/>
                  </a:cubicBezTo>
                  <a:cubicBezTo>
                    <a:pt x="12774" y="37511"/>
                    <a:pt x="12790" y="37559"/>
                    <a:pt x="12790" y="37624"/>
                  </a:cubicBezTo>
                  <a:close/>
                  <a:moveTo>
                    <a:pt x="3028" y="37316"/>
                  </a:moveTo>
                  <a:cubicBezTo>
                    <a:pt x="2850" y="37349"/>
                    <a:pt x="2963" y="37154"/>
                    <a:pt x="2931" y="37090"/>
                  </a:cubicBezTo>
                  <a:cubicBezTo>
                    <a:pt x="3060" y="37138"/>
                    <a:pt x="2980" y="37171"/>
                    <a:pt x="3028" y="37316"/>
                  </a:cubicBezTo>
                  <a:close/>
                  <a:moveTo>
                    <a:pt x="3174" y="37041"/>
                  </a:moveTo>
                  <a:cubicBezTo>
                    <a:pt x="3060" y="37041"/>
                    <a:pt x="2980" y="36976"/>
                    <a:pt x="2963" y="36879"/>
                  </a:cubicBezTo>
                  <a:cubicBezTo>
                    <a:pt x="3028" y="36912"/>
                    <a:pt x="3093" y="36928"/>
                    <a:pt x="3174" y="36912"/>
                  </a:cubicBezTo>
                  <a:cubicBezTo>
                    <a:pt x="3174" y="36960"/>
                    <a:pt x="3174" y="37009"/>
                    <a:pt x="3174" y="37041"/>
                  </a:cubicBezTo>
                  <a:close/>
                  <a:moveTo>
                    <a:pt x="2623" y="36248"/>
                  </a:moveTo>
                  <a:cubicBezTo>
                    <a:pt x="2575" y="36248"/>
                    <a:pt x="2461" y="36118"/>
                    <a:pt x="2575" y="36118"/>
                  </a:cubicBezTo>
                  <a:cubicBezTo>
                    <a:pt x="2575" y="36086"/>
                    <a:pt x="2510" y="36086"/>
                    <a:pt x="2478" y="36086"/>
                  </a:cubicBezTo>
                  <a:cubicBezTo>
                    <a:pt x="2510" y="35989"/>
                    <a:pt x="2542" y="36037"/>
                    <a:pt x="2656" y="36037"/>
                  </a:cubicBezTo>
                  <a:cubicBezTo>
                    <a:pt x="2704" y="36151"/>
                    <a:pt x="2591" y="36151"/>
                    <a:pt x="2623" y="36248"/>
                  </a:cubicBezTo>
                  <a:close/>
                  <a:moveTo>
                    <a:pt x="2656" y="35908"/>
                  </a:moveTo>
                  <a:cubicBezTo>
                    <a:pt x="2623" y="35892"/>
                    <a:pt x="2575" y="35876"/>
                    <a:pt x="2559" y="35908"/>
                  </a:cubicBezTo>
                  <a:cubicBezTo>
                    <a:pt x="2461" y="35908"/>
                    <a:pt x="2542" y="35795"/>
                    <a:pt x="2510" y="35746"/>
                  </a:cubicBezTo>
                  <a:cubicBezTo>
                    <a:pt x="2607" y="35778"/>
                    <a:pt x="2688" y="35811"/>
                    <a:pt x="2656" y="35908"/>
                  </a:cubicBezTo>
                  <a:close/>
                  <a:moveTo>
                    <a:pt x="2202" y="35098"/>
                  </a:moveTo>
                  <a:cubicBezTo>
                    <a:pt x="2041" y="35066"/>
                    <a:pt x="2219" y="34969"/>
                    <a:pt x="2105" y="34872"/>
                  </a:cubicBezTo>
                  <a:cubicBezTo>
                    <a:pt x="2300" y="34856"/>
                    <a:pt x="2170" y="35034"/>
                    <a:pt x="2219" y="35115"/>
                  </a:cubicBezTo>
                  <a:close/>
                  <a:moveTo>
                    <a:pt x="584" y="35018"/>
                  </a:moveTo>
                  <a:cubicBezTo>
                    <a:pt x="616" y="34856"/>
                    <a:pt x="794" y="34742"/>
                    <a:pt x="956" y="34791"/>
                  </a:cubicBezTo>
                  <a:cubicBezTo>
                    <a:pt x="810" y="34856"/>
                    <a:pt x="794" y="35001"/>
                    <a:pt x="584" y="35034"/>
                  </a:cubicBezTo>
                  <a:close/>
                  <a:moveTo>
                    <a:pt x="1960" y="34937"/>
                  </a:moveTo>
                  <a:cubicBezTo>
                    <a:pt x="1895" y="34888"/>
                    <a:pt x="1798" y="34710"/>
                    <a:pt x="1765" y="34904"/>
                  </a:cubicBezTo>
                  <a:cubicBezTo>
                    <a:pt x="1555" y="34856"/>
                    <a:pt x="1733" y="34694"/>
                    <a:pt x="1717" y="34564"/>
                  </a:cubicBezTo>
                  <a:cubicBezTo>
                    <a:pt x="1879" y="34694"/>
                    <a:pt x="1879" y="34759"/>
                    <a:pt x="1976" y="34953"/>
                  </a:cubicBezTo>
                  <a:close/>
                  <a:moveTo>
                    <a:pt x="23086" y="34532"/>
                  </a:moveTo>
                  <a:cubicBezTo>
                    <a:pt x="22989" y="34467"/>
                    <a:pt x="22989" y="34564"/>
                    <a:pt x="22876" y="34499"/>
                  </a:cubicBezTo>
                  <a:cubicBezTo>
                    <a:pt x="22957" y="34354"/>
                    <a:pt x="22989" y="34192"/>
                    <a:pt x="22973" y="34030"/>
                  </a:cubicBezTo>
                  <a:cubicBezTo>
                    <a:pt x="23151" y="34111"/>
                    <a:pt x="23054" y="34386"/>
                    <a:pt x="23086" y="34548"/>
                  </a:cubicBezTo>
                  <a:close/>
                  <a:moveTo>
                    <a:pt x="907" y="34710"/>
                  </a:moveTo>
                  <a:cubicBezTo>
                    <a:pt x="762" y="34742"/>
                    <a:pt x="762" y="34435"/>
                    <a:pt x="907" y="34467"/>
                  </a:cubicBezTo>
                  <a:cubicBezTo>
                    <a:pt x="859" y="34613"/>
                    <a:pt x="1021" y="34645"/>
                    <a:pt x="907" y="34726"/>
                  </a:cubicBezTo>
                  <a:close/>
                  <a:moveTo>
                    <a:pt x="2057" y="34629"/>
                  </a:moveTo>
                  <a:cubicBezTo>
                    <a:pt x="1911" y="34629"/>
                    <a:pt x="1943" y="34402"/>
                    <a:pt x="2008" y="34354"/>
                  </a:cubicBezTo>
                  <a:cubicBezTo>
                    <a:pt x="2089" y="34451"/>
                    <a:pt x="2008" y="34499"/>
                    <a:pt x="2057" y="34645"/>
                  </a:cubicBezTo>
                  <a:close/>
                  <a:moveTo>
                    <a:pt x="23021" y="33981"/>
                  </a:moveTo>
                  <a:cubicBezTo>
                    <a:pt x="22843" y="34014"/>
                    <a:pt x="22940" y="33820"/>
                    <a:pt x="22973" y="33787"/>
                  </a:cubicBezTo>
                  <a:cubicBezTo>
                    <a:pt x="23070" y="33803"/>
                    <a:pt x="23102" y="33917"/>
                    <a:pt x="23021" y="33981"/>
                  </a:cubicBezTo>
                  <a:close/>
                  <a:moveTo>
                    <a:pt x="1571" y="34127"/>
                  </a:moveTo>
                  <a:cubicBezTo>
                    <a:pt x="1425" y="34127"/>
                    <a:pt x="1393" y="33998"/>
                    <a:pt x="1474" y="33949"/>
                  </a:cubicBezTo>
                  <a:cubicBezTo>
                    <a:pt x="1539" y="33981"/>
                    <a:pt x="1571" y="34046"/>
                    <a:pt x="1571" y="34111"/>
                  </a:cubicBezTo>
                  <a:close/>
                  <a:moveTo>
                    <a:pt x="1166" y="33447"/>
                  </a:moveTo>
                  <a:cubicBezTo>
                    <a:pt x="1199" y="33221"/>
                    <a:pt x="988" y="33042"/>
                    <a:pt x="1069" y="32881"/>
                  </a:cubicBezTo>
                  <a:cubicBezTo>
                    <a:pt x="1215" y="32864"/>
                    <a:pt x="1199" y="32945"/>
                    <a:pt x="1344" y="32913"/>
                  </a:cubicBezTo>
                  <a:cubicBezTo>
                    <a:pt x="1263" y="32962"/>
                    <a:pt x="1361" y="33140"/>
                    <a:pt x="1166" y="33123"/>
                  </a:cubicBezTo>
                  <a:cubicBezTo>
                    <a:pt x="1328" y="33156"/>
                    <a:pt x="1183" y="33318"/>
                    <a:pt x="1166" y="33447"/>
                  </a:cubicBezTo>
                  <a:close/>
                  <a:moveTo>
                    <a:pt x="1215" y="33382"/>
                  </a:moveTo>
                  <a:cubicBezTo>
                    <a:pt x="1296" y="33334"/>
                    <a:pt x="1490" y="33350"/>
                    <a:pt x="1458" y="33480"/>
                  </a:cubicBezTo>
                  <a:cubicBezTo>
                    <a:pt x="1166" y="33382"/>
                    <a:pt x="1490" y="33625"/>
                    <a:pt x="1215" y="33658"/>
                  </a:cubicBezTo>
                  <a:cubicBezTo>
                    <a:pt x="1263" y="33512"/>
                    <a:pt x="1231" y="33528"/>
                    <a:pt x="1215" y="33382"/>
                  </a:cubicBezTo>
                  <a:close/>
                  <a:moveTo>
                    <a:pt x="292" y="33026"/>
                  </a:moveTo>
                  <a:cubicBezTo>
                    <a:pt x="163" y="32929"/>
                    <a:pt x="244" y="32897"/>
                    <a:pt x="292" y="32783"/>
                  </a:cubicBezTo>
                  <a:cubicBezTo>
                    <a:pt x="422" y="32864"/>
                    <a:pt x="341" y="32913"/>
                    <a:pt x="292" y="33010"/>
                  </a:cubicBezTo>
                  <a:close/>
                  <a:moveTo>
                    <a:pt x="23572" y="30695"/>
                  </a:moveTo>
                  <a:cubicBezTo>
                    <a:pt x="23491" y="30695"/>
                    <a:pt x="23491" y="30663"/>
                    <a:pt x="23426" y="30663"/>
                  </a:cubicBezTo>
                  <a:cubicBezTo>
                    <a:pt x="23410" y="30549"/>
                    <a:pt x="23507" y="30517"/>
                    <a:pt x="23459" y="30387"/>
                  </a:cubicBezTo>
                  <a:cubicBezTo>
                    <a:pt x="23620" y="30387"/>
                    <a:pt x="23653" y="30614"/>
                    <a:pt x="23572" y="30679"/>
                  </a:cubicBezTo>
                  <a:close/>
                  <a:moveTo>
                    <a:pt x="1199" y="30598"/>
                  </a:moveTo>
                  <a:cubicBezTo>
                    <a:pt x="1021" y="30517"/>
                    <a:pt x="1215" y="30387"/>
                    <a:pt x="988" y="30339"/>
                  </a:cubicBezTo>
                  <a:cubicBezTo>
                    <a:pt x="1021" y="30161"/>
                    <a:pt x="1134" y="30096"/>
                    <a:pt x="988" y="29967"/>
                  </a:cubicBezTo>
                  <a:lnTo>
                    <a:pt x="1231" y="29967"/>
                  </a:lnTo>
                  <a:cubicBezTo>
                    <a:pt x="1183" y="30145"/>
                    <a:pt x="1296" y="30371"/>
                    <a:pt x="1199" y="30582"/>
                  </a:cubicBezTo>
                  <a:close/>
                  <a:moveTo>
                    <a:pt x="23507" y="30112"/>
                  </a:moveTo>
                  <a:cubicBezTo>
                    <a:pt x="23588" y="29999"/>
                    <a:pt x="23491" y="29950"/>
                    <a:pt x="23556" y="29853"/>
                  </a:cubicBezTo>
                  <a:cubicBezTo>
                    <a:pt x="23718" y="29853"/>
                    <a:pt x="23701" y="30128"/>
                    <a:pt x="23507" y="30112"/>
                  </a:cubicBezTo>
                  <a:close/>
                  <a:moveTo>
                    <a:pt x="1085" y="29934"/>
                  </a:moveTo>
                  <a:cubicBezTo>
                    <a:pt x="859" y="29837"/>
                    <a:pt x="826" y="29546"/>
                    <a:pt x="1021" y="29416"/>
                  </a:cubicBezTo>
                  <a:cubicBezTo>
                    <a:pt x="794" y="29303"/>
                    <a:pt x="616" y="29173"/>
                    <a:pt x="826" y="28930"/>
                  </a:cubicBezTo>
                  <a:cubicBezTo>
                    <a:pt x="956" y="29011"/>
                    <a:pt x="794" y="29238"/>
                    <a:pt x="1166" y="29287"/>
                  </a:cubicBezTo>
                  <a:cubicBezTo>
                    <a:pt x="1102" y="29562"/>
                    <a:pt x="1183" y="29788"/>
                    <a:pt x="1085" y="29918"/>
                  </a:cubicBezTo>
                  <a:close/>
                  <a:moveTo>
                    <a:pt x="1701" y="29853"/>
                  </a:moveTo>
                  <a:cubicBezTo>
                    <a:pt x="1571" y="29853"/>
                    <a:pt x="1587" y="29659"/>
                    <a:pt x="1652" y="29610"/>
                  </a:cubicBezTo>
                  <a:cubicBezTo>
                    <a:pt x="1765" y="29610"/>
                    <a:pt x="1846" y="29708"/>
                    <a:pt x="1846" y="29821"/>
                  </a:cubicBezTo>
                  <a:cubicBezTo>
                    <a:pt x="1782" y="29805"/>
                    <a:pt x="1717" y="29805"/>
                    <a:pt x="1717" y="29837"/>
                  </a:cubicBezTo>
                  <a:close/>
                  <a:moveTo>
                    <a:pt x="1798" y="29546"/>
                  </a:moveTo>
                  <a:cubicBezTo>
                    <a:pt x="1620" y="29529"/>
                    <a:pt x="1798" y="29416"/>
                    <a:pt x="1733" y="29287"/>
                  </a:cubicBezTo>
                  <a:cubicBezTo>
                    <a:pt x="1830" y="29287"/>
                    <a:pt x="1846" y="29238"/>
                    <a:pt x="1943" y="29254"/>
                  </a:cubicBezTo>
                  <a:cubicBezTo>
                    <a:pt x="1911" y="29351"/>
                    <a:pt x="1862" y="29449"/>
                    <a:pt x="1798" y="29529"/>
                  </a:cubicBezTo>
                  <a:close/>
                  <a:moveTo>
                    <a:pt x="24592" y="28995"/>
                  </a:moveTo>
                  <a:cubicBezTo>
                    <a:pt x="24511" y="28947"/>
                    <a:pt x="24495" y="28850"/>
                    <a:pt x="24527" y="28769"/>
                  </a:cubicBezTo>
                  <a:cubicBezTo>
                    <a:pt x="24721" y="28785"/>
                    <a:pt x="24543" y="28866"/>
                    <a:pt x="24592" y="28995"/>
                  </a:cubicBezTo>
                  <a:close/>
                  <a:moveTo>
                    <a:pt x="438" y="29222"/>
                  </a:moveTo>
                  <a:cubicBezTo>
                    <a:pt x="341" y="29222"/>
                    <a:pt x="422" y="29092"/>
                    <a:pt x="389" y="29028"/>
                  </a:cubicBezTo>
                  <a:cubicBezTo>
                    <a:pt x="503" y="29092"/>
                    <a:pt x="486" y="29028"/>
                    <a:pt x="486" y="28930"/>
                  </a:cubicBezTo>
                  <a:cubicBezTo>
                    <a:pt x="681" y="28963"/>
                    <a:pt x="470" y="29125"/>
                    <a:pt x="454" y="29222"/>
                  </a:cubicBezTo>
                  <a:close/>
                  <a:moveTo>
                    <a:pt x="1166" y="29060"/>
                  </a:moveTo>
                  <a:lnTo>
                    <a:pt x="1037" y="29060"/>
                  </a:lnTo>
                  <a:lnTo>
                    <a:pt x="1037" y="28882"/>
                  </a:lnTo>
                  <a:cubicBezTo>
                    <a:pt x="1166" y="28866"/>
                    <a:pt x="1118" y="28979"/>
                    <a:pt x="1166" y="29044"/>
                  </a:cubicBezTo>
                  <a:close/>
                  <a:moveTo>
                    <a:pt x="24673" y="28704"/>
                  </a:moveTo>
                  <a:cubicBezTo>
                    <a:pt x="24592" y="28671"/>
                    <a:pt x="24559" y="28591"/>
                    <a:pt x="24576" y="28493"/>
                  </a:cubicBezTo>
                  <a:cubicBezTo>
                    <a:pt x="24689" y="28510"/>
                    <a:pt x="24786" y="28623"/>
                    <a:pt x="24689" y="28688"/>
                  </a:cubicBezTo>
                  <a:close/>
                  <a:moveTo>
                    <a:pt x="23960" y="28607"/>
                  </a:moveTo>
                  <a:cubicBezTo>
                    <a:pt x="23863" y="28607"/>
                    <a:pt x="23993" y="28477"/>
                    <a:pt x="23993" y="28429"/>
                  </a:cubicBezTo>
                  <a:cubicBezTo>
                    <a:pt x="24203" y="28461"/>
                    <a:pt x="24041" y="28558"/>
                    <a:pt x="23960" y="28591"/>
                  </a:cubicBezTo>
                  <a:close/>
                  <a:moveTo>
                    <a:pt x="23750" y="28331"/>
                  </a:moveTo>
                  <a:cubicBezTo>
                    <a:pt x="23637" y="28331"/>
                    <a:pt x="23653" y="28234"/>
                    <a:pt x="23653" y="28137"/>
                  </a:cubicBezTo>
                  <a:cubicBezTo>
                    <a:pt x="23766" y="28105"/>
                    <a:pt x="23847" y="28251"/>
                    <a:pt x="23766" y="28331"/>
                  </a:cubicBezTo>
                  <a:close/>
                  <a:moveTo>
                    <a:pt x="23879" y="28008"/>
                  </a:moveTo>
                  <a:cubicBezTo>
                    <a:pt x="23879" y="28040"/>
                    <a:pt x="23847" y="28024"/>
                    <a:pt x="23847" y="28008"/>
                  </a:cubicBezTo>
                  <a:cubicBezTo>
                    <a:pt x="23718" y="28008"/>
                    <a:pt x="23798" y="28137"/>
                    <a:pt x="23653" y="28105"/>
                  </a:cubicBezTo>
                  <a:cubicBezTo>
                    <a:pt x="23669" y="28024"/>
                    <a:pt x="23556" y="28024"/>
                    <a:pt x="23604" y="27943"/>
                  </a:cubicBezTo>
                  <a:cubicBezTo>
                    <a:pt x="23637" y="27927"/>
                    <a:pt x="23685" y="27911"/>
                    <a:pt x="23701" y="27862"/>
                  </a:cubicBezTo>
                  <a:cubicBezTo>
                    <a:pt x="23831" y="27862"/>
                    <a:pt x="23766" y="27992"/>
                    <a:pt x="23896" y="27992"/>
                  </a:cubicBezTo>
                  <a:close/>
                  <a:moveTo>
                    <a:pt x="325" y="28056"/>
                  </a:moveTo>
                  <a:cubicBezTo>
                    <a:pt x="373" y="28056"/>
                    <a:pt x="357" y="27992"/>
                    <a:pt x="357" y="27959"/>
                  </a:cubicBezTo>
                  <a:cubicBezTo>
                    <a:pt x="454" y="27927"/>
                    <a:pt x="535" y="28056"/>
                    <a:pt x="551" y="27959"/>
                  </a:cubicBezTo>
                  <a:cubicBezTo>
                    <a:pt x="632" y="27992"/>
                    <a:pt x="405" y="28089"/>
                    <a:pt x="325" y="28121"/>
                  </a:cubicBezTo>
                  <a:cubicBezTo>
                    <a:pt x="308" y="28008"/>
                    <a:pt x="179" y="28040"/>
                    <a:pt x="260" y="27927"/>
                  </a:cubicBezTo>
                  <a:cubicBezTo>
                    <a:pt x="341" y="27911"/>
                    <a:pt x="325" y="27992"/>
                    <a:pt x="325" y="28040"/>
                  </a:cubicBezTo>
                  <a:close/>
                  <a:moveTo>
                    <a:pt x="24948" y="27716"/>
                  </a:moveTo>
                  <a:cubicBezTo>
                    <a:pt x="24786" y="27716"/>
                    <a:pt x="24737" y="27522"/>
                    <a:pt x="24948" y="27538"/>
                  </a:cubicBezTo>
                  <a:cubicBezTo>
                    <a:pt x="25013" y="27587"/>
                    <a:pt x="25013" y="27668"/>
                    <a:pt x="24948" y="27716"/>
                  </a:cubicBezTo>
                  <a:close/>
                  <a:moveTo>
                    <a:pt x="23944" y="27684"/>
                  </a:moveTo>
                  <a:cubicBezTo>
                    <a:pt x="23782" y="27700"/>
                    <a:pt x="23815" y="27603"/>
                    <a:pt x="23701" y="27587"/>
                  </a:cubicBezTo>
                  <a:cubicBezTo>
                    <a:pt x="23718" y="27538"/>
                    <a:pt x="23798" y="27522"/>
                    <a:pt x="23879" y="27522"/>
                  </a:cubicBezTo>
                  <a:cubicBezTo>
                    <a:pt x="23928" y="27554"/>
                    <a:pt x="23960" y="27619"/>
                    <a:pt x="23944" y="27684"/>
                  </a:cubicBezTo>
                  <a:close/>
                  <a:moveTo>
                    <a:pt x="697" y="27473"/>
                  </a:moveTo>
                  <a:cubicBezTo>
                    <a:pt x="648" y="27441"/>
                    <a:pt x="600" y="27441"/>
                    <a:pt x="551" y="27441"/>
                  </a:cubicBezTo>
                  <a:cubicBezTo>
                    <a:pt x="567" y="27409"/>
                    <a:pt x="632" y="27360"/>
                    <a:pt x="648" y="27409"/>
                  </a:cubicBezTo>
                  <a:cubicBezTo>
                    <a:pt x="697" y="27376"/>
                    <a:pt x="697" y="27328"/>
                    <a:pt x="794" y="27344"/>
                  </a:cubicBezTo>
                  <a:cubicBezTo>
                    <a:pt x="762" y="27360"/>
                    <a:pt x="729" y="27393"/>
                    <a:pt x="794" y="27409"/>
                  </a:cubicBezTo>
                  <a:cubicBezTo>
                    <a:pt x="778" y="27441"/>
                    <a:pt x="697" y="27425"/>
                    <a:pt x="697" y="27473"/>
                  </a:cubicBezTo>
                  <a:close/>
                  <a:moveTo>
                    <a:pt x="486" y="27247"/>
                  </a:moveTo>
                  <a:cubicBezTo>
                    <a:pt x="600" y="27198"/>
                    <a:pt x="729" y="27214"/>
                    <a:pt x="826" y="27263"/>
                  </a:cubicBezTo>
                  <a:cubicBezTo>
                    <a:pt x="745" y="27328"/>
                    <a:pt x="519" y="27376"/>
                    <a:pt x="503" y="27231"/>
                  </a:cubicBezTo>
                  <a:close/>
                  <a:moveTo>
                    <a:pt x="24446" y="26810"/>
                  </a:moveTo>
                  <a:cubicBezTo>
                    <a:pt x="24381" y="26810"/>
                    <a:pt x="24349" y="26810"/>
                    <a:pt x="24349" y="26842"/>
                  </a:cubicBezTo>
                  <a:cubicBezTo>
                    <a:pt x="24252" y="26777"/>
                    <a:pt x="24446" y="26777"/>
                    <a:pt x="24349" y="26648"/>
                  </a:cubicBezTo>
                  <a:cubicBezTo>
                    <a:pt x="24430" y="26648"/>
                    <a:pt x="24430" y="26615"/>
                    <a:pt x="24446" y="26567"/>
                  </a:cubicBezTo>
                  <a:cubicBezTo>
                    <a:pt x="24559" y="26648"/>
                    <a:pt x="24300" y="26696"/>
                    <a:pt x="24446" y="26810"/>
                  </a:cubicBezTo>
                  <a:close/>
                  <a:moveTo>
                    <a:pt x="2121" y="26648"/>
                  </a:moveTo>
                  <a:cubicBezTo>
                    <a:pt x="1879" y="26405"/>
                    <a:pt x="1960" y="25790"/>
                    <a:pt x="1846" y="25547"/>
                  </a:cubicBezTo>
                  <a:cubicBezTo>
                    <a:pt x="2154" y="25644"/>
                    <a:pt x="2073" y="26292"/>
                    <a:pt x="2121" y="26648"/>
                  </a:cubicBezTo>
                  <a:close/>
                  <a:moveTo>
                    <a:pt x="1765" y="26292"/>
                  </a:moveTo>
                  <a:lnTo>
                    <a:pt x="1636" y="26292"/>
                  </a:lnTo>
                  <a:cubicBezTo>
                    <a:pt x="1636" y="26195"/>
                    <a:pt x="1636" y="26130"/>
                    <a:pt x="1684" y="26081"/>
                  </a:cubicBezTo>
                  <a:cubicBezTo>
                    <a:pt x="1798" y="26097"/>
                    <a:pt x="1782" y="26195"/>
                    <a:pt x="1782" y="26292"/>
                  </a:cubicBezTo>
                  <a:close/>
                  <a:moveTo>
                    <a:pt x="1620" y="26049"/>
                  </a:moveTo>
                  <a:lnTo>
                    <a:pt x="1474" y="26049"/>
                  </a:lnTo>
                  <a:cubicBezTo>
                    <a:pt x="1490" y="25984"/>
                    <a:pt x="1490" y="25903"/>
                    <a:pt x="1620" y="25919"/>
                  </a:cubicBezTo>
                  <a:cubicBezTo>
                    <a:pt x="1620" y="25968"/>
                    <a:pt x="1620" y="26000"/>
                    <a:pt x="1620" y="26049"/>
                  </a:cubicBezTo>
                  <a:close/>
                  <a:moveTo>
                    <a:pt x="843" y="25887"/>
                  </a:moveTo>
                  <a:cubicBezTo>
                    <a:pt x="794" y="25887"/>
                    <a:pt x="826" y="25855"/>
                    <a:pt x="843" y="25855"/>
                  </a:cubicBezTo>
                  <a:cubicBezTo>
                    <a:pt x="632" y="25741"/>
                    <a:pt x="972" y="25838"/>
                    <a:pt x="940" y="25725"/>
                  </a:cubicBezTo>
                  <a:cubicBezTo>
                    <a:pt x="1004" y="25725"/>
                    <a:pt x="988" y="25806"/>
                    <a:pt x="988" y="25855"/>
                  </a:cubicBezTo>
                  <a:cubicBezTo>
                    <a:pt x="924" y="25855"/>
                    <a:pt x="859" y="25855"/>
                    <a:pt x="859" y="25887"/>
                  </a:cubicBezTo>
                  <a:close/>
                  <a:moveTo>
                    <a:pt x="1846" y="25239"/>
                  </a:moveTo>
                  <a:cubicBezTo>
                    <a:pt x="1684" y="25239"/>
                    <a:pt x="1749" y="25061"/>
                    <a:pt x="1684" y="24980"/>
                  </a:cubicBezTo>
                  <a:cubicBezTo>
                    <a:pt x="1927" y="25013"/>
                    <a:pt x="1749" y="25142"/>
                    <a:pt x="1846" y="25239"/>
                  </a:cubicBezTo>
                  <a:close/>
                  <a:moveTo>
                    <a:pt x="26097" y="23701"/>
                  </a:moveTo>
                  <a:cubicBezTo>
                    <a:pt x="26033" y="23653"/>
                    <a:pt x="25968" y="23540"/>
                    <a:pt x="26049" y="23475"/>
                  </a:cubicBezTo>
                  <a:cubicBezTo>
                    <a:pt x="26162" y="23475"/>
                    <a:pt x="26081" y="23637"/>
                    <a:pt x="26114" y="23701"/>
                  </a:cubicBezTo>
                  <a:close/>
                  <a:moveTo>
                    <a:pt x="2559" y="20626"/>
                  </a:moveTo>
                  <a:cubicBezTo>
                    <a:pt x="2882" y="20350"/>
                    <a:pt x="3109" y="20545"/>
                    <a:pt x="3044" y="20933"/>
                  </a:cubicBezTo>
                  <a:cubicBezTo>
                    <a:pt x="3125" y="20901"/>
                    <a:pt x="3109" y="20820"/>
                    <a:pt x="3141" y="20755"/>
                  </a:cubicBezTo>
                  <a:cubicBezTo>
                    <a:pt x="3287" y="20739"/>
                    <a:pt x="3174" y="20917"/>
                    <a:pt x="3287" y="20917"/>
                  </a:cubicBezTo>
                  <a:cubicBezTo>
                    <a:pt x="3271" y="20966"/>
                    <a:pt x="3174" y="20949"/>
                    <a:pt x="3093" y="20966"/>
                  </a:cubicBezTo>
                  <a:cubicBezTo>
                    <a:pt x="3141" y="21192"/>
                    <a:pt x="3174" y="21419"/>
                    <a:pt x="3206" y="21662"/>
                  </a:cubicBezTo>
                  <a:cubicBezTo>
                    <a:pt x="3012" y="21710"/>
                    <a:pt x="3206" y="21840"/>
                    <a:pt x="3012" y="21904"/>
                  </a:cubicBezTo>
                  <a:cubicBezTo>
                    <a:pt x="3060" y="21985"/>
                    <a:pt x="3125" y="21791"/>
                    <a:pt x="3222" y="21904"/>
                  </a:cubicBezTo>
                  <a:cubicBezTo>
                    <a:pt x="3174" y="22131"/>
                    <a:pt x="3044" y="22115"/>
                    <a:pt x="3125" y="22374"/>
                  </a:cubicBezTo>
                  <a:cubicBezTo>
                    <a:pt x="3271" y="22374"/>
                    <a:pt x="3060" y="22147"/>
                    <a:pt x="3271" y="22196"/>
                  </a:cubicBezTo>
                  <a:cubicBezTo>
                    <a:pt x="3206" y="22342"/>
                    <a:pt x="3222" y="22487"/>
                    <a:pt x="3319" y="22601"/>
                  </a:cubicBezTo>
                  <a:cubicBezTo>
                    <a:pt x="3239" y="22617"/>
                    <a:pt x="3158" y="22617"/>
                    <a:pt x="3093" y="22584"/>
                  </a:cubicBezTo>
                  <a:cubicBezTo>
                    <a:pt x="3077" y="22665"/>
                    <a:pt x="3158" y="22682"/>
                    <a:pt x="3287" y="22682"/>
                  </a:cubicBezTo>
                  <a:cubicBezTo>
                    <a:pt x="3336" y="22843"/>
                    <a:pt x="3206" y="22876"/>
                    <a:pt x="3109" y="22941"/>
                  </a:cubicBezTo>
                  <a:cubicBezTo>
                    <a:pt x="2737" y="22779"/>
                    <a:pt x="3109" y="22163"/>
                    <a:pt x="2834" y="21937"/>
                  </a:cubicBezTo>
                  <a:cubicBezTo>
                    <a:pt x="2947" y="21532"/>
                    <a:pt x="2915" y="21176"/>
                    <a:pt x="2963" y="20755"/>
                  </a:cubicBezTo>
                  <a:cubicBezTo>
                    <a:pt x="2866" y="20755"/>
                    <a:pt x="2931" y="20868"/>
                    <a:pt x="2866" y="20885"/>
                  </a:cubicBezTo>
                  <a:cubicBezTo>
                    <a:pt x="2720" y="20885"/>
                    <a:pt x="2769" y="20690"/>
                    <a:pt x="2915" y="20690"/>
                  </a:cubicBezTo>
                  <a:cubicBezTo>
                    <a:pt x="2801" y="20609"/>
                    <a:pt x="2769" y="20593"/>
                    <a:pt x="2559" y="20626"/>
                  </a:cubicBezTo>
                  <a:close/>
                  <a:moveTo>
                    <a:pt x="27231" y="22471"/>
                  </a:moveTo>
                  <a:cubicBezTo>
                    <a:pt x="27133" y="22455"/>
                    <a:pt x="27069" y="22325"/>
                    <a:pt x="27133" y="22277"/>
                  </a:cubicBezTo>
                  <a:cubicBezTo>
                    <a:pt x="27214" y="22309"/>
                    <a:pt x="27247" y="22390"/>
                    <a:pt x="27231" y="22487"/>
                  </a:cubicBezTo>
                  <a:close/>
                  <a:moveTo>
                    <a:pt x="27571" y="22374"/>
                  </a:moveTo>
                  <a:cubicBezTo>
                    <a:pt x="27376" y="22406"/>
                    <a:pt x="27376" y="22212"/>
                    <a:pt x="27571" y="22244"/>
                  </a:cubicBezTo>
                  <a:cubicBezTo>
                    <a:pt x="27571" y="22293"/>
                    <a:pt x="27571" y="22325"/>
                    <a:pt x="27571" y="22374"/>
                  </a:cubicBezTo>
                  <a:close/>
                  <a:moveTo>
                    <a:pt x="24009" y="22406"/>
                  </a:moveTo>
                  <a:cubicBezTo>
                    <a:pt x="23928" y="22358"/>
                    <a:pt x="23896" y="22050"/>
                    <a:pt x="24155" y="22115"/>
                  </a:cubicBezTo>
                  <a:cubicBezTo>
                    <a:pt x="24025" y="22228"/>
                    <a:pt x="24041" y="22293"/>
                    <a:pt x="24009" y="22423"/>
                  </a:cubicBezTo>
                  <a:close/>
                  <a:moveTo>
                    <a:pt x="27133" y="22244"/>
                  </a:moveTo>
                  <a:cubicBezTo>
                    <a:pt x="26907" y="22066"/>
                    <a:pt x="27150" y="21759"/>
                    <a:pt x="27069" y="21581"/>
                  </a:cubicBezTo>
                  <a:cubicBezTo>
                    <a:pt x="27150" y="21645"/>
                    <a:pt x="27263" y="21678"/>
                    <a:pt x="27360" y="21678"/>
                  </a:cubicBezTo>
                  <a:cubicBezTo>
                    <a:pt x="27360" y="21840"/>
                    <a:pt x="27182" y="21969"/>
                    <a:pt x="27279" y="22115"/>
                  </a:cubicBezTo>
                  <a:cubicBezTo>
                    <a:pt x="27198" y="22147"/>
                    <a:pt x="27085" y="22147"/>
                    <a:pt x="27133" y="22244"/>
                  </a:cubicBezTo>
                  <a:close/>
                  <a:moveTo>
                    <a:pt x="3708" y="22309"/>
                  </a:moveTo>
                  <a:cubicBezTo>
                    <a:pt x="3595" y="22277"/>
                    <a:pt x="3692" y="22115"/>
                    <a:pt x="3659" y="22034"/>
                  </a:cubicBezTo>
                  <a:cubicBezTo>
                    <a:pt x="3886" y="22099"/>
                    <a:pt x="3724" y="22163"/>
                    <a:pt x="3708" y="22309"/>
                  </a:cubicBezTo>
                  <a:close/>
                  <a:moveTo>
                    <a:pt x="25256" y="22002"/>
                  </a:moveTo>
                  <a:cubicBezTo>
                    <a:pt x="25207" y="21969"/>
                    <a:pt x="25126" y="21953"/>
                    <a:pt x="25061" y="21969"/>
                  </a:cubicBezTo>
                  <a:cubicBezTo>
                    <a:pt x="25029" y="21872"/>
                    <a:pt x="25191" y="21904"/>
                    <a:pt x="25158" y="21807"/>
                  </a:cubicBezTo>
                  <a:cubicBezTo>
                    <a:pt x="25272" y="21807"/>
                    <a:pt x="25256" y="21904"/>
                    <a:pt x="25256" y="22002"/>
                  </a:cubicBezTo>
                  <a:close/>
                  <a:moveTo>
                    <a:pt x="24835" y="21904"/>
                  </a:moveTo>
                  <a:lnTo>
                    <a:pt x="24689" y="21904"/>
                  </a:lnTo>
                  <a:cubicBezTo>
                    <a:pt x="24576" y="21743"/>
                    <a:pt x="24705" y="21662"/>
                    <a:pt x="24770" y="21467"/>
                  </a:cubicBezTo>
                  <a:cubicBezTo>
                    <a:pt x="24883" y="21597"/>
                    <a:pt x="24721" y="21743"/>
                    <a:pt x="24818" y="21904"/>
                  </a:cubicBezTo>
                  <a:close/>
                  <a:moveTo>
                    <a:pt x="24721" y="21467"/>
                  </a:moveTo>
                  <a:cubicBezTo>
                    <a:pt x="24576" y="21192"/>
                    <a:pt x="24851" y="20966"/>
                    <a:pt x="24705" y="20626"/>
                  </a:cubicBezTo>
                  <a:cubicBezTo>
                    <a:pt x="24802" y="20642"/>
                    <a:pt x="24899" y="20658"/>
                    <a:pt x="24996" y="20658"/>
                  </a:cubicBezTo>
                  <a:cubicBezTo>
                    <a:pt x="24835" y="20820"/>
                    <a:pt x="24754" y="21144"/>
                    <a:pt x="24948" y="21192"/>
                  </a:cubicBezTo>
                  <a:cubicBezTo>
                    <a:pt x="24948" y="21257"/>
                    <a:pt x="24867" y="21273"/>
                    <a:pt x="24770" y="21273"/>
                  </a:cubicBezTo>
                  <a:cubicBezTo>
                    <a:pt x="24802" y="21370"/>
                    <a:pt x="24835" y="21305"/>
                    <a:pt x="24964" y="21305"/>
                  </a:cubicBezTo>
                  <a:cubicBezTo>
                    <a:pt x="24932" y="21403"/>
                    <a:pt x="24754" y="21386"/>
                    <a:pt x="24705" y="21467"/>
                  </a:cubicBezTo>
                  <a:close/>
                  <a:moveTo>
                    <a:pt x="4129" y="21597"/>
                  </a:moveTo>
                  <a:cubicBezTo>
                    <a:pt x="3918" y="21597"/>
                    <a:pt x="4145" y="21484"/>
                    <a:pt x="4080" y="21386"/>
                  </a:cubicBezTo>
                  <a:cubicBezTo>
                    <a:pt x="4194" y="21435"/>
                    <a:pt x="4161" y="21500"/>
                    <a:pt x="4113" y="21597"/>
                  </a:cubicBezTo>
                  <a:close/>
                  <a:moveTo>
                    <a:pt x="5473" y="21241"/>
                  </a:moveTo>
                  <a:cubicBezTo>
                    <a:pt x="5246" y="20868"/>
                    <a:pt x="5375" y="20269"/>
                    <a:pt x="5392" y="19897"/>
                  </a:cubicBezTo>
                  <a:cubicBezTo>
                    <a:pt x="5343" y="19816"/>
                    <a:pt x="5181" y="19929"/>
                    <a:pt x="5197" y="19994"/>
                  </a:cubicBezTo>
                  <a:cubicBezTo>
                    <a:pt x="5068" y="19962"/>
                    <a:pt x="5197" y="19865"/>
                    <a:pt x="5197" y="19800"/>
                  </a:cubicBezTo>
                  <a:cubicBezTo>
                    <a:pt x="5278" y="19800"/>
                    <a:pt x="5295" y="19832"/>
                    <a:pt x="5392" y="19832"/>
                  </a:cubicBezTo>
                  <a:cubicBezTo>
                    <a:pt x="5505" y="19816"/>
                    <a:pt x="5408" y="19670"/>
                    <a:pt x="5440" y="19589"/>
                  </a:cubicBezTo>
                  <a:cubicBezTo>
                    <a:pt x="5926" y="20043"/>
                    <a:pt x="5570" y="20512"/>
                    <a:pt x="5618" y="21208"/>
                  </a:cubicBezTo>
                  <a:cubicBezTo>
                    <a:pt x="5537" y="21208"/>
                    <a:pt x="5456" y="21208"/>
                    <a:pt x="5456" y="21241"/>
                  </a:cubicBezTo>
                  <a:close/>
                  <a:moveTo>
                    <a:pt x="2672" y="21208"/>
                  </a:moveTo>
                  <a:cubicBezTo>
                    <a:pt x="2591" y="21176"/>
                    <a:pt x="2623" y="21063"/>
                    <a:pt x="2575" y="20998"/>
                  </a:cubicBezTo>
                  <a:cubicBezTo>
                    <a:pt x="2672" y="20998"/>
                    <a:pt x="2672" y="20966"/>
                    <a:pt x="2769" y="20966"/>
                  </a:cubicBezTo>
                  <a:cubicBezTo>
                    <a:pt x="2818" y="21095"/>
                    <a:pt x="2623" y="21079"/>
                    <a:pt x="2672" y="21208"/>
                  </a:cubicBezTo>
                  <a:close/>
                  <a:moveTo>
                    <a:pt x="24932" y="20561"/>
                  </a:moveTo>
                  <a:cubicBezTo>
                    <a:pt x="24754" y="20561"/>
                    <a:pt x="24754" y="20415"/>
                    <a:pt x="24737" y="20286"/>
                  </a:cubicBezTo>
                  <a:cubicBezTo>
                    <a:pt x="24818" y="20286"/>
                    <a:pt x="24835" y="20334"/>
                    <a:pt x="24932" y="20318"/>
                  </a:cubicBezTo>
                  <a:cubicBezTo>
                    <a:pt x="24818" y="20399"/>
                    <a:pt x="24948" y="20464"/>
                    <a:pt x="24932" y="20561"/>
                  </a:cubicBezTo>
                  <a:close/>
                  <a:moveTo>
                    <a:pt x="3190" y="20464"/>
                  </a:moveTo>
                  <a:cubicBezTo>
                    <a:pt x="3077" y="20431"/>
                    <a:pt x="2963" y="20415"/>
                    <a:pt x="2850" y="20431"/>
                  </a:cubicBezTo>
                  <a:cubicBezTo>
                    <a:pt x="2882" y="20237"/>
                    <a:pt x="2996" y="20156"/>
                    <a:pt x="3077" y="19962"/>
                  </a:cubicBezTo>
                  <a:cubicBezTo>
                    <a:pt x="3287" y="20075"/>
                    <a:pt x="3109" y="20253"/>
                    <a:pt x="3190" y="20464"/>
                  </a:cubicBezTo>
                  <a:close/>
                  <a:moveTo>
                    <a:pt x="2300" y="19428"/>
                  </a:moveTo>
                  <a:lnTo>
                    <a:pt x="2300" y="19589"/>
                  </a:lnTo>
                  <a:cubicBezTo>
                    <a:pt x="2105" y="18958"/>
                    <a:pt x="2089" y="18294"/>
                    <a:pt x="2251" y="17647"/>
                  </a:cubicBezTo>
                  <a:cubicBezTo>
                    <a:pt x="2251" y="17614"/>
                    <a:pt x="2170" y="17631"/>
                    <a:pt x="2154" y="17582"/>
                  </a:cubicBezTo>
                  <a:cubicBezTo>
                    <a:pt x="2170" y="17517"/>
                    <a:pt x="2202" y="17436"/>
                    <a:pt x="2251" y="17388"/>
                  </a:cubicBezTo>
                  <a:cubicBezTo>
                    <a:pt x="2397" y="17388"/>
                    <a:pt x="2332" y="17550"/>
                    <a:pt x="2348" y="17647"/>
                  </a:cubicBezTo>
                  <a:cubicBezTo>
                    <a:pt x="2429" y="17647"/>
                    <a:pt x="2494" y="17647"/>
                    <a:pt x="2494" y="17614"/>
                  </a:cubicBezTo>
                  <a:cubicBezTo>
                    <a:pt x="2607" y="17938"/>
                    <a:pt x="2478" y="18521"/>
                    <a:pt x="2769" y="19023"/>
                  </a:cubicBezTo>
                  <a:cubicBezTo>
                    <a:pt x="2720" y="19152"/>
                    <a:pt x="2640" y="19249"/>
                    <a:pt x="2542" y="19298"/>
                  </a:cubicBezTo>
                  <a:cubicBezTo>
                    <a:pt x="2575" y="19395"/>
                    <a:pt x="2688" y="19282"/>
                    <a:pt x="2769" y="19298"/>
                  </a:cubicBezTo>
                  <a:cubicBezTo>
                    <a:pt x="2818" y="19379"/>
                    <a:pt x="2591" y="19460"/>
                    <a:pt x="2737" y="19509"/>
                  </a:cubicBezTo>
                  <a:cubicBezTo>
                    <a:pt x="2688" y="19606"/>
                    <a:pt x="2656" y="19541"/>
                    <a:pt x="2542" y="19541"/>
                  </a:cubicBezTo>
                  <a:cubicBezTo>
                    <a:pt x="2623" y="19703"/>
                    <a:pt x="2672" y="19832"/>
                    <a:pt x="2640" y="19946"/>
                  </a:cubicBezTo>
                  <a:cubicBezTo>
                    <a:pt x="2801" y="19978"/>
                    <a:pt x="2720" y="19832"/>
                    <a:pt x="2737" y="19768"/>
                  </a:cubicBezTo>
                  <a:cubicBezTo>
                    <a:pt x="2866" y="19881"/>
                    <a:pt x="2866" y="20091"/>
                    <a:pt x="2737" y="20205"/>
                  </a:cubicBezTo>
                  <a:cubicBezTo>
                    <a:pt x="2559" y="20237"/>
                    <a:pt x="2413" y="20059"/>
                    <a:pt x="2397" y="20253"/>
                  </a:cubicBezTo>
                  <a:cubicBezTo>
                    <a:pt x="2235" y="20107"/>
                    <a:pt x="2559" y="19719"/>
                    <a:pt x="2348" y="19638"/>
                  </a:cubicBezTo>
                  <a:cubicBezTo>
                    <a:pt x="2235" y="19897"/>
                    <a:pt x="2413" y="20350"/>
                    <a:pt x="2121" y="20480"/>
                  </a:cubicBezTo>
                  <a:cubicBezTo>
                    <a:pt x="1895" y="20124"/>
                    <a:pt x="2170" y="19832"/>
                    <a:pt x="2105" y="19444"/>
                  </a:cubicBezTo>
                  <a:close/>
                  <a:moveTo>
                    <a:pt x="4145" y="20350"/>
                  </a:moveTo>
                  <a:cubicBezTo>
                    <a:pt x="4016" y="20350"/>
                    <a:pt x="3918" y="20269"/>
                    <a:pt x="3999" y="20221"/>
                  </a:cubicBezTo>
                  <a:cubicBezTo>
                    <a:pt x="4113" y="20205"/>
                    <a:pt x="4113" y="20286"/>
                    <a:pt x="4145" y="20350"/>
                  </a:cubicBezTo>
                  <a:close/>
                  <a:moveTo>
                    <a:pt x="3838" y="20027"/>
                  </a:moveTo>
                  <a:cubicBezTo>
                    <a:pt x="3886" y="20027"/>
                    <a:pt x="3886" y="20059"/>
                    <a:pt x="3935" y="20059"/>
                  </a:cubicBezTo>
                  <a:cubicBezTo>
                    <a:pt x="3935" y="19622"/>
                    <a:pt x="3870" y="19589"/>
                    <a:pt x="3773" y="19217"/>
                  </a:cubicBezTo>
                  <a:cubicBezTo>
                    <a:pt x="4275" y="19071"/>
                    <a:pt x="4177" y="19865"/>
                    <a:pt x="4226" y="20059"/>
                  </a:cubicBezTo>
                  <a:cubicBezTo>
                    <a:pt x="4113" y="20188"/>
                    <a:pt x="3918" y="20221"/>
                    <a:pt x="3838" y="20027"/>
                  </a:cubicBezTo>
                  <a:close/>
                  <a:moveTo>
                    <a:pt x="3125" y="19832"/>
                  </a:moveTo>
                  <a:cubicBezTo>
                    <a:pt x="3012" y="19816"/>
                    <a:pt x="2996" y="19719"/>
                    <a:pt x="2882" y="19703"/>
                  </a:cubicBezTo>
                  <a:cubicBezTo>
                    <a:pt x="3028" y="19654"/>
                    <a:pt x="2882" y="19411"/>
                    <a:pt x="3060" y="19395"/>
                  </a:cubicBezTo>
                  <a:cubicBezTo>
                    <a:pt x="2931" y="19541"/>
                    <a:pt x="3222" y="19654"/>
                    <a:pt x="3125" y="19816"/>
                  </a:cubicBezTo>
                  <a:close/>
                  <a:moveTo>
                    <a:pt x="5149" y="18537"/>
                  </a:moveTo>
                  <a:cubicBezTo>
                    <a:pt x="5197" y="18537"/>
                    <a:pt x="5197" y="18489"/>
                    <a:pt x="5197" y="18472"/>
                  </a:cubicBezTo>
                  <a:cubicBezTo>
                    <a:pt x="5278" y="18472"/>
                    <a:pt x="5230" y="18570"/>
                    <a:pt x="5311" y="18570"/>
                  </a:cubicBezTo>
                  <a:cubicBezTo>
                    <a:pt x="5408" y="18521"/>
                    <a:pt x="5311" y="18359"/>
                    <a:pt x="5343" y="18262"/>
                  </a:cubicBezTo>
                  <a:cubicBezTo>
                    <a:pt x="5570" y="18408"/>
                    <a:pt x="5505" y="18748"/>
                    <a:pt x="5651" y="18861"/>
                  </a:cubicBezTo>
                  <a:cubicBezTo>
                    <a:pt x="5554" y="18910"/>
                    <a:pt x="5456" y="18910"/>
                    <a:pt x="5359" y="18861"/>
                  </a:cubicBezTo>
                  <a:cubicBezTo>
                    <a:pt x="5197" y="18893"/>
                    <a:pt x="5359" y="18942"/>
                    <a:pt x="5262" y="19007"/>
                  </a:cubicBezTo>
                  <a:cubicBezTo>
                    <a:pt x="5327" y="19104"/>
                    <a:pt x="5359" y="18893"/>
                    <a:pt x="5505" y="18926"/>
                  </a:cubicBezTo>
                  <a:cubicBezTo>
                    <a:pt x="5505" y="19185"/>
                    <a:pt x="5456" y="19249"/>
                    <a:pt x="5602" y="19363"/>
                  </a:cubicBezTo>
                  <a:cubicBezTo>
                    <a:pt x="5537" y="19476"/>
                    <a:pt x="5537" y="19363"/>
                    <a:pt x="5570" y="19573"/>
                  </a:cubicBezTo>
                  <a:cubicBezTo>
                    <a:pt x="5230" y="19589"/>
                    <a:pt x="5489" y="19363"/>
                    <a:pt x="5359" y="19266"/>
                  </a:cubicBezTo>
                  <a:cubicBezTo>
                    <a:pt x="5165" y="19395"/>
                    <a:pt x="5554" y="19703"/>
                    <a:pt x="5230" y="19719"/>
                  </a:cubicBezTo>
                  <a:cubicBezTo>
                    <a:pt x="5262" y="19298"/>
                    <a:pt x="4906" y="18764"/>
                    <a:pt x="5246" y="18294"/>
                  </a:cubicBezTo>
                  <a:cubicBezTo>
                    <a:pt x="5343" y="18359"/>
                    <a:pt x="5133" y="18408"/>
                    <a:pt x="5149" y="18521"/>
                  </a:cubicBezTo>
                  <a:close/>
                  <a:moveTo>
                    <a:pt x="3400" y="19395"/>
                  </a:moveTo>
                  <a:cubicBezTo>
                    <a:pt x="3384" y="19509"/>
                    <a:pt x="3222" y="19314"/>
                    <a:pt x="3206" y="19428"/>
                  </a:cubicBezTo>
                  <a:cubicBezTo>
                    <a:pt x="3060" y="19395"/>
                    <a:pt x="3222" y="19314"/>
                    <a:pt x="3255" y="19298"/>
                  </a:cubicBezTo>
                  <a:cubicBezTo>
                    <a:pt x="3368" y="19266"/>
                    <a:pt x="3303" y="19379"/>
                    <a:pt x="3400" y="19379"/>
                  </a:cubicBezTo>
                  <a:close/>
                  <a:moveTo>
                    <a:pt x="3190" y="19266"/>
                  </a:moveTo>
                  <a:cubicBezTo>
                    <a:pt x="3077" y="19007"/>
                    <a:pt x="3141" y="18456"/>
                    <a:pt x="3368" y="18586"/>
                  </a:cubicBezTo>
                  <a:cubicBezTo>
                    <a:pt x="3190" y="18748"/>
                    <a:pt x="3400" y="18974"/>
                    <a:pt x="3206" y="19249"/>
                  </a:cubicBezTo>
                  <a:close/>
                  <a:moveTo>
                    <a:pt x="7027" y="18650"/>
                  </a:moveTo>
                  <a:cubicBezTo>
                    <a:pt x="7011" y="18699"/>
                    <a:pt x="6946" y="18618"/>
                    <a:pt x="6930" y="18683"/>
                  </a:cubicBezTo>
                  <a:cubicBezTo>
                    <a:pt x="6719" y="18618"/>
                    <a:pt x="6913" y="18408"/>
                    <a:pt x="6913" y="18278"/>
                  </a:cubicBezTo>
                  <a:cubicBezTo>
                    <a:pt x="7172" y="18311"/>
                    <a:pt x="6881" y="18570"/>
                    <a:pt x="7027" y="18634"/>
                  </a:cubicBezTo>
                  <a:close/>
                  <a:moveTo>
                    <a:pt x="7027" y="18311"/>
                  </a:moveTo>
                  <a:lnTo>
                    <a:pt x="7027" y="18149"/>
                  </a:lnTo>
                  <a:cubicBezTo>
                    <a:pt x="7075" y="18165"/>
                    <a:pt x="7108" y="18181"/>
                    <a:pt x="7124" y="18149"/>
                  </a:cubicBezTo>
                  <a:cubicBezTo>
                    <a:pt x="7189" y="18149"/>
                    <a:pt x="7140" y="18246"/>
                    <a:pt x="7221" y="18246"/>
                  </a:cubicBezTo>
                  <a:cubicBezTo>
                    <a:pt x="7205" y="18294"/>
                    <a:pt x="7140" y="18311"/>
                    <a:pt x="7027" y="18311"/>
                  </a:cubicBezTo>
                  <a:close/>
                  <a:moveTo>
                    <a:pt x="3174" y="18489"/>
                  </a:moveTo>
                  <a:cubicBezTo>
                    <a:pt x="3060" y="18278"/>
                    <a:pt x="3174" y="17776"/>
                    <a:pt x="3060" y="17388"/>
                  </a:cubicBezTo>
                  <a:cubicBezTo>
                    <a:pt x="3433" y="17614"/>
                    <a:pt x="3174" y="17987"/>
                    <a:pt x="3271" y="18359"/>
                  </a:cubicBezTo>
                  <a:cubicBezTo>
                    <a:pt x="3141" y="18311"/>
                    <a:pt x="3190" y="18424"/>
                    <a:pt x="3190" y="18472"/>
                  </a:cubicBezTo>
                  <a:close/>
                  <a:moveTo>
                    <a:pt x="7334" y="17307"/>
                  </a:moveTo>
                  <a:cubicBezTo>
                    <a:pt x="7415" y="17226"/>
                    <a:pt x="7253" y="17015"/>
                    <a:pt x="7464" y="16967"/>
                  </a:cubicBezTo>
                  <a:cubicBezTo>
                    <a:pt x="7431" y="16902"/>
                    <a:pt x="7351" y="16854"/>
                    <a:pt x="7367" y="16740"/>
                  </a:cubicBezTo>
                  <a:cubicBezTo>
                    <a:pt x="7464" y="16708"/>
                    <a:pt x="7512" y="16643"/>
                    <a:pt x="7610" y="16692"/>
                  </a:cubicBezTo>
                  <a:cubicBezTo>
                    <a:pt x="7626" y="16773"/>
                    <a:pt x="7464" y="16740"/>
                    <a:pt x="7464" y="16805"/>
                  </a:cubicBezTo>
                  <a:cubicBezTo>
                    <a:pt x="7480" y="16886"/>
                    <a:pt x="7593" y="16886"/>
                    <a:pt x="7610" y="16805"/>
                  </a:cubicBezTo>
                  <a:cubicBezTo>
                    <a:pt x="7707" y="17064"/>
                    <a:pt x="7723" y="17339"/>
                    <a:pt x="7626" y="17614"/>
                  </a:cubicBezTo>
                  <a:cubicBezTo>
                    <a:pt x="7577" y="17533"/>
                    <a:pt x="7431" y="17453"/>
                    <a:pt x="7529" y="17372"/>
                  </a:cubicBezTo>
                  <a:cubicBezTo>
                    <a:pt x="7221" y="17372"/>
                    <a:pt x="7399" y="17533"/>
                    <a:pt x="7480" y="17614"/>
                  </a:cubicBezTo>
                  <a:cubicBezTo>
                    <a:pt x="7431" y="17614"/>
                    <a:pt x="7286" y="17744"/>
                    <a:pt x="7286" y="17679"/>
                  </a:cubicBezTo>
                  <a:cubicBezTo>
                    <a:pt x="7140" y="17679"/>
                    <a:pt x="7286" y="17517"/>
                    <a:pt x="7189" y="17420"/>
                  </a:cubicBezTo>
                  <a:cubicBezTo>
                    <a:pt x="7059" y="17501"/>
                    <a:pt x="7221" y="17792"/>
                    <a:pt x="7156" y="17857"/>
                  </a:cubicBezTo>
                  <a:cubicBezTo>
                    <a:pt x="7270" y="17825"/>
                    <a:pt x="7399" y="17776"/>
                    <a:pt x="7399" y="17922"/>
                  </a:cubicBezTo>
                  <a:cubicBezTo>
                    <a:pt x="7059" y="17906"/>
                    <a:pt x="6994" y="18068"/>
                    <a:pt x="6978" y="18262"/>
                  </a:cubicBezTo>
                  <a:cubicBezTo>
                    <a:pt x="6913" y="18230"/>
                    <a:pt x="6832" y="18213"/>
                    <a:pt x="6768" y="18230"/>
                  </a:cubicBezTo>
                  <a:cubicBezTo>
                    <a:pt x="6930" y="17857"/>
                    <a:pt x="6590" y="17113"/>
                    <a:pt x="6687" y="16611"/>
                  </a:cubicBezTo>
                  <a:cubicBezTo>
                    <a:pt x="6768" y="16611"/>
                    <a:pt x="6784" y="16643"/>
                    <a:pt x="6881" y="16643"/>
                  </a:cubicBezTo>
                  <a:cubicBezTo>
                    <a:pt x="6849" y="16530"/>
                    <a:pt x="6687" y="16514"/>
                    <a:pt x="6671" y="16400"/>
                  </a:cubicBezTo>
                  <a:lnTo>
                    <a:pt x="6865" y="16400"/>
                  </a:lnTo>
                  <a:cubicBezTo>
                    <a:pt x="6865" y="16352"/>
                    <a:pt x="6800" y="16335"/>
                    <a:pt x="6816" y="16271"/>
                  </a:cubicBezTo>
                  <a:cubicBezTo>
                    <a:pt x="6784" y="16190"/>
                    <a:pt x="6735" y="16319"/>
                    <a:pt x="6671" y="16238"/>
                  </a:cubicBezTo>
                  <a:lnTo>
                    <a:pt x="6671" y="16076"/>
                  </a:lnTo>
                  <a:cubicBezTo>
                    <a:pt x="6719" y="16076"/>
                    <a:pt x="6752" y="16060"/>
                    <a:pt x="6768" y="16044"/>
                  </a:cubicBezTo>
                  <a:cubicBezTo>
                    <a:pt x="6865" y="16093"/>
                    <a:pt x="7027" y="16125"/>
                    <a:pt x="7011" y="16271"/>
                  </a:cubicBezTo>
                  <a:cubicBezTo>
                    <a:pt x="7075" y="16238"/>
                    <a:pt x="7140" y="16222"/>
                    <a:pt x="7205" y="16238"/>
                  </a:cubicBezTo>
                  <a:cubicBezTo>
                    <a:pt x="7108" y="16319"/>
                    <a:pt x="7302" y="16416"/>
                    <a:pt x="7156" y="16497"/>
                  </a:cubicBezTo>
                  <a:cubicBezTo>
                    <a:pt x="7221" y="16546"/>
                    <a:pt x="7286" y="16578"/>
                    <a:pt x="7367" y="16562"/>
                  </a:cubicBezTo>
                  <a:cubicBezTo>
                    <a:pt x="7302" y="16805"/>
                    <a:pt x="7302" y="17048"/>
                    <a:pt x="7334" y="17291"/>
                  </a:cubicBezTo>
                  <a:close/>
                  <a:moveTo>
                    <a:pt x="2672" y="17226"/>
                  </a:moveTo>
                  <a:cubicBezTo>
                    <a:pt x="2834" y="17193"/>
                    <a:pt x="2834" y="17274"/>
                    <a:pt x="2915" y="17291"/>
                  </a:cubicBezTo>
                  <a:cubicBezTo>
                    <a:pt x="2882" y="17436"/>
                    <a:pt x="2882" y="17582"/>
                    <a:pt x="2882" y="17728"/>
                  </a:cubicBezTo>
                  <a:cubicBezTo>
                    <a:pt x="3109" y="17517"/>
                    <a:pt x="3044" y="18149"/>
                    <a:pt x="2899" y="18197"/>
                  </a:cubicBezTo>
                  <a:cubicBezTo>
                    <a:pt x="2688" y="17857"/>
                    <a:pt x="2931" y="17420"/>
                    <a:pt x="2672" y="17210"/>
                  </a:cubicBezTo>
                  <a:close/>
                  <a:moveTo>
                    <a:pt x="2494" y="17355"/>
                  </a:moveTo>
                  <a:cubicBezTo>
                    <a:pt x="2381" y="17355"/>
                    <a:pt x="2461" y="17210"/>
                    <a:pt x="2494" y="17193"/>
                  </a:cubicBezTo>
                  <a:cubicBezTo>
                    <a:pt x="2656" y="17193"/>
                    <a:pt x="2542" y="17291"/>
                    <a:pt x="2494" y="17339"/>
                  </a:cubicBezTo>
                  <a:close/>
                  <a:moveTo>
                    <a:pt x="2915" y="17161"/>
                  </a:moveTo>
                  <a:cubicBezTo>
                    <a:pt x="2737" y="17177"/>
                    <a:pt x="2704" y="17113"/>
                    <a:pt x="2720" y="16983"/>
                  </a:cubicBezTo>
                  <a:cubicBezTo>
                    <a:pt x="2850" y="16967"/>
                    <a:pt x="2818" y="17064"/>
                    <a:pt x="2915" y="17064"/>
                  </a:cubicBezTo>
                  <a:cubicBezTo>
                    <a:pt x="3044" y="16789"/>
                    <a:pt x="2899" y="16514"/>
                    <a:pt x="3239" y="16416"/>
                  </a:cubicBezTo>
                  <a:cubicBezTo>
                    <a:pt x="3174" y="16643"/>
                    <a:pt x="3287" y="16740"/>
                    <a:pt x="3384" y="16918"/>
                  </a:cubicBezTo>
                  <a:cubicBezTo>
                    <a:pt x="3352" y="16967"/>
                    <a:pt x="3271" y="16983"/>
                    <a:pt x="3255" y="17048"/>
                  </a:cubicBezTo>
                  <a:cubicBezTo>
                    <a:pt x="3141" y="16999"/>
                    <a:pt x="3174" y="16967"/>
                    <a:pt x="3206" y="16886"/>
                  </a:cubicBezTo>
                  <a:cubicBezTo>
                    <a:pt x="3012" y="16902"/>
                    <a:pt x="2931" y="16983"/>
                    <a:pt x="2915" y="17145"/>
                  </a:cubicBezTo>
                  <a:close/>
                  <a:moveTo>
                    <a:pt x="2850" y="16060"/>
                  </a:moveTo>
                  <a:cubicBezTo>
                    <a:pt x="2737" y="16044"/>
                    <a:pt x="2801" y="15866"/>
                    <a:pt x="2947" y="15898"/>
                  </a:cubicBezTo>
                  <a:cubicBezTo>
                    <a:pt x="2980" y="15931"/>
                    <a:pt x="3012" y="15979"/>
                    <a:pt x="2996" y="16028"/>
                  </a:cubicBezTo>
                  <a:cubicBezTo>
                    <a:pt x="2915" y="16028"/>
                    <a:pt x="2850" y="16028"/>
                    <a:pt x="2850" y="16060"/>
                  </a:cubicBezTo>
                  <a:close/>
                  <a:moveTo>
                    <a:pt x="27943" y="15057"/>
                  </a:moveTo>
                  <a:cubicBezTo>
                    <a:pt x="27749" y="14976"/>
                    <a:pt x="27991" y="14878"/>
                    <a:pt x="27991" y="14749"/>
                  </a:cubicBezTo>
                  <a:cubicBezTo>
                    <a:pt x="28121" y="14733"/>
                    <a:pt x="27959" y="14927"/>
                    <a:pt x="28089" y="14911"/>
                  </a:cubicBezTo>
                  <a:cubicBezTo>
                    <a:pt x="28089" y="15008"/>
                    <a:pt x="27894" y="14943"/>
                    <a:pt x="27927" y="15057"/>
                  </a:cubicBezTo>
                  <a:close/>
                  <a:moveTo>
                    <a:pt x="27344" y="13988"/>
                  </a:moveTo>
                  <a:cubicBezTo>
                    <a:pt x="27263" y="13794"/>
                    <a:pt x="27441" y="13600"/>
                    <a:pt x="27231" y="13421"/>
                  </a:cubicBezTo>
                  <a:cubicBezTo>
                    <a:pt x="27214" y="13292"/>
                    <a:pt x="27457" y="13341"/>
                    <a:pt x="27409" y="13211"/>
                  </a:cubicBezTo>
                  <a:cubicBezTo>
                    <a:pt x="27506" y="13179"/>
                    <a:pt x="27587" y="13308"/>
                    <a:pt x="27603" y="13211"/>
                  </a:cubicBezTo>
                  <a:cubicBezTo>
                    <a:pt x="27700" y="13357"/>
                    <a:pt x="27765" y="13519"/>
                    <a:pt x="27765" y="13680"/>
                  </a:cubicBezTo>
                  <a:cubicBezTo>
                    <a:pt x="27684" y="13729"/>
                    <a:pt x="27603" y="13729"/>
                    <a:pt x="27522" y="13680"/>
                  </a:cubicBezTo>
                  <a:cubicBezTo>
                    <a:pt x="27457" y="13794"/>
                    <a:pt x="27441" y="13907"/>
                    <a:pt x="27344" y="13988"/>
                  </a:cubicBezTo>
                  <a:close/>
                  <a:moveTo>
                    <a:pt x="3951" y="13632"/>
                  </a:moveTo>
                  <a:cubicBezTo>
                    <a:pt x="3854" y="13632"/>
                    <a:pt x="3935" y="13486"/>
                    <a:pt x="3902" y="13438"/>
                  </a:cubicBezTo>
                  <a:cubicBezTo>
                    <a:pt x="4016" y="13438"/>
                    <a:pt x="4016" y="13583"/>
                    <a:pt x="3951" y="13632"/>
                  </a:cubicBezTo>
                  <a:close/>
                  <a:moveTo>
                    <a:pt x="3044" y="13519"/>
                  </a:moveTo>
                  <a:cubicBezTo>
                    <a:pt x="2931" y="13502"/>
                    <a:pt x="3012" y="13341"/>
                    <a:pt x="2980" y="13276"/>
                  </a:cubicBezTo>
                  <a:cubicBezTo>
                    <a:pt x="3255" y="13292"/>
                    <a:pt x="2996" y="13389"/>
                    <a:pt x="3028" y="13519"/>
                  </a:cubicBezTo>
                  <a:close/>
                  <a:moveTo>
                    <a:pt x="3579" y="12223"/>
                  </a:moveTo>
                  <a:cubicBezTo>
                    <a:pt x="3498" y="12321"/>
                    <a:pt x="3400" y="12159"/>
                    <a:pt x="3433" y="12062"/>
                  </a:cubicBezTo>
                  <a:cubicBezTo>
                    <a:pt x="3659" y="12029"/>
                    <a:pt x="3498" y="12223"/>
                    <a:pt x="3579" y="12223"/>
                  </a:cubicBezTo>
                  <a:close/>
                  <a:moveTo>
                    <a:pt x="24673" y="10961"/>
                  </a:moveTo>
                  <a:cubicBezTo>
                    <a:pt x="24608" y="10847"/>
                    <a:pt x="24608" y="10702"/>
                    <a:pt x="24430" y="10750"/>
                  </a:cubicBezTo>
                  <a:cubicBezTo>
                    <a:pt x="24381" y="10507"/>
                    <a:pt x="24964" y="10410"/>
                    <a:pt x="25158" y="10621"/>
                  </a:cubicBezTo>
                  <a:cubicBezTo>
                    <a:pt x="25013" y="10750"/>
                    <a:pt x="24996" y="10961"/>
                    <a:pt x="24673" y="10961"/>
                  </a:cubicBezTo>
                  <a:close/>
                  <a:moveTo>
                    <a:pt x="8565" y="9892"/>
                  </a:moveTo>
                  <a:cubicBezTo>
                    <a:pt x="8419" y="9908"/>
                    <a:pt x="8419" y="9827"/>
                    <a:pt x="8419" y="9730"/>
                  </a:cubicBezTo>
                  <a:cubicBezTo>
                    <a:pt x="8516" y="9730"/>
                    <a:pt x="8532" y="9682"/>
                    <a:pt x="8613" y="9682"/>
                  </a:cubicBezTo>
                  <a:cubicBezTo>
                    <a:pt x="8613" y="9779"/>
                    <a:pt x="8613" y="9844"/>
                    <a:pt x="8565" y="9892"/>
                  </a:cubicBezTo>
                  <a:close/>
                  <a:moveTo>
                    <a:pt x="24171" y="7512"/>
                  </a:moveTo>
                  <a:cubicBezTo>
                    <a:pt x="23944" y="7529"/>
                    <a:pt x="23960" y="7383"/>
                    <a:pt x="23879" y="7302"/>
                  </a:cubicBezTo>
                  <a:cubicBezTo>
                    <a:pt x="23491" y="7286"/>
                    <a:pt x="23394" y="7415"/>
                    <a:pt x="23151" y="7270"/>
                  </a:cubicBezTo>
                  <a:cubicBezTo>
                    <a:pt x="23135" y="7156"/>
                    <a:pt x="23248" y="7124"/>
                    <a:pt x="23297" y="7043"/>
                  </a:cubicBezTo>
                  <a:cubicBezTo>
                    <a:pt x="23556" y="6994"/>
                    <a:pt x="23815" y="7027"/>
                    <a:pt x="24058" y="7092"/>
                  </a:cubicBezTo>
                  <a:cubicBezTo>
                    <a:pt x="24122" y="7189"/>
                    <a:pt x="24041" y="7367"/>
                    <a:pt x="24268" y="7334"/>
                  </a:cubicBezTo>
                  <a:cubicBezTo>
                    <a:pt x="24203" y="7383"/>
                    <a:pt x="24219" y="7464"/>
                    <a:pt x="24171" y="7512"/>
                  </a:cubicBezTo>
                  <a:close/>
                  <a:moveTo>
                    <a:pt x="14652" y="7367"/>
                  </a:moveTo>
                  <a:cubicBezTo>
                    <a:pt x="14555" y="7367"/>
                    <a:pt x="14619" y="7189"/>
                    <a:pt x="14652" y="7173"/>
                  </a:cubicBezTo>
                  <a:cubicBezTo>
                    <a:pt x="14716" y="7189"/>
                    <a:pt x="14765" y="7237"/>
                    <a:pt x="14765" y="7302"/>
                  </a:cubicBezTo>
                  <a:cubicBezTo>
                    <a:pt x="14668" y="7286"/>
                    <a:pt x="14652" y="7334"/>
                    <a:pt x="14652" y="7367"/>
                  </a:cubicBezTo>
                  <a:close/>
                  <a:moveTo>
                    <a:pt x="23572" y="6865"/>
                  </a:moveTo>
                  <a:cubicBezTo>
                    <a:pt x="23572" y="6816"/>
                    <a:pt x="23637" y="6800"/>
                    <a:pt x="23620" y="6735"/>
                  </a:cubicBezTo>
                  <a:cubicBezTo>
                    <a:pt x="23750" y="6703"/>
                    <a:pt x="23750" y="6784"/>
                    <a:pt x="23863" y="6768"/>
                  </a:cubicBezTo>
                  <a:cubicBezTo>
                    <a:pt x="23782" y="6816"/>
                    <a:pt x="23734" y="6881"/>
                    <a:pt x="23572" y="6865"/>
                  </a:cubicBezTo>
                  <a:close/>
                  <a:moveTo>
                    <a:pt x="7869" y="6913"/>
                  </a:moveTo>
                  <a:cubicBezTo>
                    <a:pt x="7690" y="6930"/>
                    <a:pt x="7755" y="6654"/>
                    <a:pt x="7917" y="6703"/>
                  </a:cubicBezTo>
                  <a:cubicBezTo>
                    <a:pt x="8030" y="6768"/>
                    <a:pt x="7917" y="6833"/>
                    <a:pt x="7869" y="6913"/>
                  </a:cubicBezTo>
                  <a:close/>
                  <a:moveTo>
                    <a:pt x="8613" y="5521"/>
                  </a:moveTo>
                  <a:lnTo>
                    <a:pt x="8613" y="5456"/>
                  </a:lnTo>
                  <a:cubicBezTo>
                    <a:pt x="8775" y="5456"/>
                    <a:pt x="8840" y="5376"/>
                    <a:pt x="8856" y="5521"/>
                  </a:cubicBezTo>
                  <a:cubicBezTo>
                    <a:pt x="8694" y="5505"/>
                    <a:pt x="8710" y="5586"/>
                    <a:pt x="8613" y="55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1"/>
            <p:cNvSpPr/>
            <p:nvPr/>
          </p:nvSpPr>
          <p:spPr>
            <a:xfrm>
              <a:off x="1512575" y="2173100"/>
              <a:ext cx="12975" cy="19850"/>
            </a:xfrm>
            <a:custGeom>
              <a:avLst/>
              <a:gdLst/>
              <a:ahLst/>
              <a:cxnLst/>
              <a:rect l="l" t="t" r="r" b="b"/>
              <a:pathLst>
                <a:path w="519" h="794" extrusionOk="0">
                  <a:moveTo>
                    <a:pt x="389" y="146"/>
                  </a:moveTo>
                  <a:cubicBezTo>
                    <a:pt x="276" y="308"/>
                    <a:pt x="389" y="502"/>
                    <a:pt x="454" y="680"/>
                  </a:cubicBezTo>
                  <a:cubicBezTo>
                    <a:pt x="227" y="664"/>
                    <a:pt x="518" y="778"/>
                    <a:pt x="357" y="794"/>
                  </a:cubicBezTo>
                  <a:cubicBezTo>
                    <a:pt x="162" y="713"/>
                    <a:pt x="389" y="276"/>
                    <a:pt x="146" y="146"/>
                  </a:cubicBezTo>
                  <a:cubicBezTo>
                    <a:pt x="81" y="162"/>
                    <a:pt x="114" y="243"/>
                    <a:pt x="114" y="292"/>
                  </a:cubicBezTo>
                  <a:cubicBezTo>
                    <a:pt x="0" y="324"/>
                    <a:pt x="81" y="0"/>
                    <a:pt x="243" y="17"/>
                  </a:cubicBezTo>
                  <a:cubicBezTo>
                    <a:pt x="243" y="146"/>
                    <a:pt x="211" y="211"/>
                    <a:pt x="38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1"/>
            <p:cNvSpPr/>
            <p:nvPr/>
          </p:nvSpPr>
          <p:spPr>
            <a:xfrm>
              <a:off x="935425" y="2075550"/>
              <a:ext cx="42950" cy="208475"/>
            </a:xfrm>
            <a:custGeom>
              <a:avLst/>
              <a:gdLst/>
              <a:ahLst/>
              <a:cxnLst/>
              <a:rect l="l" t="t" r="r" b="b"/>
              <a:pathLst>
                <a:path w="1718" h="8339" extrusionOk="0">
                  <a:moveTo>
                    <a:pt x="794" y="3465"/>
                  </a:moveTo>
                  <a:cubicBezTo>
                    <a:pt x="794" y="3384"/>
                    <a:pt x="665" y="3417"/>
                    <a:pt x="697" y="3320"/>
                  </a:cubicBezTo>
                  <a:cubicBezTo>
                    <a:pt x="810" y="3174"/>
                    <a:pt x="762" y="2963"/>
                    <a:pt x="600" y="2883"/>
                  </a:cubicBezTo>
                  <a:cubicBezTo>
                    <a:pt x="616" y="2818"/>
                    <a:pt x="665" y="2818"/>
                    <a:pt x="746" y="2850"/>
                  </a:cubicBezTo>
                  <a:cubicBezTo>
                    <a:pt x="584" y="2462"/>
                    <a:pt x="697" y="2170"/>
                    <a:pt x="422" y="1814"/>
                  </a:cubicBezTo>
                  <a:cubicBezTo>
                    <a:pt x="616" y="1895"/>
                    <a:pt x="535" y="1490"/>
                    <a:pt x="373" y="1587"/>
                  </a:cubicBezTo>
                  <a:cubicBezTo>
                    <a:pt x="519" y="1037"/>
                    <a:pt x="422" y="470"/>
                    <a:pt x="98" y="1"/>
                  </a:cubicBezTo>
                  <a:cubicBezTo>
                    <a:pt x="179" y="179"/>
                    <a:pt x="1" y="470"/>
                    <a:pt x="211" y="616"/>
                  </a:cubicBezTo>
                  <a:cubicBezTo>
                    <a:pt x="1" y="535"/>
                    <a:pt x="179" y="762"/>
                    <a:pt x="260" y="778"/>
                  </a:cubicBezTo>
                  <a:lnTo>
                    <a:pt x="114" y="778"/>
                  </a:lnTo>
                  <a:cubicBezTo>
                    <a:pt x="179" y="2219"/>
                    <a:pt x="309" y="3822"/>
                    <a:pt x="260" y="5084"/>
                  </a:cubicBezTo>
                  <a:cubicBezTo>
                    <a:pt x="438" y="5214"/>
                    <a:pt x="211" y="5667"/>
                    <a:pt x="568" y="5813"/>
                  </a:cubicBezTo>
                  <a:cubicBezTo>
                    <a:pt x="470" y="6007"/>
                    <a:pt x="422" y="6056"/>
                    <a:pt x="519" y="6250"/>
                  </a:cubicBezTo>
                  <a:cubicBezTo>
                    <a:pt x="260" y="6169"/>
                    <a:pt x="503" y="6444"/>
                    <a:pt x="292" y="6428"/>
                  </a:cubicBezTo>
                  <a:cubicBezTo>
                    <a:pt x="390" y="6574"/>
                    <a:pt x="163" y="6752"/>
                    <a:pt x="341" y="6833"/>
                  </a:cubicBezTo>
                  <a:cubicBezTo>
                    <a:pt x="390" y="6622"/>
                    <a:pt x="260" y="6493"/>
                    <a:pt x="487" y="6428"/>
                  </a:cubicBezTo>
                  <a:cubicBezTo>
                    <a:pt x="422" y="6622"/>
                    <a:pt x="568" y="6833"/>
                    <a:pt x="357" y="6962"/>
                  </a:cubicBezTo>
                  <a:cubicBezTo>
                    <a:pt x="422" y="7108"/>
                    <a:pt x="600" y="7399"/>
                    <a:pt x="406" y="7529"/>
                  </a:cubicBezTo>
                  <a:cubicBezTo>
                    <a:pt x="632" y="7545"/>
                    <a:pt x="373" y="7707"/>
                    <a:pt x="519" y="7804"/>
                  </a:cubicBezTo>
                  <a:cubicBezTo>
                    <a:pt x="600" y="7804"/>
                    <a:pt x="632" y="7739"/>
                    <a:pt x="649" y="7804"/>
                  </a:cubicBezTo>
                  <a:cubicBezTo>
                    <a:pt x="762" y="7934"/>
                    <a:pt x="551" y="8095"/>
                    <a:pt x="665" y="8209"/>
                  </a:cubicBezTo>
                  <a:cubicBezTo>
                    <a:pt x="665" y="8160"/>
                    <a:pt x="681" y="8128"/>
                    <a:pt x="762" y="8128"/>
                  </a:cubicBezTo>
                  <a:cubicBezTo>
                    <a:pt x="794" y="8241"/>
                    <a:pt x="681" y="8241"/>
                    <a:pt x="713" y="8338"/>
                  </a:cubicBezTo>
                  <a:cubicBezTo>
                    <a:pt x="875" y="8338"/>
                    <a:pt x="794" y="8193"/>
                    <a:pt x="859" y="8128"/>
                  </a:cubicBezTo>
                  <a:cubicBezTo>
                    <a:pt x="697" y="8063"/>
                    <a:pt x="681" y="7674"/>
                    <a:pt x="794" y="7626"/>
                  </a:cubicBezTo>
                  <a:cubicBezTo>
                    <a:pt x="875" y="7739"/>
                    <a:pt x="1005" y="7788"/>
                    <a:pt x="843" y="7901"/>
                  </a:cubicBezTo>
                  <a:cubicBezTo>
                    <a:pt x="989" y="7917"/>
                    <a:pt x="940" y="7836"/>
                    <a:pt x="1037" y="7836"/>
                  </a:cubicBezTo>
                  <a:cubicBezTo>
                    <a:pt x="1037" y="7723"/>
                    <a:pt x="875" y="7723"/>
                    <a:pt x="891" y="7594"/>
                  </a:cubicBezTo>
                  <a:cubicBezTo>
                    <a:pt x="1021" y="7610"/>
                    <a:pt x="1069" y="7691"/>
                    <a:pt x="1183" y="7723"/>
                  </a:cubicBezTo>
                  <a:cubicBezTo>
                    <a:pt x="1199" y="7610"/>
                    <a:pt x="989" y="7642"/>
                    <a:pt x="972" y="7529"/>
                  </a:cubicBezTo>
                  <a:cubicBezTo>
                    <a:pt x="1069" y="7496"/>
                    <a:pt x="1134" y="7626"/>
                    <a:pt x="1167" y="7529"/>
                  </a:cubicBezTo>
                  <a:cubicBezTo>
                    <a:pt x="1037" y="7464"/>
                    <a:pt x="1231" y="7351"/>
                    <a:pt x="1264" y="7286"/>
                  </a:cubicBezTo>
                  <a:cubicBezTo>
                    <a:pt x="989" y="7318"/>
                    <a:pt x="1280" y="7124"/>
                    <a:pt x="1118" y="7059"/>
                  </a:cubicBezTo>
                  <a:cubicBezTo>
                    <a:pt x="1183" y="7156"/>
                    <a:pt x="989" y="7254"/>
                    <a:pt x="924" y="7156"/>
                  </a:cubicBezTo>
                  <a:cubicBezTo>
                    <a:pt x="1086" y="7075"/>
                    <a:pt x="972" y="7011"/>
                    <a:pt x="1069" y="6881"/>
                  </a:cubicBezTo>
                  <a:cubicBezTo>
                    <a:pt x="1102" y="6881"/>
                    <a:pt x="1118" y="6865"/>
                    <a:pt x="1150" y="6849"/>
                  </a:cubicBezTo>
                  <a:cubicBezTo>
                    <a:pt x="1150" y="7011"/>
                    <a:pt x="1426" y="6978"/>
                    <a:pt x="1199" y="6881"/>
                  </a:cubicBezTo>
                  <a:cubicBezTo>
                    <a:pt x="1248" y="6687"/>
                    <a:pt x="1296" y="6444"/>
                    <a:pt x="1345" y="6315"/>
                  </a:cubicBezTo>
                  <a:cubicBezTo>
                    <a:pt x="1312" y="6347"/>
                    <a:pt x="1280" y="6396"/>
                    <a:pt x="1248" y="6412"/>
                  </a:cubicBezTo>
                  <a:cubicBezTo>
                    <a:pt x="1231" y="6217"/>
                    <a:pt x="1409" y="6250"/>
                    <a:pt x="1199" y="6217"/>
                  </a:cubicBezTo>
                  <a:cubicBezTo>
                    <a:pt x="1183" y="6072"/>
                    <a:pt x="1409" y="6088"/>
                    <a:pt x="1474" y="6007"/>
                  </a:cubicBezTo>
                  <a:cubicBezTo>
                    <a:pt x="1296" y="6039"/>
                    <a:pt x="1426" y="5861"/>
                    <a:pt x="1280" y="5878"/>
                  </a:cubicBezTo>
                  <a:cubicBezTo>
                    <a:pt x="1248" y="5942"/>
                    <a:pt x="1345" y="6088"/>
                    <a:pt x="1183" y="6039"/>
                  </a:cubicBezTo>
                  <a:cubicBezTo>
                    <a:pt x="1215" y="5894"/>
                    <a:pt x="1199" y="5748"/>
                    <a:pt x="1118" y="5602"/>
                  </a:cubicBezTo>
                  <a:cubicBezTo>
                    <a:pt x="1215" y="5602"/>
                    <a:pt x="1231" y="5570"/>
                    <a:pt x="1312" y="5570"/>
                  </a:cubicBezTo>
                  <a:cubicBezTo>
                    <a:pt x="1248" y="5683"/>
                    <a:pt x="1248" y="5813"/>
                    <a:pt x="1409" y="5845"/>
                  </a:cubicBezTo>
                  <a:cubicBezTo>
                    <a:pt x="1474" y="5651"/>
                    <a:pt x="1361" y="5554"/>
                    <a:pt x="1215" y="5440"/>
                  </a:cubicBezTo>
                  <a:cubicBezTo>
                    <a:pt x="1377" y="5359"/>
                    <a:pt x="1248" y="5230"/>
                    <a:pt x="1167" y="5230"/>
                  </a:cubicBezTo>
                  <a:cubicBezTo>
                    <a:pt x="1231" y="5133"/>
                    <a:pt x="1345" y="5198"/>
                    <a:pt x="1442" y="5230"/>
                  </a:cubicBezTo>
                  <a:cubicBezTo>
                    <a:pt x="1393" y="5036"/>
                    <a:pt x="1393" y="4971"/>
                    <a:pt x="1539" y="4825"/>
                  </a:cubicBezTo>
                  <a:cubicBezTo>
                    <a:pt x="1555" y="4874"/>
                    <a:pt x="1636" y="4874"/>
                    <a:pt x="1685" y="4890"/>
                  </a:cubicBezTo>
                  <a:cubicBezTo>
                    <a:pt x="1555" y="4760"/>
                    <a:pt x="1620" y="4744"/>
                    <a:pt x="1717" y="4631"/>
                  </a:cubicBezTo>
                  <a:cubicBezTo>
                    <a:pt x="1555" y="4501"/>
                    <a:pt x="1426" y="4081"/>
                    <a:pt x="1604" y="3854"/>
                  </a:cubicBezTo>
                  <a:cubicBezTo>
                    <a:pt x="1409" y="3724"/>
                    <a:pt x="1474" y="3595"/>
                    <a:pt x="1409" y="3287"/>
                  </a:cubicBezTo>
                  <a:cubicBezTo>
                    <a:pt x="1199" y="3239"/>
                    <a:pt x="1409" y="3482"/>
                    <a:pt x="1264" y="3482"/>
                  </a:cubicBezTo>
                  <a:cubicBezTo>
                    <a:pt x="1118" y="3449"/>
                    <a:pt x="972" y="3223"/>
                    <a:pt x="1167" y="3125"/>
                  </a:cubicBezTo>
                  <a:cubicBezTo>
                    <a:pt x="1280" y="3109"/>
                    <a:pt x="1134" y="3271"/>
                    <a:pt x="1312" y="3223"/>
                  </a:cubicBezTo>
                  <a:cubicBezTo>
                    <a:pt x="1167" y="2834"/>
                    <a:pt x="859" y="3287"/>
                    <a:pt x="794" y="3465"/>
                  </a:cubicBezTo>
                  <a:close/>
                  <a:moveTo>
                    <a:pt x="972" y="6978"/>
                  </a:moveTo>
                  <a:lnTo>
                    <a:pt x="827" y="6978"/>
                  </a:lnTo>
                  <a:cubicBezTo>
                    <a:pt x="778" y="6881"/>
                    <a:pt x="908" y="6897"/>
                    <a:pt x="924" y="6849"/>
                  </a:cubicBezTo>
                  <a:cubicBezTo>
                    <a:pt x="989" y="6865"/>
                    <a:pt x="972" y="6930"/>
                    <a:pt x="972" y="6995"/>
                  </a:cubicBezTo>
                  <a:close/>
                  <a:moveTo>
                    <a:pt x="1167" y="6703"/>
                  </a:moveTo>
                  <a:cubicBezTo>
                    <a:pt x="1005" y="6606"/>
                    <a:pt x="762" y="6460"/>
                    <a:pt x="956" y="6282"/>
                  </a:cubicBezTo>
                  <a:lnTo>
                    <a:pt x="1150" y="6282"/>
                  </a:lnTo>
                  <a:cubicBezTo>
                    <a:pt x="1183" y="6331"/>
                    <a:pt x="1005" y="6412"/>
                    <a:pt x="1150" y="6444"/>
                  </a:cubicBezTo>
                  <a:cubicBezTo>
                    <a:pt x="1102" y="6557"/>
                    <a:pt x="1053" y="6412"/>
                    <a:pt x="1005" y="6412"/>
                  </a:cubicBezTo>
                  <a:cubicBezTo>
                    <a:pt x="891" y="6493"/>
                    <a:pt x="1231" y="6541"/>
                    <a:pt x="1167" y="6703"/>
                  </a:cubicBezTo>
                  <a:close/>
                  <a:moveTo>
                    <a:pt x="1069" y="5084"/>
                  </a:moveTo>
                  <a:cubicBezTo>
                    <a:pt x="940" y="5019"/>
                    <a:pt x="924" y="4728"/>
                    <a:pt x="1118" y="4680"/>
                  </a:cubicBezTo>
                  <a:cubicBezTo>
                    <a:pt x="1102" y="4825"/>
                    <a:pt x="1167" y="5019"/>
                    <a:pt x="1069" y="5100"/>
                  </a:cubicBezTo>
                  <a:close/>
                  <a:moveTo>
                    <a:pt x="1409" y="4890"/>
                  </a:moveTo>
                  <a:cubicBezTo>
                    <a:pt x="1280" y="4858"/>
                    <a:pt x="1312" y="4712"/>
                    <a:pt x="1312" y="4582"/>
                  </a:cubicBezTo>
                  <a:cubicBezTo>
                    <a:pt x="1474" y="4647"/>
                    <a:pt x="1442" y="4760"/>
                    <a:pt x="1409" y="4890"/>
                  </a:cubicBezTo>
                  <a:close/>
                  <a:moveTo>
                    <a:pt x="1118" y="4631"/>
                  </a:moveTo>
                  <a:cubicBezTo>
                    <a:pt x="1053" y="4582"/>
                    <a:pt x="1005" y="4501"/>
                    <a:pt x="1021" y="4421"/>
                  </a:cubicBezTo>
                  <a:cubicBezTo>
                    <a:pt x="1199" y="4404"/>
                    <a:pt x="1183" y="4582"/>
                    <a:pt x="1118" y="4631"/>
                  </a:cubicBezTo>
                  <a:close/>
                  <a:moveTo>
                    <a:pt x="1490" y="4485"/>
                  </a:moveTo>
                  <a:cubicBezTo>
                    <a:pt x="1361" y="4501"/>
                    <a:pt x="1328" y="4437"/>
                    <a:pt x="1345" y="4356"/>
                  </a:cubicBezTo>
                  <a:cubicBezTo>
                    <a:pt x="1474" y="4340"/>
                    <a:pt x="1507" y="4404"/>
                    <a:pt x="1507" y="4485"/>
                  </a:cubicBezTo>
                  <a:close/>
                  <a:moveTo>
                    <a:pt x="1102" y="4388"/>
                  </a:moveTo>
                  <a:cubicBezTo>
                    <a:pt x="794" y="4323"/>
                    <a:pt x="1134" y="3951"/>
                    <a:pt x="1296" y="4016"/>
                  </a:cubicBezTo>
                  <a:cubicBezTo>
                    <a:pt x="1167" y="4097"/>
                    <a:pt x="1102" y="4242"/>
                    <a:pt x="1102" y="4388"/>
                  </a:cubicBezTo>
                  <a:close/>
                  <a:moveTo>
                    <a:pt x="908" y="4081"/>
                  </a:moveTo>
                  <a:cubicBezTo>
                    <a:pt x="859" y="4145"/>
                    <a:pt x="891" y="3951"/>
                    <a:pt x="859" y="3822"/>
                  </a:cubicBezTo>
                  <a:cubicBezTo>
                    <a:pt x="1069" y="3870"/>
                    <a:pt x="989" y="4016"/>
                    <a:pt x="908" y="4097"/>
                  </a:cubicBezTo>
                  <a:close/>
                  <a:moveTo>
                    <a:pt x="1426" y="3951"/>
                  </a:moveTo>
                  <a:cubicBezTo>
                    <a:pt x="1312" y="3983"/>
                    <a:pt x="1199" y="3854"/>
                    <a:pt x="1150" y="3951"/>
                  </a:cubicBezTo>
                  <a:cubicBezTo>
                    <a:pt x="1150" y="3789"/>
                    <a:pt x="1183" y="3741"/>
                    <a:pt x="1231" y="3514"/>
                  </a:cubicBezTo>
                  <a:cubicBezTo>
                    <a:pt x="1409" y="3579"/>
                    <a:pt x="1458" y="3757"/>
                    <a:pt x="1442" y="39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1"/>
            <p:cNvSpPr/>
            <p:nvPr/>
          </p:nvSpPr>
          <p:spPr>
            <a:xfrm>
              <a:off x="1375775" y="2848175"/>
              <a:ext cx="5700" cy="7725"/>
            </a:xfrm>
            <a:custGeom>
              <a:avLst/>
              <a:gdLst/>
              <a:ahLst/>
              <a:cxnLst/>
              <a:rect l="l" t="t" r="r" b="b"/>
              <a:pathLst>
                <a:path w="228" h="309" extrusionOk="0">
                  <a:moveTo>
                    <a:pt x="227" y="308"/>
                  </a:moveTo>
                  <a:cubicBezTo>
                    <a:pt x="179" y="260"/>
                    <a:pt x="1" y="17"/>
                    <a:pt x="227" y="1"/>
                  </a:cubicBezTo>
                  <a:cubicBezTo>
                    <a:pt x="162" y="146"/>
                    <a:pt x="211" y="146"/>
                    <a:pt x="2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1"/>
            <p:cNvSpPr/>
            <p:nvPr/>
          </p:nvSpPr>
          <p:spPr>
            <a:xfrm>
              <a:off x="1022050" y="2832000"/>
              <a:ext cx="4075" cy="14175"/>
            </a:xfrm>
            <a:custGeom>
              <a:avLst/>
              <a:gdLst/>
              <a:ahLst/>
              <a:cxnLst/>
              <a:rect l="l" t="t" r="r" b="b"/>
              <a:pathLst>
                <a:path w="163" h="567" extrusionOk="0">
                  <a:moveTo>
                    <a:pt x="65" y="567"/>
                  </a:moveTo>
                  <a:cubicBezTo>
                    <a:pt x="0" y="534"/>
                    <a:pt x="130" y="178"/>
                    <a:pt x="0" y="97"/>
                  </a:cubicBezTo>
                  <a:cubicBezTo>
                    <a:pt x="162" y="0"/>
                    <a:pt x="114" y="502"/>
                    <a:pt x="65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1"/>
            <p:cNvSpPr/>
            <p:nvPr/>
          </p:nvSpPr>
          <p:spPr>
            <a:xfrm>
              <a:off x="1316675" y="277897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63" y="308"/>
                  </a:moveTo>
                  <a:cubicBezTo>
                    <a:pt x="114" y="243"/>
                    <a:pt x="1" y="227"/>
                    <a:pt x="17" y="97"/>
                  </a:cubicBezTo>
                  <a:cubicBezTo>
                    <a:pt x="147" y="97"/>
                    <a:pt x="130" y="0"/>
                    <a:pt x="260" y="0"/>
                  </a:cubicBezTo>
                  <a:cubicBezTo>
                    <a:pt x="147" y="97"/>
                    <a:pt x="98" y="162"/>
                    <a:pt x="16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1"/>
            <p:cNvSpPr/>
            <p:nvPr/>
          </p:nvSpPr>
          <p:spPr>
            <a:xfrm>
              <a:off x="1244250" y="27421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178"/>
                  </a:moveTo>
                  <a:cubicBezTo>
                    <a:pt x="275" y="292"/>
                    <a:pt x="81" y="259"/>
                    <a:pt x="113" y="372"/>
                  </a:cubicBezTo>
                  <a:cubicBezTo>
                    <a:pt x="0" y="340"/>
                    <a:pt x="65" y="178"/>
                    <a:pt x="194" y="211"/>
                  </a:cubicBezTo>
                  <a:cubicBezTo>
                    <a:pt x="178" y="146"/>
                    <a:pt x="113" y="130"/>
                    <a:pt x="49" y="146"/>
                  </a:cubicBezTo>
                  <a:cubicBezTo>
                    <a:pt x="113" y="0"/>
                    <a:pt x="211" y="113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1"/>
            <p:cNvSpPr/>
            <p:nvPr/>
          </p:nvSpPr>
          <p:spPr>
            <a:xfrm>
              <a:off x="1169775" y="2640950"/>
              <a:ext cx="6900" cy="15825"/>
            </a:xfrm>
            <a:custGeom>
              <a:avLst/>
              <a:gdLst/>
              <a:ahLst/>
              <a:cxnLst/>
              <a:rect l="l" t="t" r="r" b="b"/>
              <a:pathLst>
                <a:path w="276" h="633" extrusionOk="0">
                  <a:moveTo>
                    <a:pt x="276" y="632"/>
                  </a:moveTo>
                  <a:cubicBezTo>
                    <a:pt x="130" y="632"/>
                    <a:pt x="81" y="551"/>
                    <a:pt x="33" y="487"/>
                  </a:cubicBezTo>
                  <a:cubicBezTo>
                    <a:pt x="146" y="1"/>
                    <a:pt x="0" y="535"/>
                    <a:pt x="276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1"/>
            <p:cNvSpPr/>
            <p:nvPr/>
          </p:nvSpPr>
          <p:spPr>
            <a:xfrm>
              <a:off x="1137000" y="2644200"/>
              <a:ext cx="8525" cy="9725"/>
            </a:xfrm>
            <a:custGeom>
              <a:avLst/>
              <a:gdLst/>
              <a:ahLst/>
              <a:cxnLst/>
              <a:rect l="l" t="t" r="r" b="b"/>
              <a:pathLst>
                <a:path w="341" h="389" extrusionOk="0">
                  <a:moveTo>
                    <a:pt x="178" y="340"/>
                  </a:moveTo>
                  <a:cubicBezTo>
                    <a:pt x="162" y="389"/>
                    <a:pt x="113" y="324"/>
                    <a:pt x="32" y="340"/>
                  </a:cubicBezTo>
                  <a:cubicBezTo>
                    <a:pt x="81" y="227"/>
                    <a:pt x="113" y="114"/>
                    <a:pt x="178" y="0"/>
                  </a:cubicBezTo>
                  <a:cubicBezTo>
                    <a:pt x="340" y="81"/>
                    <a:pt x="0" y="259"/>
                    <a:pt x="178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1"/>
            <p:cNvSpPr/>
            <p:nvPr/>
          </p:nvSpPr>
          <p:spPr>
            <a:xfrm>
              <a:off x="924500" y="2614650"/>
              <a:ext cx="13400" cy="41300"/>
            </a:xfrm>
            <a:custGeom>
              <a:avLst/>
              <a:gdLst/>
              <a:ahLst/>
              <a:cxnLst/>
              <a:rect l="l" t="t" r="r" b="b"/>
              <a:pathLst>
                <a:path w="536" h="1652" extrusionOk="0">
                  <a:moveTo>
                    <a:pt x="276" y="940"/>
                  </a:moveTo>
                  <a:cubicBezTo>
                    <a:pt x="276" y="988"/>
                    <a:pt x="357" y="972"/>
                    <a:pt x="422" y="972"/>
                  </a:cubicBezTo>
                  <a:cubicBezTo>
                    <a:pt x="438" y="1199"/>
                    <a:pt x="114" y="1344"/>
                    <a:pt x="276" y="1555"/>
                  </a:cubicBezTo>
                  <a:cubicBezTo>
                    <a:pt x="389" y="1539"/>
                    <a:pt x="276" y="1377"/>
                    <a:pt x="373" y="1344"/>
                  </a:cubicBezTo>
                  <a:cubicBezTo>
                    <a:pt x="470" y="1425"/>
                    <a:pt x="325" y="1490"/>
                    <a:pt x="422" y="1620"/>
                  </a:cubicBezTo>
                  <a:cubicBezTo>
                    <a:pt x="260" y="1652"/>
                    <a:pt x="308" y="1620"/>
                    <a:pt x="147" y="1652"/>
                  </a:cubicBezTo>
                  <a:cubicBezTo>
                    <a:pt x="82" y="1377"/>
                    <a:pt x="163" y="1409"/>
                    <a:pt x="130" y="1037"/>
                  </a:cubicBezTo>
                  <a:cubicBezTo>
                    <a:pt x="292" y="1150"/>
                    <a:pt x="195" y="859"/>
                    <a:pt x="260" y="875"/>
                  </a:cubicBezTo>
                  <a:cubicBezTo>
                    <a:pt x="82" y="891"/>
                    <a:pt x="98" y="745"/>
                    <a:pt x="260" y="681"/>
                  </a:cubicBezTo>
                  <a:cubicBezTo>
                    <a:pt x="211" y="583"/>
                    <a:pt x="147" y="729"/>
                    <a:pt x="82" y="648"/>
                  </a:cubicBezTo>
                  <a:cubicBezTo>
                    <a:pt x="179" y="519"/>
                    <a:pt x="1" y="260"/>
                    <a:pt x="211" y="308"/>
                  </a:cubicBezTo>
                  <a:cubicBezTo>
                    <a:pt x="195" y="276"/>
                    <a:pt x="228" y="243"/>
                    <a:pt x="260" y="243"/>
                  </a:cubicBezTo>
                  <a:cubicBezTo>
                    <a:pt x="211" y="163"/>
                    <a:pt x="49" y="308"/>
                    <a:pt x="49" y="146"/>
                  </a:cubicBezTo>
                  <a:cubicBezTo>
                    <a:pt x="211" y="243"/>
                    <a:pt x="179" y="65"/>
                    <a:pt x="244" y="1"/>
                  </a:cubicBezTo>
                  <a:cubicBezTo>
                    <a:pt x="535" y="179"/>
                    <a:pt x="325" y="616"/>
                    <a:pt x="454" y="842"/>
                  </a:cubicBezTo>
                  <a:cubicBezTo>
                    <a:pt x="389" y="875"/>
                    <a:pt x="325" y="923"/>
                    <a:pt x="276" y="9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1"/>
            <p:cNvSpPr/>
            <p:nvPr/>
          </p:nvSpPr>
          <p:spPr>
            <a:xfrm>
              <a:off x="1064150" y="2643400"/>
              <a:ext cx="7700" cy="10125"/>
            </a:xfrm>
            <a:custGeom>
              <a:avLst/>
              <a:gdLst/>
              <a:ahLst/>
              <a:cxnLst/>
              <a:rect l="l" t="t" r="r" b="b"/>
              <a:pathLst>
                <a:path w="308" h="405" extrusionOk="0">
                  <a:moveTo>
                    <a:pt x="113" y="372"/>
                  </a:moveTo>
                  <a:cubicBezTo>
                    <a:pt x="0" y="405"/>
                    <a:pt x="194" y="130"/>
                    <a:pt x="162" y="0"/>
                  </a:cubicBezTo>
                  <a:cubicBezTo>
                    <a:pt x="308" y="97"/>
                    <a:pt x="130" y="259"/>
                    <a:pt x="113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1"/>
            <p:cNvSpPr/>
            <p:nvPr/>
          </p:nvSpPr>
          <p:spPr>
            <a:xfrm>
              <a:off x="1148725" y="2632050"/>
              <a:ext cx="6500" cy="7725"/>
            </a:xfrm>
            <a:custGeom>
              <a:avLst/>
              <a:gdLst/>
              <a:ahLst/>
              <a:cxnLst/>
              <a:rect l="l" t="t" r="r" b="b"/>
              <a:pathLst>
                <a:path w="260" h="309" extrusionOk="0">
                  <a:moveTo>
                    <a:pt x="82" y="308"/>
                  </a:moveTo>
                  <a:cubicBezTo>
                    <a:pt x="1" y="276"/>
                    <a:pt x="179" y="130"/>
                    <a:pt x="130" y="17"/>
                  </a:cubicBezTo>
                  <a:cubicBezTo>
                    <a:pt x="260" y="1"/>
                    <a:pt x="98" y="195"/>
                    <a:pt x="227" y="179"/>
                  </a:cubicBezTo>
                  <a:cubicBezTo>
                    <a:pt x="179" y="227"/>
                    <a:pt x="98" y="260"/>
                    <a:pt x="82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1"/>
            <p:cNvSpPr/>
            <p:nvPr/>
          </p:nvSpPr>
          <p:spPr>
            <a:xfrm>
              <a:off x="1199725" y="2559600"/>
              <a:ext cx="2450" cy="9350"/>
            </a:xfrm>
            <a:custGeom>
              <a:avLst/>
              <a:gdLst/>
              <a:ahLst/>
              <a:cxnLst/>
              <a:rect l="l" t="t" r="r" b="b"/>
              <a:pathLst>
                <a:path w="98" h="374" extrusionOk="0">
                  <a:moveTo>
                    <a:pt x="49" y="373"/>
                  </a:moveTo>
                  <a:cubicBezTo>
                    <a:pt x="0" y="260"/>
                    <a:pt x="0" y="130"/>
                    <a:pt x="49" y="1"/>
                  </a:cubicBezTo>
                  <a:cubicBezTo>
                    <a:pt x="98" y="130"/>
                    <a:pt x="98" y="260"/>
                    <a:pt x="49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1"/>
            <p:cNvSpPr/>
            <p:nvPr/>
          </p:nvSpPr>
          <p:spPr>
            <a:xfrm>
              <a:off x="1032575" y="2524800"/>
              <a:ext cx="3250" cy="7325"/>
            </a:xfrm>
            <a:custGeom>
              <a:avLst/>
              <a:gdLst/>
              <a:ahLst/>
              <a:cxnLst/>
              <a:rect l="l" t="t" r="r" b="b"/>
              <a:pathLst>
                <a:path w="130" h="293" extrusionOk="0">
                  <a:moveTo>
                    <a:pt x="130" y="292"/>
                  </a:moveTo>
                  <a:cubicBezTo>
                    <a:pt x="17" y="260"/>
                    <a:pt x="0" y="82"/>
                    <a:pt x="17" y="1"/>
                  </a:cubicBezTo>
                  <a:cubicBezTo>
                    <a:pt x="97" y="65"/>
                    <a:pt x="81" y="195"/>
                    <a:pt x="13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1"/>
            <p:cNvSpPr/>
            <p:nvPr/>
          </p:nvSpPr>
          <p:spPr>
            <a:xfrm>
              <a:off x="997775" y="2499300"/>
              <a:ext cx="7700" cy="8125"/>
            </a:xfrm>
            <a:custGeom>
              <a:avLst/>
              <a:gdLst/>
              <a:ahLst/>
              <a:cxnLst/>
              <a:rect l="l" t="t" r="r" b="b"/>
              <a:pathLst>
                <a:path w="308" h="325" extrusionOk="0">
                  <a:moveTo>
                    <a:pt x="194" y="325"/>
                  </a:moveTo>
                  <a:cubicBezTo>
                    <a:pt x="97" y="260"/>
                    <a:pt x="178" y="82"/>
                    <a:pt x="0" y="82"/>
                  </a:cubicBezTo>
                  <a:cubicBezTo>
                    <a:pt x="113" y="1"/>
                    <a:pt x="308" y="260"/>
                    <a:pt x="194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1"/>
            <p:cNvSpPr/>
            <p:nvPr/>
          </p:nvSpPr>
          <p:spPr>
            <a:xfrm>
              <a:off x="922900" y="2483125"/>
              <a:ext cx="12150" cy="13375"/>
            </a:xfrm>
            <a:custGeom>
              <a:avLst/>
              <a:gdLst/>
              <a:ahLst/>
              <a:cxnLst/>
              <a:rect l="l" t="t" r="r" b="b"/>
              <a:pathLst>
                <a:path w="486" h="535" extrusionOk="0">
                  <a:moveTo>
                    <a:pt x="486" y="259"/>
                  </a:moveTo>
                  <a:cubicBezTo>
                    <a:pt x="292" y="211"/>
                    <a:pt x="178" y="421"/>
                    <a:pt x="308" y="534"/>
                  </a:cubicBezTo>
                  <a:cubicBezTo>
                    <a:pt x="113" y="486"/>
                    <a:pt x="162" y="146"/>
                    <a:pt x="0" y="0"/>
                  </a:cubicBezTo>
                  <a:cubicBezTo>
                    <a:pt x="65" y="114"/>
                    <a:pt x="275" y="130"/>
                    <a:pt x="211" y="194"/>
                  </a:cubicBezTo>
                  <a:cubicBezTo>
                    <a:pt x="211" y="275"/>
                    <a:pt x="421" y="211"/>
                    <a:pt x="389" y="162"/>
                  </a:cubicBezTo>
                  <a:cubicBezTo>
                    <a:pt x="453" y="162"/>
                    <a:pt x="405" y="259"/>
                    <a:pt x="486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1"/>
            <p:cNvSpPr/>
            <p:nvPr/>
          </p:nvSpPr>
          <p:spPr>
            <a:xfrm>
              <a:off x="1501650" y="2428475"/>
              <a:ext cx="9725" cy="29575"/>
            </a:xfrm>
            <a:custGeom>
              <a:avLst/>
              <a:gdLst/>
              <a:ahLst/>
              <a:cxnLst/>
              <a:rect l="l" t="t" r="r" b="b"/>
              <a:pathLst>
                <a:path w="389" h="1183" extrusionOk="0">
                  <a:moveTo>
                    <a:pt x="259" y="1182"/>
                  </a:moveTo>
                  <a:cubicBezTo>
                    <a:pt x="49" y="907"/>
                    <a:pt x="340" y="422"/>
                    <a:pt x="0" y="179"/>
                  </a:cubicBezTo>
                  <a:cubicBezTo>
                    <a:pt x="114" y="146"/>
                    <a:pt x="65" y="17"/>
                    <a:pt x="227" y="1"/>
                  </a:cubicBezTo>
                  <a:cubicBezTo>
                    <a:pt x="114" y="341"/>
                    <a:pt x="389" y="470"/>
                    <a:pt x="195" y="713"/>
                  </a:cubicBezTo>
                  <a:cubicBezTo>
                    <a:pt x="373" y="826"/>
                    <a:pt x="259" y="1069"/>
                    <a:pt x="259" y="11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1"/>
            <p:cNvSpPr/>
            <p:nvPr/>
          </p:nvSpPr>
          <p:spPr>
            <a:xfrm>
              <a:off x="1026900" y="2453575"/>
              <a:ext cx="6100" cy="9325"/>
            </a:xfrm>
            <a:custGeom>
              <a:avLst/>
              <a:gdLst/>
              <a:ahLst/>
              <a:cxnLst/>
              <a:rect l="l" t="t" r="r" b="b"/>
              <a:pathLst>
                <a:path w="244" h="373" extrusionOk="0">
                  <a:moveTo>
                    <a:pt x="49" y="259"/>
                  </a:moveTo>
                  <a:cubicBezTo>
                    <a:pt x="179" y="227"/>
                    <a:pt x="98" y="211"/>
                    <a:pt x="98" y="130"/>
                  </a:cubicBezTo>
                  <a:cubicBezTo>
                    <a:pt x="163" y="0"/>
                    <a:pt x="98" y="259"/>
                    <a:pt x="244" y="195"/>
                  </a:cubicBezTo>
                  <a:cubicBezTo>
                    <a:pt x="244" y="292"/>
                    <a:pt x="244" y="373"/>
                    <a:pt x="98" y="357"/>
                  </a:cubicBezTo>
                  <a:cubicBezTo>
                    <a:pt x="82" y="324"/>
                    <a:pt x="114" y="324"/>
                    <a:pt x="146" y="324"/>
                  </a:cubicBezTo>
                  <a:cubicBezTo>
                    <a:pt x="98" y="292"/>
                    <a:pt x="49" y="276"/>
                    <a:pt x="1" y="259"/>
                  </a:cubicBezTo>
                  <a:cubicBezTo>
                    <a:pt x="1" y="227"/>
                    <a:pt x="49" y="227"/>
                    <a:pt x="49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1"/>
            <p:cNvSpPr/>
            <p:nvPr/>
          </p:nvSpPr>
          <p:spPr>
            <a:xfrm>
              <a:off x="1026500" y="2430500"/>
              <a:ext cx="13775" cy="23500"/>
            </a:xfrm>
            <a:custGeom>
              <a:avLst/>
              <a:gdLst/>
              <a:ahLst/>
              <a:cxnLst/>
              <a:rect l="l" t="t" r="r" b="b"/>
              <a:pathLst>
                <a:path w="551" h="940" extrusionOk="0">
                  <a:moveTo>
                    <a:pt x="1" y="146"/>
                  </a:moveTo>
                  <a:cubicBezTo>
                    <a:pt x="17" y="82"/>
                    <a:pt x="1" y="1"/>
                    <a:pt x="130" y="1"/>
                  </a:cubicBezTo>
                  <a:cubicBezTo>
                    <a:pt x="81" y="163"/>
                    <a:pt x="211" y="179"/>
                    <a:pt x="243" y="276"/>
                  </a:cubicBezTo>
                  <a:cubicBezTo>
                    <a:pt x="276" y="276"/>
                    <a:pt x="276" y="227"/>
                    <a:pt x="276" y="211"/>
                  </a:cubicBezTo>
                  <a:cubicBezTo>
                    <a:pt x="551" y="373"/>
                    <a:pt x="340" y="713"/>
                    <a:pt x="195" y="940"/>
                  </a:cubicBezTo>
                  <a:cubicBezTo>
                    <a:pt x="98" y="940"/>
                    <a:pt x="65" y="875"/>
                    <a:pt x="1" y="842"/>
                  </a:cubicBezTo>
                  <a:cubicBezTo>
                    <a:pt x="308" y="810"/>
                    <a:pt x="98" y="276"/>
                    <a:pt x="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1"/>
            <p:cNvSpPr/>
            <p:nvPr/>
          </p:nvSpPr>
          <p:spPr>
            <a:xfrm>
              <a:off x="926525" y="2359275"/>
              <a:ext cx="32825" cy="80550"/>
            </a:xfrm>
            <a:custGeom>
              <a:avLst/>
              <a:gdLst/>
              <a:ahLst/>
              <a:cxnLst/>
              <a:rect l="l" t="t" r="r" b="b"/>
              <a:pathLst>
                <a:path w="1313" h="3222" extrusionOk="0">
                  <a:moveTo>
                    <a:pt x="956" y="2655"/>
                  </a:moveTo>
                  <a:cubicBezTo>
                    <a:pt x="956" y="2574"/>
                    <a:pt x="875" y="2558"/>
                    <a:pt x="907" y="2445"/>
                  </a:cubicBezTo>
                  <a:cubicBezTo>
                    <a:pt x="972" y="2461"/>
                    <a:pt x="1037" y="2493"/>
                    <a:pt x="1102" y="2510"/>
                  </a:cubicBezTo>
                  <a:cubicBezTo>
                    <a:pt x="875" y="2008"/>
                    <a:pt x="1312" y="1231"/>
                    <a:pt x="924" y="713"/>
                  </a:cubicBezTo>
                  <a:cubicBezTo>
                    <a:pt x="1231" y="518"/>
                    <a:pt x="697" y="308"/>
                    <a:pt x="1005" y="195"/>
                  </a:cubicBezTo>
                  <a:cubicBezTo>
                    <a:pt x="924" y="227"/>
                    <a:pt x="843" y="227"/>
                    <a:pt x="762" y="195"/>
                  </a:cubicBezTo>
                  <a:cubicBezTo>
                    <a:pt x="940" y="421"/>
                    <a:pt x="826" y="761"/>
                    <a:pt x="535" y="810"/>
                  </a:cubicBezTo>
                  <a:cubicBezTo>
                    <a:pt x="794" y="794"/>
                    <a:pt x="260" y="761"/>
                    <a:pt x="486" y="648"/>
                  </a:cubicBezTo>
                  <a:cubicBezTo>
                    <a:pt x="373" y="599"/>
                    <a:pt x="308" y="729"/>
                    <a:pt x="292" y="648"/>
                  </a:cubicBezTo>
                  <a:cubicBezTo>
                    <a:pt x="373" y="567"/>
                    <a:pt x="454" y="518"/>
                    <a:pt x="535" y="470"/>
                  </a:cubicBezTo>
                  <a:cubicBezTo>
                    <a:pt x="519" y="389"/>
                    <a:pt x="486" y="324"/>
                    <a:pt x="438" y="276"/>
                  </a:cubicBezTo>
                  <a:cubicBezTo>
                    <a:pt x="486" y="276"/>
                    <a:pt x="567" y="276"/>
                    <a:pt x="584" y="227"/>
                  </a:cubicBezTo>
                  <a:cubicBezTo>
                    <a:pt x="308" y="259"/>
                    <a:pt x="503" y="65"/>
                    <a:pt x="519" y="0"/>
                  </a:cubicBezTo>
                  <a:cubicBezTo>
                    <a:pt x="357" y="65"/>
                    <a:pt x="373" y="259"/>
                    <a:pt x="195" y="308"/>
                  </a:cubicBezTo>
                  <a:cubicBezTo>
                    <a:pt x="357" y="324"/>
                    <a:pt x="227" y="373"/>
                    <a:pt x="244" y="470"/>
                  </a:cubicBezTo>
                  <a:cubicBezTo>
                    <a:pt x="195" y="470"/>
                    <a:pt x="114" y="470"/>
                    <a:pt x="98" y="502"/>
                  </a:cubicBezTo>
                  <a:cubicBezTo>
                    <a:pt x="163" y="535"/>
                    <a:pt x="1" y="664"/>
                    <a:pt x="163" y="745"/>
                  </a:cubicBezTo>
                  <a:cubicBezTo>
                    <a:pt x="179" y="664"/>
                    <a:pt x="227" y="664"/>
                    <a:pt x="308" y="713"/>
                  </a:cubicBezTo>
                  <a:cubicBezTo>
                    <a:pt x="227" y="875"/>
                    <a:pt x="373" y="1069"/>
                    <a:pt x="163" y="1247"/>
                  </a:cubicBezTo>
                  <a:cubicBezTo>
                    <a:pt x="438" y="1263"/>
                    <a:pt x="308" y="1376"/>
                    <a:pt x="276" y="1506"/>
                  </a:cubicBezTo>
                  <a:cubicBezTo>
                    <a:pt x="341" y="1506"/>
                    <a:pt x="438" y="1490"/>
                    <a:pt x="454" y="1538"/>
                  </a:cubicBezTo>
                  <a:cubicBezTo>
                    <a:pt x="470" y="1587"/>
                    <a:pt x="341" y="1619"/>
                    <a:pt x="276" y="1652"/>
                  </a:cubicBezTo>
                  <a:cubicBezTo>
                    <a:pt x="276" y="1587"/>
                    <a:pt x="179" y="1441"/>
                    <a:pt x="130" y="1538"/>
                  </a:cubicBezTo>
                  <a:cubicBezTo>
                    <a:pt x="260" y="1538"/>
                    <a:pt x="82" y="1781"/>
                    <a:pt x="227" y="1781"/>
                  </a:cubicBezTo>
                  <a:cubicBezTo>
                    <a:pt x="227" y="1700"/>
                    <a:pt x="260" y="1668"/>
                    <a:pt x="373" y="1684"/>
                  </a:cubicBezTo>
                  <a:cubicBezTo>
                    <a:pt x="244" y="1765"/>
                    <a:pt x="470" y="1749"/>
                    <a:pt x="422" y="1878"/>
                  </a:cubicBezTo>
                  <a:cubicBezTo>
                    <a:pt x="535" y="1878"/>
                    <a:pt x="648" y="1894"/>
                    <a:pt x="762" y="1943"/>
                  </a:cubicBezTo>
                  <a:cubicBezTo>
                    <a:pt x="519" y="2024"/>
                    <a:pt x="859" y="2137"/>
                    <a:pt x="859" y="2251"/>
                  </a:cubicBezTo>
                  <a:cubicBezTo>
                    <a:pt x="746" y="2348"/>
                    <a:pt x="600" y="2429"/>
                    <a:pt x="438" y="2445"/>
                  </a:cubicBezTo>
                  <a:cubicBezTo>
                    <a:pt x="470" y="2558"/>
                    <a:pt x="438" y="2591"/>
                    <a:pt x="486" y="2607"/>
                  </a:cubicBezTo>
                  <a:cubicBezTo>
                    <a:pt x="503" y="2542"/>
                    <a:pt x="616" y="2542"/>
                    <a:pt x="681" y="2510"/>
                  </a:cubicBezTo>
                  <a:cubicBezTo>
                    <a:pt x="778" y="2720"/>
                    <a:pt x="746" y="2785"/>
                    <a:pt x="681" y="3012"/>
                  </a:cubicBezTo>
                  <a:cubicBezTo>
                    <a:pt x="826" y="3060"/>
                    <a:pt x="891" y="3125"/>
                    <a:pt x="826" y="3222"/>
                  </a:cubicBezTo>
                  <a:cubicBezTo>
                    <a:pt x="972" y="3125"/>
                    <a:pt x="697" y="2736"/>
                    <a:pt x="956" y="2655"/>
                  </a:cubicBezTo>
                  <a:close/>
                  <a:moveTo>
                    <a:pt x="826" y="1344"/>
                  </a:moveTo>
                  <a:cubicBezTo>
                    <a:pt x="826" y="1393"/>
                    <a:pt x="746" y="1376"/>
                    <a:pt x="697" y="1376"/>
                  </a:cubicBezTo>
                  <a:cubicBezTo>
                    <a:pt x="648" y="1344"/>
                    <a:pt x="616" y="1279"/>
                    <a:pt x="632" y="1215"/>
                  </a:cubicBezTo>
                  <a:cubicBezTo>
                    <a:pt x="843" y="1166"/>
                    <a:pt x="632" y="1409"/>
                    <a:pt x="826" y="13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1"/>
            <p:cNvSpPr/>
            <p:nvPr/>
          </p:nvSpPr>
          <p:spPr>
            <a:xfrm>
              <a:off x="1499625" y="2418775"/>
              <a:ext cx="7700" cy="8100"/>
            </a:xfrm>
            <a:custGeom>
              <a:avLst/>
              <a:gdLst/>
              <a:ahLst/>
              <a:cxnLst/>
              <a:rect l="l" t="t" r="r" b="b"/>
              <a:pathLst>
                <a:path w="308" h="324" extrusionOk="0">
                  <a:moveTo>
                    <a:pt x="114" y="275"/>
                  </a:moveTo>
                  <a:cubicBezTo>
                    <a:pt x="0" y="324"/>
                    <a:pt x="211" y="113"/>
                    <a:pt x="162" y="0"/>
                  </a:cubicBezTo>
                  <a:cubicBezTo>
                    <a:pt x="292" y="49"/>
                    <a:pt x="292" y="178"/>
                    <a:pt x="308" y="308"/>
                  </a:cubicBezTo>
                  <a:cubicBezTo>
                    <a:pt x="243" y="259"/>
                    <a:pt x="178" y="146"/>
                    <a:pt x="11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1"/>
            <p:cNvSpPr/>
            <p:nvPr/>
          </p:nvSpPr>
          <p:spPr>
            <a:xfrm>
              <a:off x="1025700" y="240785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243" y="65"/>
                  </a:moveTo>
                  <a:cubicBezTo>
                    <a:pt x="243" y="146"/>
                    <a:pt x="372" y="113"/>
                    <a:pt x="340" y="211"/>
                  </a:cubicBezTo>
                  <a:cubicBezTo>
                    <a:pt x="243" y="243"/>
                    <a:pt x="146" y="259"/>
                    <a:pt x="97" y="340"/>
                  </a:cubicBezTo>
                  <a:cubicBezTo>
                    <a:pt x="49" y="340"/>
                    <a:pt x="65" y="275"/>
                    <a:pt x="0" y="275"/>
                  </a:cubicBezTo>
                  <a:cubicBezTo>
                    <a:pt x="243" y="227"/>
                    <a:pt x="65" y="32"/>
                    <a:pt x="389" y="0"/>
                  </a:cubicBezTo>
                  <a:cubicBezTo>
                    <a:pt x="372" y="49"/>
                    <a:pt x="324" y="65"/>
                    <a:pt x="24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1"/>
            <p:cNvSpPr/>
            <p:nvPr/>
          </p:nvSpPr>
          <p:spPr>
            <a:xfrm>
              <a:off x="1027725" y="2400950"/>
              <a:ext cx="7700" cy="6925"/>
            </a:xfrm>
            <a:custGeom>
              <a:avLst/>
              <a:gdLst/>
              <a:ahLst/>
              <a:cxnLst/>
              <a:rect l="l" t="t" r="r" b="b"/>
              <a:pathLst>
                <a:path w="308" h="277" extrusionOk="0">
                  <a:moveTo>
                    <a:pt x="162" y="244"/>
                  </a:moveTo>
                  <a:cubicBezTo>
                    <a:pt x="0" y="276"/>
                    <a:pt x="81" y="179"/>
                    <a:pt x="162" y="179"/>
                  </a:cubicBezTo>
                  <a:cubicBezTo>
                    <a:pt x="162" y="130"/>
                    <a:pt x="162" y="82"/>
                    <a:pt x="113" y="82"/>
                  </a:cubicBezTo>
                  <a:cubicBezTo>
                    <a:pt x="146" y="1"/>
                    <a:pt x="291" y="130"/>
                    <a:pt x="308" y="179"/>
                  </a:cubicBezTo>
                  <a:cubicBezTo>
                    <a:pt x="211" y="163"/>
                    <a:pt x="146" y="195"/>
                    <a:pt x="162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1"/>
            <p:cNvSpPr/>
            <p:nvPr/>
          </p:nvSpPr>
          <p:spPr>
            <a:xfrm>
              <a:off x="1517025" y="2389225"/>
              <a:ext cx="10550" cy="11750"/>
            </a:xfrm>
            <a:custGeom>
              <a:avLst/>
              <a:gdLst/>
              <a:ahLst/>
              <a:cxnLst/>
              <a:rect l="l" t="t" r="r" b="b"/>
              <a:pathLst>
                <a:path w="422" h="470" extrusionOk="0">
                  <a:moveTo>
                    <a:pt x="162" y="405"/>
                  </a:moveTo>
                  <a:cubicBezTo>
                    <a:pt x="162" y="373"/>
                    <a:pt x="114" y="373"/>
                    <a:pt x="114" y="405"/>
                  </a:cubicBezTo>
                  <a:cubicBezTo>
                    <a:pt x="1" y="324"/>
                    <a:pt x="114" y="81"/>
                    <a:pt x="17" y="0"/>
                  </a:cubicBezTo>
                  <a:cubicBezTo>
                    <a:pt x="49" y="0"/>
                    <a:pt x="421" y="454"/>
                    <a:pt x="114" y="470"/>
                  </a:cubicBezTo>
                  <a:cubicBezTo>
                    <a:pt x="114" y="437"/>
                    <a:pt x="130" y="405"/>
                    <a:pt x="162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1"/>
            <p:cNvSpPr/>
            <p:nvPr/>
          </p:nvSpPr>
          <p:spPr>
            <a:xfrm>
              <a:off x="1521075" y="2365350"/>
              <a:ext cx="13775" cy="30375"/>
            </a:xfrm>
            <a:custGeom>
              <a:avLst/>
              <a:gdLst/>
              <a:ahLst/>
              <a:cxnLst/>
              <a:rect l="l" t="t" r="r" b="b"/>
              <a:pathLst>
                <a:path w="551" h="1215" extrusionOk="0">
                  <a:moveTo>
                    <a:pt x="98" y="891"/>
                  </a:moveTo>
                  <a:cubicBezTo>
                    <a:pt x="211" y="923"/>
                    <a:pt x="292" y="696"/>
                    <a:pt x="373" y="615"/>
                  </a:cubicBezTo>
                  <a:cubicBezTo>
                    <a:pt x="227" y="632"/>
                    <a:pt x="292" y="259"/>
                    <a:pt x="259" y="0"/>
                  </a:cubicBezTo>
                  <a:cubicBezTo>
                    <a:pt x="421" y="130"/>
                    <a:pt x="551" y="761"/>
                    <a:pt x="227" y="842"/>
                  </a:cubicBezTo>
                  <a:cubicBezTo>
                    <a:pt x="211" y="1036"/>
                    <a:pt x="227" y="1053"/>
                    <a:pt x="195" y="1214"/>
                  </a:cubicBezTo>
                  <a:cubicBezTo>
                    <a:pt x="0" y="988"/>
                    <a:pt x="17" y="470"/>
                    <a:pt x="33" y="243"/>
                  </a:cubicBezTo>
                  <a:cubicBezTo>
                    <a:pt x="178" y="308"/>
                    <a:pt x="65" y="713"/>
                    <a:pt x="98" y="8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1"/>
            <p:cNvSpPr/>
            <p:nvPr/>
          </p:nvSpPr>
          <p:spPr>
            <a:xfrm>
              <a:off x="1024075" y="2356850"/>
              <a:ext cx="11350" cy="19850"/>
            </a:xfrm>
            <a:custGeom>
              <a:avLst/>
              <a:gdLst/>
              <a:ahLst/>
              <a:cxnLst/>
              <a:rect l="l" t="t" r="r" b="b"/>
              <a:pathLst>
                <a:path w="454" h="794" extrusionOk="0">
                  <a:moveTo>
                    <a:pt x="276" y="664"/>
                  </a:moveTo>
                  <a:cubicBezTo>
                    <a:pt x="211" y="794"/>
                    <a:pt x="227" y="664"/>
                    <a:pt x="81" y="664"/>
                  </a:cubicBezTo>
                  <a:lnTo>
                    <a:pt x="81" y="502"/>
                  </a:lnTo>
                  <a:cubicBezTo>
                    <a:pt x="178" y="567"/>
                    <a:pt x="178" y="486"/>
                    <a:pt x="276" y="470"/>
                  </a:cubicBezTo>
                  <a:cubicBezTo>
                    <a:pt x="276" y="356"/>
                    <a:pt x="0" y="454"/>
                    <a:pt x="65" y="292"/>
                  </a:cubicBezTo>
                  <a:cubicBezTo>
                    <a:pt x="178" y="275"/>
                    <a:pt x="146" y="356"/>
                    <a:pt x="211" y="373"/>
                  </a:cubicBezTo>
                  <a:cubicBezTo>
                    <a:pt x="98" y="275"/>
                    <a:pt x="98" y="97"/>
                    <a:pt x="211" y="0"/>
                  </a:cubicBezTo>
                  <a:cubicBezTo>
                    <a:pt x="357" y="49"/>
                    <a:pt x="276" y="114"/>
                    <a:pt x="211" y="195"/>
                  </a:cubicBezTo>
                  <a:cubicBezTo>
                    <a:pt x="308" y="227"/>
                    <a:pt x="357" y="275"/>
                    <a:pt x="454" y="292"/>
                  </a:cubicBezTo>
                  <a:cubicBezTo>
                    <a:pt x="421" y="324"/>
                    <a:pt x="405" y="373"/>
                    <a:pt x="405" y="421"/>
                  </a:cubicBezTo>
                  <a:cubicBezTo>
                    <a:pt x="357" y="421"/>
                    <a:pt x="373" y="373"/>
                    <a:pt x="357" y="324"/>
                  </a:cubicBezTo>
                  <a:cubicBezTo>
                    <a:pt x="357" y="389"/>
                    <a:pt x="114" y="632"/>
                    <a:pt x="276" y="6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1"/>
            <p:cNvSpPr/>
            <p:nvPr/>
          </p:nvSpPr>
          <p:spPr>
            <a:xfrm>
              <a:off x="1516625" y="2358050"/>
              <a:ext cx="10150" cy="6100"/>
            </a:xfrm>
            <a:custGeom>
              <a:avLst/>
              <a:gdLst/>
              <a:ahLst/>
              <a:cxnLst/>
              <a:rect l="l" t="t" r="r" b="b"/>
              <a:pathLst>
                <a:path w="406" h="244" extrusionOk="0">
                  <a:moveTo>
                    <a:pt x="195" y="179"/>
                  </a:moveTo>
                  <a:cubicBezTo>
                    <a:pt x="259" y="147"/>
                    <a:pt x="292" y="82"/>
                    <a:pt x="340" y="33"/>
                  </a:cubicBezTo>
                  <a:cubicBezTo>
                    <a:pt x="405" y="49"/>
                    <a:pt x="373" y="114"/>
                    <a:pt x="389" y="163"/>
                  </a:cubicBezTo>
                  <a:cubicBezTo>
                    <a:pt x="324" y="130"/>
                    <a:pt x="243" y="147"/>
                    <a:pt x="243" y="244"/>
                  </a:cubicBezTo>
                  <a:cubicBezTo>
                    <a:pt x="178" y="163"/>
                    <a:pt x="0" y="163"/>
                    <a:pt x="0" y="33"/>
                  </a:cubicBezTo>
                  <a:cubicBezTo>
                    <a:pt x="195" y="1"/>
                    <a:pt x="130" y="130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1"/>
            <p:cNvSpPr/>
            <p:nvPr/>
          </p:nvSpPr>
          <p:spPr>
            <a:xfrm>
              <a:off x="1508125" y="2345500"/>
              <a:ext cx="6500" cy="6925"/>
            </a:xfrm>
            <a:custGeom>
              <a:avLst/>
              <a:gdLst/>
              <a:ahLst/>
              <a:cxnLst/>
              <a:rect l="l" t="t" r="r" b="b"/>
              <a:pathLst>
                <a:path w="260" h="277" extrusionOk="0">
                  <a:moveTo>
                    <a:pt x="146" y="276"/>
                  </a:moveTo>
                  <a:cubicBezTo>
                    <a:pt x="0" y="195"/>
                    <a:pt x="195" y="82"/>
                    <a:pt x="97" y="1"/>
                  </a:cubicBezTo>
                  <a:cubicBezTo>
                    <a:pt x="259" y="33"/>
                    <a:pt x="146" y="211"/>
                    <a:pt x="146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1"/>
            <p:cNvSpPr/>
            <p:nvPr/>
          </p:nvSpPr>
          <p:spPr>
            <a:xfrm>
              <a:off x="1025275" y="2344300"/>
              <a:ext cx="8525" cy="9325"/>
            </a:xfrm>
            <a:custGeom>
              <a:avLst/>
              <a:gdLst/>
              <a:ahLst/>
              <a:cxnLst/>
              <a:rect l="l" t="t" r="r" b="b"/>
              <a:pathLst>
                <a:path w="341" h="373" extrusionOk="0">
                  <a:moveTo>
                    <a:pt x="114" y="373"/>
                  </a:moveTo>
                  <a:cubicBezTo>
                    <a:pt x="98" y="292"/>
                    <a:pt x="114" y="243"/>
                    <a:pt x="211" y="227"/>
                  </a:cubicBezTo>
                  <a:cubicBezTo>
                    <a:pt x="163" y="130"/>
                    <a:pt x="130" y="195"/>
                    <a:pt x="1" y="195"/>
                  </a:cubicBezTo>
                  <a:lnTo>
                    <a:pt x="1" y="65"/>
                  </a:lnTo>
                  <a:cubicBezTo>
                    <a:pt x="163" y="227"/>
                    <a:pt x="82" y="0"/>
                    <a:pt x="244" y="0"/>
                  </a:cubicBezTo>
                  <a:cubicBezTo>
                    <a:pt x="163" y="130"/>
                    <a:pt x="341" y="292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1"/>
            <p:cNvSpPr/>
            <p:nvPr/>
          </p:nvSpPr>
          <p:spPr>
            <a:xfrm>
              <a:off x="1024075" y="2329725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146" y="114"/>
                  </a:moveTo>
                  <a:cubicBezTo>
                    <a:pt x="98" y="243"/>
                    <a:pt x="227" y="324"/>
                    <a:pt x="146" y="373"/>
                  </a:cubicBezTo>
                  <a:cubicBezTo>
                    <a:pt x="81" y="373"/>
                    <a:pt x="65" y="324"/>
                    <a:pt x="0" y="308"/>
                  </a:cubicBezTo>
                  <a:cubicBezTo>
                    <a:pt x="65" y="227"/>
                    <a:pt x="98" y="1"/>
                    <a:pt x="276" y="114"/>
                  </a:cubicBezTo>
                  <a:cubicBezTo>
                    <a:pt x="276" y="162"/>
                    <a:pt x="227" y="98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1"/>
            <p:cNvSpPr/>
            <p:nvPr/>
          </p:nvSpPr>
          <p:spPr>
            <a:xfrm>
              <a:off x="1221575" y="2322450"/>
              <a:ext cx="6100" cy="10550"/>
            </a:xfrm>
            <a:custGeom>
              <a:avLst/>
              <a:gdLst/>
              <a:ahLst/>
              <a:cxnLst/>
              <a:rect l="l" t="t" r="r" b="b"/>
              <a:pathLst>
                <a:path w="244" h="422" extrusionOk="0">
                  <a:moveTo>
                    <a:pt x="65" y="16"/>
                  </a:moveTo>
                  <a:cubicBezTo>
                    <a:pt x="211" y="0"/>
                    <a:pt x="243" y="421"/>
                    <a:pt x="162" y="243"/>
                  </a:cubicBezTo>
                  <a:cubicBezTo>
                    <a:pt x="162" y="146"/>
                    <a:pt x="1" y="146"/>
                    <a:pt x="65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1"/>
            <p:cNvSpPr/>
            <p:nvPr/>
          </p:nvSpPr>
          <p:spPr>
            <a:xfrm>
              <a:off x="1224400" y="2314350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130" y="340"/>
                  </a:moveTo>
                  <a:cubicBezTo>
                    <a:pt x="1" y="259"/>
                    <a:pt x="130" y="98"/>
                    <a:pt x="130" y="0"/>
                  </a:cubicBezTo>
                  <a:cubicBezTo>
                    <a:pt x="244" y="65"/>
                    <a:pt x="66" y="195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1"/>
            <p:cNvSpPr/>
            <p:nvPr/>
          </p:nvSpPr>
          <p:spPr>
            <a:xfrm>
              <a:off x="1034200" y="2298150"/>
              <a:ext cx="6075" cy="12575"/>
            </a:xfrm>
            <a:custGeom>
              <a:avLst/>
              <a:gdLst/>
              <a:ahLst/>
              <a:cxnLst/>
              <a:rect l="l" t="t" r="r" b="b"/>
              <a:pathLst>
                <a:path w="243" h="503" extrusionOk="0">
                  <a:moveTo>
                    <a:pt x="243" y="389"/>
                  </a:moveTo>
                  <a:cubicBezTo>
                    <a:pt x="162" y="422"/>
                    <a:pt x="178" y="503"/>
                    <a:pt x="49" y="503"/>
                  </a:cubicBezTo>
                  <a:cubicBezTo>
                    <a:pt x="65" y="325"/>
                    <a:pt x="32" y="163"/>
                    <a:pt x="0" y="1"/>
                  </a:cubicBezTo>
                  <a:cubicBezTo>
                    <a:pt x="113" y="66"/>
                    <a:pt x="130" y="17"/>
                    <a:pt x="243" y="66"/>
                  </a:cubicBezTo>
                  <a:lnTo>
                    <a:pt x="243" y="163"/>
                  </a:lnTo>
                  <a:cubicBezTo>
                    <a:pt x="178" y="163"/>
                    <a:pt x="194" y="98"/>
                    <a:pt x="178" y="66"/>
                  </a:cubicBezTo>
                  <a:cubicBezTo>
                    <a:pt x="16" y="82"/>
                    <a:pt x="97" y="389"/>
                    <a:pt x="243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1"/>
            <p:cNvSpPr/>
            <p:nvPr/>
          </p:nvSpPr>
          <p:spPr>
            <a:xfrm>
              <a:off x="1003425" y="2284800"/>
              <a:ext cx="4875" cy="10150"/>
            </a:xfrm>
            <a:custGeom>
              <a:avLst/>
              <a:gdLst/>
              <a:ahLst/>
              <a:cxnLst/>
              <a:rect l="l" t="t" r="r" b="b"/>
              <a:pathLst>
                <a:path w="195" h="406" extrusionOk="0">
                  <a:moveTo>
                    <a:pt x="65" y="405"/>
                  </a:moveTo>
                  <a:cubicBezTo>
                    <a:pt x="1" y="292"/>
                    <a:pt x="130" y="179"/>
                    <a:pt x="65" y="1"/>
                  </a:cubicBezTo>
                  <a:cubicBezTo>
                    <a:pt x="195" y="114"/>
                    <a:pt x="130" y="276"/>
                    <a:pt x="6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1"/>
            <p:cNvSpPr/>
            <p:nvPr/>
          </p:nvSpPr>
          <p:spPr>
            <a:xfrm>
              <a:off x="946375" y="2284000"/>
              <a:ext cx="10525" cy="6500"/>
            </a:xfrm>
            <a:custGeom>
              <a:avLst/>
              <a:gdLst/>
              <a:ahLst/>
              <a:cxnLst/>
              <a:rect l="l" t="t" r="r" b="b"/>
              <a:pathLst>
                <a:path w="421" h="260" extrusionOk="0">
                  <a:moveTo>
                    <a:pt x="372" y="81"/>
                  </a:moveTo>
                  <a:cubicBezTo>
                    <a:pt x="421" y="195"/>
                    <a:pt x="211" y="130"/>
                    <a:pt x="291" y="259"/>
                  </a:cubicBezTo>
                  <a:cubicBezTo>
                    <a:pt x="162" y="227"/>
                    <a:pt x="162" y="97"/>
                    <a:pt x="0" y="97"/>
                  </a:cubicBezTo>
                  <a:cubicBezTo>
                    <a:pt x="146" y="0"/>
                    <a:pt x="211" y="259"/>
                    <a:pt x="372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1"/>
            <p:cNvSpPr/>
            <p:nvPr/>
          </p:nvSpPr>
          <p:spPr>
            <a:xfrm>
              <a:off x="1014775" y="2274275"/>
              <a:ext cx="5275" cy="11775"/>
            </a:xfrm>
            <a:custGeom>
              <a:avLst/>
              <a:gdLst/>
              <a:ahLst/>
              <a:cxnLst/>
              <a:rect l="l" t="t" r="r" b="b"/>
              <a:pathLst>
                <a:path w="211" h="471" extrusionOk="0">
                  <a:moveTo>
                    <a:pt x="0" y="454"/>
                  </a:moveTo>
                  <a:cubicBezTo>
                    <a:pt x="97" y="389"/>
                    <a:pt x="65" y="260"/>
                    <a:pt x="130" y="163"/>
                  </a:cubicBezTo>
                  <a:lnTo>
                    <a:pt x="32" y="163"/>
                  </a:lnTo>
                  <a:cubicBezTo>
                    <a:pt x="210" y="1"/>
                    <a:pt x="210" y="470"/>
                    <a:pt x="0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1"/>
            <p:cNvSpPr/>
            <p:nvPr/>
          </p:nvSpPr>
          <p:spPr>
            <a:xfrm>
              <a:off x="967400" y="2264150"/>
              <a:ext cx="8125" cy="8950"/>
            </a:xfrm>
            <a:custGeom>
              <a:avLst/>
              <a:gdLst/>
              <a:ahLst/>
              <a:cxnLst/>
              <a:rect l="l" t="t" r="r" b="b"/>
              <a:pathLst>
                <a:path w="325" h="358" extrusionOk="0">
                  <a:moveTo>
                    <a:pt x="195" y="341"/>
                  </a:moveTo>
                  <a:cubicBezTo>
                    <a:pt x="98" y="357"/>
                    <a:pt x="66" y="325"/>
                    <a:pt x="1" y="309"/>
                  </a:cubicBezTo>
                  <a:cubicBezTo>
                    <a:pt x="17" y="228"/>
                    <a:pt x="325" y="244"/>
                    <a:pt x="179" y="98"/>
                  </a:cubicBezTo>
                  <a:cubicBezTo>
                    <a:pt x="228" y="1"/>
                    <a:pt x="260" y="179"/>
                    <a:pt x="325" y="179"/>
                  </a:cubicBezTo>
                  <a:cubicBezTo>
                    <a:pt x="292" y="228"/>
                    <a:pt x="179" y="244"/>
                    <a:pt x="195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1"/>
            <p:cNvSpPr/>
            <p:nvPr/>
          </p:nvSpPr>
          <p:spPr>
            <a:xfrm>
              <a:off x="1012750" y="2253225"/>
              <a:ext cx="20250" cy="17425"/>
            </a:xfrm>
            <a:custGeom>
              <a:avLst/>
              <a:gdLst/>
              <a:ahLst/>
              <a:cxnLst/>
              <a:rect l="l" t="t" r="r" b="b"/>
              <a:pathLst>
                <a:path w="810" h="697" extrusionOk="0">
                  <a:moveTo>
                    <a:pt x="211" y="697"/>
                  </a:moveTo>
                  <a:cubicBezTo>
                    <a:pt x="0" y="648"/>
                    <a:pt x="211" y="470"/>
                    <a:pt x="243" y="389"/>
                  </a:cubicBezTo>
                  <a:cubicBezTo>
                    <a:pt x="291" y="406"/>
                    <a:pt x="340" y="422"/>
                    <a:pt x="389" y="422"/>
                  </a:cubicBezTo>
                  <a:cubicBezTo>
                    <a:pt x="275" y="292"/>
                    <a:pt x="502" y="325"/>
                    <a:pt x="534" y="228"/>
                  </a:cubicBezTo>
                  <a:cubicBezTo>
                    <a:pt x="518" y="179"/>
                    <a:pt x="437" y="195"/>
                    <a:pt x="437" y="163"/>
                  </a:cubicBezTo>
                  <a:cubicBezTo>
                    <a:pt x="405" y="49"/>
                    <a:pt x="470" y="1"/>
                    <a:pt x="615" y="17"/>
                  </a:cubicBezTo>
                  <a:cubicBezTo>
                    <a:pt x="551" y="195"/>
                    <a:pt x="567" y="179"/>
                    <a:pt x="615" y="357"/>
                  </a:cubicBezTo>
                  <a:lnTo>
                    <a:pt x="486" y="357"/>
                  </a:lnTo>
                  <a:cubicBezTo>
                    <a:pt x="502" y="422"/>
                    <a:pt x="470" y="487"/>
                    <a:pt x="437" y="519"/>
                  </a:cubicBezTo>
                  <a:cubicBezTo>
                    <a:pt x="551" y="503"/>
                    <a:pt x="599" y="470"/>
                    <a:pt x="680" y="551"/>
                  </a:cubicBezTo>
                  <a:cubicBezTo>
                    <a:pt x="793" y="567"/>
                    <a:pt x="648" y="406"/>
                    <a:pt x="810" y="454"/>
                  </a:cubicBezTo>
                  <a:cubicBezTo>
                    <a:pt x="777" y="519"/>
                    <a:pt x="712" y="584"/>
                    <a:pt x="680" y="648"/>
                  </a:cubicBezTo>
                  <a:cubicBezTo>
                    <a:pt x="615" y="503"/>
                    <a:pt x="518" y="600"/>
                    <a:pt x="340" y="632"/>
                  </a:cubicBezTo>
                  <a:cubicBezTo>
                    <a:pt x="421" y="567"/>
                    <a:pt x="340" y="535"/>
                    <a:pt x="340" y="454"/>
                  </a:cubicBezTo>
                  <a:cubicBezTo>
                    <a:pt x="146" y="438"/>
                    <a:pt x="211" y="584"/>
                    <a:pt x="211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1"/>
            <p:cNvSpPr/>
            <p:nvPr/>
          </p:nvSpPr>
          <p:spPr>
            <a:xfrm>
              <a:off x="967400" y="2260925"/>
              <a:ext cx="4900" cy="6900"/>
            </a:xfrm>
            <a:custGeom>
              <a:avLst/>
              <a:gdLst/>
              <a:ahLst/>
              <a:cxnLst/>
              <a:rect l="l" t="t" r="r" b="b"/>
              <a:pathLst>
                <a:path w="196" h="276" extrusionOk="0">
                  <a:moveTo>
                    <a:pt x="1" y="276"/>
                  </a:moveTo>
                  <a:cubicBezTo>
                    <a:pt x="66" y="179"/>
                    <a:pt x="98" y="162"/>
                    <a:pt x="49" y="65"/>
                  </a:cubicBezTo>
                  <a:cubicBezTo>
                    <a:pt x="130" y="65"/>
                    <a:pt x="163" y="33"/>
                    <a:pt x="179" y="0"/>
                  </a:cubicBezTo>
                  <a:cubicBezTo>
                    <a:pt x="195" y="0"/>
                    <a:pt x="163" y="259"/>
                    <a:pt x="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1"/>
            <p:cNvSpPr/>
            <p:nvPr/>
          </p:nvSpPr>
          <p:spPr>
            <a:xfrm>
              <a:off x="1018000" y="2246750"/>
              <a:ext cx="14600" cy="7725"/>
            </a:xfrm>
            <a:custGeom>
              <a:avLst/>
              <a:gdLst/>
              <a:ahLst/>
              <a:cxnLst/>
              <a:rect l="l" t="t" r="r" b="b"/>
              <a:pathLst>
                <a:path w="584" h="309" extrusionOk="0">
                  <a:moveTo>
                    <a:pt x="179" y="308"/>
                  </a:moveTo>
                  <a:cubicBezTo>
                    <a:pt x="1" y="211"/>
                    <a:pt x="260" y="130"/>
                    <a:pt x="357" y="98"/>
                  </a:cubicBezTo>
                  <a:cubicBezTo>
                    <a:pt x="324" y="66"/>
                    <a:pt x="243" y="66"/>
                    <a:pt x="260" y="1"/>
                  </a:cubicBezTo>
                  <a:cubicBezTo>
                    <a:pt x="583" y="82"/>
                    <a:pt x="195" y="195"/>
                    <a:pt x="17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1"/>
            <p:cNvSpPr/>
            <p:nvPr/>
          </p:nvSpPr>
          <p:spPr>
            <a:xfrm>
              <a:off x="1562350" y="2188075"/>
              <a:ext cx="4875" cy="10950"/>
            </a:xfrm>
            <a:custGeom>
              <a:avLst/>
              <a:gdLst/>
              <a:ahLst/>
              <a:cxnLst/>
              <a:rect l="l" t="t" r="r" b="b"/>
              <a:pathLst>
                <a:path w="195" h="438" extrusionOk="0">
                  <a:moveTo>
                    <a:pt x="49" y="438"/>
                  </a:moveTo>
                  <a:cubicBezTo>
                    <a:pt x="1" y="373"/>
                    <a:pt x="82" y="130"/>
                    <a:pt x="82" y="0"/>
                  </a:cubicBezTo>
                  <a:cubicBezTo>
                    <a:pt x="195" y="98"/>
                    <a:pt x="82" y="324"/>
                    <a:pt x="49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1"/>
            <p:cNvSpPr/>
            <p:nvPr/>
          </p:nvSpPr>
          <p:spPr>
            <a:xfrm>
              <a:off x="1271775" y="2188475"/>
              <a:ext cx="6900" cy="7725"/>
            </a:xfrm>
            <a:custGeom>
              <a:avLst/>
              <a:gdLst/>
              <a:ahLst/>
              <a:cxnLst/>
              <a:rect l="l" t="t" r="r" b="b"/>
              <a:pathLst>
                <a:path w="276" h="309" extrusionOk="0">
                  <a:moveTo>
                    <a:pt x="194" y="49"/>
                  </a:moveTo>
                  <a:cubicBezTo>
                    <a:pt x="162" y="114"/>
                    <a:pt x="227" y="163"/>
                    <a:pt x="243" y="114"/>
                  </a:cubicBezTo>
                  <a:cubicBezTo>
                    <a:pt x="275" y="292"/>
                    <a:pt x="146" y="308"/>
                    <a:pt x="0" y="146"/>
                  </a:cubicBezTo>
                  <a:cubicBezTo>
                    <a:pt x="0" y="114"/>
                    <a:pt x="210" y="82"/>
                    <a:pt x="49" y="49"/>
                  </a:cubicBezTo>
                  <a:cubicBezTo>
                    <a:pt x="65" y="1"/>
                    <a:pt x="113" y="65"/>
                    <a:pt x="19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1"/>
            <p:cNvSpPr/>
            <p:nvPr/>
          </p:nvSpPr>
          <p:spPr>
            <a:xfrm>
              <a:off x="1272575" y="2156100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30" y="195"/>
                  </a:moveTo>
                  <a:cubicBezTo>
                    <a:pt x="81" y="195"/>
                    <a:pt x="114" y="162"/>
                    <a:pt x="130" y="162"/>
                  </a:cubicBezTo>
                  <a:cubicBezTo>
                    <a:pt x="81" y="130"/>
                    <a:pt x="0" y="98"/>
                    <a:pt x="33" y="1"/>
                  </a:cubicBezTo>
                  <a:cubicBezTo>
                    <a:pt x="146" y="17"/>
                    <a:pt x="227" y="130"/>
                    <a:pt x="13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1"/>
            <p:cNvSpPr/>
            <p:nvPr/>
          </p:nvSpPr>
          <p:spPr>
            <a:xfrm>
              <a:off x="1557500" y="2145175"/>
              <a:ext cx="5700" cy="8525"/>
            </a:xfrm>
            <a:custGeom>
              <a:avLst/>
              <a:gdLst/>
              <a:ahLst/>
              <a:cxnLst/>
              <a:rect l="l" t="t" r="r" b="b"/>
              <a:pathLst>
                <a:path w="228" h="341" extrusionOk="0">
                  <a:moveTo>
                    <a:pt x="162" y="340"/>
                  </a:moveTo>
                  <a:cubicBezTo>
                    <a:pt x="0" y="243"/>
                    <a:pt x="114" y="146"/>
                    <a:pt x="162" y="0"/>
                  </a:cubicBezTo>
                  <a:cubicBezTo>
                    <a:pt x="227" y="49"/>
                    <a:pt x="98" y="211"/>
                    <a:pt x="162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1"/>
            <p:cNvSpPr/>
            <p:nvPr/>
          </p:nvSpPr>
          <p:spPr>
            <a:xfrm>
              <a:off x="1562750" y="20561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44" y="179"/>
                  </a:moveTo>
                  <a:lnTo>
                    <a:pt x="244" y="244"/>
                  </a:lnTo>
                  <a:cubicBezTo>
                    <a:pt x="211" y="244"/>
                    <a:pt x="195" y="260"/>
                    <a:pt x="195" y="276"/>
                  </a:cubicBezTo>
                  <a:cubicBezTo>
                    <a:pt x="130" y="179"/>
                    <a:pt x="33" y="130"/>
                    <a:pt x="1" y="1"/>
                  </a:cubicBezTo>
                  <a:cubicBezTo>
                    <a:pt x="163" y="1"/>
                    <a:pt x="33" y="147"/>
                    <a:pt x="244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1"/>
            <p:cNvSpPr/>
            <p:nvPr/>
          </p:nvSpPr>
          <p:spPr>
            <a:xfrm>
              <a:off x="1561150" y="1997450"/>
              <a:ext cx="16200" cy="61550"/>
            </a:xfrm>
            <a:custGeom>
              <a:avLst/>
              <a:gdLst/>
              <a:ahLst/>
              <a:cxnLst/>
              <a:rect l="l" t="t" r="r" b="b"/>
              <a:pathLst>
                <a:path w="648" h="2462" extrusionOk="0">
                  <a:moveTo>
                    <a:pt x="97" y="1247"/>
                  </a:moveTo>
                  <a:cubicBezTo>
                    <a:pt x="211" y="1312"/>
                    <a:pt x="0" y="1571"/>
                    <a:pt x="194" y="1409"/>
                  </a:cubicBezTo>
                  <a:cubicBezTo>
                    <a:pt x="32" y="1652"/>
                    <a:pt x="0" y="1959"/>
                    <a:pt x="113" y="2218"/>
                  </a:cubicBezTo>
                  <a:cubicBezTo>
                    <a:pt x="113" y="1992"/>
                    <a:pt x="227" y="1976"/>
                    <a:pt x="292" y="1846"/>
                  </a:cubicBezTo>
                  <a:cubicBezTo>
                    <a:pt x="437" y="2073"/>
                    <a:pt x="97" y="2218"/>
                    <a:pt x="292" y="2364"/>
                  </a:cubicBezTo>
                  <a:cubicBezTo>
                    <a:pt x="308" y="2299"/>
                    <a:pt x="405" y="2332"/>
                    <a:pt x="437" y="2364"/>
                  </a:cubicBezTo>
                  <a:cubicBezTo>
                    <a:pt x="437" y="2267"/>
                    <a:pt x="405" y="2154"/>
                    <a:pt x="534" y="2154"/>
                  </a:cubicBezTo>
                  <a:cubicBezTo>
                    <a:pt x="615" y="2186"/>
                    <a:pt x="421" y="2429"/>
                    <a:pt x="631" y="2461"/>
                  </a:cubicBezTo>
                  <a:cubicBezTo>
                    <a:pt x="583" y="1668"/>
                    <a:pt x="567" y="891"/>
                    <a:pt x="583" y="114"/>
                  </a:cubicBezTo>
                  <a:cubicBezTo>
                    <a:pt x="518" y="162"/>
                    <a:pt x="518" y="259"/>
                    <a:pt x="437" y="308"/>
                  </a:cubicBezTo>
                  <a:cubicBezTo>
                    <a:pt x="437" y="276"/>
                    <a:pt x="437" y="243"/>
                    <a:pt x="389" y="243"/>
                  </a:cubicBezTo>
                  <a:cubicBezTo>
                    <a:pt x="389" y="276"/>
                    <a:pt x="389" y="308"/>
                    <a:pt x="340" y="308"/>
                  </a:cubicBezTo>
                  <a:cubicBezTo>
                    <a:pt x="389" y="179"/>
                    <a:pt x="275" y="0"/>
                    <a:pt x="194" y="81"/>
                  </a:cubicBezTo>
                  <a:cubicBezTo>
                    <a:pt x="356" y="130"/>
                    <a:pt x="243" y="276"/>
                    <a:pt x="194" y="373"/>
                  </a:cubicBezTo>
                  <a:cubicBezTo>
                    <a:pt x="292" y="470"/>
                    <a:pt x="437" y="308"/>
                    <a:pt x="486" y="438"/>
                  </a:cubicBezTo>
                  <a:cubicBezTo>
                    <a:pt x="324" y="664"/>
                    <a:pt x="648" y="1004"/>
                    <a:pt x="356" y="1117"/>
                  </a:cubicBezTo>
                  <a:cubicBezTo>
                    <a:pt x="227" y="988"/>
                    <a:pt x="518" y="632"/>
                    <a:pt x="162" y="551"/>
                  </a:cubicBezTo>
                  <a:cubicBezTo>
                    <a:pt x="162" y="745"/>
                    <a:pt x="275" y="972"/>
                    <a:pt x="65" y="1117"/>
                  </a:cubicBezTo>
                  <a:cubicBezTo>
                    <a:pt x="113" y="1150"/>
                    <a:pt x="178" y="1182"/>
                    <a:pt x="211" y="1215"/>
                  </a:cubicBezTo>
                  <a:cubicBezTo>
                    <a:pt x="146" y="1344"/>
                    <a:pt x="146" y="1182"/>
                    <a:pt x="97" y="1247"/>
                  </a:cubicBezTo>
                  <a:close/>
                  <a:moveTo>
                    <a:pt x="292" y="1814"/>
                  </a:moveTo>
                  <a:cubicBezTo>
                    <a:pt x="178" y="1846"/>
                    <a:pt x="97" y="1684"/>
                    <a:pt x="194" y="1619"/>
                  </a:cubicBezTo>
                  <a:cubicBezTo>
                    <a:pt x="275" y="1652"/>
                    <a:pt x="308" y="1716"/>
                    <a:pt x="292" y="18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1"/>
            <p:cNvSpPr/>
            <p:nvPr/>
          </p:nvSpPr>
          <p:spPr>
            <a:xfrm>
              <a:off x="1515800" y="2050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98" y="211"/>
                  </a:moveTo>
                  <a:cubicBezTo>
                    <a:pt x="1" y="211"/>
                    <a:pt x="82" y="65"/>
                    <a:pt x="50" y="0"/>
                  </a:cubicBezTo>
                  <a:cubicBezTo>
                    <a:pt x="98" y="17"/>
                    <a:pt x="147" y="33"/>
                    <a:pt x="147" y="0"/>
                  </a:cubicBezTo>
                  <a:cubicBezTo>
                    <a:pt x="244" y="17"/>
                    <a:pt x="82" y="130"/>
                    <a:pt x="98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1"/>
            <p:cNvSpPr/>
            <p:nvPr/>
          </p:nvSpPr>
          <p:spPr>
            <a:xfrm>
              <a:off x="1534025" y="19901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243" y="437"/>
                  </a:moveTo>
                  <a:cubicBezTo>
                    <a:pt x="162" y="340"/>
                    <a:pt x="0" y="146"/>
                    <a:pt x="130" y="0"/>
                  </a:cubicBezTo>
                  <a:cubicBezTo>
                    <a:pt x="227" y="113"/>
                    <a:pt x="179" y="308"/>
                    <a:pt x="24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1"/>
            <p:cNvSpPr/>
            <p:nvPr/>
          </p:nvSpPr>
          <p:spPr>
            <a:xfrm>
              <a:off x="1537675" y="19885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372" y="259"/>
                  </a:moveTo>
                  <a:cubicBezTo>
                    <a:pt x="356" y="308"/>
                    <a:pt x="259" y="292"/>
                    <a:pt x="178" y="308"/>
                  </a:cubicBezTo>
                  <a:cubicBezTo>
                    <a:pt x="194" y="211"/>
                    <a:pt x="0" y="0"/>
                    <a:pt x="275" y="33"/>
                  </a:cubicBezTo>
                  <a:cubicBezTo>
                    <a:pt x="243" y="146"/>
                    <a:pt x="97" y="276"/>
                    <a:pt x="37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1"/>
            <p:cNvSpPr/>
            <p:nvPr/>
          </p:nvSpPr>
          <p:spPr>
            <a:xfrm>
              <a:off x="1568025" y="19545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340"/>
                  </a:moveTo>
                  <a:cubicBezTo>
                    <a:pt x="178" y="340"/>
                    <a:pt x="146" y="340"/>
                    <a:pt x="146" y="373"/>
                  </a:cubicBezTo>
                  <a:cubicBezTo>
                    <a:pt x="0" y="259"/>
                    <a:pt x="97" y="114"/>
                    <a:pt x="178" y="0"/>
                  </a:cubicBezTo>
                  <a:cubicBezTo>
                    <a:pt x="276" y="81"/>
                    <a:pt x="146" y="211"/>
                    <a:pt x="24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1"/>
            <p:cNvSpPr/>
            <p:nvPr/>
          </p:nvSpPr>
          <p:spPr>
            <a:xfrm>
              <a:off x="941925" y="1959800"/>
              <a:ext cx="8500" cy="4900"/>
            </a:xfrm>
            <a:custGeom>
              <a:avLst/>
              <a:gdLst/>
              <a:ahLst/>
              <a:cxnLst/>
              <a:rect l="l" t="t" r="r" b="b"/>
              <a:pathLst>
                <a:path w="340" h="196" extrusionOk="0">
                  <a:moveTo>
                    <a:pt x="308" y="1"/>
                  </a:moveTo>
                  <a:cubicBezTo>
                    <a:pt x="340" y="82"/>
                    <a:pt x="146" y="195"/>
                    <a:pt x="81" y="98"/>
                  </a:cubicBezTo>
                  <a:cubicBezTo>
                    <a:pt x="0" y="98"/>
                    <a:pt x="227" y="6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1"/>
            <p:cNvSpPr/>
            <p:nvPr/>
          </p:nvSpPr>
          <p:spPr>
            <a:xfrm>
              <a:off x="1535650" y="1944425"/>
              <a:ext cx="5675" cy="8925"/>
            </a:xfrm>
            <a:custGeom>
              <a:avLst/>
              <a:gdLst/>
              <a:ahLst/>
              <a:cxnLst/>
              <a:rect l="l" t="t" r="r" b="b"/>
              <a:pathLst>
                <a:path w="227" h="357" extrusionOk="0">
                  <a:moveTo>
                    <a:pt x="227" y="227"/>
                  </a:moveTo>
                  <a:cubicBezTo>
                    <a:pt x="227" y="276"/>
                    <a:pt x="162" y="292"/>
                    <a:pt x="178" y="357"/>
                  </a:cubicBezTo>
                  <a:cubicBezTo>
                    <a:pt x="0" y="276"/>
                    <a:pt x="81" y="227"/>
                    <a:pt x="33" y="82"/>
                  </a:cubicBezTo>
                  <a:cubicBezTo>
                    <a:pt x="97" y="1"/>
                    <a:pt x="65" y="260"/>
                    <a:pt x="22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1"/>
            <p:cNvSpPr/>
            <p:nvPr/>
          </p:nvSpPr>
          <p:spPr>
            <a:xfrm>
              <a:off x="1541725" y="1912850"/>
              <a:ext cx="6900" cy="14200"/>
            </a:xfrm>
            <a:custGeom>
              <a:avLst/>
              <a:gdLst/>
              <a:ahLst/>
              <a:cxnLst/>
              <a:rect l="l" t="t" r="r" b="b"/>
              <a:pathLst>
                <a:path w="276" h="568" extrusionOk="0">
                  <a:moveTo>
                    <a:pt x="194" y="568"/>
                  </a:moveTo>
                  <a:cubicBezTo>
                    <a:pt x="49" y="438"/>
                    <a:pt x="194" y="163"/>
                    <a:pt x="0" y="1"/>
                  </a:cubicBezTo>
                  <a:cubicBezTo>
                    <a:pt x="275" y="98"/>
                    <a:pt x="162" y="389"/>
                    <a:pt x="194" y="5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1"/>
            <p:cNvSpPr/>
            <p:nvPr/>
          </p:nvSpPr>
          <p:spPr>
            <a:xfrm>
              <a:off x="1548600" y="1916100"/>
              <a:ext cx="10550" cy="3675"/>
            </a:xfrm>
            <a:custGeom>
              <a:avLst/>
              <a:gdLst/>
              <a:ahLst/>
              <a:cxnLst/>
              <a:rect l="l" t="t" r="r" b="b"/>
              <a:pathLst>
                <a:path w="422" h="147" extrusionOk="0">
                  <a:moveTo>
                    <a:pt x="211" y="65"/>
                  </a:moveTo>
                  <a:cubicBezTo>
                    <a:pt x="292" y="81"/>
                    <a:pt x="292" y="49"/>
                    <a:pt x="308" y="0"/>
                  </a:cubicBezTo>
                  <a:cubicBezTo>
                    <a:pt x="405" y="0"/>
                    <a:pt x="421" y="98"/>
                    <a:pt x="356" y="130"/>
                  </a:cubicBezTo>
                  <a:cubicBezTo>
                    <a:pt x="243" y="146"/>
                    <a:pt x="0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1"/>
            <p:cNvSpPr/>
            <p:nvPr/>
          </p:nvSpPr>
          <p:spPr>
            <a:xfrm>
              <a:off x="938675" y="1904350"/>
              <a:ext cx="12975" cy="12175"/>
            </a:xfrm>
            <a:custGeom>
              <a:avLst/>
              <a:gdLst/>
              <a:ahLst/>
              <a:cxnLst/>
              <a:rect l="l" t="t" r="r" b="b"/>
              <a:pathLst>
                <a:path w="519" h="487" extrusionOk="0">
                  <a:moveTo>
                    <a:pt x="114" y="438"/>
                  </a:moveTo>
                  <a:cubicBezTo>
                    <a:pt x="0" y="487"/>
                    <a:pt x="227" y="211"/>
                    <a:pt x="114" y="130"/>
                  </a:cubicBezTo>
                  <a:cubicBezTo>
                    <a:pt x="260" y="228"/>
                    <a:pt x="292" y="66"/>
                    <a:pt x="357" y="1"/>
                  </a:cubicBezTo>
                  <a:cubicBezTo>
                    <a:pt x="519" y="66"/>
                    <a:pt x="389" y="163"/>
                    <a:pt x="405" y="309"/>
                  </a:cubicBezTo>
                  <a:cubicBezTo>
                    <a:pt x="276" y="147"/>
                    <a:pt x="179" y="357"/>
                    <a:pt x="114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1"/>
            <p:cNvSpPr/>
            <p:nvPr/>
          </p:nvSpPr>
          <p:spPr>
            <a:xfrm>
              <a:off x="817675" y="1902350"/>
              <a:ext cx="9725" cy="7700"/>
            </a:xfrm>
            <a:custGeom>
              <a:avLst/>
              <a:gdLst/>
              <a:ahLst/>
              <a:cxnLst/>
              <a:rect l="l" t="t" r="r" b="b"/>
              <a:pathLst>
                <a:path w="389" h="308" extrusionOk="0">
                  <a:moveTo>
                    <a:pt x="291" y="130"/>
                  </a:moveTo>
                  <a:cubicBezTo>
                    <a:pt x="389" y="130"/>
                    <a:pt x="324" y="259"/>
                    <a:pt x="340" y="308"/>
                  </a:cubicBezTo>
                  <a:cubicBezTo>
                    <a:pt x="113" y="291"/>
                    <a:pt x="49" y="14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1"/>
            <p:cNvSpPr/>
            <p:nvPr/>
          </p:nvSpPr>
          <p:spPr>
            <a:xfrm>
              <a:off x="1569225" y="1873200"/>
              <a:ext cx="7725" cy="6900"/>
            </a:xfrm>
            <a:custGeom>
              <a:avLst/>
              <a:gdLst/>
              <a:ahLst/>
              <a:cxnLst/>
              <a:rect l="l" t="t" r="r" b="b"/>
              <a:pathLst>
                <a:path w="309" h="276" extrusionOk="0">
                  <a:moveTo>
                    <a:pt x="211" y="276"/>
                  </a:moveTo>
                  <a:cubicBezTo>
                    <a:pt x="1" y="227"/>
                    <a:pt x="211" y="98"/>
                    <a:pt x="211" y="0"/>
                  </a:cubicBezTo>
                  <a:cubicBezTo>
                    <a:pt x="308" y="33"/>
                    <a:pt x="147" y="162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1"/>
            <p:cNvSpPr/>
            <p:nvPr/>
          </p:nvSpPr>
          <p:spPr>
            <a:xfrm>
              <a:off x="928150" y="179955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195" y="130"/>
                  </a:moveTo>
                  <a:cubicBezTo>
                    <a:pt x="276" y="146"/>
                    <a:pt x="179" y="178"/>
                    <a:pt x="195" y="243"/>
                  </a:cubicBezTo>
                  <a:cubicBezTo>
                    <a:pt x="130" y="194"/>
                    <a:pt x="98" y="130"/>
                    <a:pt x="98" y="275"/>
                  </a:cubicBezTo>
                  <a:cubicBezTo>
                    <a:pt x="17" y="291"/>
                    <a:pt x="1" y="81"/>
                    <a:pt x="49" y="0"/>
                  </a:cubicBezTo>
                  <a:cubicBezTo>
                    <a:pt x="130" y="0"/>
                    <a:pt x="114" y="259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1"/>
            <p:cNvSpPr/>
            <p:nvPr/>
          </p:nvSpPr>
          <p:spPr>
            <a:xfrm>
              <a:off x="933425" y="1694725"/>
              <a:ext cx="9725" cy="16600"/>
            </a:xfrm>
            <a:custGeom>
              <a:avLst/>
              <a:gdLst/>
              <a:ahLst/>
              <a:cxnLst/>
              <a:rect l="l" t="t" r="r" b="b"/>
              <a:pathLst>
                <a:path w="389" h="664" extrusionOk="0">
                  <a:moveTo>
                    <a:pt x="243" y="567"/>
                  </a:moveTo>
                  <a:cubicBezTo>
                    <a:pt x="259" y="664"/>
                    <a:pt x="97" y="340"/>
                    <a:pt x="0" y="308"/>
                  </a:cubicBezTo>
                  <a:cubicBezTo>
                    <a:pt x="81" y="275"/>
                    <a:pt x="243" y="130"/>
                    <a:pt x="130" y="65"/>
                  </a:cubicBezTo>
                  <a:cubicBezTo>
                    <a:pt x="389" y="0"/>
                    <a:pt x="113" y="243"/>
                    <a:pt x="130" y="405"/>
                  </a:cubicBezTo>
                  <a:cubicBezTo>
                    <a:pt x="227" y="389"/>
                    <a:pt x="227" y="308"/>
                    <a:pt x="275" y="275"/>
                  </a:cubicBezTo>
                  <a:cubicBezTo>
                    <a:pt x="389" y="324"/>
                    <a:pt x="146" y="405"/>
                    <a:pt x="243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1"/>
            <p:cNvSpPr/>
            <p:nvPr/>
          </p:nvSpPr>
          <p:spPr>
            <a:xfrm>
              <a:off x="936250" y="1678125"/>
              <a:ext cx="16200" cy="8925"/>
            </a:xfrm>
            <a:custGeom>
              <a:avLst/>
              <a:gdLst/>
              <a:ahLst/>
              <a:cxnLst/>
              <a:rect l="l" t="t" r="r" b="b"/>
              <a:pathLst>
                <a:path w="648" h="357" extrusionOk="0">
                  <a:moveTo>
                    <a:pt x="583" y="146"/>
                  </a:moveTo>
                  <a:cubicBezTo>
                    <a:pt x="567" y="211"/>
                    <a:pt x="648" y="357"/>
                    <a:pt x="486" y="324"/>
                  </a:cubicBezTo>
                  <a:cubicBezTo>
                    <a:pt x="535" y="114"/>
                    <a:pt x="259" y="81"/>
                    <a:pt x="146" y="195"/>
                  </a:cubicBezTo>
                  <a:cubicBezTo>
                    <a:pt x="97" y="162"/>
                    <a:pt x="97" y="114"/>
                    <a:pt x="0" y="114"/>
                  </a:cubicBezTo>
                  <a:cubicBezTo>
                    <a:pt x="162" y="0"/>
                    <a:pt x="357" y="130"/>
                    <a:pt x="58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1"/>
            <p:cNvSpPr/>
            <p:nvPr/>
          </p:nvSpPr>
          <p:spPr>
            <a:xfrm>
              <a:off x="933000" y="1654250"/>
              <a:ext cx="12575" cy="15400"/>
            </a:xfrm>
            <a:custGeom>
              <a:avLst/>
              <a:gdLst/>
              <a:ahLst/>
              <a:cxnLst/>
              <a:rect l="l" t="t" r="r" b="b"/>
              <a:pathLst>
                <a:path w="503" h="616" extrusionOk="0">
                  <a:moveTo>
                    <a:pt x="163" y="534"/>
                  </a:moveTo>
                  <a:cubicBezTo>
                    <a:pt x="325" y="567"/>
                    <a:pt x="454" y="437"/>
                    <a:pt x="503" y="502"/>
                  </a:cubicBezTo>
                  <a:cubicBezTo>
                    <a:pt x="470" y="615"/>
                    <a:pt x="308" y="518"/>
                    <a:pt x="179" y="599"/>
                  </a:cubicBezTo>
                  <a:cubicBezTo>
                    <a:pt x="195" y="551"/>
                    <a:pt x="130" y="534"/>
                    <a:pt x="82" y="534"/>
                  </a:cubicBezTo>
                  <a:cubicBezTo>
                    <a:pt x="179" y="340"/>
                    <a:pt x="1" y="259"/>
                    <a:pt x="66" y="0"/>
                  </a:cubicBezTo>
                  <a:cubicBezTo>
                    <a:pt x="147" y="33"/>
                    <a:pt x="195" y="114"/>
                    <a:pt x="114" y="162"/>
                  </a:cubicBezTo>
                  <a:cubicBezTo>
                    <a:pt x="308" y="97"/>
                    <a:pt x="260" y="292"/>
                    <a:pt x="406" y="405"/>
                  </a:cubicBezTo>
                  <a:lnTo>
                    <a:pt x="163" y="405"/>
                  </a:lnTo>
                  <a:cubicBezTo>
                    <a:pt x="163" y="453"/>
                    <a:pt x="163" y="486"/>
                    <a:pt x="163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1"/>
            <p:cNvSpPr/>
            <p:nvPr/>
          </p:nvSpPr>
          <p:spPr>
            <a:xfrm>
              <a:off x="882425" y="1629550"/>
              <a:ext cx="10125" cy="10550"/>
            </a:xfrm>
            <a:custGeom>
              <a:avLst/>
              <a:gdLst/>
              <a:ahLst/>
              <a:cxnLst/>
              <a:rect l="l" t="t" r="r" b="b"/>
              <a:pathLst>
                <a:path w="405" h="422" extrusionOk="0">
                  <a:moveTo>
                    <a:pt x="0" y="179"/>
                  </a:moveTo>
                  <a:cubicBezTo>
                    <a:pt x="243" y="227"/>
                    <a:pt x="162" y="65"/>
                    <a:pt x="243" y="1"/>
                  </a:cubicBezTo>
                  <a:cubicBezTo>
                    <a:pt x="405" y="82"/>
                    <a:pt x="33" y="422"/>
                    <a:pt x="0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1"/>
            <p:cNvSpPr/>
            <p:nvPr/>
          </p:nvSpPr>
          <p:spPr>
            <a:xfrm>
              <a:off x="950400" y="1595150"/>
              <a:ext cx="2875" cy="12175"/>
            </a:xfrm>
            <a:custGeom>
              <a:avLst/>
              <a:gdLst/>
              <a:ahLst/>
              <a:cxnLst/>
              <a:rect l="l" t="t" r="r" b="b"/>
              <a:pathLst>
                <a:path w="115" h="487" extrusionOk="0">
                  <a:moveTo>
                    <a:pt x="98" y="1"/>
                  </a:moveTo>
                  <a:cubicBezTo>
                    <a:pt x="114" y="82"/>
                    <a:pt x="98" y="486"/>
                    <a:pt x="1" y="114"/>
                  </a:cubicBezTo>
                  <a:cubicBezTo>
                    <a:pt x="33" y="82"/>
                    <a:pt x="66" y="49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1"/>
            <p:cNvSpPr/>
            <p:nvPr/>
          </p:nvSpPr>
          <p:spPr>
            <a:xfrm>
              <a:off x="941925" y="1583000"/>
              <a:ext cx="8925" cy="14200"/>
            </a:xfrm>
            <a:custGeom>
              <a:avLst/>
              <a:gdLst/>
              <a:ahLst/>
              <a:cxnLst/>
              <a:rect l="l" t="t" r="r" b="b"/>
              <a:pathLst>
                <a:path w="357" h="568" extrusionOk="0">
                  <a:moveTo>
                    <a:pt x="227" y="98"/>
                  </a:moveTo>
                  <a:cubicBezTo>
                    <a:pt x="324" y="211"/>
                    <a:pt x="356" y="357"/>
                    <a:pt x="340" y="503"/>
                  </a:cubicBezTo>
                  <a:cubicBezTo>
                    <a:pt x="227" y="422"/>
                    <a:pt x="146" y="535"/>
                    <a:pt x="49" y="568"/>
                  </a:cubicBezTo>
                  <a:cubicBezTo>
                    <a:pt x="0" y="454"/>
                    <a:pt x="65" y="325"/>
                    <a:pt x="194" y="292"/>
                  </a:cubicBezTo>
                  <a:cubicBezTo>
                    <a:pt x="146" y="244"/>
                    <a:pt x="113" y="292"/>
                    <a:pt x="0" y="260"/>
                  </a:cubicBezTo>
                  <a:cubicBezTo>
                    <a:pt x="65" y="211"/>
                    <a:pt x="65" y="114"/>
                    <a:pt x="0" y="66"/>
                  </a:cubicBezTo>
                  <a:cubicBezTo>
                    <a:pt x="32" y="1"/>
                    <a:pt x="65" y="195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1"/>
            <p:cNvSpPr/>
            <p:nvPr/>
          </p:nvSpPr>
          <p:spPr>
            <a:xfrm>
              <a:off x="939900" y="1496400"/>
              <a:ext cx="17425" cy="89875"/>
            </a:xfrm>
            <a:custGeom>
              <a:avLst/>
              <a:gdLst/>
              <a:ahLst/>
              <a:cxnLst/>
              <a:rect l="l" t="t" r="r" b="b"/>
              <a:pathLst>
                <a:path w="697" h="3595" extrusionOk="0">
                  <a:moveTo>
                    <a:pt x="696" y="3594"/>
                  </a:moveTo>
                  <a:cubicBezTo>
                    <a:pt x="453" y="3449"/>
                    <a:pt x="194" y="2898"/>
                    <a:pt x="178" y="2558"/>
                  </a:cubicBezTo>
                  <a:cubicBezTo>
                    <a:pt x="178" y="2510"/>
                    <a:pt x="97" y="2526"/>
                    <a:pt x="49" y="2526"/>
                  </a:cubicBezTo>
                  <a:cubicBezTo>
                    <a:pt x="97" y="2429"/>
                    <a:pt x="130" y="2413"/>
                    <a:pt x="275" y="2445"/>
                  </a:cubicBezTo>
                  <a:cubicBezTo>
                    <a:pt x="275" y="2299"/>
                    <a:pt x="211" y="2299"/>
                    <a:pt x="324" y="2218"/>
                  </a:cubicBezTo>
                  <a:cubicBezTo>
                    <a:pt x="291" y="2170"/>
                    <a:pt x="259" y="2137"/>
                    <a:pt x="178" y="2154"/>
                  </a:cubicBezTo>
                  <a:cubicBezTo>
                    <a:pt x="227" y="1555"/>
                    <a:pt x="162" y="939"/>
                    <a:pt x="0" y="373"/>
                  </a:cubicBezTo>
                  <a:cubicBezTo>
                    <a:pt x="146" y="470"/>
                    <a:pt x="65" y="260"/>
                    <a:pt x="275" y="292"/>
                  </a:cubicBezTo>
                  <a:cubicBezTo>
                    <a:pt x="243" y="276"/>
                    <a:pt x="227" y="243"/>
                    <a:pt x="227" y="195"/>
                  </a:cubicBezTo>
                  <a:cubicBezTo>
                    <a:pt x="130" y="211"/>
                    <a:pt x="194" y="324"/>
                    <a:pt x="32" y="308"/>
                  </a:cubicBezTo>
                  <a:cubicBezTo>
                    <a:pt x="130" y="146"/>
                    <a:pt x="65" y="65"/>
                    <a:pt x="324" y="1"/>
                  </a:cubicBezTo>
                  <a:cubicBezTo>
                    <a:pt x="453" y="49"/>
                    <a:pt x="97" y="179"/>
                    <a:pt x="421" y="162"/>
                  </a:cubicBezTo>
                  <a:cubicBezTo>
                    <a:pt x="437" y="1182"/>
                    <a:pt x="389" y="1749"/>
                    <a:pt x="389" y="2915"/>
                  </a:cubicBezTo>
                  <a:cubicBezTo>
                    <a:pt x="356" y="3012"/>
                    <a:pt x="486" y="2979"/>
                    <a:pt x="534" y="3012"/>
                  </a:cubicBezTo>
                  <a:cubicBezTo>
                    <a:pt x="453" y="3044"/>
                    <a:pt x="534" y="3174"/>
                    <a:pt x="437" y="3190"/>
                  </a:cubicBezTo>
                  <a:cubicBezTo>
                    <a:pt x="486" y="3254"/>
                    <a:pt x="567" y="3287"/>
                    <a:pt x="648" y="3287"/>
                  </a:cubicBezTo>
                  <a:cubicBezTo>
                    <a:pt x="664" y="3368"/>
                    <a:pt x="583" y="3546"/>
                    <a:pt x="696" y="35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1"/>
            <p:cNvSpPr/>
            <p:nvPr/>
          </p:nvSpPr>
          <p:spPr>
            <a:xfrm>
              <a:off x="1042275" y="1447825"/>
              <a:ext cx="25925" cy="70050"/>
            </a:xfrm>
            <a:custGeom>
              <a:avLst/>
              <a:gdLst/>
              <a:ahLst/>
              <a:cxnLst/>
              <a:rect l="l" t="t" r="r" b="b"/>
              <a:pathLst>
                <a:path w="1037" h="2802" extrusionOk="0">
                  <a:moveTo>
                    <a:pt x="567" y="2802"/>
                  </a:moveTo>
                  <a:cubicBezTo>
                    <a:pt x="422" y="2802"/>
                    <a:pt x="503" y="2640"/>
                    <a:pt x="422" y="2591"/>
                  </a:cubicBezTo>
                  <a:cubicBezTo>
                    <a:pt x="373" y="2623"/>
                    <a:pt x="341" y="2656"/>
                    <a:pt x="325" y="2704"/>
                  </a:cubicBezTo>
                  <a:cubicBezTo>
                    <a:pt x="1" y="2494"/>
                    <a:pt x="244" y="2138"/>
                    <a:pt x="163" y="1830"/>
                  </a:cubicBezTo>
                  <a:cubicBezTo>
                    <a:pt x="438" y="1927"/>
                    <a:pt x="519" y="1150"/>
                    <a:pt x="244" y="1085"/>
                  </a:cubicBezTo>
                  <a:cubicBezTo>
                    <a:pt x="195" y="988"/>
                    <a:pt x="357" y="1021"/>
                    <a:pt x="373" y="956"/>
                  </a:cubicBezTo>
                  <a:cubicBezTo>
                    <a:pt x="308" y="875"/>
                    <a:pt x="179" y="826"/>
                    <a:pt x="130" y="713"/>
                  </a:cubicBezTo>
                  <a:cubicBezTo>
                    <a:pt x="195" y="746"/>
                    <a:pt x="260" y="762"/>
                    <a:pt x="325" y="746"/>
                  </a:cubicBezTo>
                  <a:cubicBezTo>
                    <a:pt x="244" y="600"/>
                    <a:pt x="551" y="535"/>
                    <a:pt x="648" y="406"/>
                  </a:cubicBezTo>
                  <a:cubicBezTo>
                    <a:pt x="519" y="373"/>
                    <a:pt x="551" y="260"/>
                    <a:pt x="600" y="179"/>
                  </a:cubicBezTo>
                  <a:cubicBezTo>
                    <a:pt x="713" y="325"/>
                    <a:pt x="778" y="147"/>
                    <a:pt x="746" y="1"/>
                  </a:cubicBezTo>
                  <a:cubicBezTo>
                    <a:pt x="875" y="195"/>
                    <a:pt x="1037" y="260"/>
                    <a:pt x="1037" y="470"/>
                  </a:cubicBezTo>
                  <a:cubicBezTo>
                    <a:pt x="972" y="470"/>
                    <a:pt x="972" y="422"/>
                    <a:pt x="891" y="406"/>
                  </a:cubicBezTo>
                  <a:cubicBezTo>
                    <a:pt x="762" y="519"/>
                    <a:pt x="713" y="681"/>
                    <a:pt x="762" y="843"/>
                  </a:cubicBezTo>
                  <a:cubicBezTo>
                    <a:pt x="681" y="891"/>
                    <a:pt x="600" y="891"/>
                    <a:pt x="519" y="843"/>
                  </a:cubicBezTo>
                  <a:cubicBezTo>
                    <a:pt x="681" y="956"/>
                    <a:pt x="470" y="1247"/>
                    <a:pt x="778" y="1312"/>
                  </a:cubicBezTo>
                  <a:cubicBezTo>
                    <a:pt x="729" y="1393"/>
                    <a:pt x="665" y="1442"/>
                    <a:pt x="681" y="1555"/>
                  </a:cubicBezTo>
                  <a:cubicBezTo>
                    <a:pt x="487" y="1523"/>
                    <a:pt x="697" y="1458"/>
                    <a:pt x="681" y="1345"/>
                  </a:cubicBezTo>
                  <a:cubicBezTo>
                    <a:pt x="632" y="1312"/>
                    <a:pt x="584" y="1296"/>
                    <a:pt x="535" y="1280"/>
                  </a:cubicBezTo>
                  <a:cubicBezTo>
                    <a:pt x="519" y="1782"/>
                    <a:pt x="519" y="2300"/>
                    <a:pt x="567" y="28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1"/>
            <p:cNvSpPr/>
            <p:nvPr/>
          </p:nvSpPr>
          <p:spPr>
            <a:xfrm>
              <a:off x="1094900" y="1504500"/>
              <a:ext cx="5700" cy="12150"/>
            </a:xfrm>
            <a:custGeom>
              <a:avLst/>
              <a:gdLst/>
              <a:ahLst/>
              <a:cxnLst/>
              <a:rect l="l" t="t" r="r" b="b"/>
              <a:pathLst>
                <a:path w="228" h="486" extrusionOk="0">
                  <a:moveTo>
                    <a:pt x="227" y="178"/>
                  </a:moveTo>
                  <a:cubicBezTo>
                    <a:pt x="98" y="243"/>
                    <a:pt x="146" y="437"/>
                    <a:pt x="0" y="486"/>
                  </a:cubicBezTo>
                  <a:cubicBezTo>
                    <a:pt x="0" y="340"/>
                    <a:pt x="130" y="162"/>
                    <a:pt x="81" y="81"/>
                  </a:cubicBezTo>
                  <a:cubicBezTo>
                    <a:pt x="114" y="0"/>
                    <a:pt x="179" y="162"/>
                    <a:pt x="22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1"/>
            <p:cNvSpPr/>
            <p:nvPr/>
          </p:nvSpPr>
          <p:spPr>
            <a:xfrm>
              <a:off x="1687000" y="1486675"/>
              <a:ext cx="11375" cy="9350"/>
            </a:xfrm>
            <a:custGeom>
              <a:avLst/>
              <a:gdLst/>
              <a:ahLst/>
              <a:cxnLst/>
              <a:rect l="l" t="t" r="r" b="b"/>
              <a:pathLst>
                <a:path w="455" h="374" extrusionOk="0">
                  <a:moveTo>
                    <a:pt x="195" y="373"/>
                  </a:moveTo>
                  <a:cubicBezTo>
                    <a:pt x="130" y="341"/>
                    <a:pt x="66" y="325"/>
                    <a:pt x="1" y="341"/>
                  </a:cubicBezTo>
                  <a:cubicBezTo>
                    <a:pt x="147" y="292"/>
                    <a:pt x="244" y="195"/>
                    <a:pt x="147" y="66"/>
                  </a:cubicBezTo>
                  <a:cubicBezTo>
                    <a:pt x="179" y="33"/>
                    <a:pt x="260" y="50"/>
                    <a:pt x="276" y="1"/>
                  </a:cubicBezTo>
                  <a:cubicBezTo>
                    <a:pt x="454" y="17"/>
                    <a:pt x="276" y="82"/>
                    <a:pt x="325" y="195"/>
                  </a:cubicBezTo>
                  <a:cubicBezTo>
                    <a:pt x="195" y="195"/>
                    <a:pt x="195" y="276"/>
                    <a:pt x="195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1"/>
            <p:cNvSpPr/>
            <p:nvPr/>
          </p:nvSpPr>
          <p:spPr>
            <a:xfrm>
              <a:off x="996950" y="1482225"/>
              <a:ext cx="7325" cy="14200"/>
            </a:xfrm>
            <a:custGeom>
              <a:avLst/>
              <a:gdLst/>
              <a:ahLst/>
              <a:cxnLst/>
              <a:rect l="l" t="t" r="r" b="b"/>
              <a:pathLst>
                <a:path w="293" h="568" extrusionOk="0">
                  <a:moveTo>
                    <a:pt x="195" y="66"/>
                  </a:moveTo>
                  <a:cubicBezTo>
                    <a:pt x="260" y="276"/>
                    <a:pt x="227" y="373"/>
                    <a:pt x="292" y="568"/>
                  </a:cubicBezTo>
                  <a:cubicBezTo>
                    <a:pt x="227" y="551"/>
                    <a:pt x="195" y="535"/>
                    <a:pt x="195" y="470"/>
                  </a:cubicBezTo>
                  <a:cubicBezTo>
                    <a:pt x="146" y="503"/>
                    <a:pt x="98" y="503"/>
                    <a:pt x="49" y="503"/>
                  </a:cubicBezTo>
                  <a:cubicBezTo>
                    <a:pt x="195" y="325"/>
                    <a:pt x="98" y="179"/>
                    <a:pt x="1" y="1"/>
                  </a:cubicBezTo>
                  <a:cubicBezTo>
                    <a:pt x="33" y="49"/>
                    <a:pt x="195" y="292"/>
                    <a:pt x="19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1"/>
            <p:cNvSpPr/>
            <p:nvPr/>
          </p:nvSpPr>
          <p:spPr>
            <a:xfrm>
              <a:off x="995750" y="1468875"/>
              <a:ext cx="8100" cy="4875"/>
            </a:xfrm>
            <a:custGeom>
              <a:avLst/>
              <a:gdLst/>
              <a:ahLst/>
              <a:cxnLst/>
              <a:rect l="l" t="t" r="r" b="b"/>
              <a:pathLst>
                <a:path w="324" h="195" extrusionOk="0">
                  <a:moveTo>
                    <a:pt x="130" y="130"/>
                  </a:moveTo>
                  <a:cubicBezTo>
                    <a:pt x="0" y="195"/>
                    <a:pt x="178" y="1"/>
                    <a:pt x="324" y="33"/>
                  </a:cubicBezTo>
                  <a:cubicBezTo>
                    <a:pt x="275" y="65"/>
                    <a:pt x="259" y="114"/>
                    <a:pt x="275" y="163"/>
                  </a:cubicBezTo>
                  <a:cubicBezTo>
                    <a:pt x="211" y="179"/>
                    <a:pt x="146" y="33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1"/>
            <p:cNvSpPr/>
            <p:nvPr/>
          </p:nvSpPr>
          <p:spPr>
            <a:xfrm>
              <a:off x="967825" y="1457550"/>
              <a:ext cx="8925" cy="10950"/>
            </a:xfrm>
            <a:custGeom>
              <a:avLst/>
              <a:gdLst/>
              <a:ahLst/>
              <a:cxnLst/>
              <a:rect l="l" t="t" r="r" b="b"/>
              <a:pathLst>
                <a:path w="357" h="438" extrusionOk="0">
                  <a:moveTo>
                    <a:pt x="146" y="437"/>
                  </a:moveTo>
                  <a:cubicBezTo>
                    <a:pt x="97" y="437"/>
                    <a:pt x="97" y="421"/>
                    <a:pt x="97" y="405"/>
                  </a:cubicBezTo>
                  <a:lnTo>
                    <a:pt x="0" y="405"/>
                  </a:lnTo>
                  <a:cubicBezTo>
                    <a:pt x="227" y="357"/>
                    <a:pt x="0" y="0"/>
                    <a:pt x="324" y="33"/>
                  </a:cubicBezTo>
                  <a:cubicBezTo>
                    <a:pt x="356" y="97"/>
                    <a:pt x="259" y="97"/>
                    <a:pt x="194" y="97"/>
                  </a:cubicBezTo>
                  <a:cubicBezTo>
                    <a:pt x="146" y="243"/>
                    <a:pt x="162" y="340"/>
                    <a:pt x="146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1"/>
            <p:cNvSpPr/>
            <p:nvPr/>
          </p:nvSpPr>
          <p:spPr>
            <a:xfrm>
              <a:off x="883625" y="1432450"/>
              <a:ext cx="18650" cy="16625"/>
            </a:xfrm>
            <a:custGeom>
              <a:avLst/>
              <a:gdLst/>
              <a:ahLst/>
              <a:cxnLst/>
              <a:rect l="l" t="t" r="r" b="b"/>
              <a:pathLst>
                <a:path w="746" h="665" extrusionOk="0">
                  <a:moveTo>
                    <a:pt x="17" y="195"/>
                  </a:moveTo>
                  <a:cubicBezTo>
                    <a:pt x="1" y="98"/>
                    <a:pt x="130" y="98"/>
                    <a:pt x="114" y="1"/>
                  </a:cubicBezTo>
                  <a:cubicBezTo>
                    <a:pt x="163" y="65"/>
                    <a:pt x="325" y="146"/>
                    <a:pt x="260" y="260"/>
                  </a:cubicBezTo>
                  <a:cubicBezTo>
                    <a:pt x="341" y="260"/>
                    <a:pt x="357" y="227"/>
                    <a:pt x="454" y="227"/>
                  </a:cubicBezTo>
                  <a:cubicBezTo>
                    <a:pt x="454" y="357"/>
                    <a:pt x="389" y="357"/>
                    <a:pt x="454" y="470"/>
                  </a:cubicBezTo>
                  <a:cubicBezTo>
                    <a:pt x="519" y="454"/>
                    <a:pt x="551" y="422"/>
                    <a:pt x="551" y="357"/>
                  </a:cubicBezTo>
                  <a:cubicBezTo>
                    <a:pt x="681" y="405"/>
                    <a:pt x="584" y="470"/>
                    <a:pt x="745" y="519"/>
                  </a:cubicBezTo>
                  <a:cubicBezTo>
                    <a:pt x="729" y="600"/>
                    <a:pt x="551" y="519"/>
                    <a:pt x="503" y="503"/>
                  </a:cubicBezTo>
                  <a:cubicBezTo>
                    <a:pt x="454" y="551"/>
                    <a:pt x="373" y="583"/>
                    <a:pt x="373" y="664"/>
                  </a:cubicBezTo>
                  <a:cubicBezTo>
                    <a:pt x="325" y="648"/>
                    <a:pt x="308" y="583"/>
                    <a:pt x="227" y="600"/>
                  </a:cubicBezTo>
                  <a:cubicBezTo>
                    <a:pt x="163" y="389"/>
                    <a:pt x="211" y="292"/>
                    <a:pt x="1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1"/>
            <p:cNvSpPr/>
            <p:nvPr/>
          </p:nvSpPr>
          <p:spPr>
            <a:xfrm>
              <a:off x="1133750" y="1436500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95" y="260"/>
                  </a:moveTo>
                  <a:cubicBezTo>
                    <a:pt x="195" y="292"/>
                    <a:pt x="162" y="292"/>
                    <a:pt x="146" y="260"/>
                  </a:cubicBezTo>
                  <a:cubicBezTo>
                    <a:pt x="98" y="292"/>
                    <a:pt x="98" y="341"/>
                    <a:pt x="1" y="324"/>
                  </a:cubicBezTo>
                  <a:cubicBezTo>
                    <a:pt x="33" y="227"/>
                    <a:pt x="146" y="179"/>
                    <a:pt x="195" y="98"/>
                  </a:cubicBezTo>
                  <a:cubicBezTo>
                    <a:pt x="341" y="1"/>
                    <a:pt x="98" y="276"/>
                    <a:pt x="195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1"/>
            <p:cNvSpPr/>
            <p:nvPr/>
          </p:nvSpPr>
          <p:spPr>
            <a:xfrm>
              <a:off x="1099750" y="1375400"/>
              <a:ext cx="18250" cy="60325"/>
            </a:xfrm>
            <a:custGeom>
              <a:avLst/>
              <a:gdLst/>
              <a:ahLst/>
              <a:cxnLst/>
              <a:rect l="l" t="t" r="r" b="b"/>
              <a:pathLst>
                <a:path w="730" h="2413" extrusionOk="0">
                  <a:moveTo>
                    <a:pt x="389" y="2412"/>
                  </a:moveTo>
                  <a:cubicBezTo>
                    <a:pt x="308" y="2364"/>
                    <a:pt x="179" y="2347"/>
                    <a:pt x="195" y="2218"/>
                  </a:cubicBezTo>
                  <a:cubicBezTo>
                    <a:pt x="438" y="2347"/>
                    <a:pt x="114" y="2007"/>
                    <a:pt x="227" y="1910"/>
                  </a:cubicBezTo>
                  <a:cubicBezTo>
                    <a:pt x="211" y="1878"/>
                    <a:pt x="17" y="1829"/>
                    <a:pt x="33" y="1878"/>
                  </a:cubicBezTo>
                  <a:cubicBezTo>
                    <a:pt x="114" y="1732"/>
                    <a:pt x="98" y="1214"/>
                    <a:pt x="308" y="1004"/>
                  </a:cubicBezTo>
                  <a:cubicBezTo>
                    <a:pt x="1" y="939"/>
                    <a:pt x="405" y="761"/>
                    <a:pt x="98" y="712"/>
                  </a:cubicBezTo>
                  <a:cubicBezTo>
                    <a:pt x="98" y="648"/>
                    <a:pt x="276" y="680"/>
                    <a:pt x="292" y="631"/>
                  </a:cubicBezTo>
                  <a:cubicBezTo>
                    <a:pt x="130" y="469"/>
                    <a:pt x="389" y="291"/>
                    <a:pt x="341" y="162"/>
                  </a:cubicBezTo>
                  <a:cubicBezTo>
                    <a:pt x="357" y="113"/>
                    <a:pt x="713" y="210"/>
                    <a:pt x="519" y="65"/>
                  </a:cubicBezTo>
                  <a:cubicBezTo>
                    <a:pt x="729" y="0"/>
                    <a:pt x="632" y="243"/>
                    <a:pt x="438" y="259"/>
                  </a:cubicBezTo>
                  <a:cubicBezTo>
                    <a:pt x="454" y="389"/>
                    <a:pt x="422" y="534"/>
                    <a:pt x="341" y="631"/>
                  </a:cubicBezTo>
                  <a:cubicBezTo>
                    <a:pt x="357" y="696"/>
                    <a:pt x="438" y="712"/>
                    <a:pt x="551" y="696"/>
                  </a:cubicBezTo>
                  <a:cubicBezTo>
                    <a:pt x="519" y="907"/>
                    <a:pt x="422" y="907"/>
                    <a:pt x="551" y="1068"/>
                  </a:cubicBezTo>
                  <a:cubicBezTo>
                    <a:pt x="33" y="1004"/>
                    <a:pt x="551" y="1538"/>
                    <a:pt x="179" y="1716"/>
                  </a:cubicBezTo>
                  <a:cubicBezTo>
                    <a:pt x="373" y="1878"/>
                    <a:pt x="292" y="2137"/>
                    <a:pt x="389" y="24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1"/>
            <p:cNvSpPr/>
            <p:nvPr/>
          </p:nvSpPr>
          <p:spPr>
            <a:xfrm>
              <a:off x="1009500" y="1359200"/>
              <a:ext cx="55075" cy="76525"/>
            </a:xfrm>
            <a:custGeom>
              <a:avLst/>
              <a:gdLst/>
              <a:ahLst/>
              <a:cxnLst/>
              <a:rect l="l" t="t" r="r" b="b"/>
              <a:pathLst>
                <a:path w="2203" h="3061" extrusionOk="0">
                  <a:moveTo>
                    <a:pt x="535" y="2396"/>
                  </a:moveTo>
                  <a:cubicBezTo>
                    <a:pt x="454" y="2364"/>
                    <a:pt x="438" y="2299"/>
                    <a:pt x="438" y="2202"/>
                  </a:cubicBezTo>
                  <a:cubicBezTo>
                    <a:pt x="308" y="2170"/>
                    <a:pt x="308" y="2251"/>
                    <a:pt x="195" y="2235"/>
                  </a:cubicBezTo>
                  <a:cubicBezTo>
                    <a:pt x="195" y="2040"/>
                    <a:pt x="82" y="1959"/>
                    <a:pt x="1" y="1830"/>
                  </a:cubicBezTo>
                  <a:cubicBezTo>
                    <a:pt x="292" y="1911"/>
                    <a:pt x="162" y="1134"/>
                    <a:pt x="551" y="1085"/>
                  </a:cubicBezTo>
                  <a:cubicBezTo>
                    <a:pt x="519" y="1053"/>
                    <a:pt x="502" y="1004"/>
                    <a:pt x="502" y="956"/>
                  </a:cubicBezTo>
                  <a:cubicBezTo>
                    <a:pt x="632" y="907"/>
                    <a:pt x="729" y="778"/>
                    <a:pt x="745" y="648"/>
                  </a:cubicBezTo>
                  <a:cubicBezTo>
                    <a:pt x="1085" y="486"/>
                    <a:pt x="1150" y="98"/>
                    <a:pt x="1441" y="0"/>
                  </a:cubicBezTo>
                  <a:cubicBezTo>
                    <a:pt x="1360" y="98"/>
                    <a:pt x="1490" y="292"/>
                    <a:pt x="1506" y="227"/>
                  </a:cubicBezTo>
                  <a:cubicBezTo>
                    <a:pt x="1652" y="810"/>
                    <a:pt x="1004" y="1830"/>
                    <a:pt x="1636" y="2283"/>
                  </a:cubicBezTo>
                  <a:cubicBezTo>
                    <a:pt x="1717" y="2170"/>
                    <a:pt x="1409" y="2073"/>
                    <a:pt x="1490" y="1846"/>
                  </a:cubicBezTo>
                  <a:cubicBezTo>
                    <a:pt x="1636" y="2024"/>
                    <a:pt x="1846" y="2040"/>
                    <a:pt x="1976" y="2283"/>
                  </a:cubicBezTo>
                  <a:cubicBezTo>
                    <a:pt x="2105" y="2283"/>
                    <a:pt x="1911" y="2056"/>
                    <a:pt x="2121" y="2105"/>
                  </a:cubicBezTo>
                  <a:cubicBezTo>
                    <a:pt x="2202" y="2170"/>
                    <a:pt x="2073" y="2218"/>
                    <a:pt x="2121" y="2348"/>
                  </a:cubicBezTo>
                  <a:cubicBezTo>
                    <a:pt x="1798" y="2202"/>
                    <a:pt x="1846" y="2672"/>
                    <a:pt x="1878" y="2785"/>
                  </a:cubicBezTo>
                  <a:cubicBezTo>
                    <a:pt x="1798" y="2785"/>
                    <a:pt x="1830" y="2688"/>
                    <a:pt x="1684" y="2720"/>
                  </a:cubicBezTo>
                  <a:cubicBezTo>
                    <a:pt x="1652" y="2591"/>
                    <a:pt x="1798" y="2510"/>
                    <a:pt x="1684" y="2413"/>
                  </a:cubicBezTo>
                  <a:cubicBezTo>
                    <a:pt x="1360" y="2558"/>
                    <a:pt x="1571" y="2801"/>
                    <a:pt x="1506" y="3060"/>
                  </a:cubicBezTo>
                  <a:cubicBezTo>
                    <a:pt x="1458" y="2801"/>
                    <a:pt x="972" y="2574"/>
                    <a:pt x="810" y="2283"/>
                  </a:cubicBezTo>
                  <a:cubicBezTo>
                    <a:pt x="859" y="2154"/>
                    <a:pt x="859" y="1975"/>
                    <a:pt x="616" y="1959"/>
                  </a:cubicBezTo>
                  <a:cubicBezTo>
                    <a:pt x="632" y="1878"/>
                    <a:pt x="778" y="1895"/>
                    <a:pt x="761" y="1781"/>
                  </a:cubicBezTo>
                  <a:cubicBezTo>
                    <a:pt x="664" y="1684"/>
                    <a:pt x="502" y="1797"/>
                    <a:pt x="551" y="1555"/>
                  </a:cubicBezTo>
                  <a:cubicBezTo>
                    <a:pt x="502" y="1506"/>
                    <a:pt x="421" y="1474"/>
                    <a:pt x="357" y="1490"/>
                  </a:cubicBezTo>
                  <a:cubicBezTo>
                    <a:pt x="146" y="1587"/>
                    <a:pt x="421" y="1927"/>
                    <a:pt x="162" y="1862"/>
                  </a:cubicBezTo>
                  <a:cubicBezTo>
                    <a:pt x="146" y="1927"/>
                    <a:pt x="260" y="1911"/>
                    <a:pt x="260" y="1959"/>
                  </a:cubicBezTo>
                  <a:cubicBezTo>
                    <a:pt x="373" y="1975"/>
                    <a:pt x="227" y="1814"/>
                    <a:pt x="405" y="1862"/>
                  </a:cubicBezTo>
                  <a:cubicBezTo>
                    <a:pt x="502" y="1911"/>
                    <a:pt x="438" y="2024"/>
                    <a:pt x="260" y="1992"/>
                  </a:cubicBezTo>
                  <a:cubicBezTo>
                    <a:pt x="324" y="2170"/>
                    <a:pt x="567" y="2186"/>
                    <a:pt x="535" y="23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1"/>
            <p:cNvSpPr/>
            <p:nvPr/>
          </p:nvSpPr>
          <p:spPr>
            <a:xfrm>
              <a:off x="1116350" y="1420725"/>
              <a:ext cx="8925" cy="4875"/>
            </a:xfrm>
            <a:custGeom>
              <a:avLst/>
              <a:gdLst/>
              <a:ahLst/>
              <a:cxnLst/>
              <a:rect l="l" t="t" r="r" b="b"/>
              <a:pathLst>
                <a:path w="357" h="195" extrusionOk="0">
                  <a:moveTo>
                    <a:pt x="114" y="194"/>
                  </a:moveTo>
                  <a:cubicBezTo>
                    <a:pt x="0" y="194"/>
                    <a:pt x="179" y="113"/>
                    <a:pt x="114" y="33"/>
                  </a:cubicBezTo>
                  <a:cubicBezTo>
                    <a:pt x="259" y="0"/>
                    <a:pt x="243" y="16"/>
                    <a:pt x="357" y="65"/>
                  </a:cubicBezTo>
                  <a:cubicBezTo>
                    <a:pt x="243" y="97"/>
                    <a:pt x="130" y="49"/>
                    <a:pt x="114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1"/>
            <p:cNvSpPr/>
            <p:nvPr/>
          </p:nvSpPr>
          <p:spPr>
            <a:xfrm>
              <a:off x="1115950" y="1379425"/>
              <a:ext cx="4475" cy="10950"/>
            </a:xfrm>
            <a:custGeom>
              <a:avLst/>
              <a:gdLst/>
              <a:ahLst/>
              <a:cxnLst/>
              <a:rect l="l" t="t" r="r" b="b"/>
              <a:pathLst>
                <a:path w="179" h="438" extrusionOk="0">
                  <a:moveTo>
                    <a:pt x="0" y="438"/>
                  </a:moveTo>
                  <a:cubicBezTo>
                    <a:pt x="0" y="276"/>
                    <a:pt x="33" y="130"/>
                    <a:pt x="81" y="1"/>
                  </a:cubicBezTo>
                  <a:cubicBezTo>
                    <a:pt x="81" y="33"/>
                    <a:pt x="178" y="406"/>
                    <a:pt x="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1"/>
            <p:cNvSpPr/>
            <p:nvPr/>
          </p:nvSpPr>
          <p:spPr>
            <a:xfrm>
              <a:off x="1062525" y="1376600"/>
              <a:ext cx="12975" cy="14200"/>
            </a:xfrm>
            <a:custGeom>
              <a:avLst/>
              <a:gdLst/>
              <a:ahLst/>
              <a:cxnLst/>
              <a:rect l="l" t="t" r="r" b="b"/>
              <a:pathLst>
                <a:path w="519" h="568" extrusionOk="0">
                  <a:moveTo>
                    <a:pt x="114" y="1"/>
                  </a:moveTo>
                  <a:cubicBezTo>
                    <a:pt x="518" y="33"/>
                    <a:pt x="97" y="405"/>
                    <a:pt x="33" y="567"/>
                  </a:cubicBezTo>
                  <a:cubicBezTo>
                    <a:pt x="17" y="357"/>
                    <a:pt x="0" y="146"/>
                    <a:pt x="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1"/>
            <p:cNvSpPr/>
            <p:nvPr/>
          </p:nvSpPr>
          <p:spPr>
            <a:xfrm>
              <a:off x="1346225" y="1352325"/>
              <a:ext cx="8525" cy="8125"/>
            </a:xfrm>
            <a:custGeom>
              <a:avLst/>
              <a:gdLst/>
              <a:ahLst/>
              <a:cxnLst/>
              <a:rect l="l" t="t" r="r" b="b"/>
              <a:pathLst>
                <a:path w="341" h="325" extrusionOk="0">
                  <a:moveTo>
                    <a:pt x="33" y="275"/>
                  </a:moveTo>
                  <a:cubicBezTo>
                    <a:pt x="1" y="146"/>
                    <a:pt x="227" y="178"/>
                    <a:pt x="260" y="81"/>
                  </a:cubicBezTo>
                  <a:cubicBezTo>
                    <a:pt x="341" y="0"/>
                    <a:pt x="227" y="324"/>
                    <a:pt x="33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1"/>
            <p:cNvSpPr/>
            <p:nvPr/>
          </p:nvSpPr>
          <p:spPr>
            <a:xfrm>
              <a:off x="1639250" y="1279875"/>
              <a:ext cx="8125" cy="4875"/>
            </a:xfrm>
            <a:custGeom>
              <a:avLst/>
              <a:gdLst/>
              <a:ahLst/>
              <a:cxnLst/>
              <a:rect l="l" t="t" r="r" b="b"/>
              <a:pathLst>
                <a:path w="325" h="195" extrusionOk="0">
                  <a:moveTo>
                    <a:pt x="1" y="195"/>
                  </a:moveTo>
                  <a:cubicBezTo>
                    <a:pt x="1" y="65"/>
                    <a:pt x="227" y="81"/>
                    <a:pt x="292" y="0"/>
                  </a:cubicBezTo>
                  <a:cubicBezTo>
                    <a:pt x="324" y="17"/>
                    <a:pt x="162" y="195"/>
                    <a:pt x="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1"/>
            <p:cNvSpPr/>
            <p:nvPr/>
          </p:nvSpPr>
          <p:spPr>
            <a:xfrm>
              <a:off x="1479800" y="1268950"/>
              <a:ext cx="8100" cy="4075"/>
            </a:xfrm>
            <a:custGeom>
              <a:avLst/>
              <a:gdLst/>
              <a:ahLst/>
              <a:cxnLst/>
              <a:rect l="l" t="t" r="r" b="b"/>
              <a:pathLst>
                <a:path w="324" h="163" extrusionOk="0">
                  <a:moveTo>
                    <a:pt x="130" y="162"/>
                  </a:moveTo>
                  <a:cubicBezTo>
                    <a:pt x="0" y="146"/>
                    <a:pt x="211" y="81"/>
                    <a:pt x="178" y="0"/>
                  </a:cubicBezTo>
                  <a:cubicBezTo>
                    <a:pt x="259" y="16"/>
                    <a:pt x="308" y="81"/>
                    <a:pt x="324" y="162"/>
                  </a:cubicBezTo>
                  <a:cubicBezTo>
                    <a:pt x="243" y="130"/>
                    <a:pt x="162" y="49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1"/>
            <p:cNvSpPr/>
            <p:nvPr/>
          </p:nvSpPr>
          <p:spPr>
            <a:xfrm>
              <a:off x="1650575" y="1251125"/>
              <a:ext cx="4900" cy="7725"/>
            </a:xfrm>
            <a:custGeom>
              <a:avLst/>
              <a:gdLst/>
              <a:ahLst/>
              <a:cxnLst/>
              <a:rect l="l" t="t" r="r" b="b"/>
              <a:pathLst>
                <a:path w="196" h="309" extrusionOk="0">
                  <a:moveTo>
                    <a:pt x="17" y="309"/>
                  </a:moveTo>
                  <a:cubicBezTo>
                    <a:pt x="33" y="244"/>
                    <a:pt x="1" y="66"/>
                    <a:pt x="195" y="1"/>
                  </a:cubicBezTo>
                  <a:cubicBezTo>
                    <a:pt x="114" y="163"/>
                    <a:pt x="147" y="195"/>
                    <a:pt x="17" y="3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1"/>
            <p:cNvSpPr/>
            <p:nvPr/>
          </p:nvSpPr>
          <p:spPr>
            <a:xfrm>
              <a:off x="1658675" y="1245075"/>
              <a:ext cx="8525" cy="10950"/>
            </a:xfrm>
            <a:custGeom>
              <a:avLst/>
              <a:gdLst/>
              <a:ahLst/>
              <a:cxnLst/>
              <a:rect l="l" t="t" r="r" b="b"/>
              <a:pathLst>
                <a:path w="341" h="438" extrusionOk="0">
                  <a:moveTo>
                    <a:pt x="163" y="437"/>
                  </a:moveTo>
                  <a:cubicBezTo>
                    <a:pt x="1" y="373"/>
                    <a:pt x="243" y="292"/>
                    <a:pt x="243" y="243"/>
                  </a:cubicBezTo>
                  <a:cubicBezTo>
                    <a:pt x="341" y="0"/>
                    <a:pt x="260" y="405"/>
                    <a:pt x="16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41"/>
            <p:cNvSpPr/>
            <p:nvPr/>
          </p:nvSpPr>
          <p:spPr>
            <a:xfrm>
              <a:off x="1530375" y="1188400"/>
              <a:ext cx="20275" cy="10950"/>
            </a:xfrm>
            <a:custGeom>
              <a:avLst/>
              <a:gdLst/>
              <a:ahLst/>
              <a:cxnLst/>
              <a:rect l="l" t="t" r="r" b="b"/>
              <a:pathLst>
                <a:path w="811" h="438" extrusionOk="0">
                  <a:moveTo>
                    <a:pt x="681" y="244"/>
                  </a:moveTo>
                  <a:cubicBezTo>
                    <a:pt x="681" y="179"/>
                    <a:pt x="616" y="163"/>
                    <a:pt x="632" y="98"/>
                  </a:cubicBezTo>
                  <a:cubicBezTo>
                    <a:pt x="810" y="98"/>
                    <a:pt x="810" y="357"/>
                    <a:pt x="778" y="405"/>
                  </a:cubicBezTo>
                  <a:cubicBezTo>
                    <a:pt x="648" y="244"/>
                    <a:pt x="551" y="422"/>
                    <a:pt x="389" y="438"/>
                  </a:cubicBezTo>
                  <a:cubicBezTo>
                    <a:pt x="260" y="357"/>
                    <a:pt x="146" y="244"/>
                    <a:pt x="1" y="341"/>
                  </a:cubicBezTo>
                  <a:cubicBezTo>
                    <a:pt x="82" y="211"/>
                    <a:pt x="130" y="65"/>
                    <a:pt x="292" y="1"/>
                  </a:cubicBezTo>
                  <a:cubicBezTo>
                    <a:pt x="260" y="146"/>
                    <a:pt x="227" y="324"/>
                    <a:pt x="681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1"/>
            <p:cNvSpPr/>
            <p:nvPr/>
          </p:nvSpPr>
          <p:spPr>
            <a:xfrm>
              <a:off x="1490325" y="1091675"/>
              <a:ext cx="80150" cy="85825"/>
            </a:xfrm>
            <a:custGeom>
              <a:avLst/>
              <a:gdLst/>
              <a:ahLst/>
              <a:cxnLst/>
              <a:rect l="l" t="t" r="r" b="b"/>
              <a:pathLst>
                <a:path w="3206" h="3433" extrusionOk="0">
                  <a:moveTo>
                    <a:pt x="1522" y="454"/>
                  </a:moveTo>
                  <a:cubicBezTo>
                    <a:pt x="1425" y="600"/>
                    <a:pt x="1570" y="535"/>
                    <a:pt x="1667" y="486"/>
                  </a:cubicBezTo>
                  <a:cubicBezTo>
                    <a:pt x="1457" y="502"/>
                    <a:pt x="1603" y="260"/>
                    <a:pt x="1522" y="81"/>
                  </a:cubicBezTo>
                  <a:cubicBezTo>
                    <a:pt x="1619" y="65"/>
                    <a:pt x="1651" y="1"/>
                    <a:pt x="1797" y="17"/>
                  </a:cubicBezTo>
                  <a:cubicBezTo>
                    <a:pt x="1813" y="114"/>
                    <a:pt x="1651" y="389"/>
                    <a:pt x="2007" y="341"/>
                  </a:cubicBezTo>
                  <a:cubicBezTo>
                    <a:pt x="2186" y="600"/>
                    <a:pt x="2121" y="1020"/>
                    <a:pt x="2364" y="1215"/>
                  </a:cubicBezTo>
                  <a:cubicBezTo>
                    <a:pt x="2849" y="1101"/>
                    <a:pt x="2623" y="859"/>
                    <a:pt x="2445" y="600"/>
                  </a:cubicBezTo>
                  <a:cubicBezTo>
                    <a:pt x="2623" y="632"/>
                    <a:pt x="2606" y="519"/>
                    <a:pt x="2687" y="470"/>
                  </a:cubicBezTo>
                  <a:cubicBezTo>
                    <a:pt x="3205" y="632"/>
                    <a:pt x="2801" y="1053"/>
                    <a:pt x="2704" y="1344"/>
                  </a:cubicBezTo>
                  <a:cubicBezTo>
                    <a:pt x="2639" y="1263"/>
                    <a:pt x="2526" y="1409"/>
                    <a:pt x="2461" y="1312"/>
                  </a:cubicBezTo>
                  <a:cubicBezTo>
                    <a:pt x="2153" y="1490"/>
                    <a:pt x="2056" y="1798"/>
                    <a:pt x="1651" y="1911"/>
                  </a:cubicBezTo>
                  <a:cubicBezTo>
                    <a:pt x="1635" y="1992"/>
                    <a:pt x="1732" y="1992"/>
                    <a:pt x="1700" y="2089"/>
                  </a:cubicBezTo>
                  <a:cubicBezTo>
                    <a:pt x="1619" y="2073"/>
                    <a:pt x="1538" y="2089"/>
                    <a:pt x="1457" y="2121"/>
                  </a:cubicBezTo>
                  <a:cubicBezTo>
                    <a:pt x="1554" y="2235"/>
                    <a:pt x="1619" y="2397"/>
                    <a:pt x="1328" y="2316"/>
                  </a:cubicBezTo>
                  <a:cubicBezTo>
                    <a:pt x="1328" y="2380"/>
                    <a:pt x="1279" y="2494"/>
                    <a:pt x="1425" y="2461"/>
                  </a:cubicBezTo>
                  <a:cubicBezTo>
                    <a:pt x="1360" y="2510"/>
                    <a:pt x="1230" y="2526"/>
                    <a:pt x="1182" y="2591"/>
                  </a:cubicBezTo>
                  <a:cubicBezTo>
                    <a:pt x="1133" y="2704"/>
                    <a:pt x="1344" y="2623"/>
                    <a:pt x="1279" y="2720"/>
                  </a:cubicBezTo>
                  <a:cubicBezTo>
                    <a:pt x="1052" y="2753"/>
                    <a:pt x="1117" y="2979"/>
                    <a:pt x="858" y="2995"/>
                  </a:cubicBezTo>
                  <a:cubicBezTo>
                    <a:pt x="1036" y="3157"/>
                    <a:pt x="664" y="3368"/>
                    <a:pt x="437" y="3433"/>
                  </a:cubicBezTo>
                  <a:cubicBezTo>
                    <a:pt x="0" y="3012"/>
                    <a:pt x="712" y="2720"/>
                    <a:pt x="696" y="2121"/>
                  </a:cubicBezTo>
                  <a:cubicBezTo>
                    <a:pt x="1004" y="2121"/>
                    <a:pt x="1069" y="1943"/>
                    <a:pt x="971" y="1749"/>
                  </a:cubicBezTo>
                  <a:cubicBezTo>
                    <a:pt x="1020" y="1700"/>
                    <a:pt x="1117" y="1684"/>
                    <a:pt x="1263" y="1684"/>
                  </a:cubicBezTo>
                  <a:cubicBezTo>
                    <a:pt x="1247" y="1587"/>
                    <a:pt x="1263" y="1474"/>
                    <a:pt x="1295" y="1377"/>
                  </a:cubicBezTo>
                  <a:cubicBezTo>
                    <a:pt x="1020" y="1069"/>
                    <a:pt x="583" y="826"/>
                    <a:pt x="502" y="276"/>
                  </a:cubicBezTo>
                  <a:cubicBezTo>
                    <a:pt x="680" y="227"/>
                    <a:pt x="583" y="211"/>
                    <a:pt x="648" y="114"/>
                  </a:cubicBezTo>
                  <a:cubicBezTo>
                    <a:pt x="809" y="260"/>
                    <a:pt x="988" y="373"/>
                    <a:pt x="1182" y="470"/>
                  </a:cubicBezTo>
                  <a:cubicBezTo>
                    <a:pt x="1295" y="438"/>
                    <a:pt x="1408" y="438"/>
                    <a:pt x="152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1"/>
            <p:cNvSpPr/>
            <p:nvPr/>
          </p:nvSpPr>
          <p:spPr>
            <a:xfrm>
              <a:off x="1304550" y="3065525"/>
              <a:ext cx="17825" cy="13375"/>
            </a:xfrm>
            <a:custGeom>
              <a:avLst/>
              <a:gdLst/>
              <a:ahLst/>
              <a:cxnLst/>
              <a:rect l="l" t="t" r="r" b="b"/>
              <a:pathLst>
                <a:path w="713" h="535" extrusionOk="0">
                  <a:moveTo>
                    <a:pt x="292" y="534"/>
                  </a:moveTo>
                  <a:cubicBezTo>
                    <a:pt x="227" y="518"/>
                    <a:pt x="162" y="502"/>
                    <a:pt x="97" y="518"/>
                  </a:cubicBezTo>
                  <a:cubicBezTo>
                    <a:pt x="130" y="356"/>
                    <a:pt x="0" y="324"/>
                    <a:pt x="33" y="178"/>
                  </a:cubicBezTo>
                  <a:cubicBezTo>
                    <a:pt x="146" y="194"/>
                    <a:pt x="356" y="130"/>
                    <a:pt x="227" y="113"/>
                  </a:cubicBezTo>
                  <a:cubicBezTo>
                    <a:pt x="292" y="16"/>
                    <a:pt x="470" y="243"/>
                    <a:pt x="421" y="0"/>
                  </a:cubicBezTo>
                  <a:cubicBezTo>
                    <a:pt x="599" y="0"/>
                    <a:pt x="502" y="211"/>
                    <a:pt x="713" y="211"/>
                  </a:cubicBezTo>
                  <a:cubicBezTo>
                    <a:pt x="535" y="243"/>
                    <a:pt x="373" y="372"/>
                    <a:pt x="292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1"/>
            <p:cNvSpPr/>
            <p:nvPr/>
          </p:nvSpPr>
          <p:spPr>
            <a:xfrm>
              <a:off x="922475" y="2441825"/>
              <a:ext cx="11775" cy="28775"/>
            </a:xfrm>
            <a:custGeom>
              <a:avLst/>
              <a:gdLst/>
              <a:ahLst/>
              <a:cxnLst/>
              <a:rect l="l" t="t" r="r" b="b"/>
              <a:pathLst>
                <a:path w="471" h="1151" extrusionOk="0">
                  <a:moveTo>
                    <a:pt x="292" y="1005"/>
                  </a:moveTo>
                  <a:cubicBezTo>
                    <a:pt x="163" y="940"/>
                    <a:pt x="130" y="778"/>
                    <a:pt x="1" y="713"/>
                  </a:cubicBezTo>
                  <a:cubicBezTo>
                    <a:pt x="1" y="632"/>
                    <a:pt x="114" y="632"/>
                    <a:pt x="244" y="632"/>
                  </a:cubicBezTo>
                  <a:cubicBezTo>
                    <a:pt x="179" y="600"/>
                    <a:pt x="195" y="568"/>
                    <a:pt x="292" y="568"/>
                  </a:cubicBezTo>
                  <a:cubicBezTo>
                    <a:pt x="147" y="470"/>
                    <a:pt x="260" y="389"/>
                    <a:pt x="130" y="276"/>
                  </a:cubicBezTo>
                  <a:cubicBezTo>
                    <a:pt x="244" y="195"/>
                    <a:pt x="389" y="163"/>
                    <a:pt x="373" y="1"/>
                  </a:cubicBezTo>
                  <a:cubicBezTo>
                    <a:pt x="470" y="244"/>
                    <a:pt x="309" y="470"/>
                    <a:pt x="422" y="600"/>
                  </a:cubicBezTo>
                  <a:cubicBezTo>
                    <a:pt x="357" y="681"/>
                    <a:pt x="228" y="713"/>
                    <a:pt x="195" y="810"/>
                  </a:cubicBezTo>
                  <a:cubicBezTo>
                    <a:pt x="260" y="891"/>
                    <a:pt x="406" y="924"/>
                    <a:pt x="389" y="1069"/>
                  </a:cubicBezTo>
                  <a:cubicBezTo>
                    <a:pt x="292" y="1069"/>
                    <a:pt x="244" y="1069"/>
                    <a:pt x="260" y="1150"/>
                  </a:cubicBezTo>
                  <a:cubicBezTo>
                    <a:pt x="211" y="1118"/>
                    <a:pt x="163" y="1118"/>
                    <a:pt x="114" y="1118"/>
                  </a:cubicBezTo>
                  <a:cubicBezTo>
                    <a:pt x="163" y="1069"/>
                    <a:pt x="228" y="1037"/>
                    <a:pt x="292" y="10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1"/>
            <p:cNvSpPr/>
            <p:nvPr/>
          </p:nvSpPr>
          <p:spPr>
            <a:xfrm>
              <a:off x="1003425" y="227265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63" y="422"/>
                  </a:moveTo>
                  <a:cubicBezTo>
                    <a:pt x="114" y="373"/>
                    <a:pt x="1" y="373"/>
                    <a:pt x="17" y="292"/>
                  </a:cubicBezTo>
                  <a:cubicBezTo>
                    <a:pt x="227" y="309"/>
                    <a:pt x="179" y="147"/>
                    <a:pt x="195" y="17"/>
                  </a:cubicBezTo>
                  <a:cubicBezTo>
                    <a:pt x="405" y="1"/>
                    <a:pt x="260" y="211"/>
                    <a:pt x="292" y="325"/>
                  </a:cubicBezTo>
                  <a:cubicBezTo>
                    <a:pt x="260" y="357"/>
                    <a:pt x="114" y="325"/>
                    <a:pt x="163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1"/>
            <p:cNvSpPr/>
            <p:nvPr/>
          </p:nvSpPr>
          <p:spPr>
            <a:xfrm>
              <a:off x="894150" y="1462400"/>
              <a:ext cx="46175" cy="53850"/>
            </a:xfrm>
            <a:custGeom>
              <a:avLst/>
              <a:gdLst/>
              <a:ahLst/>
              <a:cxnLst/>
              <a:rect l="l" t="t" r="r" b="b"/>
              <a:pathLst>
                <a:path w="1847" h="2154" extrusionOk="0">
                  <a:moveTo>
                    <a:pt x="972" y="438"/>
                  </a:moveTo>
                  <a:cubicBezTo>
                    <a:pt x="1085" y="405"/>
                    <a:pt x="1021" y="535"/>
                    <a:pt x="1215" y="535"/>
                  </a:cubicBezTo>
                  <a:cubicBezTo>
                    <a:pt x="1053" y="567"/>
                    <a:pt x="1134" y="778"/>
                    <a:pt x="891" y="762"/>
                  </a:cubicBezTo>
                  <a:cubicBezTo>
                    <a:pt x="972" y="940"/>
                    <a:pt x="1134" y="1069"/>
                    <a:pt x="1522" y="1021"/>
                  </a:cubicBezTo>
                  <a:cubicBezTo>
                    <a:pt x="1846" y="1377"/>
                    <a:pt x="1571" y="1830"/>
                    <a:pt x="1247" y="2040"/>
                  </a:cubicBezTo>
                  <a:cubicBezTo>
                    <a:pt x="664" y="2154"/>
                    <a:pt x="227" y="2024"/>
                    <a:pt x="146" y="1749"/>
                  </a:cubicBezTo>
                  <a:cubicBezTo>
                    <a:pt x="1" y="1344"/>
                    <a:pt x="664" y="907"/>
                    <a:pt x="405" y="600"/>
                  </a:cubicBezTo>
                  <a:cubicBezTo>
                    <a:pt x="470" y="486"/>
                    <a:pt x="486" y="163"/>
                    <a:pt x="632" y="1"/>
                  </a:cubicBezTo>
                  <a:cubicBezTo>
                    <a:pt x="778" y="33"/>
                    <a:pt x="745" y="1"/>
                    <a:pt x="923" y="1"/>
                  </a:cubicBezTo>
                  <a:cubicBezTo>
                    <a:pt x="972" y="130"/>
                    <a:pt x="875" y="341"/>
                    <a:pt x="1118" y="324"/>
                  </a:cubicBezTo>
                  <a:cubicBezTo>
                    <a:pt x="1085" y="389"/>
                    <a:pt x="1037" y="422"/>
                    <a:pt x="97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2" name="Google Shape;1842;p30"/>
          <p:cNvGrpSpPr/>
          <p:nvPr/>
        </p:nvGrpSpPr>
        <p:grpSpPr>
          <a:xfrm>
            <a:off x="8063125" y="672100"/>
            <a:ext cx="880700" cy="2148700"/>
            <a:chOff x="817675" y="1074275"/>
            <a:chExt cx="880700" cy="2148700"/>
          </a:xfrm>
        </p:grpSpPr>
        <p:sp>
          <p:nvSpPr>
            <p:cNvPr id="1843" name="Google Shape;1843;p30"/>
            <p:cNvSpPr/>
            <p:nvPr/>
          </p:nvSpPr>
          <p:spPr>
            <a:xfrm>
              <a:off x="1289175" y="3210800"/>
              <a:ext cx="7700" cy="12175"/>
            </a:xfrm>
            <a:custGeom>
              <a:avLst/>
              <a:gdLst/>
              <a:ahLst/>
              <a:cxnLst/>
              <a:rect l="l" t="t" r="r" b="b"/>
              <a:pathLst>
                <a:path w="308" h="487" extrusionOk="0">
                  <a:moveTo>
                    <a:pt x="308" y="487"/>
                  </a:moveTo>
                  <a:cubicBezTo>
                    <a:pt x="259" y="487"/>
                    <a:pt x="275" y="438"/>
                    <a:pt x="259" y="406"/>
                  </a:cubicBezTo>
                  <a:cubicBezTo>
                    <a:pt x="97" y="341"/>
                    <a:pt x="0" y="179"/>
                    <a:pt x="16" y="1"/>
                  </a:cubicBezTo>
                  <a:cubicBezTo>
                    <a:pt x="81" y="195"/>
                    <a:pt x="292" y="276"/>
                    <a:pt x="308" y="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1358375" y="317682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98" y="308"/>
                  </a:moveTo>
                  <a:cubicBezTo>
                    <a:pt x="0" y="259"/>
                    <a:pt x="81" y="81"/>
                    <a:pt x="49" y="0"/>
                  </a:cubicBezTo>
                  <a:cubicBezTo>
                    <a:pt x="114" y="113"/>
                    <a:pt x="259" y="227"/>
                    <a:pt x="98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1348650" y="3164275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47" y="275"/>
                  </a:moveTo>
                  <a:cubicBezTo>
                    <a:pt x="1" y="275"/>
                    <a:pt x="66" y="114"/>
                    <a:pt x="49" y="0"/>
                  </a:cubicBezTo>
                  <a:cubicBezTo>
                    <a:pt x="244" y="0"/>
                    <a:pt x="147" y="195"/>
                    <a:pt x="14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1355550" y="3147275"/>
              <a:ext cx="9325" cy="19850"/>
            </a:xfrm>
            <a:custGeom>
              <a:avLst/>
              <a:gdLst/>
              <a:ahLst/>
              <a:cxnLst/>
              <a:rect l="l" t="t" r="r" b="b"/>
              <a:pathLst>
                <a:path w="373" h="794" extrusionOk="0">
                  <a:moveTo>
                    <a:pt x="97" y="713"/>
                  </a:moveTo>
                  <a:cubicBezTo>
                    <a:pt x="32" y="794"/>
                    <a:pt x="65" y="502"/>
                    <a:pt x="0" y="470"/>
                  </a:cubicBezTo>
                  <a:lnTo>
                    <a:pt x="146" y="470"/>
                  </a:lnTo>
                  <a:cubicBezTo>
                    <a:pt x="211" y="243"/>
                    <a:pt x="0" y="227"/>
                    <a:pt x="32" y="0"/>
                  </a:cubicBezTo>
                  <a:cubicBezTo>
                    <a:pt x="372" y="146"/>
                    <a:pt x="194" y="502"/>
                    <a:pt x="97" y="7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1346625" y="3157400"/>
              <a:ext cx="4075" cy="6075"/>
            </a:xfrm>
            <a:custGeom>
              <a:avLst/>
              <a:gdLst/>
              <a:ahLst/>
              <a:cxnLst/>
              <a:rect l="l" t="t" r="r" b="b"/>
              <a:pathLst>
                <a:path w="163" h="243" extrusionOk="0">
                  <a:moveTo>
                    <a:pt x="163" y="243"/>
                  </a:moveTo>
                  <a:cubicBezTo>
                    <a:pt x="1" y="243"/>
                    <a:pt x="33" y="113"/>
                    <a:pt x="17" y="0"/>
                  </a:cubicBezTo>
                  <a:cubicBezTo>
                    <a:pt x="82" y="65"/>
                    <a:pt x="147" y="146"/>
                    <a:pt x="163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1347850" y="31484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162" y="438"/>
                  </a:moveTo>
                  <a:cubicBezTo>
                    <a:pt x="17" y="325"/>
                    <a:pt x="1" y="130"/>
                    <a:pt x="114" y="1"/>
                  </a:cubicBezTo>
                  <a:cubicBezTo>
                    <a:pt x="243" y="66"/>
                    <a:pt x="81" y="211"/>
                    <a:pt x="16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1147925" y="3155375"/>
              <a:ext cx="4875" cy="6075"/>
            </a:xfrm>
            <a:custGeom>
              <a:avLst/>
              <a:gdLst/>
              <a:ahLst/>
              <a:cxnLst/>
              <a:rect l="l" t="t" r="r" b="b"/>
              <a:pathLst>
                <a:path w="195" h="243" extrusionOk="0">
                  <a:moveTo>
                    <a:pt x="194" y="243"/>
                  </a:moveTo>
                  <a:cubicBezTo>
                    <a:pt x="81" y="243"/>
                    <a:pt x="162" y="81"/>
                    <a:pt x="0" y="113"/>
                  </a:cubicBezTo>
                  <a:cubicBezTo>
                    <a:pt x="0" y="81"/>
                    <a:pt x="16" y="81"/>
                    <a:pt x="49" y="81"/>
                  </a:cubicBezTo>
                  <a:cubicBezTo>
                    <a:pt x="65" y="65"/>
                    <a:pt x="49" y="32"/>
                    <a:pt x="49" y="0"/>
                  </a:cubicBezTo>
                  <a:cubicBezTo>
                    <a:pt x="162" y="32"/>
                    <a:pt x="178" y="146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1156000" y="3145250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47" y="211"/>
                  </a:moveTo>
                  <a:cubicBezTo>
                    <a:pt x="66" y="178"/>
                    <a:pt x="1" y="97"/>
                    <a:pt x="1" y="0"/>
                  </a:cubicBezTo>
                  <a:cubicBezTo>
                    <a:pt x="98" y="17"/>
                    <a:pt x="163" y="114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1016375" y="3139975"/>
              <a:ext cx="4475" cy="9350"/>
            </a:xfrm>
            <a:custGeom>
              <a:avLst/>
              <a:gdLst/>
              <a:ahLst/>
              <a:cxnLst/>
              <a:rect l="l" t="t" r="r" b="b"/>
              <a:pathLst>
                <a:path w="179" h="374" extrusionOk="0">
                  <a:moveTo>
                    <a:pt x="114" y="373"/>
                  </a:moveTo>
                  <a:cubicBezTo>
                    <a:pt x="1" y="276"/>
                    <a:pt x="49" y="114"/>
                    <a:pt x="66" y="1"/>
                  </a:cubicBezTo>
                  <a:cubicBezTo>
                    <a:pt x="179" y="66"/>
                    <a:pt x="82" y="260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1353525" y="3127850"/>
              <a:ext cx="8525" cy="10125"/>
            </a:xfrm>
            <a:custGeom>
              <a:avLst/>
              <a:gdLst/>
              <a:ahLst/>
              <a:cxnLst/>
              <a:rect l="l" t="t" r="r" b="b"/>
              <a:pathLst>
                <a:path w="341" h="405" extrusionOk="0">
                  <a:moveTo>
                    <a:pt x="211" y="405"/>
                  </a:moveTo>
                  <a:cubicBezTo>
                    <a:pt x="0" y="275"/>
                    <a:pt x="178" y="97"/>
                    <a:pt x="243" y="0"/>
                  </a:cubicBezTo>
                  <a:cubicBezTo>
                    <a:pt x="340" y="97"/>
                    <a:pt x="162" y="259"/>
                    <a:pt x="211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1149125" y="31217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308" y="178"/>
                  </a:moveTo>
                  <a:cubicBezTo>
                    <a:pt x="195" y="243"/>
                    <a:pt x="357" y="292"/>
                    <a:pt x="308" y="405"/>
                  </a:cubicBezTo>
                  <a:cubicBezTo>
                    <a:pt x="179" y="421"/>
                    <a:pt x="211" y="162"/>
                    <a:pt x="98" y="276"/>
                  </a:cubicBezTo>
                  <a:cubicBezTo>
                    <a:pt x="1" y="259"/>
                    <a:pt x="82" y="81"/>
                    <a:pt x="49" y="0"/>
                  </a:cubicBezTo>
                  <a:cubicBezTo>
                    <a:pt x="163" y="49"/>
                    <a:pt x="163" y="162"/>
                    <a:pt x="30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1017200" y="3111650"/>
              <a:ext cx="4875" cy="12975"/>
            </a:xfrm>
            <a:custGeom>
              <a:avLst/>
              <a:gdLst/>
              <a:ahLst/>
              <a:cxnLst/>
              <a:rect l="l" t="t" r="r" b="b"/>
              <a:pathLst>
                <a:path w="195" h="519" extrusionOk="0">
                  <a:moveTo>
                    <a:pt x="162" y="470"/>
                  </a:moveTo>
                  <a:cubicBezTo>
                    <a:pt x="113" y="519"/>
                    <a:pt x="0" y="1"/>
                    <a:pt x="194" y="1"/>
                  </a:cubicBezTo>
                  <a:cubicBezTo>
                    <a:pt x="162" y="146"/>
                    <a:pt x="162" y="308"/>
                    <a:pt x="162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1147925" y="3091825"/>
              <a:ext cx="4875" cy="5700"/>
            </a:xfrm>
            <a:custGeom>
              <a:avLst/>
              <a:gdLst/>
              <a:ahLst/>
              <a:cxnLst/>
              <a:rect l="l" t="t" r="r" b="b"/>
              <a:pathLst>
                <a:path w="195" h="228" extrusionOk="0">
                  <a:moveTo>
                    <a:pt x="146" y="227"/>
                  </a:moveTo>
                  <a:cubicBezTo>
                    <a:pt x="65" y="178"/>
                    <a:pt x="0" y="65"/>
                    <a:pt x="81" y="0"/>
                  </a:cubicBezTo>
                  <a:cubicBezTo>
                    <a:pt x="194" y="17"/>
                    <a:pt x="114" y="162"/>
                    <a:pt x="146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1360400" y="3087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227" y="195"/>
                  </a:moveTo>
                  <a:cubicBezTo>
                    <a:pt x="0" y="195"/>
                    <a:pt x="195" y="1"/>
                    <a:pt x="276" y="1"/>
                  </a:cubicBezTo>
                  <a:cubicBezTo>
                    <a:pt x="437" y="49"/>
                    <a:pt x="146" y="98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1363225" y="303800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65" y="211"/>
                  </a:moveTo>
                  <a:cubicBezTo>
                    <a:pt x="1" y="308"/>
                    <a:pt x="1" y="0"/>
                    <a:pt x="65" y="0"/>
                  </a:cubicBezTo>
                  <a:cubicBezTo>
                    <a:pt x="276" y="65"/>
                    <a:pt x="17" y="81"/>
                    <a:pt x="6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1350275" y="3030700"/>
              <a:ext cx="2850" cy="12575"/>
            </a:xfrm>
            <a:custGeom>
              <a:avLst/>
              <a:gdLst/>
              <a:ahLst/>
              <a:cxnLst/>
              <a:rect l="l" t="t" r="r" b="b"/>
              <a:pathLst>
                <a:path w="114" h="503" extrusionOk="0">
                  <a:moveTo>
                    <a:pt x="114" y="503"/>
                  </a:moveTo>
                  <a:cubicBezTo>
                    <a:pt x="33" y="503"/>
                    <a:pt x="98" y="406"/>
                    <a:pt x="17" y="406"/>
                  </a:cubicBezTo>
                  <a:cubicBezTo>
                    <a:pt x="98" y="357"/>
                    <a:pt x="1" y="1"/>
                    <a:pt x="98" y="66"/>
                  </a:cubicBezTo>
                  <a:cubicBezTo>
                    <a:pt x="98" y="211"/>
                    <a:pt x="114" y="357"/>
                    <a:pt x="114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1365650" y="2985375"/>
              <a:ext cx="5300" cy="13375"/>
            </a:xfrm>
            <a:custGeom>
              <a:avLst/>
              <a:gdLst/>
              <a:ahLst/>
              <a:cxnLst/>
              <a:rect l="l" t="t" r="r" b="b"/>
              <a:pathLst>
                <a:path w="212" h="535" extrusionOk="0">
                  <a:moveTo>
                    <a:pt x="130" y="535"/>
                  </a:moveTo>
                  <a:cubicBezTo>
                    <a:pt x="17" y="486"/>
                    <a:pt x="1" y="17"/>
                    <a:pt x="211" y="1"/>
                  </a:cubicBezTo>
                  <a:cubicBezTo>
                    <a:pt x="147" y="163"/>
                    <a:pt x="114" y="341"/>
                    <a:pt x="130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1167750" y="2978100"/>
              <a:ext cx="6100" cy="12150"/>
            </a:xfrm>
            <a:custGeom>
              <a:avLst/>
              <a:gdLst/>
              <a:ahLst/>
              <a:cxnLst/>
              <a:rect l="l" t="t" r="r" b="b"/>
              <a:pathLst>
                <a:path w="244" h="486" extrusionOk="0">
                  <a:moveTo>
                    <a:pt x="49" y="0"/>
                  </a:moveTo>
                  <a:cubicBezTo>
                    <a:pt x="243" y="130"/>
                    <a:pt x="0" y="486"/>
                    <a:pt x="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1372125" y="2942475"/>
              <a:ext cx="9350" cy="12575"/>
            </a:xfrm>
            <a:custGeom>
              <a:avLst/>
              <a:gdLst/>
              <a:ahLst/>
              <a:cxnLst/>
              <a:rect l="l" t="t" r="r" b="b"/>
              <a:pathLst>
                <a:path w="374" h="503" extrusionOk="0">
                  <a:moveTo>
                    <a:pt x="260" y="503"/>
                  </a:moveTo>
                  <a:cubicBezTo>
                    <a:pt x="1" y="405"/>
                    <a:pt x="98" y="211"/>
                    <a:pt x="163" y="1"/>
                  </a:cubicBezTo>
                  <a:cubicBezTo>
                    <a:pt x="373" y="98"/>
                    <a:pt x="163" y="341"/>
                    <a:pt x="26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1192025" y="2933975"/>
              <a:ext cx="8925" cy="6100"/>
            </a:xfrm>
            <a:custGeom>
              <a:avLst/>
              <a:gdLst/>
              <a:ahLst/>
              <a:cxnLst/>
              <a:rect l="l" t="t" r="r" b="b"/>
              <a:pathLst>
                <a:path w="357" h="244" extrusionOk="0">
                  <a:moveTo>
                    <a:pt x="163" y="211"/>
                  </a:moveTo>
                  <a:cubicBezTo>
                    <a:pt x="82" y="179"/>
                    <a:pt x="1" y="163"/>
                    <a:pt x="1" y="82"/>
                  </a:cubicBezTo>
                  <a:cubicBezTo>
                    <a:pt x="114" y="1"/>
                    <a:pt x="195" y="82"/>
                    <a:pt x="341" y="82"/>
                  </a:cubicBezTo>
                  <a:cubicBezTo>
                    <a:pt x="357" y="244"/>
                    <a:pt x="179" y="82"/>
                    <a:pt x="16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0"/>
            <p:cNvSpPr/>
            <p:nvPr/>
          </p:nvSpPr>
          <p:spPr>
            <a:xfrm>
              <a:off x="1193250" y="2878950"/>
              <a:ext cx="5675" cy="5675"/>
            </a:xfrm>
            <a:custGeom>
              <a:avLst/>
              <a:gdLst/>
              <a:ahLst/>
              <a:cxnLst/>
              <a:rect l="l" t="t" r="r" b="b"/>
              <a:pathLst>
                <a:path w="227" h="227" extrusionOk="0">
                  <a:moveTo>
                    <a:pt x="114" y="227"/>
                  </a:moveTo>
                  <a:cubicBezTo>
                    <a:pt x="0" y="210"/>
                    <a:pt x="81" y="65"/>
                    <a:pt x="49" y="0"/>
                  </a:cubicBezTo>
                  <a:cubicBezTo>
                    <a:pt x="227" y="32"/>
                    <a:pt x="97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0"/>
            <p:cNvSpPr/>
            <p:nvPr/>
          </p:nvSpPr>
          <p:spPr>
            <a:xfrm>
              <a:off x="1379425" y="2875700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5" y="243"/>
                  </a:moveTo>
                  <a:cubicBezTo>
                    <a:pt x="114" y="243"/>
                    <a:pt x="0" y="1"/>
                    <a:pt x="195" y="17"/>
                  </a:cubicBezTo>
                  <a:cubicBezTo>
                    <a:pt x="130" y="114"/>
                    <a:pt x="178" y="130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1130525" y="2874475"/>
              <a:ext cx="7300" cy="7325"/>
            </a:xfrm>
            <a:custGeom>
              <a:avLst/>
              <a:gdLst/>
              <a:ahLst/>
              <a:cxnLst/>
              <a:rect l="l" t="t" r="r" b="b"/>
              <a:pathLst>
                <a:path w="292" h="293" extrusionOk="0">
                  <a:moveTo>
                    <a:pt x="178" y="276"/>
                  </a:moveTo>
                  <a:cubicBezTo>
                    <a:pt x="0" y="292"/>
                    <a:pt x="113" y="1"/>
                    <a:pt x="259" y="33"/>
                  </a:cubicBezTo>
                  <a:cubicBezTo>
                    <a:pt x="291" y="163"/>
                    <a:pt x="146" y="163"/>
                    <a:pt x="17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1377800" y="2856675"/>
              <a:ext cx="6100" cy="15800"/>
            </a:xfrm>
            <a:custGeom>
              <a:avLst/>
              <a:gdLst/>
              <a:ahLst/>
              <a:cxnLst/>
              <a:rect l="l" t="t" r="r" b="b"/>
              <a:pathLst>
                <a:path w="244" h="632" extrusionOk="0">
                  <a:moveTo>
                    <a:pt x="195" y="632"/>
                  </a:moveTo>
                  <a:cubicBezTo>
                    <a:pt x="1" y="373"/>
                    <a:pt x="81" y="389"/>
                    <a:pt x="49" y="1"/>
                  </a:cubicBezTo>
                  <a:cubicBezTo>
                    <a:pt x="243" y="114"/>
                    <a:pt x="195" y="389"/>
                    <a:pt x="195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1402500" y="2849000"/>
              <a:ext cx="8100" cy="7300"/>
            </a:xfrm>
            <a:custGeom>
              <a:avLst/>
              <a:gdLst/>
              <a:ahLst/>
              <a:cxnLst/>
              <a:rect l="l" t="t" r="r" b="b"/>
              <a:pathLst>
                <a:path w="324" h="292" extrusionOk="0">
                  <a:moveTo>
                    <a:pt x="113" y="291"/>
                  </a:moveTo>
                  <a:cubicBezTo>
                    <a:pt x="0" y="227"/>
                    <a:pt x="275" y="146"/>
                    <a:pt x="194" y="0"/>
                  </a:cubicBezTo>
                  <a:cubicBezTo>
                    <a:pt x="324" y="65"/>
                    <a:pt x="210" y="259"/>
                    <a:pt x="113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1404925" y="284292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46" y="178"/>
                  </a:moveTo>
                  <a:cubicBezTo>
                    <a:pt x="49" y="178"/>
                    <a:pt x="97" y="49"/>
                    <a:pt x="0" y="49"/>
                  </a:cubicBezTo>
                  <a:cubicBezTo>
                    <a:pt x="16" y="0"/>
                    <a:pt x="130" y="16"/>
                    <a:pt x="211" y="0"/>
                  </a:cubicBezTo>
                  <a:cubicBezTo>
                    <a:pt x="162" y="49"/>
                    <a:pt x="130" y="114"/>
                    <a:pt x="14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1376175" y="2833200"/>
              <a:ext cx="9350" cy="13375"/>
            </a:xfrm>
            <a:custGeom>
              <a:avLst/>
              <a:gdLst/>
              <a:ahLst/>
              <a:cxnLst/>
              <a:rect l="l" t="t" r="r" b="b"/>
              <a:pathLst>
                <a:path w="374" h="535" extrusionOk="0">
                  <a:moveTo>
                    <a:pt x="1" y="535"/>
                  </a:moveTo>
                  <a:cubicBezTo>
                    <a:pt x="211" y="422"/>
                    <a:pt x="98" y="211"/>
                    <a:pt x="98" y="1"/>
                  </a:cubicBezTo>
                  <a:cubicBezTo>
                    <a:pt x="227" y="114"/>
                    <a:pt x="373" y="470"/>
                    <a:pt x="1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1638450" y="2828350"/>
              <a:ext cx="6100" cy="12175"/>
            </a:xfrm>
            <a:custGeom>
              <a:avLst/>
              <a:gdLst/>
              <a:ahLst/>
              <a:cxnLst/>
              <a:rect l="l" t="t" r="r" b="b"/>
              <a:pathLst>
                <a:path w="244" h="487" extrusionOk="0">
                  <a:moveTo>
                    <a:pt x="162" y="454"/>
                  </a:moveTo>
                  <a:cubicBezTo>
                    <a:pt x="0" y="486"/>
                    <a:pt x="81" y="340"/>
                    <a:pt x="114" y="308"/>
                  </a:cubicBezTo>
                  <a:cubicBezTo>
                    <a:pt x="97" y="0"/>
                    <a:pt x="243" y="421"/>
                    <a:pt x="16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0"/>
            <p:cNvSpPr/>
            <p:nvPr/>
          </p:nvSpPr>
          <p:spPr>
            <a:xfrm>
              <a:off x="1194450" y="28356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11" y="179"/>
                  </a:moveTo>
                  <a:cubicBezTo>
                    <a:pt x="147" y="276"/>
                    <a:pt x="1" y="147"/>
                    <a:pt x="66" y="49"/>
                  </a:cubicBezTo>
                  <a:cubicBezTo>
                    <a:pt x="244" y="1"/>
                    <a:pt x="82" y="195"/>
                    <a:pt x="21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0"/>
            <p:cNvSpPr/>
            <p:nvPr/>
          </p:nvSpPr>
          <p:spPr>
            <a:xfrm>
              <a:off x="1328425" y="2814575"/>
              <a:ext cx="6100" cy="8125"/>
            </a:xfrm>
            <a:custGeom>
              <a:avLst/>
              <a:gdLst/>
              <a:ahLst/>
              <a:cxnLst/>
              <a:rect l="l" t="t" r="r" b="b"/>
              <a:pathLst>
                <a:path w="244" h="325" extrusionOk="0">
                  <a:moveTo>
                    <a:pt x="211" y="325"/>
                  </a:moveTo>
                  <a:cubicBezTo>
                    <a:pt x="0" y="325"/>
                    <a:pt x="0" y="98"/>
                    <a:pt x="65" y="1"/>
                  </a:cubicBezTo>
                  <a:cubicBezTo>
                    <a:pt x="243" y="66"/>
                    <a:pt x="49" y="228"/>
                    <a:pt x="211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1358375" y="281540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211" y="178"/>
                  </a:moveTo>
                  <a:cubicBezTo>
                    <a:pt x="162" y="162"/>
                    <a:pt x="146" y="81"/>
                    <a:pt x="114" y="146"/>
                  </a:cubicBezTo>
                  <a:cubicBezTo>
                    <a:pt x="0" y="114"/>
                    <a:pt x="146" y="0"/>
                    <a:pt x="259" y="17"/>
                  </a:cubicBezTo>
                  <a:cubicBezTo>
                    <a:pt x="292" y="49"/>
                    <a:pt x="308" y="97"/>
                    <a:pt x="308" y="146"/>
                  </a:cubicBezTo>
                  <a:cubicBezTo>
                    <a:pt x="259" y="146"/>
                    <a:pt x="227" y="162"/>
                    <a:pt x="211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1317100" y="2801225"/>
              <a:ext cx="4475" cy="7725"/>
            </a:xfrm>
            <a:custGeom>
              <a:avLst/>
              <a:gdLst/>
              <a:ahLst/>
              <a:cxnLst/>
              <a:rect l="l" t="t" r="r" b="b"/>
              <a:pathLst>
                <a:path w="179" h="309" extrusionOk="0">
                  <a:moveTo>
                    <a:pt x="81" y="195"/>
                  </a:moveTo>
                  <a:cubicBezTo>
                    <a:pt x="16" y="308"/>
                    <a:pt x="0" y="1"/>
                    <a:pt x="81" y="1"/>
                  </a:cubicBezTo>
                  <a:cubicBezTo>
                    <a:pt x="113" y="1"/>
                    <a:pt x="130" y="1"/>
                    <a:pt x="130" y="33"/>
                  </a:cubicBezTo>
                  <a:cubicBezTo>
                    <a:pt x="130" y="49"/>
                    <a:pt x="146" y="65"/>
                    <a:pt x="178" y="65"/>
                  </a:cubicBezTo>
                  <a:cubicBezTo>
                    <a:pt x="146" y="114"/>
                    <a:pt x="16" y="98"/>
                    <a:pt x="8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1196475" y="2787475"/>
              <a:ext cx="4475" cy="10150"/>
            </a:xfrm>
            <a:custGeom>
              <a:avLst/>
              <a:gdLst/>
              <a:ahLst/>
              <a:cxnLst/>
              <a:rect l="l" t="t" r="r" b="b"/>
              <a:pathLst>
                <a:path w="179" h="406" extrusionOk="0">
                  <a:moveTo>
                    <a:pt x="82" y="324"/>
                  </a:moveTo>
                  <a:cubicBezTo>
                    <a:pt x="1" y="405"/>
                    <a:pt x="49" y="81"/>
                    <a:pt x="33" y="0"/>
                  </a:cubicBezTo>
                  <a:cubicBezTo>
                    <a:pt x="179" y="81"/>
                    <a:pt x="49" y="162"/>
                    <a:pt x="82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1251125" y="2781000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0" y="162"/>
                  </a:moveTo>
                  <a:lnTo>
                    <a:pt x="0" y="33"/>
                  </a:lnTo>
                  <a:cubicBezTo>
                    <a:pt x="195" y="0"/>
                    <a:pt x="195" y="195"/>
                    <a:pt x="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1241825" y="2759150"/>
              <a:ext cx="8925" cy="9325"/>
            </a:xfrm>
            <a:custGeom>
              <a:avLst/>
              <a:gdLst/>
              <a:ahLst/>
              <a:cxnLst/>
              <a:rect l="l" t="t" r="r" b="b"/>
              <a:pathLst>
                <a:path w="357" h="373" extrusionOk="0">
                  <a:moveTo>
                    <a:pt x="275" y="372"/>
                  </a:moveTo>
                  <a:cubicBezTo>
                    <a:pt x="0" y="308"/>
                    <a:pt x="324" y="130"/>
                    <a:pt x="275" y="0"/>
                  </a:cubicBezTo>
                  <a:cubicBezTo>
                    <a:pt x="356" y="49"/>
                    <a:pt x="324" y="308"/>
                    <a:pt x="275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0"/>
            <p:cNvSpPr/>
            <p:nvPr/>
          </p:nvSpPr>
          <p:spPr>
            <a:xfrm>
              <a:off x="1448225" y="274497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17" y="211"/>
                  </a:moveTo>
                  <a:cubicBezTo>
                    <a:pt x="0" y="114"/>
                    <a:pt x="114" y="98"/>
                    <a:pt x="98" y="0"/>
                  </a:cubicBezTo>
                  <a:cubicBezTo>
                    <a:pt x="259" y="17"/>
                    <a:pt x="178" y="227"/>
                    <a:pt x="1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0"/>
            <p:cNvSpPr/>
            <p:nvPr/>
          </p:nvSpPr>
          <p:spPr>
            <a:xfrm>
              <a:off x="1290775" y="2716650"/>
              <a:ext cx="3675" cy="7300"/>
            </a:xfrm>
            <a:custGeom>
              <a:avLst/>
              <a:gdLst/>
              <a:ahLst/>
              <a:cxnLst/>
              <a:rect l="l" t="t" r="r" b="b"/>
              <a:pathLst>
                <a:path w="147" h="292" extrusionOk="0">
                  <a:moveTo>
                    <a:pt x="147" y="292"/>
                  </a:moveTo>
                  <a:cubicBezTo>
                    <a:pt x="1" y="259"/>
                    <a:pt x="17" y="81"/>
                    <a:pt x="33" y="0"/>
                  </a:cubicBezTo>
                  <a:cubicBezTo>
                    <a:pt x="130" y="65"/>
                    <a:pt x="98" y="211"/>
                    <a:pt x="14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1289975" y="2700850"/>
              <a:ext cx="5275" cy="10550"/>
            </a:xfrm>
            <a:custGeom>
              <a:avLst/>
              <a:gdLst/>
              <a:ahLst/>
              <a:cxnLst/>
              <a:rect l="l" t="t" r="r" b="b"/>
              <a:pathLst>
                <a:path w="211" h="422" extrusionOk="0">
                  <a:moveTo>
                    <a:pt x="162" y="422"/>
                  </a:moveTo>
                  <a:cubicBezTo>
                    <a:pt x="1" y="406"/>
                    <a:pt x="162" y="130"/>
                    <a:pt x="65" y="1"/>
                  </a:cubicBezTo>
                  <a:cubicBezTo>
                    <a:pt x="211" y="49"/>
                    <a:pt x="179" y="373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0"/>
            <p:cNvSpPr/>
            <p:nvPr/>
          </p:nvSpPr>
          <p:spPr>
            <a:xfrm>
              <a:off x="1456325" y="2685875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113" y="244"/>
                  </a:moveTo>
                  <a:cubicBezTo>
                    <a:pt x="0" y="211"/>
                    <a:pt x="81" y="1"/>
                    <a:pt x="259" y="49"/>
                  </a:cubicBezTo>
                  <a:cubicBezTo>
                    <a:pt x="275" y="163"/>
                    <a:pt x="49" y="98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0"/>
            <p:cNvSpPr/>
            <p:nvPr/>
          </p:nvSpPr>
          <p:spPr>
            <a:xfrm>
              <a:off x="1298875" y="2681425"/>
              <a:ext cx="8525" cy="8925"/>
            </a:xfrm>
            <a:custGeom>
              <a:avLst/>
              <a:gdLst/>
              <a:ahLst/>
              <a:cxnLst/>
              <a:rect l="l" t="t" r="r" b="b"/>
              <a:pathLst>
                <a:path w="341" h="357" extrusionOk="0">
                  <a:moveTo>
                    <a:pt x="179" y="357"/>
                  </a:moveTo>
                  <a:cubicBezTo>
                    <a:pt x="1" y="341"/>
                    <a:pt x="33" y="163"/>
                    <a:pt x="17" y="33"/>
                  </a:cubicBezTo>
                  <a:cubicBezTo>
                    <a:pt x="146" y="1"/>
                    <a:pt x="114" y="260"/>
                    <a:pt x="227" y="130"/>
                  </a:cubicBezTo>
                  <a:cubicBezTo>
                    <a:pt x="341" y="163"/>
                    <a:pt x="146" y="276"/>
                    <a:pt x="179" y="3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1297675" y="2673750"/>
              <a:ext cx="5275" cy="6900"/>
            </a:xfrm>
            <a:custGeom>
              <a:avLst/>
              <a:gdLst/>
              <a:ahLst/>
              <a:cxnLst/>
              <a:rect l="l" t="t" r="r" b="b"/>
              <a:pathLst>
                <a:path w="211" h="276" extrusionOk="0">
                  <a:moveTo>
                    <a:pt x="16" y="65"/>
                  </a:moveTo>
                  <a:cubicBezTo>
                    <a:pt x="113" y="0"/>
                    <a:pt x="113" y="81"/>
                    <a:pt x="211" y="97"/>
                  </a:cubicBezTo>
                  <a:cubicBezTo>
                    <a:pt x="162" y="146"/>
                    <a:pt x="211" y="275"/>
                    <a:pt x="65" y="259"/>
                  </a:cubicBezTo>
                  <a:cubicBezTo>
                    <a:pt x="97" y="243"/>
                    <a:pt x="113" y="194"/>
                    <a:pt x="113" y="162"/>
                  </a:cubicBezTo>
                  <a:cubicBezTo>
                    <a:pt x="81" y="130"/>
                    <a:pt x="0" y="130"/>
                    <a:pt x="1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1293225" y="266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146" y="340"/>
                  </a:moveTo>
                  <a:cubicBezTo>
                    <a:pt x="0" y="243"/>
                    <a:pt x="291" y="146"/>
                    <a:pt x="146" y="0"/>
                  </a:cubicBezTo>
                  <a:cubicBezTo>
                    <a:pt x="372" y="49"/>
                    <a:pt x="275" y="292"/>
                    <a:pt x="146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1093275" y="26575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11" y="163"/>
                  </a:moveTo>
                  <a:cubicBezTo>
                    <a:pt x="1" y="179"/>
                    <a:pt x="130" y="1"/>
                    <a:pt x="211" y="1"/>
                  </a:cubicBezTo>
                  <a:cubicBezTo>
                    <a:pt x="341" y="17"/>
                    <a:pt x="146" y="82"/>
                    <a:pt x="21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1190825" y="2637725"/>
              <a:ext cx="5675" cy="6100"/>
            </a:xfrm>
            <a:custGeom>
              <a:avLst/>
              <a:gdLst/>
              <a:ahLst/>
              <a:cxnLst/>
              <a:rect l="l" t="t" r="r" b="b"/>
              <a:pathLst>
                <a:path w="227" h="244" extrusionOk="0">
                  <a:moveTo>
                    <a:pt x="194" y="211"/>
                  </a:moveTo>
                  <a:cubicBezTo>
                    <a:pt x="0" y="243"/>
                    <a:pt x="81" y="0"/>
                    <a:pt x="227" y="33"/>
                  </a:cubicBezTo>
                  <a:cubicBezTo>
                    <a:pt x="194" y="81"/>
                    <a:pt x="178" y="146"/>
                    <a:pt x="194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1136575" y="2620725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30" y="243"/>
                  </a:moveTo>
                  <a:cubicBezTo>
                    <a:pt x="66" y="195"/>
                    <a:pt x="1" y="65"/>
                    <a:pt x="82" y="0"/>
                  </a:cubicBezTo>
                  <a:cubicBezTo>
                    <a:pt x="179" y="17"/>
                    <a:pt x="98" y="179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930575" y="260940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98" y="178"/>
                  </a:moveTo>
                  <a:cubicBezTo>
                    <a:pt x="49" y="162"/>
                    <a:pt x="1" y="113"/>
                    <a:pt x="1" y="49"/>
                  </a:cubicBezTo>
                  <a:cubicBezTo>
                    <a:pt x="82" y="49"/>
                    <a:pt x="98" y="0"/>
                    <a:pt x="195" y="16"/>
                  </a:cubicBezTo>
                  <a:lnTo>
                    <a:pt x="195" y="113"/>
                  </a:lnTo>
                  <a:cubicBezTo>
                    <a:pt x="114" y="65"/>
                    <a:pt x="82" y="81"/>
                    <a:pt x="98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1253550" y="2539775"/>
              <a:ext cx="17025" cy="35250"/>
            </a:xfrm>
            <a:custGeom>
              <a:avLst/>
              <a:gdLst/>
              <a:ahLst/>
              <a:cxnLst/>
              <a:rect l="l" t="t" r="r" b="b"/>
              <a:pathLst>
                <a:path w="681" h="1410" extrusionOk="0">
                  <a:moveTo>
                    <a:pt x="162" y="1409"/>
                  </a:moveTo>
                  <a:cubicBezTo>
                    <a:pt x="1" y="956"/>
                    <a:pt x="162" y="503"/>
                    <a:pt x="179" y="1"/>
                  </a:cubicBezTo>
                  <a:cubicBezTo>
                    <a:pt x="680" y="470"/>
                    <a:pt x="1" y="956"/>
                    <a:pt x="162" y="14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1046725" y="2572550"/>
              <a:ext cx="5700" cy="4900"/>
            </a:xfrm>
            <a:custGeom>
              <a:avLst/>
              <a:gdLst/>
              <a:ahLst/>
              <a:cxnLst/>
              <a:rect l="l" t="t" r="r" b="b"/>
              <a:pathLst>
                <a:path w="228" h="196" extrusionOk="0">
                  <a:moveTo>
                    <a:pt x="228" y="195"/>
                  </a:moveTo>
                  <a:cubicBezTo>
                    <a:pt x="66" y="195"/>
                    <a:pt x="1" y="1"/>
                    <a:pt x="228" y="17"/>
                  </a:cubicBezTo>
                  <a:cubicBezTo>
                    <a:pt x="228" y="82"/>
                    <a:pt x="228" y="130"/>
                    <a:pt x="22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0"/>
            <p:cNvSpPr/>
            <p:nvPr/>
          </p:nvSpPr>
          <p:spPr>
            <a:xfrm>
              <a:off x="997775" y="2566075"/>
              <a:ext cx="6075" cy="6100"/>
            </a:xfrm>
            <a:custGeom>
              <a:avLst/>
              <a:gdLst/>
              <a:ahLst/>
              <a:cxnLst/>
              <a:rect l="l" t="t" r="r" b="b"/>
              <a:pathLst>
                <a:path w="243" h="244" extrusionOk="0">
                  <a:moveTo>
                    <a:pt x="113" y="244"/>
                  </a:moveTo>
                  <a:cubicBezTo>
                    <a:pt x="0" y="211"/>
                    <a:pt x="65" y="33"/>
                    <a:pt x="113" y="1"/>
                  </a:cubicBezTo>
                  <a:cubicBezTo>
                    <a:pt x="243" y="50"/>
                    <a:pt x="65" y="147"/>
                    <a:pt x="113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0"/>
            <p:cNvSpPr/>
            <p:nvPr/>
          </p:nvSpPr>
          <p:spPr>
            <a:xfrm>
              <a:off x="1047950" y="2554750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14" y="260"/>
                  </a:moveTo>
                  <a:cubicBezTo>
                    <a:pt x="33" y="211"/>
                    <a:pt x="1" y="114"/>
                    <a:pt x="17" y="33"/>
                  </a:cubicBezTo>
                  <a:cubicBezTo>
                    <a:pt x="195" y="1"/>
                    <a:pt x="81" y="195"/>
                    <a:pt x="11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0"/>
            <p:cNvSpPr/>
            <p:nvPr/>
          </p:nvSpPr>
          <p:spPr>
            <a:xfrm>
              <a:off x="1030950" y="2545050"/>
              <a:ext cx="6500" cy="9325"/>
            </a:xfrm>
            <a:custGeom>
              <a:avLst/>
              <a:gdLst/>
              <a:ahLst/>
              <a:cxnLst/>
              <a:rect l="l" t="t" r="r" b="b"/>
              <a:pathLst>
                <a:path w="260" h="373" extrusionOk="0">
                  <a:moveTo>
                    <a:pt x="211" y="227"/>
                  </a:moveTo>
                  <a:cubicBezTo>
                    <a:pt x="114" y="372"/>
                    <a:pt x="1" y="0"/>
                    <a:pt x="211" y="49"/>
                  </a:cubicBezTo>
                  <a:cubicBezTo>
                    <a:pt x="260" y="146"/>
                    <a:pt x="65" y="194"/>
                    <a:pt x="211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0"/>
            <p:cNvSpPr/>
            <p:nvPr/>
          </p:nvSpPr>
          <p:spPr>
            <a:xfrm>
              <a:off x="1031350" y="2537350"/>
              <a:ext cx="5300" cy="7725"/>
            </a:xfrm>
            <a:custGeom>
              <a:avLst/>
              <a:gdLst/>
              <a:ahLst/>
              <a:cxnLst/>
              <a:rect l="l" t="t" r="r" b="b"/>
              <a:pathLst>
                <a:path w="212" h="309" extrusionOk="0">
                  <a:moveTo>
                    <a:pt x="179" y="292"/>
                  </a:moveTo>
                  <a:cubicBezTo>
                    <a:pt x="66" y="308"/>
                    <a:pt x="1" y="1"/>
                    <a:pt x="179" y="33"/>
                  </a:cubicBezTo>
                  <a:cubicBezTo>
                    <a:pt x="114" y="130"/>
                    <a:pt x="211" y="146"/>
                    <a:pt x="179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0"/>
            <p:cNvSpPr/>
            <p:nvPr/>
          </p:nvSpPr>
          <p:spPr>
            <a:xfrm>
              <a:off x="1255175" y="2528850"/>
              <a:ext cx="8125" cy="10550"/>
            </a:xfrm>
            <a:custGeom>
              <a:avLst/>
              <a:gdLst/>
              <a:ahLst/>
              <a:cxnLst/>
              <a:rect l="l" t="t" r="r" b="b"/>
              <a:pathLst>
                <a:path w="325" h="422" extrusionOk="0">
                  <a:moveTo>
                    <a:pt x="243" y="405"/>
                  </a:moveTo>
                  <a:cubicBezTo>
                    <a:pt x="49" y="421"/>
                    <a:pt x="195" y="179"/>
                    <a:pt x="0" y="179"/>
                  </a:cubicBezTo>
                  <a:cubicBezTo>
                    <a:pt x="16" y="82"/>
                    <a:pt x="97" y="1"/>
                    <a:pt x="195" y="1"/>
                  </a:cubicBezTo>
                  <a:cubicBezTo>
                    <a:pt x="324" y="114"/>
                    <a:pt x="178" y="324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0"/>
            <p:cNvSpPr/>
            <p:nvPr/>
          </p:nvSpPr>
          <p:spPr>
            <a:xfrm>
              <a:off x="1203775" y="2521150"/>
              <a:ext cx="4875" cy="8950"/>
            </a:xfrm>
            <a:custGeom>
              <a:avLst/>
              <a:gdLst/>
              <a:ahLst/>
              <a:cxnLst/>
              <a:rect l="l" t="t" r="r" b="b"/>
              <a:pathLst>
                <a:path w="195" h="358" extrusionOk="0">
                  <a:moveTo>
                    <a:pt x="130" y="228"/>
                  </a:moveTo>
                  <a:cubicBezTo>
                    <a:pt x="0" y="357"/>
                    <a:pt x="33" y="82"/>
                    <a:pt x="33" y="1"/>
                  </a:cubicBezTo>
                  <a:cubicBezTo>
                    <a:pt x="81" y="1"/>
                    <a:pt x="81" y="17"/>
                    <a:pt x="81" y="33"/>
                  </a:cubicBezTo>
                  <a:lnTo>
                    <a:pt x="178" y="33"/>
                  </a:lnTo>
                  <a:cubicBezTo>
                    <a:pt x="195" y="98"/>
                    <a:pt x="33" y="211"/>
                    <a:pt x="130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0"/>
            <p:cNvSpPr/>
            <p:nvPr/>
          </p:nvSpPr>
          <p:spPr>
            <a:xfrm>
              <a:off x="1207000" y="25057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7" y="244"/>
                  </a:moveTo>
                  <a:cubicBezTo>
                    <a:pt x="130" y="195"/>
                    <a:pt x="1" y="146"/>
                    <a:pt x="33" y="1"/>
                  </a:cubicBezTo>
                  <a:cubicBezTo>
                    <a:pt x="82" y="98"/>
                    <a:pt x="211" y="130"/>
                    <a:pt x="22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0"/>
            <p:cNvSpPr/>
            <p:nvPr/>
          </p:nvSpPr>
          <p:spPr>
            <a:xfrm>
              <a:off x="1093675" y="2502150"/>
              <a:ext cx="4900" cy="5675"/>
            </a:xfrm>
            <a:custGeom>
              <a:avLst/>
              <a:gdLst/>
              <a:ahLst/>
              <a:cxnLst/>
              <a:rect l="l" t="t" r="r" b="b"/>
              <a:pathLst>
                <a:path w="196" h="227" extrusionOk="0">
                  <a:moveTo>
                    <a:pt x="98" y="227"/>
                  </a:moveTo>
                  <a:cubicBezTo>
                    <a:pt x="33" y="194"/>
                    <a:pt x="1" y="113"/>
                    <a:pt x="1" y="32"/>
                  </a:cubicBezTo>
                  <a:cubicBezTo>
                    <a:pt x="130" y="0"/>
                    <a:pt x="195" y="162"/>
                    <a:pt x="9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1027725" y="2501325"/>
              <a:ext cx="6900" cy="5700"/>
            </a:xfrm>
            <a:custGeom>
              <a:avLst/>
              <a:gdLst/>
              <a:ahLst/>
              <a:cxnLst/>
              <a:rect l="l" t="t" r="r" b="b"/>
              <a:pathLst>
                <a:path w="276" h="228" extrusionOk="0">
                  <a:moveTo>
                    <a:pt x="97" y="227"/>
                  </a:moveTo>
                  <a:cubicBezTo>
                    <a:pt x="49" y="227"/>
                    <a:pt x="65" y="163"/>
                    <a:pt x="0" y="163"/>
                  </a:cubicBezTo>
                  <a:cubicBezTo>
                    <a:pt x="146" y="98"/>
                    <a:pt x="113" y="82"/>
                    <a:pt x="146" y="1"/>
                  </a:cubicBezTo>
                  <a:cubicBezTo>
                    <a:pt x="275" y="49"/>
                    <a:pt x="162" y="195"/>
                    <a:pt x="9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0"/>
            <p:cNvSpPr/>
            <p:nvPr/>
          </p:nvSpPr>
          <p:spPr>
            <a:xfrm>
              <a:off x="927350" y="24981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178" y="227"/>
                  </a:moveTo>
                  <a:cubicBezTo>
                    <a:pt x="0" y="259"/>
                    <a:pt x="114" y="81"/>
                    <a:pt x="81" y="0"/>
                  </a:cubicBezTo>
                  <a:cubicBezTo>
                    <a:pt x="211" y="0"/>
                    <a:pt x="162" y="146"/>
                    <a:pt x="178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0"/>
            <p:cNvSpPr/>
            <p:nvPr/>
          </p:nvSpPr>
          <p:spPr>
            <a:xfrm>
              <a:off x="1502050" y="246207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243" y="211"/>
                  </a:moveTo>
                  <a:cubicBezTo>
                    <a:pt x="146" y="178"/>
                    <a:pt x="65" y="114"/>
                    <a:pt x="1" y="17"/>
                  </a:cubicBezTo>
                  <a:cubicBezTo>
                    <a:pt x="81" y="0"/>
                    <a:pt x="130" y="146"/>
                    <a:pt x="146" y="49"/>
                  </a:cubicBezTo>
                  <a:cubicBezTo>
                    <a:pt x="227" y="65"/>
                    <a:pt x="260" y="146"/>
                    <a:pt x="243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0"/>
            <p:cNvSpPr/>
            <p:nvPr/>
          </p:nvSpPr>
          <p:spPr>
            <a:xfrm>
              <a:off x="1048750" y="2460450"/>
              <a:ext cx="4475" cy="8525"/>
            </a:xfrm>
            <a:custGeom>
              <a:avLst/>
              <a:gdLst/>
              <a:ahLst/>
              <a:cxnLst/>
              <a:rect l="l" t="t" r="r" b="b"/>
              <a:pathLst>
                <a:path w="179" h="341" extrusionOk="0">
                  <a:moveTo>
                    <a:pt x="98" y="341"/>
                  </a:moveTo>
                  <a:cubicBezTo>
                    <a:pt x="1" y="276"/>
                    <a:pt x="49" y="33"/>
                    <a:pt x="179" y="1"/>
                  </a:cubicBezTo>
                  <a:cubicBezTo>
                    <a:pt x="130" y="114"/>
                    <a:pt x="98" y="227"/>
                    <a:pt x="98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0"/>
            <p:cNvSpPr/>
            <p:nvPr/>
          </p:nvSpPr>
          <p:spPr>
            <a:xfrm>
              <a:off x="1529575" y="2440225"/>
              <a:ext cx="6500" cy="11750"/>
            </a:xfrm>
            <a:custGeom>
              <a:avLst/>
              <a:gdLst/>
              <a:ahLst/>
              <a:cxnLst/>
              <a:rect l="l" t="t" r="r" b="b"/>
              <a:pathLst>
                <a:path w="260" h="470" extrusionOk="0">
                  <a:moveTo>
                    <a:pt x="146" y="470"/>
                  </a:moveTo>
                  <a:cubicBezTo>
                    <a:pt x="97" y="453"/>
                    <a:pt x="49" y="437"/>
                    <a:pt x="0" y="437"/>
                  </a:cubicBezTo>
                  <a:cubicBezTo>
                    <a:pt x="146" y="275"/>
                    <a:pt x="81" y="259"/>
                    <a:pt x="33" y="0"/>
                  </a:cubicBezTo>
                  <a:cubicBezTo>
                    <a:pt x="259" y="97"/>
                    <a:pt x="227" y="324"/>
                    <a:pt x="146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0"/>
            <p:cNvSpPr/>
            <p:nvPr/>
          </p:nvSpPr>
          <p:spPr>
            <a:xfrm>
              <a:off x="1485050" y="2437375"/>
              <a:ext cx="4075" cy="10150"/>
            </a:xfrm>
            <a:custGeom>
              <a:avLst/>
              <a:gdLst/>
              <a:ahLst/>
              <a:cxnLst/>
              <a:rect l="l" t="t" r="r" b="b"/>
              <a:pathLst>
                <a:path w="163" h="406" extrusionOk="0">
                  <a:moveTo>
                    <a:pt x="146" y="406"/>
                  </a:moveTo>
                  <a:cubicBezTo>
                    <a:pt x="1" y="357"/>
                    <a:pt x="65" y="163"/>
                    <a:pt x="33" y="1"/>
                  </a:cubicBezTo>
                  <a:cubicBezTo>
                    <a:pt x="162" y="82"/>
                    <a:pt x="114" y="211"/>
                    <a:pt x="146" y="40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0"/>
            <p:cNvSpPr/>
            <p:nvPr/>
          </p:nvSpPr>
          <p:spPr>
            <a:xfrm>
              <a:off x="1525925" y="2420375"/>
              <a:ext cx="8925" cy="18650"/>
            </a:xfrm>
            <a:custGeom>
              <a:avLst/>
              <a:gdLst/>
              <a:ahLst/>
              <a:cxnLst/>
              <a:rect l="l" t="t" r="r" b="b"/>
              <a:pathLst>
                <a:path w="357" h="746" extrusionOk="0">
                  <a:moveTo>
                    <a:pt x="276" y="729"/>
                  </a:moveTo>
                  <a:cubicBezTo>
                    <a:pt x="1" y="746"/>
                    <a:pt x="341" y="503"/>
                    <a:pt x="130" y="568"/>
                  </a:cubicBezTo>
                  <a:cubicBezTo>
                    <a:pt x="17" y="568"/>
                    <a:pt x="114" y="454"/>
                    <a:pt x="179" y="470"/>
                  </a:cubicBezTo>
                  <a:cubicBezTo>
                    <a:pt x="130" y="1"/>
                    <a:pt x="292" y="309"/>
                    <a:pt x="227" y="503"/>
                  </a:cubicBezTo>
                  <a:cubicBezTo>
                    <a:pt x="227" y="535"/>
                    <a:pt x="292" y="519"/>
                    <a:pt x="324" y="535"/>
                  </a:cubicBezTo>
                  <a:cubicBezTo>
                    <a:pt x="357" y="632"/>
                    <a:pt x="243" y="632"/>
                    <a:pt x="27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0"/>
            <p:cNvSpPr/>
            <p:nvPr/>
          </p:nvSpPr>
          <p:spPr>
            <a:xfrm>
              <a:off x="991700" y="2436975"/>
              <a:ext cx="4875" cy="487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195" y="195"/>
                  </a:moveTo>
                  <a:cubicBezTo>
                    <a:pt x="81" y="179"/>
                    <a:pt x="0" y="65"/>
                    <a:pt x="81" y="1"/>
                  </a:cubicBezTo>
                  <a:cubicBezTo>
                    <a:pt x="162" y="33"/>
                    <a:pt x="195" y="114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0"/>
            <p:cNvSpPr/>
            <p:nvPr/>
          </p:nvSpPr>
          <p:spPr>
            <a:xfrm>
              <a:off x="1046725" y="2428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50" y="325"/>
                  </a:moveTo>
                  <a:cubicBezTo>
                    <a:pt x="244" y="228"/>
                    <a:pt x="82" y="98"/>
                    <a:pt x="1" y="1"/>
                  </a:cubicBezTo>
                  <a:cubicBezTo>
                    <a:pt x="50" y="17"/>
                    <a:pt x="114" y="33"/>
                    <a:pt x="179" y="33"/>
                  </a:cubicBezTo>
                  <a:cubicBezTo>
                    <a:pt x="179" y="114"/>
                    <a:pt x="195" y="211"/>
                    <a:pt x="244" y="292"/>
                  </a:cubicBezTo>
                  <a:cubicBezTo>
                    <a:pt x="179" y="325"/>
                    <a:pt x="114" y="341"/>
                    <a:pt x="50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0"/>
            <p:cNvSpPr/>
            <p:nvPr/>
          </p:nvSpPr>
          <p:spPr>
            <a:xfrm>
              <a:off x="1022850" y="2417150"/>
              <a:ext cx="13800" cy="18650"/>
            </a:xfrm>
            <a:custGeom>
              <a:avLst/>
              <a:gdLst/>
              <a:ahLst/>
              <a:cxnLst/>
              <a:rect l="l" t="t" r="r" b="b"/>
              <a:pathLst>
                <a:path w="552" h="746" extrusionOk="0">
                  <a:moveTo>
                    <a:pt x="438" y="745"/>
                  </a:moveTo>
                  <a:cubicBezTo>
                    <a:pt x="357" y="486"/>
                    <a:pt x="1" y="259"/>
                    <a:pt x="179" y="33"/>
                  </a:cubicBezTo>
                  <a:cubicBezTo>
                    <a:pt x="276" y="33"/>
                    <a:pt x="195" y="178"/>
                    <a:pt x="227" y="243"/>
                  </a:cubicBezTo>
                  <a:cubicBezTo>
                    <a:pt x="373" y="243"/>
                    <a:pt x="308" y="98"/>
                    <a:pt x="325" y="0"/>
                  </a:cubicBezTo>
                  <a:cubicBezTo>
                    <a:pt x="438" y="146"/>
                    <a:pt x="551" y="567"/>
                    <a:pt x="438" y="7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0"/>
            <p:cNvSpPr/>
            <p:nvPr/>
          </p:nvSpPr>
          <p:spPr>
            <a:xfrm>
              <a:off x="1529175" y="2415125"/>
              <a:ext cx="3650" cy="6100"/>
            </a:xfrm>
            <a:custGeom>
              <a:avLst/>
              <a:gdLst/>
              <a:ahLst/>
              <a:cxnLst/>
              <a:rect l="l" t="t" r="r" b="b"/>
              <a:pathLst>
                <a:path w="146" h="244" extrusionOk="0">
                  <a:moveTo>
                    <a:pt x="130" y="243"/>
                  </a:moveTo>
                  <a:cubicBezTo>
                    <a:pt x="0" y="243"/>
                    <a:pt x="49" y="98"/>
                    <a:pt x="33" y="0"/>
                  </a:cubicBezTo>
                  <a:cubicBezTo>
                    <a:pt x="130" y="33"/>
                    <a:pt x="146" y="130"/>
                    <a:pt x="13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0"/>
            <p:cNvSpPr/>
            <p:nvPr/>
          </p:nvSpPr>
          <p:spPr>
            <a:xfrm>
              <a:off x="1529575" y="2409450"/>
              <a:ext cx="4875" cy="4475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62" y="163"/>
                  </a:moveTo>
                  <a:cubicBezTo>
                    <a:pt x="17" y="179"/>
                    <a:pt x="0" y="82"/>
                    <a:pt x="17" y="1"/>
                  </a:cubicBezTo>
                  <a:cubicBezTo>
                    <a:pt x="114" y="17"/>
                    <a:pt x="195" y="4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0"/>
            <p:cNvSpPr/>
            <p:nvPr/>
          </p:nvSpPr>
          <p:spPr>
            <a:xfrm>
              <a:off x="1525125" y="2396500"/>
              <a:ext cx="11750" cy="10950"/>
            </a:xfrm>
            <a:custGeom>
              <a:avLst/>
              <a:gdLst/>
              <a:ahLst/>
              <a:cxnLst/>
              <a:rect l="l" t="t" r="r" b="b"/>
              <a:pathLst>
                <a:path w="470" h="438" extrusionOk="0">
                  <a:moveTo>
                    <a:pt x="243" y="438"/>
                  </a:moveTo>
                  <a:cubicBezTo>
                    <a:pt x="0" y="438"/>
                    <a:pt x="470" y="1"/>
                    <a:pt x="81" y="82"/>
                  </a:cubicBezTo>
                  <a:cubicBezTo>
                    <a:pt x="162" y="17"/>
                    <a:pt x="275" y="1"/>
                    <a:pt x="373" y="33"/>
                  </a:cubicBezTo>
                  <a:cubicBezTo>
                    <a:pt x="324" y="244"/>
                    <a:pt x="275" y="244"/>
                    <a:pt x="24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0"/>
            <p:cNvSpPr/>
            <p:nvPr/>
          </p:nvSpPr>
          <p:spPr>
            <a:xfrm>
              <a:off x="1025700" y="2396100"/>
              <a:ext cx="5675" cy="8525"/>
            </a:xfrm>
            <a:custGeom>
              <a:avLst/>
              <a:gdLst/>
              <a:ahLst/>
              <a:cxnLst/>
              <a:rect l="l" t="t" r="r" b="b"/>
              <a:pathLst>
                <a:path w="227" h="341" extrusionOk="0">
                  <a:moveTo>
                    <a:pt x="146" y="341"/>
                  </a:moveTo>
                  <a:lnTo>
                    <a:pt x="0" y="341"/>
                  </a:lnTo>
                  <a:cubicBezTo>
                    <a:pt x="81" y="260"/>
                    <a:pt x="113" y="130"/>
                    <a:pt x="81" y="1"/>
                  </a:cubicBezTo>
                  <a:cubicBezTo>
                    <a:pt x="211" y="1"/>
                    <a:pt x="49" y="195"/>
                    <a:pt x="227" y="130"/>
                  </a:cubicBezTo>
                  <a:cubicBezTo>
                    <a:pt x="194" y="195"/>
                    <a:pt x="97" y="227"/>
                    <a:pt x="146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0"/>
            <p:cNvSpPr/>
            <p:nvPr/>
          </p:nvSpPr>
          <p:spPr>
            <a:xfrm>
              <a:off x="1230475" y="2394900"/>
              <a:ext cx="4875" cy="6900"/>
            </a:xfrm>
            <a:custGeom>
              <a:avLst/>
              <a:gdLst/>
              <a:ahLst/>
              <a:cxnLst/>
              <a:rect l="l" t="t" r="r" b="b"/>
              <a:pathLst>
                <a:path w="195" h="276" extrusionOk="0">
                  <a:moveTo>
                    <a:pt x="17" y="275"/>
                  </a:moveTo>
                  <a:cubicBezTo>
                    <a:pt x="17" y="146"/>
                    <a:pt x="1" y="16"/>
                    <a:pt x="163" y="0"/>
                  </a:cubicBezTo>
                  <a:cubicBezTo>
                    <a:pt x="146" y="113"/>
                    <a:pt x="195" y="275"/>
                    <a:pt x="17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0"/>
            <p:cNvSpPr/>
            <p:nvPr/>
          </p:nvSpPr>
          <p:spPr>
            <a:xfrm>
              <a:off x="1024475" y="2388000"/>
              <a:ext cx="9325" cy="8125"/>
            </a:xfrm>
            <a:custGeom>
              <a:avLst/>
              <a:gdLst/>
              <a:ahLst/>
              <a:cxnLst/>
              <a:rect l="l" t="t" r="r" b="b"/>
              <a:pathLst>
                <a:path w="373" h="325" extrusionOk="0">
                  <a:moveTo>
                    <a:pt x="373" y="325"/>
                  </a:moveTo>
                  <a:cubicBezTo>
                    <a:pt x="260" y="276"/>
                    <a:pt x="276" y="260"/>
                    <a:pt x="130" y="292"/>
                  </a:cubicBezTo>
                  <a:cubicBezTo>
                    <a:pt x="227" y="227"/>
                    <a:pt x="146" y="130"/>
                    <a:pt x="33" y="130"/>
                  </a:cubicBezTo>
                  <a:cubicBezTo>
                    <a:pt x="1" y="17"/>
                    <a:pt x="260" y="114"/>
                    <a:pt x="211" y="1"/>
                  </a:cubicBezTo>
                  <a:cubicBezTo>
                    <a:pt x="276" y="114"/>
                    <a:pt x="373" y="179"/>
                    <a:pt x="373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0"/>
            <p:cNvSpPr/>
            <p:nvPr/>
          </p:nvSpPr>
          <p:spPr>
            <a:xfrm>
              <a:off x="1004250" y="23884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62" y="228"/>
                  </a:moveTo>
                  <a:cubicBezTo>
                    <a:pt x="49" y="195"/>
                    <a:pt x="0" y="1"/>
                    <a:pt x="211" y="17"/>
                  </a:cubicBezTo>
                  <a:cubicBezTo>
                    <a:pt x="162" y="66"/>
                    <a:pt x="162" y="147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0"/>
            <p:cNvSpPr/>
            <p:nvPr/>
          </p:nvSpPr>
          <p:spPr>
            <a:xfrm>
              <a:off x="1028125" y="238032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78" y="259"/>
                  </a:moveTo>
                  <a:cubicBezTo>
                    <a:pt x="65" y="194"/>
                    <a:pt x="0" y="114"/>
                    <a:pt x="65" y="0"/>
                  </a:cubicBezTo>
                  <a:cubicBezTo>
                    <a:pt x="146" y="65"/>
                    <a:pt x="195" y="162"/>
                    <a:pt x="178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0"/>
            <p:cNvSpPr/>
            <p:nvPr/>
          </p:nvSpPr>
          <p:spPr>
            <a:xfrm>
              <a:off x="1032975" y="2380325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62" y="194"/>
                  </a:moveTo>
                  <a:cubicBezTo>
                    <a:pt x="1" y="162"/>
                    <a:pt x="33" y="81"/>
                    <a:pt x="114" y="0"/>
                  </a:cubicBezTo>
                  <a:cubicBezTo>
                    <a:pt x="227" y="0"/>
                    <a:pt x="146" y="146"/>
                    <a:pt x="162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0"/>
            <p:cNvSpPr/>
            <p:nvPr/>
          </p:nvSpPr>
          <p:spPr>
            <a:xfrm>
              <a:off x="1004250" y="2367775"/>
              <a:ext cx="4050" cy="9725"/>
            </a:xfrm>
            <a:custGeom>
              <a:avLst/>
              <a:gdLst/>
              <a:ahLst/>
              <a:cxnLst/>
              <a:rect l="l" t="t" r="r" b="b"/>
              <a:pathLst>
                <a:path w="162" h="389" extrusionOk="0">
                  <a:moveTo>
                    <a:pt x="113" y="340"/>
                  </a:moveTo>
                  <a:cubicBezTo>
                    <a:pt x="65" y="389"/>
                    <a:pt x="0" y="33"/>
                    <a:pt x="49" y="0"/>
                  </a:cubicBezTo>
                  <a:cubicBezTo>
                    <a:pt x="162" y="49"/>
                    <a:pt x="81" y="243"/>
                    <a:pt x="11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0"/>
            <p:cNvSpPr/>
            <p:nvPr/>
          </p:nvSpPr>
          <p:spPr>
            <a:xfrm>
              <a:off x="1519050" y="236412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114" y="195"/>
                  </a:moveTo>
                  <a:cubicBezTo>
                    <a:pt x="0" y="195"/>
                    <a:pt x="0" y="114"/>
                    <a:pt x="17" y="33"/>
                  </a:cubicBezTo>
                  <a:cubicBezTo>
                    <a:pt x="162" y="1"/>
                    <a:pt x="179" y="65"/>
                    <a:pt x="292" y="65"/>
                  </a:cubicBezTo>
                  <a:cubicBezTo>
                    <a:pt x="259" y="114"/>
                    <a:pt x="130" y="114"/>
                    <a:pt x="114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0"/>
            <p:cNvSpPr/>
            <p:nvPr/>
          </p:nvSpPr>
          <p:spPr>
            <a:xfrm>
              <a:off x="1038225" y="2359675"/>
              <a:ext cx="5700" cy="11775"/>
            </a:xfrm>
            <a:custGeom>
              <a:avLst/>
              <a:gdLst/>
              <a:ahLst/>
              <a:cxnLst/>
              <a:rect l="l" t="t" r="r" b="b"/>
              <a:pathLst>
                <a:path w="228" h="471" extrusionOk="0">
                  <a:moveTo>
                    <a:pt x="228" y="421"/>
                  </a:moveTo>
                  <a:cubicBezTo>
                    <a:pt x="66" y="470"/>
                    <a:pt x="1" y="33"/>
                    <a:pt x="82" y="17"/>
                  </a:cubicBezTo>
                  <a:cubicBezTo>
                    <a:pt x="114" y="1"/>
                    <a:pt x="179" y="373"/>
                    <a:pt x="228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0"/>
            <p:cNvSpPr/>
            <p:nvPr/>
          </p:nvSpPr>
          <p:spPr>
            <a:xfrm>
              <a:off x="946775" y="2358475"/>
              <a:ext cx="6100" cy="3650"/>
            </a:xfrm>
            <a:custGeom>
              <a:avLst/>
              <a:gdLst/>
              <a:ahLst/>
              <a:cxnLst/>
              <a:rect l="l" t="t" r="r" b="b"/>
              <a:pathLst>
                <a:path w="244" h="146" extrusionOk="0">
                  <a:moveTo>
                    <a:pt x="0" y="130"/>
                  </a:moveTo>
                  <a:lnTo>
                    <a:pt x="0" y="32"/>
                  </a:lnTo>
                  <a:cubicBezTo>
                    <a:pt x="49" y="0"/>
                    <a:pt x="243" y="0"/>
                    <a:pt x="243" y="97"/>
                  </a:cubicBezTo>
                  <a:cubicBezTo>
                    <a:pt x="97" y="81"/>
                    <a:pt x="114" y="146"/>
                    <a:pt x="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0"/>
            <p:cNvSpPr/>
            <p:nvPr/>
          </p:nvSpPr>
          <p:spPr>
            <a:xfrm>
              <a:off x="1495575" y="2351575"/>
              <a:ext cx="6100" cy="3275"/>
            </a:xfrm>
            <a:custGeom>
              <a:avLst/>
              <a:gdLst/>
              <a:ahLst/>
              <a:cxnLst/>
              <a:rect l="l" t="t" r="r" b="b"/>
              <a:pathLst>
                <a:path w="244" h="131" extrusionOk="0">
                  <a:moveTo>
                    <a:pt x="211" y="130"/>
                  </a:moveTo>
                  <a:cubicBezTo>
                    <a:pt x="146" y="98"/>
                    <a:pt x="0" y="114"/>
                    <a:pt x="17" y="1"/>
                  </a:cubicBezTo>
                  <a:cubicBezTo>
                    <a:pt x="146" y="17"/>
                    <a:pt x="243" y="33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0"/>
            <p:cNvSpPr/>
            <p:nvPr/>
          </p:nvSpPr>
          <p:spPr>
            <a:xfrm>
              <a:off x="1497200" y="2339025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211"/>
                  </a:moveTo>
                  <a:cubicBezTo>
                    <a:pt x="0" y="211"/>
                    <a:pt x="16" y="82"/>
                    <a:pt x="0" y="1"/>
                  </a:cubicBezTo>
                  <a:cubicBezTo>
                    <a:pt x="146" y="1"/>
                    <a:pt x="114" y="114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0"/>
            <p:cNvSpPr/>
            <p:nvPr/>
          </p:nvSpPr>
          <p:spPr>
            <a:xfrm>
              <a:off x="1024075" y="23394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162"/>
                  </a:moveTo>
                  <a:cubicBezTo>
                    <a:pt x="98" y="97"/>
                    <a:pt x="146" y="162"/>
                    <a:pt x="0" y="162"/>
                  </a:cubicBezTo>
                  <a:cubicBezTo>
                    <a:pt x="65" y="113"/>
                    <a:pt x="49" y="0"/>
                    <a:pt x="195" y="16"/>
                  </a:cubicBezTo>
                  <a:cubicBezTo>
                    <a:pt x="195" y="81"/>
                    <a:pt x="195" y="113"/>
                    <a:pt x="19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0"/>
            <p:cNvSpPr/>
            <p:nvPr/>
          </p:nvSpPr>
          <p:spPr>
            <a:xfrm>
              <a:off x="1036225" y="2330125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32" y="17"/>
                  </a:moveTo>
                  <a:cubicBezTo>
                    <a:pt x="113" y="1"/>
                    <a:pt x="130" y="49"/>
                    <a:pt x="146" y="82"/>
                  </a:cubicBezTo>
                  <a:cubicBezTo>
                    <a:pt x="194" y="82"/>
                    <a:pt x="227" y="82"/>
                    <a:pt x="227" y="49"/>
                  </a:cubicBezTo>
                  <a:cubicBezTo>
                    <a:pt x="405" y="163"/>
                    <a:pt x="0" y="179"/>
                    <a:pt x="3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0"/>
            <p:cNvSpPr/>
            <p:nvPr/>
          </p:nvSpPr>
          <p:spPr>
            <a:xfrm>
              <a:off x="973875" y="2321225"/>
              <a:ext cx="8125" cy="10950"/>
            </a:xfrm>
            <a:custGeom>
              <a:avLst/>
              <a:gdLst/>
              <a:ahLst/>
              <a:cxnLst/>
              <a:rect l="l" t="t" r="r" b="b"/>
              <a:pathLst>
                <a:path w="325" h="438" extrusionOk="0">
                  <a:moveTo>
                    <a:pt x="130" y="438"/>
                  </a:moveTo>
                  <a:cubicBezTo>
                    <a:pt x="1" y="243"/>
                    <a:pt x="228" y="195"/>
                    <a:pt x="82" y="1"/>
                  </a:cubicBezTo>
                  <a:cubicBezTo>
                    <a:pt x="325" y="1"/>
                    <a:pt x="244" y="389"/>
                    <a:pt x="13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1033375" y="23192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244" y="260"/>
                  </a:moveTo>
                  <a:cubicBezTo>
                    <a:pt x="98" y="227"/>
                    <a:pt x="65" y="130"/>
                    <a:pt x="1" y="49"/>
                  </a:cubicBezTo>
                  <a:cubicBezTo>
                    <a:pt x="49" y="82"/>
                    <a:pt x="179" y="130"/>
                    <a:pt x="146" y="17"/>
                  </a:cubicBezTo>
                  <a:cubicBezTo>
                    <a:pt x="211" y="1"/>
                    <a:pt x="260" y="146"/>
                    <a:pt x="292" y="49"/>
                  </a:cubicBezTo>
                  <a:cubicBezTo>
                    <a:pt x="486" y="163"/>
                    <a:pt x="82" y="130"/>
                    <a:pt x="244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1019225" y="2313950"/>
              <a:ext cx="9325" cy="11750"/>
            </a:xfrm>
            <a:custGeom>
              <a:avLst/>
              <a:gdLst/>
              <a:ahLst/>
              <a:cxnLst/>
              <a:rect l="l" t="t" r="r" b="b"/>
              <a:pathLst>
                <a:path w="373" h="470" extrusionOk="0">
                  <a:moveTo>
                    <a:pt x="243" y="470"/>
                  </a:moveTo>
                  <a:cubicBezTo>
                    <a:pt x="0" y="405"/>
                    <a:pt x="211" y="114"/>
                    <a:pt x="227" y="0"/>
                  </a:cubicBezTo>
                  <a:cubicBezTo>
                    <a:pt x="372" y="194"/>
                    <a:pt x="113" y="292"/>
                    <a:pt x="243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1505300" y="2307875"/>
              <a:ext cx="7300" cy="9325"/>
            </a:xfrm>
            <a:custGeom>
              <a:avLst/>
              <a:gdLst/>
              <a:ahLst/>
              <a:cxnLst/>
              <a:rect l="l" t="t" r="r" b="b"/>
              <a:pathLst>
                <a:path w="292" h="373" extrusionOk="0">
                  <a:moveTo>
                    <a:pt x="130" y="373"/>
                  </a:moveTo>
                  <a:cubicBezTo>
                    <a:pt x="0" y="276"/>
                    <a:pt x="227" y="146"/>
                    <a:pt x="178" y="0"/>
                  </a:cubicBezTo>
                  <a:cubicBezTo>
                    <a:pt x="291" y="98"/>
                    <a:pt x="162" y="276"/>
                    <a:pt x="130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967400" y="2281975"/>
              <a:ext cx="11375" cy="16625"/>
            </a:xfrm>
            <a:custGeom>
              <a:avLst/>
              <a:gdLst/>
              <a:ahLst/>
              <a:cxnLst/>
              <a:rect l="l" t="t" r="r" b="b"/>
              <a:pathLst>
                <a:path w="455" h="665" extrusionOk="0">
                  <a:moveTo>
                    <a:pt x="454" y="632"/>
                  </a:moveTo>
                  <a:cubicBezTo>
                    <a:pt x="454" y="664"/>
                    <a:pt x="373" y="664"/>
                    <a:pt x="309" y="664"/>
                  </a:cubicBezTo>
                  <a:cubicBezTo>
                    <a:pt x="357" y="567"/>
                    <a:pt x="163" y="437"/>
                    <a:pt x="114" y="502"/>
                  </a:cubicBezTo>
                  <a:cubicBezTo>
                    <a:pt x="1" y="340"/>
                    <a:pt x="147" y="195"/>
                    <a:pt x="49" y="0"/>
                  </a:cubicBezTo>
                  <a:cubicBezTo>
                    <a:pt x="114" y="33"/>
                    <a:pt x="179" y="33"/>
                    <a:pt x="260" y="33"/>
                  </a:cubicBezTo>
                  <a:cubicBezTo>
                    <a:pt x="66" y="308"/>
                    <a:pt x="389" y="405"/>
                    <a:pt x="454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1025275" y="2281575"/>
              <a:ext cx="6925" cy="8925"/>
            </a:xfrm>
            <a:custGeom>
              <a:avLst/>
              <a:gdLst/>
              <a:ahLst/>
              <a:cxnLst/>
              <a:rect l="l" t="t" r="r" b="b"/>
              <a:pathLst>
                <a:path w="277" h="357" extrusionOk="0">
                  <a:moveTo>
                    <a:pt x="147" y="356"/>
                  </a:moveTo>
                  <a:cubicBezTo>
                    <a:pt x="50" y="275"/>
                    <a:pt x="1" y="0"/>
                    <a:pt x="244" y="113"/>
                  </a:cubicBezTo>
                  <a:cubicBezTo>
                    <a:pt x="66" y="162"/>
                    <a:pt x="276" y="275"/>
                    <a:pt x="147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958100" y="2278325"/>
              <a:ext cx="3675" cy="6500"/>
            </a:xfrm>
            <a:custGeom>
              <a:avLst/>
              <a:gdLst/>
              <a:ahLst/>
              <a:cxnLst/>
              <a:rect l="l" t="t" r="r" b="b"/>
              <a:pathLst>
                <a:path w="147" h="260" extrusionOk="0">
                  <a:moveTo>
                    <a:pt x="146" y="211"/>
                  </a:moveTo>
                  <a:cubicBezTo>
                    <a:pt x="1" y="260"/>
                    <a:pt x="1" y="1"/>
                    <a:pt x="146" y="49"/>
                  </a:cubicBezTo>
                  <a:cubicBezTo>
                    <a:pt x="146" y="98"/>
                    <a:pt x="146" y="162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1024075" y="2273075"/>
              <a:ext cx="5275" cy="9725"/>
            </a:xfrm>
            <a:custGeom>
              <a:avLst/>
              <a:gdLst/>
              <a:ahLst/>
              <a:cxnLst/>
              <a:rect l="l" t="t" r="r" b="b"/>
              <a:pathLst>
                <a:path w="211" h="389" extrusionOk="0">
                  <a:moveTo>
                    <a:pt x="98" y="324"/>
                  </a:moveTo>
                  <a:cubicBezTo>
                    <a:pt x="17" y="389"/>
                    <a:pt x="49" y="65"/>
                    <a:pt x="0" y="0"/>
                  </a:cubicBezTo>
                  <a:cubicBezTo>
                    <a:pt x="211" y="33"/>
                    <a:pt x="98" y="178"/>
                    <a:pt x="98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1027725" y="2265375"/>
              <a:ext cx="12150" cy="15000"/>
            </a:xfrm>
            <a:custGeom>
              <a:avLst/>
              <a:gdLst/>
              <a:ahLst/>
              <a:cxnLst/>
              <a:rect l="l" t="t" r="r" b="b"/>
              <a:pathLst>
                <a:path w="486" h="600" extrusionOk="0">
                  <a:moveTo>
                    <a:pt x="97" y="600"/>
                  </a:moveTo>
                  <a:cubicBezTo>
                    <a:pt x="0" y="405"/>
                    <a:pt x="211" y="130"/>
                    <a:pt x="372" y="1"/>
                  </a:cubicBezTo>
                  <a:cubicBezTo>
                    <a:pt x="486" y="146"/>
                    <a:pt x="146" y="373"/>
                    <a:pt x="97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965375" y="2273875"/>
              <a:ext cx="11375" cy="6500"/>
            </a:xfrm>
            <a:custGeom>
              <a:avLst/>
              <a:gdLst/>
              <a:ahLst/>
              <a:cxnLst/>
              <a:rect l="l" t="t" r="r" b="b"/>
              <a:pathLst>
                <a:path w="455" h="260" extrusionOk="0">
                  <a:moveTo>
                    <a:pt x="276" y="260"/>
                  </a:moveTo>
                  <a:cubicBezTo>
                    <a:pt x="1" y="227"/>
                    <a:pt x="454" y="49"/>
                    <a:pt x="179" y="49"/>
                  </a:cubicBezTo>
                  <a:cubicBezTo>
                    <a:pt x="195" y="1"/>
                    <a:pt x="309" y="17"/>
                    <a:pt x="390" y="17"/>
                  </a:cubicBezTo>
                  <a:cubicBezTo>
                    <a:pt x="341" y="81"/>
                    <a:pt x="309" y="162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1013150" y="227225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97" y="163"/>
                  </a:moveTo>
                  <a:cubicBezTo>
                    <a:pt x="0" y="163"/>
                    <a:pt x="81" y="49"/>
                    <a:pt x="49" y="1"/>
                  </a:cubicBezTo>
                  <a:cubicBezTo>
                    <a:pt x="130" y="17"/>
                    <a:pt x="211" y="17"/>
                    <a:pt x="292" y="1"/>
                  </a:cubicBezTo>
                  <a:cubicBezTo>
                    <a:pt x="259" y="66"/>
                    <a:pt x="130" y="82"/>
                    <a:pt x="97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1001000" y="22674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43" y="162"/>
                  </a:moveTo>
                  <a:cubicBezTo>
                    <a:pt x="114" y="130"/>
                    <a:pt x="1" y="33"/>
                    <a:pt x="146" y="0"/>
                  </a:cubicBezTo>
                  <a:cubicBezTo>
                    <a:pt x="211" y="17"/>
                    <a:pt x="260" y="81"/>
                    <a:pt x="24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1009100" y="2252825"/>
              <a:ext cx="8525" cy="10150"/>
            </a:xfrm>
            <a:custGeom>
              <a:avLst/>
              <a:gdLst/>
              <a:ahLst/>
              <a:cxnLst/>
              <a:rect l="l" t="t" r="r" b="b"/>
              <a:pathLst>
                <a:path w="341" h="406" extrusionOk="0">
                  <a:moveTo>
                    <a:pt x="243" y="405"/>
                  </a:moveTo>
                  <a:cubicBezTo>
                    <a:pt x="130" y="308"/>
                    <a:pt x="0" y="82"/>
                    <a:pt x="146" y="1"/>
                  </a:cubicBezTo>
                  <a:cubicBezTo>
                    <a:pt x="243" y="65"/>
                    <a:pt x="162" y="130"/>
                    <a:pt x="340" y="65"/>
                  </a:cubicBezTo>
                  <a:cubicBezTo>
                    <a:pt x="227" y="130"/>
                    <a:pt x="243" y="260"/>
                    <a:pt x="243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1269325" y="2238250"/>
              <a:ext cx="7725" cy="4475"/>
            </a:xfrm>
            <a:custGeom>
              <a:avLst/>
              <a:gdLst/>
              <a:ahLst/>
              <a:cxnLst/>
              <a:rect l="l" t="t" r="r" b="b"/>
              <a:pathLst>
                <a:path w="309" h="179" extrusionOk="0">
                  <a:moveTo>
                    <a:pt x="195" y="130"/>
                  </a:moveTo>
                  <a:cubicBezTo>
                    <a:pt x="195" y="179"/>
                    <a:pt x="98" y="163"/>
                    <a:pt x="49" y="163"/>
                  </a:cubicBezTo>
                  <a:cubicBezTo>
                    <a:pt x="1" y="66"/>
                    <a:pt x="114" y="66"/>
                    <a:pt x="130" y="1"/>
                  </a:cubicBezTo>
                  <a:cubicBezTo>
                    <a:pt x="308" y="1"/>
                    <a:pt x="49" y="147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1010725" y="2224100"/>
              <a:ext cx="8525" cy="16625"/>
            </a:xfrm>
            <a:custGeom>
              <a:avLst/>
              <a:gdLst/>
              <a:ahLst/>
              <a:cxnLst/>
              <a:rect l="l" t="t" r="r" b="b"/>
              <a:pathLst>
                <a:path w="341" h="665" extrusionOk="0">
                  <a:moveTo>
                    <a:pt x="259" y="615"/>
                  </a:moveTo>
                  <a:cubicBezTo>
                    <a:pt x="0" y="664"/>
                    <a:pt x="33" y="0"/>
                    <a:pt x="340" y="114"/>
                  </a:cubicBezTo>
                  <a:cubicBezTo>
                    <a:pt x="340" y="146"/>
                    <a:pt x="259" y="130"/>
                    <a:pt x="194" y="146"/>
                  </a:cubicBezTo>
                  <a:cubicBezTo>
                    <a:pt x="292" y="275"/>
                    <a:pt x="113" y="470"/>
                    <a:pt x="259" y="6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1282275" y="2221250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179" y="179"/>
                  </a:moveTo>
                  <a:cubicBezTo>
                    <a:pt x="130" y="114"/>
                    <a:pt x="1" y="66"/>
                    <a:pt x="82" y="1"/>
                  </a:cubicBezTo>
                  <a:lnTo>
                    <a:pt x="228" y="1"/>
                  </a:lnTo>
                  <a:cubicBezTo>
                    <a:pt x="244" y="66"/>
                    <a:pt x="228" y="130"/>
                    <a:pt x="17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1266100" y="2207100"/>
              <a:ext cx="2850" cy="10150"/>
            </a:xfrm>
            <a:custGeom>
              <a:avLst/>
              <a:gdLst/>
              <a:ahLst/>
              <a:cxnLst/>
              <a:rect l="l" t="t" r="r" b="b"/>
              <a:pathLst>
                <a:path w="114" h="406" extrusionOk="0">
                  <a:moveTo>
                    <a:pt x="97" y="373"/>
                  </a:moveTo>
                  <a:cubicBezTo>
                    <a:pt x="49" y="405"/>
                    <a:pt x="0" y="130"/>
                    <a:pt x="0" y="0"/>
                  </a:cubicBezTo>
                  <a:cubicBezTo>
                    <a:pt x="114" y="65"/>
                    <a:pt x="97" y="227"/>
                    <a:pt x="97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1520675" y="220022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0" y="211"/>
                  </a:moveTo>
                  <a:cubicBezTo>
                    <a:pt x="0" y="113"/>
                    <a:pt x="114" y="97"/>
                    <a:pt x="130" y="0"/>
                  </a:cubicBezTo>
                  <a:cubicBezTo>
                    <a:pt x="227" y="32"/>
                    <a:pt x="114" y="211"/>
                    <a:pt x="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1278650" y="2194550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59" y="227"/>
                  </a:moveTo>
                  <a:cubicBezTo>
                    <a:pt x="146" y="179"/>
                    <a:pt x="0" y="146"/>
                    <a:pt x="16" y="0"/>
                  </a:cubicBezTo>
                  <a:cubicBezTo>
                    <a:pt x="114" y="65"/>
                    <a:pt x="243" y="114"/>
                    <a:pt x="259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1003825" y="2188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14" y="227"/>
                  </a:moveTo>
                  <a:cubicBezTo>
                    <a:pt x="1" y="211"/>
                    <a:pt x="82" y="65"/>
                    <a:pt x="49" y="1"/>
                  </a:cubicBezTo>
                  <a:cubicBezTo>
                    <a:pt x="179" y="33"/>
                    <a:pt x="163" y="130"/>
                    <a:pt x="114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1272975" y="2183625"/>
              <a:ext cx="5300" cy="5275"/>
            </a:xfrm>
            <a:custGeom>
              <a:avLst/>
              <a:gdLst/>
              <a:ahLst/>
              <a:cxnLst/>
              <a:rect l="l" t="t" r="r" b="b"/>
              <a:pathLst>
                <a:path w="212" h="211" extrusionOk="0">
                  <a:moveTo>
                    <a:pt x="146" y="211"/>
                  </a:moveTo>
                  <a:cubicBezTo>
                    <a:pt x="49" y="211"/>
                    <a:pt x="98" y="81"/>
                    <a:pt x="1" y="65"/>
                  </a:cubicBezTo>
                  <a:cubicBezTo>
                    <a:pt x="1" y="49"/>
                    <a:pt x="17" y="33"/>
                    <a:pt x="49" y="33"/>
                  </a:cubicBezTo>
                  <a:cubicBezTo>
                    <a:pt x="65" y="33"/>
                    <a:pt x="82" y="17"/>
                    <a:pt x="98" y="0"/>
                  </a:cubicBezTo>
                  <a:cubicBezTo>
                    <a:pt x="179" y="17"/>
                    <a:pt x="211" y="146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0"/>
            <p:cNvSpPr/>
            <p:nvPr/>
          </p:nvSpPr>
          <p:spPr>
            <a:xfrm>
              <a:off x="1518650" y="2153675"/>
              <a:ext cx="5275" cy="17425"/>
            </a:xfrm>
            <a:custGeom>
              <a:avLst/>
              <a:gdLst/>
              <a:ahLst/>
              <a:cxnLst/>
              <a:rect l="l" t="t" r="r" b="b"/>
              <a:pathLst>
                <a:path w="211" h="697" extrusionOk="0">
                  <a:moveTo>
                    <a:pt x="195" y="697"/>
                  </a:moveTo>
                  <a:lnTo>
                    <a:pt x="49" y="697"/>
                  </a:lnTo>
                  <a:cubicBezTo>
                    <a:pt x="97" y="599"/>
                    <a:pt x="0" y="0"/>
                    <a:pt x="81" y="454"/>
                  </a:cubicBezTo>
                  <a:cubicBezTo>
                    <a:pt x="130" y="535"/>
                    <a:pt x="211" y="567"/>
                    <a:pt x="195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1563175" y="2160550"/>
              <a:ext cx="4475" cy="6500"/>
            </a:xfrm>
            <a:custGeom>
              <a:avLst/>
              <a:gdLst/>
              <a:ahLst/>
              <a:cxnLst/>
              <a:rect l="l" t="t" r="r" b="b"/>
              <a:pathLst>
                <a:path w="179" h="260" extrusionOk="0">
                  <a:moveTo>
                    <a:pt x="130" y="260"/>
                  </a:moveTo>
                  <a:cubicBezTo>
                    <a:pt x="0" y="227"/>
                    <a:pt x="32" y="82"/>
                    <a:pt x="81" y="1"/>
                  </a:cubicBezTo>
                  <a:cubicBezTo>
                    <a:pt x="178" y="17"/>
                    <a:pt x="97" y="179"/>
                    <a:pt x="130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1266100" y="2143550"/>
              <a:ext cx="5275" cy="10150"/>
            </a:xfrm>
            <a:custGeom>
              <a:avLst/>
              <a:gdLst/>
              <a:ahLst/>
              <a:cxnLst/>
              <a:rect l="l" t="t" r="r" b="b"/>
              <a:pathLst>
                <a:path w="211" h="406" extrusionOk="0">
                  <a:moveTo>
                    <a:pt x="195" y="405"/>
                  </a:moveTo>
                  <a:cubicBezTo>
                    <a:pt x="0" y="405"/>
                    <a:pt x="97" y="65"/>
                    <a:pt x="130" y="1"/>
                  </a:cubicBezTo>
                  <a:cubicBezTo>
                    <a:pt x="211" y="49"/>
                    <a:pt x="81" y="292"/>
                    <a:pt x="19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1561950" y="2141925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211" y="195"/>
                  </a:moveTo>
                  <a:cubicBezTo>
                    <a:pt x="179" y="114"/>
                    <a:pt x="0" y="49"/>
                    <a:pt x="162" y="1"/>
                  </a:cubicBezTo>
                  <a:cubicBezTo>
                    <a:pt x="260" y="66"/>
                    <a:pt x="340" y="130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1568425" y="213627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30" y="162"/>
                  </a:moveTo>
                  <a:lnTo>
                    <a:pt x="1" y="162"/>
                  </a:lnTo>
                  <a:cubicBezTo>
                    <a:pt x="49" y="114"/>
                    <a:pt x="33" y="0"/>
                    <a:pt x="179" y="16"/>
                  </a:cubicBezTo>
                  <a:cubicBezTo>
                    <a:pt x="195" y="81"/>
                    <a:pt x="130" y="97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996150" y="2128975"/>
              <a:ext cx="4475" cy="4900"/>
            </a:xfrm>
            <a:custGeom>
              <a:avLst/>
              <a:gdLst/>
              <a:ahLst/>
              <a:cxnLst/>
              <a:rect l="l" t="t" r="r" b="b"/>
              <a:pathLst>
                <a:path w="179" h="196" extrusionOk="0">
                  <a:moveTo>
                    <a:pt x="178" y="195"/>
                  </a:moveTo>
                  <a:cubicBezTo>
                    <a:pt x="65" y="179"/>
                    <a:pt x="0" y="114"/>
                    <a:pt x="17" y="1"/>
                  </a:cubicBezTo>
                  <a:cubicBezTo>
                    <a:pt x="146" y="17"/>
                    <a:pt x="130" y="114"/>
                    <a:pt x="17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1515000" y="2121300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95" y="178"/>
                  </a:moveTo>
                  <a:cubicBezTo>
                    <a:pt x="82" y="308"/>
                    <a:pt x="130" y="49"/>
                    <a:pt x="1" y="81"/>
                  </a:cubicBezTo>
                  <a:cubicBezTo>
                    <a:pt x="1" y="16"/>
                    <a:pt x="82" y="0"/>
                    <a:pt x="179" y="0"/>
                  </a:cubicBezTo>
                  <a:cubicBezTo>
                    <a:pt x="260" y="81"/>
                    <a:pt x="65" y="146"/>
                    <a:pt x="19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1559125" y="2117650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11" y="195"/>
                  </a:moveTo>
                  <a:cubicBezTo>
                    <a:pt x="0" y="195"/>
                    <a:pt x="227" y="82"/>
                    <a:pt x="97" y="1"/>
                  </a:cubicBezTo>
                  <a:lnTo>
                    <a:pt x="259" y="1"/>
                  </a:lnTo>
                  <a:cubicBezTo>
                    <a:pt x="292" y="98"/>
                    <a:pt x="162" y="98"/>
                    <a:pt x="21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1545750" y="2110375"/>
              <a:ext cx="6925" cy="10950"/>
            </a:xfrm>
            <a:custGeom>
              <a:avLst/>
              <a:gdLst/>
              <a:ahLst/>
              <a:cxnLst/>
              <a:rect l="l" t="t" r="r" b="b"/>
              <a:pathLst>
                <a:path w="277" h="438" extrusionOk="0">
                  <a:moveTo>
                    <a:pt x="211" y="340"/>
                  </a:moveTo>
                  <a:cubicBezTo>
                    <a:pt x="114" y="437"/>
                    <a:pt x="228" y="97"/>
                    <a:pt x="1" y="178"/>
                  </a:cubicBezTo>
                  <a:cubicBezTo>
                    <a:pt x="98" y="0"/>
                    <a:pt x="276" y="178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1566000" y="2103475"/>
              <a:ext cx="4475" cy="5700"/>
            </a:xfrm>
            <a:custGeom>
              <a:avLst/>
              <a:gdLst/>
              <a:ahLst/>
              <a:cxnLst/>
              <a:rect l="l" t="t" r="r" b="b"/>
              <a:pathLst>
                <a:path w="179" h="228" extrusionOk="0">
                  <a:moveTo>
                    <a:pt x="162" y="228"/>
                  </a:moveTo>
                  <a:cubicBezTo>
                    <a:pt x="114" y="228"/>
                    <a:pt x="114" y="179"/>
                    <a:pt x="114" y="163"/>
                  </a:cubicBezTo>
                  <a:cubicBezTo>
                    <a:pt x="114" y="130"/>
                    <a:pt x="65" y="130"/>
                    <a:pt x="65" y="163"/>
                  </a:cubicBezTo>
                  <a:cubicBezTo>
                    <a:pt x="0" y="163"/>
                    <a:pt x="17" y="82"/>
                    <a:pt x="0" y="33"/>
                  </a:cubicBezTo>
                  <a:cubicBezTo>
                    <a:pt x="178" y="1"/>
                    <a:pt x="162" y="130"/>
                    <a:pt x="162" y="2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1544550" y="209175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195" y="227"/>
                  </a:moveTo>
                  <a:lnTo>
                    <a:pt x="0" y="227"/>
                  </a:lnTo>
                  <a:cubicBezTo>
                    <a:pt x="65" y="195"/>
                    <a:pt x="49" y="81"/>
                    <a:pt x="49" y="0"/>
                  </a:cubicBezTo>
                  <a:cubicBezTo>
                    <a:pt x="211" y="0"/>
                    <a:pt x="146" y="146"/>
                    <a:pt x="195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0"/>
            <p:cNvSpPr/>
            <p:nvPr/>
          </p:nvSpPr>
          <p:spPr>
            <a:xfrm>
              <a:off x="1570050" y="2067875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211" y="340"/>
                  </a:moveTo>
                  <a:cubicBezTo>
                    <a:pt x="130" y="227"/>
                    <a:pt x="65" y="114"/>
                    <a:pt x="0" y="0"/>
                  </a:cubicBezTo>
                  <a:cubicBezTo>
                    <a:pt x="146" y="49"/>
                    <a:pt x="243" y="195"/>
                    <a:pt x="211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0"/>
            <p:cNvSpPr/>
            <p:nvPr/>
          </p:nvSpPr>
          <p:spPr>
            <a:xfrm>
              <a:off x="991300" y="2071525"/>
              <a:ext cx="7700" cy="10950"/>
            </a:xfrm>
            <a:custGeom>
              <a:avLst/>
              <a:gdLst/>
              <a:ahLst/>
              <a:cxnLst/>
              <a:rect l="l" t="t" r="r" b="b"/>
              <a:pathLst>
                <a:path w="308" h="438" extrusionOk="0">
                  <a:moveTo>
                    <a:pt x="178" y="437"/>
                  </a:moveTo>
                  <a:cubicBezTo>
                    <a:pt x="0" y="405"/>
                    <a:pt x="194" y="162"/>
                    <a:pt x="162" y="0"/>
                  </a:cubicBezTo>
                  <a:cubicBezTo>
                    <a:pt x="291" y="0"/>
                    <a:pt x="130" y="194"/>
                    <a:pt x="308" y="146"/>
                  </a:cubicBezTo>
                  <a:cubicBezTo>
                    <a:pt x="146" y="227"/>
                    <a:pt x="227" y="291"/>
                    <a:pt x="17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1564375" y="1985700"/>
              <a:ext cx="8525" cy="6500"/>
            </a:xfrm>
            <a:custGeom>
              <a:avLst/>
              <a:gdLst/>
              <a:ahLst/>
              <a:cxnLst/>
              <a:rect l="l" t="t" r="r" b="b"/>
              <a:pathLst>
                <a:path w="341" h="260" extrusionOk="0">
                  <a:moveTo>
                    <a:pt x="308" y="260"/>
                  </a:moveTo>
                  <a:lnTo>
                    <a:pt x="114" y="260"/>
                  </a:lnTo>
                  <a:cubicBezTo>
                    <a:pt x="243" y="260"/>
                    <a:pt x="324" y="66"/>
                    <a:pt x="163" y="163"/>
                  </a:cubicBezTo>
                  <a:cubicBezTo>
                    <a:pt x="1" y="114"/>
                    <a:pt x="260" y="82"/>
                    <a:pt x="211" y="1"/>
                  </a:cubicBezTo>
                  <a:cubicBezTo>
                    <a:pt x="292" y="66"/>
                    <a:pt x="341" y="163"/>
                    <a:pt x="308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1568425" y="1941200"/>
              <a:ext cx="4475" cy="6100"/>
            </a:xfrm>
            <a:custGeom>
              <a:avLst/>
              <a:gdLst/>
              <a:ahLst/>
              <a:cxnLst/>
              <a:rect l="l" t="t" r="r" b="b"/>
              <a:pathLst>
                <a:path w="179" h="244" extrusionOk="0">
                  <a:moveTo>
                    <a:pt x="114" y="243"/>
                  </a:moveTo>
                  <a:cubicBezTo>
                    <a:pt x="17" y="211"/>
                    <a:pt x="1" y="114"/>
                    <a:pt x="17" y="0"/>
                  </a:cubicBezTo>
                  <a:cubicBezTo>
                    <a:pt x="81" y="97"/>
                    <a:pt x="179" y="130"/>
                    <a:pt x="11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939900" y="1942800"/>
              <a:ext cx="10525" cy="6100"/>
            </a:xfrm>
            <a:custGeom>
              <a:avLst/>
              <a:gdLst/>
              <a:ahLst/>
              <a:cxnLst/>
              <a:rect l="l" t="t" r="r" b="b"/>
              <a:pathLst>
                <a:path w="421" h="244" extrusionOk="0">
                  <a:moveTo>
                    <a:pt x="340" y="244"/>
                  </a:moveTo>
                  <a:cubicBezTo>
                    <a:pt x="243" y="244"/>
                    <a:pt x="324" y="98"/>
                    <a:pt x="243" y="82"/>
                  </a:cubicBezTo>
                  <a:cubicBezTo>
                    <a:pt x="194" y="98"/>
                    <a:pt x="162" y="130"/>
                    <a:pt x="146" y="179"/>
                  </a:cubicBezTo>
                  <a:cubicBezTo>
                    <a:pt x="0" y="114"/>
                    <a:pt x="162" y="1"/>
                    <a:pt x="340" y="33"/>
                  </a:cubicBezTo>
                  <a:cubicBezTo>
                    <a:pt x="291" y="163"/>
                    <a:pt x="421" y="179"/>
                    <a:pt x="34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1538475" y="1927025"/>
              <a:ext cx="5275" cy="5300"/>
            </a:xfrm>
            <a:custGeom>
              <a:avLst/>
              <a:gdLst/>
              <a:ahLst/>
              <a:cxnLst/>
              <a:rect l="l" t="t" r="r" b="b"/>
              <a:pathLst>
                <a:path w="211" h="212" extrusionOk="0">
                  <a:moveTo>
                    <a:pt x="195" y="211"/>
                  </a:moveTo>
                  <a:cubicBezTo>
                    <a:pt x="146" y="195"/>
                    <a:pt x="114" y="179"/>
                    <a:pt x="98" y="211"/>
                  </a:cubicBezTo>
                  <a:cubicBezTo>
                    <a:pt x="1" y="130"/>
                    <a:pt x="195" y="146"/>
                    <a:pt x="98" y="1"/>
                  </a:cubicBezTo>
                  <a:cubicBezTo>
                    <a:pt x="211" y="17"/>
                    <a:pt x="195" y="114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1553850" y="19213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98" y="325"/>
                  </a:moveTo>
                  <a:cubicBezTo>
                    <a:pt x="1" y="292"/>
                    <a:pt x="33" y="49"/>
                    <a:pt x="98" y="1"/>
                  </a:cubicBezTo>
                  <a:cubicBezTo>
                    <a:pt x="195" y="33"/>
                    <a:pt x="163" y="276"/>
                    <a:pt x="98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1539275" y="1917325"/>
              <a:ext cx="4075" cy="9325"/>
            </a:xfrm>
            <a:custGeom>
              <a:avLst/>
              <a:gdLst/>
              <a:ahLst/>
              <a:cxnLst/>
              <a:rect l="l" t="t" r="r" b="b"/>
              <a:pathLst>
                <a:path w="163" h="373" extrusionOk="0">
                  <a:moveTo>
                    <a:pt x="66" y="372"/>
                  </a:moveTo>
                  <a:cubicBezTo>
                    <a:pt x="1" y="275"/>
                    <a:pt x="66" y="162"/>
                    <a:pt x="66" y="0"/>
                  </a:cubicBezTo>
                  <a:cubicBezTo>
                    <a:pt x="163" y="65"/>
                    <a:pt x="66" y="259"/>
                    <a:pt x="163" y="340"/>
                  </a:cubicBezTo>
                  <a:cubicBezTo>
                    <a:pt x="98" y="324"/>
                    <a:pt x="66" y="340"/>
                    <a:pt x="66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1583400" y="1877250"/>
              <a:ext cx="8525" cy="7700"/>
            </a:xfrm>
            <a:custGeom>
              <a:avLst/>
              <a:gdLst/>
              <a:ahLst/>
              <a:cxnLst/>
              <a:rect l="l" t="t" r="r" b="b"/>
              <a:pathLst>
                <a:path w="341" h="308" extrusionOk="0">
                  <a:moveTo>
                    <a:pt x="130" y="308"/>
                  </a:moveTo>
                  <a:cubicBezTo>
                    <a:pt x="0" y="227"/>
                    <a:pt x="195" y="97"/>
                    <a:pt x="81" y="0"/>
                  </a:cubicBezTo>
                  <a:cubicBezTo>
                    <a:pt x="340" y="0"/>
                    <a:pt x="130" y="195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1569225" y="1880900"/>
              <a:ext cx="8125" cy="5275"/>
            </a:xfrm>
            <a:custGeom>
              <a:avLst/>
              <a:gdLst/>
              <a:ahLst/>
              <a:cxnLst/>
              <a:rect l="l" t="t" r="r" b="b"/>
              <a:pathLst>
                <a:path w="325" h="211" extrusionOk="0">
                  <a:moveTo>
                    <a:pt x="211" y="162"/>
                  </a:moveTo>
                  <a:cubicBezTo>
                    <a:pt x="66" y="210"/>
                    <a:pt x="179" y="49"/>
                    <a:pt x="17" y="97"/>
                  </a:cubicBezTo>
                  <a:cubicBezTo>
                    <a:pt x="1" y="16"/>
                    <a:pt x="163" y="65"/>
                    <a:pt x="163" y="0"/>
                  </a:cubicBezTo>
                  <a:cubicBezTo>
                    <a:pt x="325" y="16"/>
                    <a:pt x="195" y="49"/>
                    <a:pt x="21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1593525" y="18772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0" y="195"/>
                  </a:moveTo>
                  <a:cubicBezTo>
                    <a:pt x="81" y="162"/>
                    <a:pt x="33" y="33"/>
                    <a:pt x="97" y="0"/>
                  </a:cubicBezTo>
                  <a:cubicBezTo>
                    <a:pt x="227" y="65"/>
                    <a:pt x="211" y="195"/>
                    <a:pt x="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1569650" y="1857425"/>
              <a:ext cx="8525" cy="12550"/>
            </a:xfrm>
            <a:custGeom>
              <a:avLst/>
              <a:gdLst/>
              <a:ahLst/>
              <a:cxnLst/>
              <a:rect l="l" t="t" r="r" b="b"/>
              <a:pathLst>
                <a:path w="341" h="502" extrusionOk="0">
                  <a:moveTo>
                    <a:pt x="194" y="502"/>
                  </a:moveTo>
                  <a:cubicBezTo>
                    <a:pt x="65" y="405"/>
                    <a:pt x="0" y="65"/>
                    <a:pt x="130" y="0"/>
                  </a:cubicBezTo>
                  <a:cubicBezTo>
                    <a:pt x="211" y="16"/>
                    <a:pt x="259" y="81"/>
                    <a:pt x="275" y="162"/>
                  </a:cubicBezTo>
                  <a:cubicBezTo>
                    <a:pt x="146" y="16"/>
                    <a:pt x="97" y="453"/>
                    <a:pt x="324" y="356"/>
                  </a:cubicBezTo>
                  <a:cubicBezTo>
                    <a:pt x="340" y="453"/>
                    <a:pt x="146" y="389"/>
                    <a:pt x="194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1561550" y="1835550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195" y="163"/>
                  </a:moveTo>
                  <a:lnTo>
                    <a:pt x="49" y="163"/>
                  </a:lnTo>
                  <a:cubicBezTo>
                    <a:pt x="0" y="33"/>
                    <a:pt x="227" y="114"/>
                    <a:pt x="195" y="1"/>
                  </a:cubicBezTo>
                  <a:cubicBezTo>
                    <a:pt x="308" y="1"/>
                    <a:pt x="227" y="147"/>
                    <a:pt x="195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1571675" y="1816950"/>
              <a:ext cx="6900" cy="7700"/>
            </a:xfrm>
            <a:custGeom>
              <a:avLst/>
              <a:gdLst/>
              <a:ahLst/>
              <a:cxnLst/>
              <a:rect l="l" t="t" r="r" b="b"/>
              <a:pathLst>
                <a:path w="276" h="308" extrusionOk="0">
                  <a:moveTo>
                    <a:pt x="259" y="308"/>
                  </a:moveTo>
                  <a:cubicBezTo>
                    <a:pt x="0" y="275"/>
                    <a:pt x="227" y="113"/>
                    <a:pt x="113" y="0"/>
                  </a:cubicBezTo>
                  <a:cubicBezTo>
                    <a:pt x="275" y="16"/>
                    <a:pt x="178" y="227"/>
                    <a:pt x="25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1599600" y="18157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194" y="243"/>
                  </a:moveTo>
                  <a:lnTo>
                    <a:pt x="49" y="243"/>
                  </a:lnTo>
                  <a:cubicBezTo>
                    <a:pt x="162" y="211"/>
                    <a:pt x="0" y="1"/>
                    <a:pt x="194" y="33"/>
                  </a:cubicBezTo>
                  <a:cubicBezTo>
                    <a:pt x="194" y="98"/>
                    <a:pt x="194" y="162"/>
                    <a:pt x="194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947975" y="1774050"/>
              <a:ext cx="4900" cy="9325"/>
            </a:xfrm>
            <a:custGeom>
              <a:avLst/>
              <a:gdLst/>
              <a:ahLst/>
              <a:cxnLst/>
              <a:rect l="l" t="t" r="r" b="b"/>
              <a:pathLst>
                <a:path w="196" h="373" extrusionOk="0">
                  <a:moveTo>
                    <a:pt x="147" y="372"/>
                  </a:moveTo>
                  <a:cubicBezTo>
                    <a:pt x="33" y="356"/>
                    <a:pt x="49" y="227"/>
                    <a:pt x="1" y="81"/>
                  </a:cubicBezTo>
                  <a:cubicBezTo>
                    <a:pt x="82" y="81"/>
                    <a:pt x="98" y="49"/>
                    <a:pt x="98" y="0"/>
                  </a:cubicBezTo>
                  <a:cubicBezTo>
                    <a:pt x="195" y="81"/>
                    <a:pt x="49" y="243"/>
                    <a:pt x="147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1625900" y="1762700"/>
              <a:ext cx="4075" cy="6500"/>
            </a:xfrm>
            <a:custGeom>
              <a:avLst/>
              <a:gdLst/>
              <a:ahLst/>
              <a:cxnLst/>
              <a:rect l="l" t="t" r="r" b="b"/>
              <a:pathLst>
                <a:path w="163" h="260" extrusionOk="0">
                  <a:moveTo>
                    <a:pt x="97" y="260"/>
                  </a:moveTo>
                  <a:cubicBezTo>
                    <a:pt x="17" y="227"/>
                    <a:pt x="65" y="66"/>
                    <a:pt x="0" y="1"/>
                  </a:cubicBezTo>
                  <a:cubicBezTo>
                    <a:pt x="162" y="17"/>
                    <a:pt x="146" y="179"/>
                    <a:pt x="97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946375" y="1691475"/>
              <a:ext cx="4475" cy="5300"/>
            </a:xfrm>
            <a:custGeom>
              <a:avLst/>
              <a:gdLst/>
              <a:ahLst/>
              <a:cxnLst/>
              <a:rect l="l" t="t" r="r" b="b"/>
              <a:pathLst>
                <a:path w="179" h="212" extrusionOk="0">
                  <a:moveTo>
                    <a:pt x="146" y="211"/>
                  </a:moveTo>
                  <a:cubicBezTo>
                    <a:pt x="65" y="195"/>
                    <a:pt x="0" y="130"/>
                    <a:pt x="0" y="49"/>
                  </a:cubicBezTo>
                  <a:cubicBezTo>
                    <a:pt x="178" y="1"/>
                    <a:pt x="146" y="130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932200" y="1603650"/>
              <a:ext cx="5275" cy="14200"/>
            </a:xfrm>
            <a:custGeom>
              <a:avLst/>
              <a:gdLst/>
              <a:ahLst/>
              <a:cxnLst/>
              <a:rect l="l" t="t" r="r" b="b"/>
              <a:pathLst>
                <a:path w="211" h="568" extrusionOk="0">
                  <a:moveTo>
                    <a:pt x="211" y="567"/>
                  </a:moveTo>
                  <a:cubicBezTo>
                    <a:pt x="162" y="551"/>
                    <a:pt x="146" y="486"/>
                    <a:pt x="114" y="535"/>
                  </a:cubicBezTo>
                  <a:cubicBezTo>
                    <a:pt x="0" y="373"/>
                    <a:pt x="0" y="162"/>
                    <a:pt x="114" y="1"/>
                  </a:cubicBezTo>
                  <a:cubicBezTo>
                    <a:pt x="146" y="211"/>
                    <a:pt x="146" y="341"/>
                    <a:pt x="211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945550" y="1609725"/>
              <a:ext cx="7325" cy="6500"/>
            </a:xfrm>
            <a:custGeom>
              <a:avLst/>
              <a:gdLst/>
              <a:ahLst/>
              <a:cxnLst/>
              <a:rect l="l" t="t" r="r" b="b"/>
              <a:pathLst>
                <a:path w="293" h="260" extrusionOk="0">
                  <a:moveTo>
                    <a:pt x="292" y="259"/>
                  </a:moveTo>
                  <a:cubicBezTo>
                    <a:pt x="163" y="195"/>
                    <a:pt x="114" y="65"/>
                    <a:pt x="1" y="0"/>
                  </a:cubicBezTo>
                  <a:cubicBezTo>
                    <a:pt x="276" y="33"/>
                    <a:pt x="276" y="114"/>
                    <a:pt x="29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937050" y="1598400"/>
              <a:ext cx="13375" cy="10550"/>
            </a:xfrm>
            <a:custGeom>
              <a:avLst/>
              <a:gdLst/>
              <a:ahLst/>
              <a:cxnLst/>
              <a:rect l="l" t="t" r="r" b="b"/>
              <a:pathLst>
                <a:path w="535" h="422" extrusionOk="0">
                  <a:moveTo>
                    <a:pt x="292" y="178"/>
                  </a:moveTo>
                  <a:cubicBezTo>
                    <a:pt x="227" y="178"/>
                    <a:pt x="244" y="243"/>
                    <a:pt x="244" y="275"/>
                  </a:cubicBezTo>
                  <a:cubicBezTo>
                    <a:pt x="98" y="243"/>
                    <a:pt x="130" y="81"/>
                    <a:pt x="1" y="49"/>
                  </a:cubicBezTo>
                  <a:cubicBezTo>
                    <a:pt x="33" y="0"/>
                    <a:pt x="98" y="16"/>
                    <a:pt x="98" y="81"/>
                  </a:cubicBezTo>
                  <a:cubicBezTo>
                    <a:pt x="260" y="49"/>
                    <a:pt x="211" y="81"/>
                    <a:pt x="389" y="33"/>
                  </a:cubicBezTo>
                  <a:cubicBezTo>
                    <a:pt x="405" y="146"/>
                    <a:pt x="454" y="259"/>
                    <a:pt x="535" y="340"/>
                  </a:cubicBezTo>
                  <a:cubicBezTo>
                    <a:pt x="470" y="405"/>
                    <a:pt x="373" y="421"/>
                    <a:pt x="292" y="405"/>
                  </a:cubicBezTo>
                  <a:cubicBezTo>
                    <a:pt x="130" y="324"/>
                    <a:pt x="405" y="243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924100" y="1589475"/>
              <a:ext cx="9750" cy="9350"/>
            </a:xfrm>
            <a:custGeom>
              <a:avLst/>
              <a:gdLst/>
              <a:ahLst/>
              <a:cxnLst/>
              <a:rect l="l" t="t" r="r" b="b"/>
              <a:pathLst>
                <a:path w="390" h="374" extrusionOk="0">
                  <a:moveTo>
                    <a:pt x="373" y="373"/>
                  </a:moveTo>
                  <a:cubicBezTo>
                    <a:pt x="179" y="341"/>
                    <a:pt x="308" y="228"/>
                    <a:pt x="276" y="147"/>
                  </a:cubicBezTo>
                  <a:cubicBezTo>
                    <a:pt x="211" y="17"/>
                    <a:pt x="1" y="179"/>
                    <a:pt x="276" y="1"/>
                  </a:cubicBezTo>
                  <a:cubicBezTo>
                    <a:pt x="389" y="147"/>
                    <a:pt x="308" y="228"/>
                    <a:pt x="373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1622650" y="1578150"/>
              <a:ext cx="9750" cy="7325"/>
            </a:xfrm>
            <a:custGeom>
              <a:avLst/>
              <a:gdLst/>
              <a:ahLst/>
              <a:cxnLst/>
              <a:rect l="l" t="t" r="r" b="b"/>
              <a:pathLst>
                <a:path w="390" h="293" extrusionOk="0">
                  <a:moveTo>
                    <a:pt x="325" y="292"/>
                  </a:moveTo>
                  <a:cubicBezTo>
                    <a:pt x="1" y="260"/>
                    <a:pt x="373" y="146"/>
                    <a:pt x="211" y="33"/>
                  </a:cubicBezTo>
                  <a:cubicBezTo>
                    <a:pt x="389" y="1"/>
                    <a:pt x="276" y="211"/>
                    <a:pt x="325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930175" y="1563575"/>
              <a:ext cx="3275" cy="10150"/>
            </a:xfrm>
            <a:custGeom>
              <a:avLst/>
              <a:gdLst/>
              <a:ahLst/>
              <a:cxnLst/>
              <a:rect l="l" t="t" r="r" b="b"/>
              <a:pathLst>
                <a:path w="131" h="406" extrusionOk="0">
                  <a:moveTo>
                    <a:pt x="98" y="373"/>
                  </a:moveTo>
                  <a:cubicBezTo>
                    <a:pt x="49" y="406"/>
                    <a:pt x="17" y="114"/>
                    <a:pt x="1" y="1"/>
                  </a:cubicBezTo>
                  <a:cubicBezTo>
                    <a:pt x="81" y="98"/>
                    <a:pt x="130" y="244"/>
                    <a:pt x="98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940700" y="1551050"/>
              <a:ext cx="4875" cy="5675"/>
            </a:xfrm>
            <a:custGeom>
              <a:avLst/>
              <a:gdLst/>
              <a:ahLst/>
              <a:cxnLst/>
              <a:rect l="l" t="t" r="r" b="b"/>
              <a:pathLst>
                <a:path w="195" h="227" extrusionOk="0">
                  <a:moveTo>
                    <a:pt x="0" y="194"/>
                  </a:moveTo>
                  <a:cubicBezTo>
                    <a:pt x="98" y="130"/>
                    <a:pt x="0" y="113"/>
                    <a:pt x="0" y="32"/>
                  </a:cubicBezTo>
                  <a:cubicBezTo>
                    <a:pt x="195" y="0"/>
                    <a:pt x="195" y="227"/>
                    <a:pt x="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958900" y="15417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82" y="227"/>
                  </a:moveTo>
                  <a:cubicBezTo>
                    <a:pt x="1" y="163"/>
                    <a:pt x="82" y="146"/>
                    <a:pt x="33" y="17"/>
                  </a:cubicBezTo>
                  <a:cubicBezTo>
                    <a:pt x="211" y="1"/>
                    <a:pt x="130" y="195"/>
                    <a:pt x="8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1649375" y="1516225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49" y="276"/>
                  </a:moveTo>
                  <a:cubicBezTo>
                    <a:pt x="146" y="163"/>
                    <a:pt x="33" y="130"/>
                    <a:pt x="0" y="1"/>
                  </a:cubicBezTo>
                  <a:cubicBezTo>
                    <a:pt x="146" y="17"/>
                    <a:pt x="324" y="260"/>
                    <a:pt x="49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1081550" y="1519875"/>
              <a:ext cx="6100" cy="7725"/>
            </a:xfrm>
            <a:custGeom>
              <a:avLst/>
              <a:gdLst/>
              <a:ahLst/>
              <a:cxnLst/>
              <a:rect l="l" t="t" r="r" b="b"/>
              <a:pathLst>
                <a:path w="244" h="309" extrusionOk="0">
                  <a:moveTo>
                    <a:pt x="243" y="308"/>
                  </a:moveTo>
                  <a:lnTo>
                    <a:pt x="114" y="308"/>
                  </a:lnTo>
                  <a:cubicBezTo>
                    <a:pt x="0" y="227"/>
                    <a:pt x="114" y="98"/>
                    <a:pt x="114" y="0"/>
                  </a:cubicBezTo>
                  <a:cubicBezTo>
                    <a:pt x="146" y="114"/>
                    <a:pt x="243" y="179"/>
                    <a:pt x="24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1041075" y="1491150"/>
              <a:ext cx="5675" cy="4050"/>
            </a:xfrm>
            <a:custGeom>
              <a:avLst/>
              <a:gdLst/>
              <a:ahLst/>
              <a:cxnLst/>
              <a:rect l="l" t="t" r="r" b="b"/>
              <a:pathLst>
                <a:path w="227" h="162" extrusionOk="0">
                  <a:moveTo>
                    <a:pt x="114" y="162"/>
                  </a:moveTo>
                  <a:cubicBezTo>
                    <a:pt x="16" y="162"/>
                    <a:pt x="0" y="113"/>
                    <a:pt x="16" y="32"/>
                  </a:cubicBezTo>
                  <a:cubicBezTo>
                    <a:pt x="65" y="32"/>
                    <a:pt x="97" y="32"/>
                    <a:pt x="114" y="0"/>
                  </a:cubicBezTo>
                  <a:cubicBezTo>
                    <a:pt x="227" y="16"/>
                    <a:pt x="146" y="146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1035800" y="1486275"/>
              <a:ext cx="4900" cy="6500"/>
            </a:xfrm>
            <a:custGeom>
              <a:avLst/>
              <a:gdLst/>
              <a:ahLst/>
              <a:cxnLst/>
              <a:rect l="l" t="t" r="r" b="b"/>
              <a:pathLst>
                <a:path w="196" h="260" extrusionOk="0">
                  <a:moveTo>
                    <a:pt x="82" y="260"/>
                  </a:moveTo>
                  <a:cubicBezTo>
                    <a:pt x="1" y="211"/>
                    <a:pt x="98" y="146"/>
                    <a:pt x="33" y="33"/>
                  </a:cubicBezTo>
                  <a:cubicBezTo>
                    <a:pt x="195" y="1"/>
                    <a:pt x="179" y="130"/>
                    <a:pt x="179" y="227"/>
                  </a:cubicBezTo>
                  <a:cubicBezTo>
                    <a:pt x="114" y="227"/>
                    <a:pt x="98" y="244"/>
                    <a:pt x="82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997775" y="1473725"/>
              <a:ext cx="6075" cy="9350"/>
            </a:xfrm>
            <a:custGeom>
              <a:avLst/>
              <a:gdLst/>
              <a:ahLst/>
              <a:cxnLst/>
              <a:rect l="l" t="t" r="r" b="b"/>
              <a:pathLst>
                <a:path w="243" h="374" extrusionOk="0">
                  <a:moveTo>
                    <a:pt x="194" y="373"/>
                  </a:moveTo>
                  <a:cubicBezTo>
                    <a:pt x="97" y="276"/>
                    <a:pt x="113" y="211"/>
                    <a:pt x="0" y="82"/>
                  </a:cubicBezTo>
                  <a:cubicBezTo>
                    <a:pt x="32" y="66"/>
                    <a:pt x="81" y="49"/>
                    <a:pt x="97" y="1"/>
                  </a:cubicBezTo>
                  <a:cubicBezTo>
                    <a:pt x="211" y="1"/>
                    <a:pt x="65" y="163"/>
                    <a:pt x="243" y="114"/>
                  </a:cubicBezTo>
                  <a:cubicBezTo>
                    <a:pt x="178" y="211"/>
                    <a:pt x="227" y="228"/>
                    <a:pt x="19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1116350" y="1434075"/>
              <a:ext cx="16225" cy="18650"/>
            </a:xfrm>
            <a:custGeom>
              <a:avLst/>
              <a:gdLst/>
              <a:ahLst/>
              <a:cxnLst/>
              <a:rect l="l" t="t" r="r" b="b"/>
              <a:pathLst>
                <a:path w="649" h="746" extrusionOk="0">
                  <a:moveTo>
                    <a:pt x="616" y="729"/>
                  </a:moveTo>
                  <a:cubicBezTo>
                    <a:pt x="357" y="745"/>
                    <a:pt x="616" y="502"/>
                    <a:pt x="470" y="405"/>
                  </a:cubicBezTo>
                  <a:cubicBezTo>
                    <a:pt x="243" y="389"/>
                    <a:pt x="340" y="551"/>
                    <a:pt x="373" y="632"/>
                  </a:cubicBezTo>
                  <a:cubicBezTo>
                    <a:pt x="0" y="599"/>
                    <a:pt x="535" y="292"/>
                    <a:pt x="130" y="308"/>
                  </a:cubicBezTo>
                  <a:cubicBezTo>
                    <a:pt x="162" y="211"/>
                    <a:pt x="179" y="130"/>
                    <a:pt x="162" y="33"/>
                  </a:cubicBezTo>
                  <a:cubicBezTo>
                    <a:pt x="340" y="0"/>
                    <a:pt x="243" y="162"/>
                    <a:pt x="276" y="227"/>
                  </a:cubicBezTo>
                  <a:cubicBezTo>
                    <a:pt x="454" y="114"/>
                    <a:pt x="438" y="340"/>
                    <a:pt x="648" y="195"/>
                  </a:cubicBezTo>
                  <a:cubicBezTo>
                    <a:pt x="567" y="357"/>
                    <a:pt x="551" y="551"/>
                    <a:pt x="616" y="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1642900" y="1426375"/>
              <a:ext cx="16200" cy="7325"/>
            </a:xfrm>
            <a:custGeom>
              <a:avLst/>
              <a:gdLst/>
              <a:ahLst/>
              <a:cxnLst/>
              <a:rect l="l" t="t" r="r" b="b"/>
              <a:pathLst>
                <a:path w="648" h="293" extrusionOk="0">
                  <a:moveTo>
                    <a:pt x="275" y="276"/>
                  </a:moveTo>
                  <a:cubicBezTo>
                    <a:pt x="0" y="292"/>
                    <a:pt x="308" y="98"/>
                    <a:pt x="81" y="82"/>
                  </a:cubicBezTo>
                  <a:cubicBezTo>
                    <a:pt x="162" y="1"/>
                    <a:pt x="340" y="179"/>
                    <a:pt x="454" y="33"/>
                  </a:cubicBezTo>
                  <a:cubicBezTo>
                    <a:pt x="648" y="147"/>
                    <a:pt x="275" y="179"/>
                    <a:pt x="275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1623875" y="1404125"/>
              <a:ext cx="9325" cy="7725"/>
            </a:xfrm>
            <a:custGeom>
              <a:avLst/>
              <a:gdLst/>
              <a:ahLst/>
              <a:cxnLst/>
              <a:rect l="l" t="t" r="r" b="b"/>
              <a:pathLst>
                <a:path w="373" h="309" extrusionOk="0">
                  <a:moveTo>
                    <a:pt x="292" y="195"/>
                  </a:moveTo>
                  <a:cubicBezTo>
                    <a:pt x="195" y="33"/>
                    <a:pt x="65" y="308"/>
                    <a:pt x="0" y="0"/>
                  </a:cubicBezTo>
                  <a:lnTo>
                    <a:pt x="243" y="0"/>
                  </a:lnTo>
                  <a:cubicBezTo>
                    <a:pt x="276" y="114"/>
                    <a:pt x="373" y="81"/>
                    <a:pt x="292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1611325" y="1387925"/>
              <a:ext cx="33225" cy="17025"/>
            </a:xfrm>
            <a:custGeom>
              <a:avLst/>
              <a:gdLst/>
              <a:ahLst/>
              <a:cxnLst/>
              <a:rect l="l" t="t" r="r" b="b"/>
              <a:pathLst>
                <a:path w="1329" h="681" extrusionOk="0">
                  <a:moveTo>
                    <a:pt x="1182" y="681"/>
                  </a:moveTo>
                  <a:cubicBezTo>
                    <a:pt x="1085" y="470"/>
                    <a:pt x="778" y="438"/>
                    <a:pt x="729" y="211"/>
                  </a:cubicBezTo>
                  <a:cubicBezTo>
                    <a:pt x="664" y="211"/>
                    <a:pt x="648" y="244"/>
                    <a:pt x="600" y="244"/>
                  </a:cubicBezTo>
                  <a:cubicBezTo>
                    <a:pt x="664" y="325"/>
                    <a:pt x="680" y="438"/>
                    <a:pt x="745" y="519"/>
                  </a:cubicBezTo>
                  <a:cubicBezTo>
                    <a:pt x="600" y="535"/>
                    <a:pt x="292" y="422"/>
                    <a:pt x="260" y="648"/>
                  </a:cubicBezTo>
                  <a:cubicBezTo>
                    <a:pt x="1" y="487"/>
                    <a:pt x="600" y="389"/>
                    <a:pt x="551" y="147"/>
                  </a:cubicBezTo>
                  <a:cubicBezTo>
                    <a:pt x="697" y="147"/>
                    <a:pt x="842" y="98"/>
                    <a:pt x="972" y="1"/>
                  </a:cubicBezTo>
                  <a:cubicBezTo>
                    <a:pt x="1101" y="66"/>
                    <a:pt x="1215" y="147"/>
                    <a:pt x="1312" y="244"/>
                  </a:cubicBezTo>
                  <a:cubicBezTo>
                    <a:pt x="1328" y="357"/>
                    <a:pt x="1247" y="406"/>
                    <a:pt x="1134" y="438"/>
                  </a:cubicBezTo>
                  <a:cubicBezTo>
                    <a:pt x="1247" y="519"/>
                    <a:pt x="1182" y="535"/>
                    <a:pt x="1182" y="6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1602425" y="13895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33" y="227"/>
                  </a:moveTo>
                  <a:cubicBezTo>
                    <a:pt x="0" y="1"/>
                    <a:pt x="340" y="211"/>
                    <a:pt x="324" y="1"/>
                  </a:cubicBezTo>
                  <a:cubicBezTo>
                    <a:pt x="357" y="49"/>
                    <a:pt x="454" y="82"/>
                    <a:pt x="470" y="163"/>
                  </a:cubicBezTo>
                  <a:cubicBezTo>
                    <a:pt x="243" y="130"/>
                    <a:pt x="243" y="227"/>
                    <a:pt x="33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1064950" y="1370925"/>
              <a:ext cx="10150" cy="4075"/>
            </a:xfrm>
            <a:custGeom>
              <a:avLst/>
              <a:gdLst/>
              <a:ahLst/>
              <a:cxnLst/>
              <a:rect l="l" t="t" r="r" b="b"/>
              <a:pathLst>
                <a:path w="406" h="163" extrusionOk="0">
                  <a:moveTo>
                    <a:pt x="340" y="163"/>
                  </a:moveTo>
                  <a:cubicBezTo>
                    <a:pt x="211" y="82"/>
                    <a:pt x="227" y="147"/>
                    <a:pt x="65" y="163"/>
                  </a:cubicBezTo>
                  <a:cubicBezTo>
                    <a:pt x="65" y="114"/>
                    <a:pt x="0" y="98"/>
                    <a:pt x="0" y="33"/>
                  </a:cubicBezTo>
                  <a:cubicBezTo>
                    <a:pt x="98" y="82"/>
                    <a:pt x="405" y="1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1001400" y="136285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146" y="211"/>
                  </a:moveTo>
                  <a:cubicBezTo>
                    <a:pt x="49" y="146"/>
                    <a:pt x="1" y="0"/>
                    <a:pt x="244" y="49"/>
                  </a:cubicBezTo>
                  <a:cubicBezTo>
                    <a:pt x="276" y="146"/>
                    <a:pt x="114" y="113"/>
                    <a:pt x="146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970650" y="1328025"/>
              <a:ext cx="12975" cy="15825"/>
            </a:xfrm>
            <a:custGeom>
              <a:avLst/>
              <a:gdLst/>
              <a:ahLst/>
              <a:cxnLst/>
              <a:rect l="l" t="t" r="r" b="b"/>
              <a:pathLst>
                <a:path w="519" h="633" extrusionOk="0">
                  <a:moveTo>
                    <a:pt x="340" y="600"/>
                  </a:moveTo>
                  <a:cubicBezTo>
                    <a:pt x="179" y="632"/>
                    <a:pt x="227" y="308"/>
                    <a:pt x="292" y="276"/>
                  </a:cubicBezTo>
                  <a:cubicBezTo>
                    <a:pt x="259" y="195"/>
                    <a:pt x="114" y="195"/>
                    <a:pt x="0" y="179"/>
                  </a:cubicBezTo>
                  <a:cubicBezTo>
                    <a:pt x="130" y="98"/>
                    <a:pt x="276" y="33"/>
                    <a:pt x="421" y="1"/>
                  </a:cubicBezTo>
                  <a:cubicBezTo>
                    <a:pt x="518" y="66"/>
                    <a:pt x="470" y="389"/>
                    <a:pt x="340" y="308"/>
                  </a:cubicBezTo>
                  <a:cubicBezTo>
                    <a:pt x="357" y="406"/>
                    <a:pt x="405" y="503"/>
                    <a:pt x="340" y="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1105425" y="1322375"/>
              <a:ext cx="6900" cy="6900"/>
            </a:xfrm>
            <a:custGeom>
              <a:avLst/>
              <a:gdLst/>
              <a:ahLst/>
              <a:cxnLst/>
              <a:rect l="l" t="t" r="r" b="b"/>
              <a:pathLst>
                <a:path w="276" h="276" extrusionOk="0">
                  <a:moveTo>
                    <a:pt x="130" y="275"/>
                  </a:moveTo>
                  <a:cubicBezTo>
                    <a:pt x="0" y="211"/>
                    <a:pt x="97" y="33"/>
                    <a:pt x="162" y="0"/>
                  </a:cubicBezTo>
                  <a:cubicBezTo>
                    <a:pt x="276" y="49"/>
                    <a:pt x="114" y="178"/>
                    <a:pt x="130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1134150" y="1296875"/>
              <a:ext cx="6500" cy="7300"/>
            </a:xfrm>
            <a:custGeom>
              <a:avLst/>
              <a:gdLst/>
              <a:ahLst/>
              <a:cxnLst/>
              <a:rect l="l" t="t" r="r" b="b"/>
              <a:pathLst>
                <a:path w="260" h="292" extrusionOk="0">
                  <a:moveTo>
                    <a:pt x="211" y="292"/>
                  </a:moveTo>
                  <a:cubicBezTo>
                    <a:pt x="146" y="195"/>
                    <a:pt x="49" y="114"/>
                    <a:pt x="1" y="0"/>
                  </a:cubicBezTo>
                  <a:cubicBezTo>
                    <a:pt x="260" y="17"/>
                    <a:pt x="227" y="178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1300900" y="1292425"/>
              <a:ext cx="6500" cy="5275"/>
            </a:xfrm>
            <a:custGeom>
              <a:avLst/>
              <a:gdLst/>
              <a:ahLst/>
              <a:cxnLst/>
              <a:rect l="l" t="t" r="r" b="b"/>
              <a:pathLst>
                <a:path w="260" h="211" extrusionOk="0">
                  <a:moveTo>
                    <a:pt x="195" y="211"/>
                  </a:moveTo>
                  <a:lnTo>
                    <a:pt x="49" y="211"/>
                  </a:lnTo>
                  <a:cubicBezTo>
                    <a:pt x="82" y="162"/>
                    <a:pt x="1" y="33"/>
                    <a:pt x="98" y="49"/>
                  </a:cubicBezTo>
                  <a:cubicBezTo>
                    <a:pt x="260" y="0"/>
                    <a:pt x="179" y="146"/>
                    <a:pt x="195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1310200" y="1285125"/>
              <a:ext cx="8125" cy="7325"/>
            </a:xfrm>
            <a:custGeom>
              <a:avLst/>
              <a:gdLst/>
              <a:ahLst/>
              <a:cxnLst/>
              <a:rect l="l" t="t" r="r" b="b"/>
              <a:pathLst>
                <a:path w="325" h="293" extrusionOk="0">
                  <a:moveTo>
                    <a:pt x="211" y="292"/>
                  </a:moveTo>
                  <a:cubicBezTo>
                    <a:pt x="114" y="292"/>
                    <a:pt x="33" y="228"/>
                    <a:pt x="1" y="130"/>
                  </a:cubicBezTo>
                  <a:cubicBezTo>
                    <a:pt x="147" y="130"/>
                    <a:pt x="163" y="1"/>
                    <a:pt x="292" y="98"/>
                  </a:cubicBezTo>
                  <a:cubicBezTo>
                    <a:pt x="325" y="195"/>
                    <a:pt x="163" y="179"/>
                    <a:pt x="21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1644100" y="1266925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30" y="340"/>
                  </a:moveTo>
                  <a:cubicBezTo>
                    <a:pt x="98" y="178"/>
                    <a:pt x="1" y="146"/>
                    <a:pt x="130" y="0"/>
                  </a:cubicBezTo>
                  <a:cubicBezTo>
                    <a:pt x="195" y="0"/>
                    <a:pt x="195" y="114"/>
                    <a:pt x="130" y="114"/>
                  </a:cubicBezTo>
                  <a:cubicBezTo>
                    <a:pt x="179" y="178"/>
                    <a:pt x="260" y="211"/>
                    <a:pt x="341" y="211"/>
                  </a:cubicBezTo>
                  <a:cubicBezTo>
                    <a:pt x="325" y="292"/>
                    <a:pt x="260" y="340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1653425" y="1256400"/>
              <a:ext cx="10550" cy="17425"/>
            </a:xfrm>
            <a:custGeom>
              <a:avLst/>
              <a:gdLst/>
              <a:ahLst/>
              <a:cxnLst/>
              <a:rect l="l" t="t" r="r" b="b"/>
              <a:pathLst>
                <a:path w="422" h="697" extrusionOk="0">
                  <a:moveTo>
                    <a:pt x="0" y="697"/>
                  </a:moveTo>
                  <a:cubicBezTo>
                    <a:pt x="227" y="486"/>
                    <a:pt x="65" y="146"/>
                    <a:pt x="421" y="0"/>
                  </a:cubicBezTo>
                  <a:cubicBezTo>
                    <a:pt x="324" y="114"/>
                    <a:pt x="340" y="616"/>
                    <a:pt x="0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1209025" y="1259225"/>
              <a:ext cx="4875" cy="6100"/>
            </a:xfrm>
            <a:custGeom>
              <a:avLst/>
              <a:gdLst/>
              <a:ahLst/>
              <a:cxnLst/>
              <a:rect l="l" t="t" r="r" b="b"/>
              <a:pathLst>
                <a:path w="195" h="244" extrusionOk="0">
                  <a:moveTo>
                    <a:pt x="98" y="244"/>
                  </a:moveTo>
                  <a:cubicBezTo>
                    <a:pt x="65" y="163"/>
                    <a:pt x="1" y="1"/>
                    <a:pt x="195" y="1"/>
                  </a:cubicBezTo>
                  <a:cubicBezTo>
                    <a:pt x="195" y="98"/>
                    <a:pt x="114" y="146"/>
                    <a:pt x="98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1623875" y="12442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292" y="179"/>
                  </a:moveTo>
                  <a:cubicBezTo>
                    <a:pt x="146" y="163"/>
                    <a:pt x="17" y="130"/>
                    <a:pt x="0" y="17"/>
                  </a:cubicBezTo>
                  <a:cubicBezTo>
                    <a:pt x="114" y="1"/>
                    <a:pt x="227" y="1"/>
                    <a:pt x="340" y="49"/>
                  </a:cubicBezTo>
                  <a:cubicBezTo>
                    <a:pt x="308" y="82"/>
                    <a:pt x="292" y="130"/>
                    <a:pt x="292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1251925" y="1226850"/>
              <a:ext cx="17850" cy="24300"/>
            </a:xfrm>
            <a:custGeom>
              <a:avLst/>
              <a:gdLst/>
              <a:ahLst/>
              <a:cxnLst/>
              <a:rect l="l" t="t" r="r" b="b"/>
              <a:pathLst>
                <a:path w="714" h="972" extrusionOk="0">
                  <a:moveTo>
                    <a:pt x="244" y="972"/>
                  </a:moveTo>
                  <a:cubicBezTo>
                    <a:pt x="1" y="664"/>
                    <a:pt x="292" y="146"/>
                    <a:pt x="713" y="1"/>
                  </a:cubicBezTo>
                  <a:cubicBezTo>
                    <a:pt x="648" y="260"/>
                    <a:pt x="227" y="551"/>
                    <a:pt x="244" y="9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1294425" y="1207025"/>
              <a:ext cx="14600" cy="10950"/>
            </a:xfrm>
            <a:custGeom>
              <a:avLst/>
              <a:gdLst/>
              <a:ahLst/>
              <a:cxnLst/>
              <a:rect l="l" t="t" r="r" b="b"/>
              <a:pathLst>
                <a:path w="584" h="438" extrusionOk="0">
                  <a:moveTo>
                    <a:pt x="341" y="437"/>
                  </a:moveTo>
                  <a:cubicBezTo>
                    <a:pt x="146" y="405"/>
                    <a:pt x="341" y="308"/>
                    <a:pt x="292" y="162"/>
                  </a:cubicBezTo>
                  <a:cubicBezTo>
                    <a:pt x="179" y="162"/>
                    <a:pt x="130" y="195"/>
                    <a:pt x="146" y="276"/>
                  </a:cubicBezTo>
                  <a:cubicBezTo>
                    <a:pt x="1" y="178"/>
                    <a:pt x="260" y="81"/>
                    <a:pt x="341" y="33"/>
                  </a:cubicBezTo>
                  <a:cubicBezTo>
                    <a:pt x="486" y="0"/>
                    <a:pt x="421" y="130"/>
                    <a:pt x="583" y="98"/>
                  </a:cubicBezTo>
                  <a:cubicBezTo>
                    <a:pt x="567" y="243"/>
                    <a:pt x="421" y="324"/>
                    <a:pt x="341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1561950" y="1182325"/>
              <a:ext cx="9750" cy="12575"/>
            </a:xfrm>
            <a:custGeom>
              <a:avLst/>
              <a:gdLst/>
              <a:ahLst/>
              <a:cxnLst/>
              <a:rect l="l" t="t" r="r" b="b"/>
              <a:pathLst>
                <a:path w="390" h="503" extrusionOk="0">
                  <a:moveTo>
                    <a:pt x="130" y="503"/>
                  </a:moveTo>
                  <a:cubicBezTo>
                    <a:pt x="0" y="341"/>
                    <a:pt x="195" y="130"/>
                    <a:pt x="276" y="1"/>
                  </a:cubicBezTo>
                  <a:cubicBezTo>
                    <a:pt x="389" y="147"/>
                    <a:pt x="98" y="308"/>
                    <a:pt x="130" y="5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1533625" y="1074275"/>
              <a:ext cx="8925" cy="6900"/>
            </a:xfrm>
            <a:custGeom>
              <a:avLst/>
              <a:gdLst/>
              <a:ahLst/>
              <a:cxnLst/>
              <a:rect l="l" t="t" r="r" b="b"/>
              <a:pathLst>
                <a:path w="357" h="276" extrusionOk="0">
                  <a:moveTo>
                    <a:pt x="211" y="276"/>
                  </a:moveTo>
                  <a:cubicBezTo>
                    <a:pt x="130" y="259"/>
                    <a:pt x="81" y="227"/>
                    <a:pt x="0" y="211"/>
                  </a:cubicBezTo>
                  <a:cubicBezTo>
                    <a:pt x="97" y="130"/>
                    <a:pt x="162" y="0"/>
                    <a:pt x="340" y="65"/>
                  </a:cubicBezTo>
                  <a:cubicBezTo>
                    <a:pt x="356" y="178"/>
                    <a:pt x="243" y="195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0"/>
            <p:cNvSpPr/>
            <p:nvPr/>
          </p:nvSpPr>
          <p:spPr>
            <a:xfrm>
              <a:off x="1275800" y="3199475"/>
              <a:ext cx="12175" cy="10150"/>
            </a:xfrm>
            <a:custGeom>
              <a:avLst/>
              <a:gdLst/>
              <a:ahLst/>
              <a:cxnLst/>
              <a:rect l="l" t="t" r="r" b="b"/>
              <a:pathLst>
                <a:path w="487" h="406" extrusionOk="0">
                  <a:moveTo>
                    <a:pt x="308" y="195"/>
                  </a:moveTo>
                  <a:lnTo>
                    <a:pt x="308" y="373"/>
                  </a:lnTo>
                  <a:cubicBezTo>
                    <a:pt x="244" y="373"/>
                    <a:pt x="163" y="373"/>
                    <a:pt x="163" y="405"/>
                  </a:cubicBezTo>
                  <a:cubicBezTo>
                    <a:pt x="130" y="357"/>
                    <a:pt x="1" y="357"/>
                    <a:pt x="17" y="276"/>
                  </a:cubicBezTo>
                  <a:cubicBezTo>
                    <a:pt x="228" y="292"/>
                    <a:pt x="422" y="1"/>
                    <a:pt x="487" y="227"/>
                  </a:cubicBezTo>
                  <a:cubicBezTo>
                    <a:pt x="438" y="195"/>
                    <a:pt x="373" y="195"/>
                    <a:pt x="30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0"/>
            <p:cNvSpPr/>
            <p:nvPr/>
          </p:nvSpPr>
          <p:spPr>
            <a:xfrm>
              <a:off x="1385500" y="3047300"/>
              <a:ext cx="4875" cy="13375"/>
            </a:xfrm>
            <a:custGeom>
              <a:avLst/>
              <a:gdLst/>
              <a:ahLst/>
              <a:cxnLst/>
              <a:rect l="l" t="t" r="r" b="b"/>
              <a:pathLst>
                <a:path w="195" h="535" extrusionOk="0">
                  <a:moveTo>
                    <a:pt x="113" y="535"/>
                  </a:moveTo>
                  <a:cubicBezTo>
                    <a:pt x="0" y="357"/>
                    <a:pt x="32" y="130"/>
                    <a:pt x="194" y="1"/>
                  </a:cubicBezTo>
                  <a:cubicBezTo>
                    <a:pt x="178" y="114"/>
                    <a:pt x="146" y="341"/>
                    <a:pt x="113" y="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1352300" y="3012100"/>
              <a:ext cx="14600" cy="12575"/>
            </a:xfrm>
            <a:custGeom>
              <a:avLst/>
              <a:gdLst/>
              <a:ahLst/>
              <a:cxnLst/>
              <a:rect l="l" t="t" r="r" b="b"/>
              <a:pathLst>
                <a:path w="584" h="503" extrusionOk="0">
                  <a:moveTo>
                    <a:pt x="583" y="194"/>
                  </a:moveTo>
                  <a:cubicBezTo>
                    <a:pt x="551" y="275"/>
                    <a:pt x="470" y="292"/>
                    <a:pt x="486" y="405"/>
                  </a:cubicBezTo>
                  <a:cubicBezTo>
                    <a:pt x="357" y="373"/>
                    <a:pt x="162" y="340"/>
                    <a:pt x="211" y="502"/>
                  </a:cubicBezTo>
                  <a:cubicBezTo>
                    <a:pt x="146" y="405"/>
                    <a:pt x="82" y="308"/>
                    <a:pt x="1" y="211"/>
                  </a:cubicBezTo>
                  <a:cubicBezTo>
                    <a:pt x="211" y="243"/>
                    <a:pt x="373" y="97"/>
                    <a:pt x="389" y="275"/>
                  </a:cubicBezTo>
                  <a:cubicBezTo>
                    <a:pt x="535" y="243"/>
                    <a:pt x="454" y="178"/>
                    <a:pt x="438" y="97"/>
                  </a:cubicBezTo>
                  <a:cubicBezTo>
                    <a:pt x="502" y="0"/>
                    <a:pt x="454" y="243"/>
                    <a:pt x="583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1409775" y="2966350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7" y="292"/>
                  </a:moveTo>
                  <a:cubicBezTo>
                    <a:pt x="65" y="325"/>
                    <a:pt x="0" y="17"/>
                    <a:pt x="211" y="1"/>
                  </a:cubicBezTo>
                  <a:cubicBezTo>
                    <a:pt x="130" y="276"/>
                    <a:pt x="243" y="130"/>
                    <a:pt x="357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1370525" y="2962725"/>
              <a:ext cx="6075" cy="6500"/>
            </a:xfrm>
            <a:custGeom>
              <a:avLst/>
              <a:gdLst/>
              <a:ahLst/>
              <a:cxnLst/>
              <a:rect l="l" t="t" r="r" b="b"/>
              <a:pathLst>
                <a:path w="243" h="260" extrusionOk="0">
                  <a:moveTo>
                    <a:pt x="97" y="0"/>
                  </a:moveTo>
                  <a:cubicBezTo>
                    <a:pt x="243" y="0"/>
                    <a:pt x="211" y="211"/>
                    <a:pt x="146" y="259"/>
                  </a:cubicBezTo>
                  <a:cubicBezTo>
                    <a:pt x="81" y="243"/>
                    <a:pt x="65" y="194"/>
                    <a:pt x="0" y="194"/>
                  </a:cubicBezTo>
                  <a:cubicBezTo>
                    <a:pt x="113" y="178"/>
                    <a:pt x="162" y="146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937050" y="1162900"/>
              <a:ext cx="722475" cy="1697050"/>
            </a:xfrm>
            <a:custGeom>
              <a:avLst/>
              <a:gdLst/>
              <a:ahLst/>
              <a:cxnLst/>
              <a:rect l="l" t="t" r="r" b="b"/>
              <a:pathLst>
                <a:path w="28899" h="67882" extrusionOk="0">
                  <a:moveTo>
                    <a:pt x="19589" y="67800"/>
                  </a:moveTo>
                  <a:cubicBezTo>
                    <a:pt x="19687" y="67509"/>
                    <a:pt x="19751" y="67104"/>
                    <a:pt x="19670" y="66894"/>
                  </a:cubicBezTo>
                  <a:cubicBezTo>
                    <a:pt x="20026" y="66764"/>
                    <a:pt x="19557" y="66214"/>
                    <a:pt x="20091" y="66149"/>
                  </a:cubicBezTo>
                  <a:cubicBezTo>
                    <a:pt x="20107" y="66019"/>
                    <a:pt x="19816" y="66100"/>
                    <a:pt x="19848" y="65938"/>
                  </a:cubicBezTo>
                  <a:cubicBezTo>
                    <a:pt x="19929" y="65841"/>
                    <a:pt x="20010" y="65744"/>
                    <a:pt x="20075" y="65647"/>
                  </a:cubicBezTo>
                  <a:cubicBezTo>
                    <a:pt x="19913" y="65550"/>
                    <a:pt x="19994" y="65339"/>
                    <a:pt x="20172" y="65307"/>
                  </a:cubicBezTo>
                  <a:cubicBezTo>
                    <a:pt x="20172" y="65356"/>
                    <a:pt x="20253" y="65339"/>
                    <a:pt x="20269" y="65372"/>
                  </a:cubicBezTo>
                  <a:cubicBezTo>
                    <a:pt x="20107" y="65501"/>
                    <a:pt x="20156" y="65841"/>
                    <a:pt x="20269" y="65971"/>
                  </a:cubicBezTo>
                  <a:cubicBezTo>
                    <a:pt x="20269" y="65728"/>
                    <a:pt x="20383" y="65420"/>
                    <a:pt x="20253" y="65210"/>
                  </a:cubicBezTo>
                  <a:cubicBezTo>
                    <a:pt x="20253" y="65242"/>
                    <a:pt x="20269" y="65291"/>
                    <a:pt x="20221" y="65307"/>
                  </a:cubicBezTo>
                  <a:cubicBezTo>
                    <a:pt x="20221" y="65210"/>
                    <a:pt x="20107" y="65210"/>
                    <a:pt x="20107" y="65097"/>
                  </a:cubicBezTo>
                  <a:cubicBezTo>
                    <a:pt x="20221" y="65080"/>
                    <a:pt x="20269" y="65194"/>
                    <a:pt x="20253" y="65064"/>
                  </a:cubicBezTo>
                  <a:cubicBezTo>
                    <a:pt x="20205" y="65016"/>
                    <a:pt x="20124" y="65000"/>
                    <a:pt x="20107" y="64935"/>
                  </a:cubicBezTo>
                  <a:cubicBezTo>
                    <a:pt x="20269" y="64708"/>
                    <a:pt x="20302" y="64417"/>
                    <a:pt x="20188" y="64158"/>
                  </a:cubicBezTo>
                  <a:cubicBezTo>
                    <a:pt x="20577" y="63850"/>
                    <a:pt x="20059" y="63203"/>
                    <a:pt x="20690" y="63154"/>
                  </a:cubicBezTo>
                  <a:cubicBezTo>
                    <a:pt x="20545" y="62895"/>
                    <a:pt x="20577" y="62571"/>
                    <a:pt x="20771" y="62345"/>
                  </a:cubicBezTo>
                  <a:cubicBezTo>
                    <a:pt x="20771" y="62280"/>
                    <a:pt x="20609" y="62312"/>
                    <a:pt x="20625" y="62247"/>
                  </a:cubicBezTo>
                  <a:cubicBezTo>
                    <a:pt x="20917" y="61972"/>
                    <a:pt x="20480" y="61567"/>
                    <a:pt x="20609" y="61227"/>
                  </a:cubicBezTo>
                  <a:cubicBezTo>
                    <a:pt x="20804" y="61244"/>
                    <a:pt x="20561" y="61567"/>
                    <a:pt x="20804" y="61470"/>
                  </a:cubicBezTo>
                  <a:cubicBezTo>
                    <a:pt x="20609" y="60985"/>
                    <a:pt x="20982" y="60596"/>
                    <a:pt x="20965" y="60224"/>
                  </a:cubicBezTo>
                  <a:cubicBezTo>
                    <a:pt x="21079" y="60224"/>
                    <a:pt x="21014" y="60369"/>
                    <a:pt x="21176" y="60353"/>
                  </a:cubicBezTo>
                  <a:cubicBezTo>
                    <a:pt x="21160" y="60240"/>
                    <a:pt x="21241" y="60013"/>
                    <a:pt x="21176" y="59884"/>
                  </a:cubicBezTo>
                  <a:cubicBezTo>
                    <a:pt x="21241" y="59868"/>
                    <a:pt x="21257" y="59835"/>
                    <a:pt x="21354" y="59851"/>
                  </a:cubicBezTo>
                  <a:cubicBezTo>
                    <a:pt x="21241" y="59592"/>
                    <a:pt x="21451" y="59382"/>
                    <a:pt x="21532" y="59107"/>
                  </a:cubicBezTo>
                  <a:cubicBezTo>
                    <a:pt x="21435" y="59058"/>
                    <a:pt x="21354" y="59188"/>
                    <a:pt x="21338" y="59107"/>
                  </a:cubicBezTo>
                  <a:cubicBezTo>
                    <a:pt x="21305" y="59010"/>
                    <a:pt x="21338" y="58977"/>
                    <a:pt x="21338" y="58896"/>
                  </a:cubicBezTo>
                  <a:cubicBezTo>
                    <a:pt x="21403" y="58945"/>
                    <a:pt x="21516" y="58945"/>
                    <a:pt x="21532" y="58864"/>
                  </a:cubicBezTo>
                  <a:cubicBezTo>
                    <a:pt x="21435" y="58572"/>
                    <a:pt x="21564" y="58216"/>
                    <a:pt x="21354" y="57957"/>
                  </a:cubicBezTo>
                  <a:cubicBezTo>
                    <a:pt x="21548" y="58054"/>
                    <a:pt x="21403" y="57876"/>
                    <a:pt x="21403" y="57860"/>
                  </a:cubicBezTo>
                  <a:cubicBezTo>
                    <a:pt x="21419" y="57844"/>
                    <a:pt x="21500" y="57860"/>
                    <a:pt x="21500" y="57860"/>
                  </a:cubicBezTo>
                  <a:cubicBezTo>
                    <a:pt x="21726" y="57342"/>
                    <a:pt x="21241" y="56322"/>
                    <a:pt x="21500" y="56079"/>
                  </a:cubicBezTo>
                  <a:cubicBezTo>
                    <a:pt x="21386" y="56144"/>
                    <a:pt x="21192" y="55934"/>
                    <a:pt x="21354" y="55820"/>
                  </a:cubicBezTo>
                  <a:cubicBezTo>
                    <a:pt x="21483" y="55788"/>
                    <a:pt x="21451" y="55885"/>
                    <a:pt x="21548" y="55885"/>
                  </a:cubicBezTo>
                  <a:cubicBezTo>
                    <a:pt x="21451" y="55076"/>
                    <a:pt x="21548" y="54169"/>
                    <a:pt x="21483" y="53230"/>
                  </a:cubicBezTo>
                  <a:cubicBezTo>
                    <a:pt x="21483" y="53246"/>
                    <a:pt x="21483" y="53295"/>
                    <a:pt x="21435" y="53295"/>
                  </a:cubicBezTo>
                  <a:cubicBezTo>
                    <a:pt x="21500" y="52842"/>
                    <a:pt x="21629" y="52664"/>
                    <a:pt x="21516" y="52275"/>
                  </a:cubicBezTo>
                  <a:cubicBezTo>
                    <a:pt x="21597" y="51951"/>
                    <a:pt x="21516" y="51320"/>
                    <a:pt x="21532" y="51142"/>
                  </a:cubicBezTo>
                  <a:cubicBezTo>
                    <a:pt x="21516" y="51174"/>
                    <a:pt x="21435" y="51336"/>
                    <a:pt x="21403" y="51239"/>
                  </a:cubicBezTo>
                  <a:cubicBezTo>
                    <a:pt x="21694" y="50883"/>
                    <a:pt x="21694" y="50575"/>
                    <a:pt x="21662" y="50073"/>
                  </a:cubicBezTo>
                  <a:cubicBezTo>
                    <a:pt x="21888" y="50025"/>
                    <a:pt x="21888" y="49669"/>
                    <a:pt x="21662" y="49669"/>
                  </a:cubicBezTo>
                  <a:cubicBezTo>
                    <a:pt x="21629" y="49749"/>
                    <a:pt x="21678" y="49830"/>
                    <a:pt x="21759" y="49863"/>
                  </a:cubicBezTo>
                  <a:cubicBezTo>
                    <a:pt x="21694" y="49911"/>
                    <a:pt x="21759" y="50041"/>
                    <a:pt x="21564" y="50009"/>
                  </a:cubicBezTo>
                  <a:cubicBezTo>
                    <a:pt x="21564" y="49830"/>
                    <a:pt x="21500" y="49296"/>
                    <a:pt x="21710" y="49555"/>
                  </a:cubicBezTo>
                  <a:cubicBezTo>
                    <a:pt x="21516" y="49037"/>
                    <a:pt x="21872" y="48875"/>
                    <a:pt x="21726" y="48422"/>
                  </a:cubicBezTo>
                  <a:cubicBezTo>
                    <a:pt x="22196" y="48341"/>
                    <a:pt x="21791" y="47710"/>
                    <a:pt x="22050" y="47742"/>
                  </a:cubicBezTo>
                  <a:cubicBezTo>
                    <a:pt x="21921" y="47613"/>
                    <a:pt x="21969" y="47386"/>
                    <a:pt x="22131" y="47305"/>
                  </a:cubicBezTo>
                  <a:cubicBezTo>
                    <a:pt x="22261" y="47596"/>
                    <a:pt x="22180" y="47807"/>
                    <a:pt x="22293" y="47985"/>
                  </a:cubicBezTo>
                  <a:cubicBezTo>
                    <a:pt x="22277" y="47872"/>
                    <a:pt x="22277" y="47774"/>
                    <a:pt x="22390" y="47742"/>
                  </a:cubicBezTo>
                  <a:cubicBezTo>
                    <a:pt x="22244" y="47629"/>
                    <a:pt x="22228" y="47418"/>
                    <a:pt x="22374" y="47305"/>
                  </a:cubicBezTo>
                  <a:cubicBezTo>
                    <a:pt x="22163" y="47305"/>
                    <a:pt x="22341" y="47175"/>
                    <a:pt x="22374" y="47143"/>
                  </a:cubicBezTo>
                  <a:cubicBezTo>
                    <a:pt x="22212" y="47095"/>
                    <a:pt x="22341" y="47240"/>
                    <a:pt x="22180" y="47208"/>
                  </a:cubicBezTo>
                  <a:cubicBezTo>
                    <a:pt x="22115" y="46965"/>
                    <a:pt x="22163" y="46706"/>
                    <a:pt x="22309" y="46496"/>
                  </a:cubicBezTo>
                  <a:cubicBezTo>
                    <a:pt x="22309" y="46560"/>
                    <a:pt x="22358" y="46609"/>
                    <a:pt x="22406" y="46641"/>
                  </a:cubicBezTo>
                  <a:cubicBezTo>
                    <a:pt x="22341" y="46447"/>
                    <a:pt x="22584" y="46236"/>
                    <a:pt x="22309" y="46204"/>
                  </a:cubicBezTo>
                  <a:cubicBezTo>
                    <a:pt x="22277" y="46269"/>
                    <a:pt x="22374" y="46415"/>
                    <a:pt x="22261" y="46431"/>
                  </a:cubicBezTo>
                  <a:cubicBezTo>
                    <a:pt x="22180" y="46236"/>
                    <a:pt x="22212" y="46026"/>
                    <a:pt x="22341" y="45864"/>
                  </a:cubicBezTo>
                  <a:cubicBezTo>
                    <a:pt x="22341" y="45913"/>
                    <a:pt x="22341" y="46107"/>
                    <a:pt x="22390" y="45994"/>
                  </a:cubicBezTo>
                  <a:cubicBezTo>
                    <a:pt x="22439" y="45832"/>
                    <a:pt x="22325" y="45799"/>
                    <a:pt x="22293" y="45702"/>
                  </a:cubicBezTo>
                  <a:cubicBezTo>
                    <a:pt x="22633" y="45346"/>
                    <a:pt x="22503" y="45103"/>
                    <a:pt x="22617" y="44747"/>
                  </a:cubicBezTo>
                  <a:cubicBezTo>
                    <a:pt x="22439" y="44715"/>
                    <a:pt x="22471" y="44504"/>
                    <a:pt x="22455" y="44342"/>
                  </a:cubicBezTo>
                  <a:cubicBezTo>
                    <a:pt x="22503" y="44342"/>
                    <a:pt x="22552" y="44326"/>
                    <a:pt x="22601" y="44310"/>
                  </a:cubicBezTo>
                  <a:cubicBezTo>
                    <a:pt x="22730" y="44294"/>
                    <a:pt x="22633" y="44440"/>
                    <a:pt x="22795" y="44407"/>
                  </a:cubicBezTo>
                  <a:cubicBezTo>
                    <a:pt x="22811" y="44278"/>
                    <a:pt x="22730" y="43970"/>
                    <a:pt x="22924" y="43776"/>
                  </a:cubicBezTo>
                  <a:cubicBezTo>
                    <a:pt x="22827" y="43679"/>
                    <a:pt x="22714" y="43290"/>
                    <a:pt x="23021" y="43225"/>
                  </a:cubicBezTo>
                  <a:cubicBezTo>
                    <a:pt x="23070" y="43468"/>
                    <a:pt x="23119" y="43679"/>
                    <a:pt x="23021" y="43808"/>
                  </a:cubicBezTo>
                  <a:cubicBezTo>
                    <a:pt x="23183" y="43841"/>
                    <a:pt x="22957" y="44488"/>
                    <a:pt x="23232" y="44440"/>
                  </a:cubicBezTo>
                  <a:cubicBezTo>
                    <a:pt x="23167" y="44472"/>
                    <a:pt x="23070" y="44488"/>
                    <a:pt x="23086" y="44569"/>
                  </a:cubicBezTo>
                  <a:cubicBezTo>
                    <a:pt x="23183" y="44650"/>
                    <a:pt x="23280" y="44731"/>
                    <a:pt x="23378" y="44812"/>
                  </a:cubicBezTo>
                  <a:cubicBezTo>
                    <a:pt x="23038" y="44796"/>
                    <a:pt x="23539" y="45006"/>
                    <a:pt x="23248" y="45039"/>
                  </a:cubicBezTo>
                  <a:cubicBezTo>
                    <a:pt x="23200" y="45152"/>
                    <a:pt x="23361" y="45103"/>
                    <a:pt x="23394" y="45168"/>
                  </a:cubicBezTo>
                  <a:cubicBezTo>
                    <a:pt x="23345" y="45265"/>
                    <a:pt x="23232" y="45314"/>
                    <a:pt x="23200" y="45411"/>
                  </a:cubicBezTo>
                  <a:cubicBezTo>
                    <a:pt x="23588" y="46172"/>
                    <a:pt x="23183" y="47046"/>
                    <a:pt x="23313" y="47791"/>
                  </a:cubicBezTo>
                  <a:cubicBezTo>
                    <a:pt x="23345" y="47629"/>
                    <a:pt x="23329" y="47418"/>
                    <a:pt x="23491" y="47321"/>
                  </a:cubicBezTo>
                  <a:cubicBezTo>
                    <a:pt x="23491" y="47386"/>
                    <a:pt x="23361" y="47499"/>
                    <a:pt x="23491" y="47532"/>
                  </a:cubicBezTo>
                  <a:cubicBezTo>
                    <a:pt x="23523" y="47467"/>
                    <a:pt x="23491" y="47354"/>
                    <a:pt x="23572" y="47321"/>
                  </a:cubicBezTo>
                  <a:cubicBezTo>
                    <a:pt x="23669" y="47499"/>
                    <a:pt x="23410" y="47629"/>
                    <a:pt x="23491" y="47693"/>
                  </a:cubicBezTo>
                  <a:cubicBezTo>
                    <a:pt x="23507" y="47499"/>
                    <a:pt x="23669" y="47693"/>
                    <a:pt x="23685" y="47693"/>
                  </a:cubicBezTo>
                  <a:cubicBezTo>
                    <a:pt x="23766" y="47629"/>
                    <a:pt x="23637" y="47532"/>
                    <a:pt x="23815" y="47418"/>
                  </a:cubicBezTo>
                  <a:cubicBezTo>
                    <a:pt x="23734" y="47418"/>
                    <a:pt x="23718" y="47467"/>
                    <a:pt x="23620" y="47467"/>
                  </a:cubicBezTo>
                  <a:cubicBezTo>
                    <a:pt x="23637" y="47386"/>
                    <a:pt x="23750" y="47386"/>
                    <a:pt x="23766" y="47321"/>
                  </a:cubicBezTo>
                  <a:cubicBezTo>
                    <a:pt x="23264" y="46868"/>
                    <a:pt x="23701" y="46123"/>
                    <a:pt x="23442" y="45589"/>
                  </a:cubicBezTo>
                  <a:cubicBezTo>
                    <a:pt x="23685" y="45557"/>
                    <a:pt x="23556" y="45427"/>
                    <a:pt x="23442" y="45443"/>
                  </a:cubicBezTo>
                  <a:cubicBezTo>
                    <a:pt x="23507" y="45298"/>
                    <a:pt x="23604" y="45265"/>
                    <a:pt x="23718" y="45217"/>
                  </a:cubicBezTo>
                  <a:cubicBezTo>
                    <a:pt x="23394" y="45071"/>
                    <a:pt x="23750" y="44666"/>
                    <a:pt x="23523" y="44472"/>
                  </a:cubicBezTo>
                  <a:cubicBezTo>
                    <a:pt x="23815" y="44278"/>
                    <a:pt x="23459" y="43792"/>
                    <a:pt x="23507" y="43565"/>
                  </a:cubicBezTo>
                  <a:cubicBezTo>
                    <a:pt x="23491" y="43598"/>
                    <a:pt x="23459" y="43598"/>
                    <a:pt x="23410" y="43598"/>
                  </a:cubicBezTo>
                  <a:cubicBezTo>
                    <a:pt x="23378" y="43484"/>
                    <a:pt x="23329" y="43403"/>
                    <a:pt x="23442" y="43339"/>
                  </a:cubicBezTo>
                  <a:cubicBezTo>
                    <a:pt x="23572" y="43403"/>
                    <a:pt x="23378" y="43387"/>
                    <a:pt x="23410" y="43501"/>
                  </a:cubicBezTo>
                  <a:cubicBezTo>
                    <a:pt x="23734" y="43258"/>
                    <a:pt x="23459" y="42869"/>
                    <a:pt x="23572" y="42529"/>
                  </a:cubicBezTo>
                  <a:cubicBezTo>
                    <a:pt x="23507" y="42464"/>
                    <a:pt x="23459" y="42400"/>
                    <a:pt x="23426" y="42319"/>
                  </a:cubicBezTo>
                  <a:cubicBezTo>
                    <a:pt x="23556" y="42254"/>
                    <a:pt x="23507" y="42076"/>
                    <a:pt x="23507" y="41914"/>
                  </a:cubicBezTo>
                  <a:cubicBezTo>
                    <a:pt x="23378" y="41898"/>
                    <a:pt x="23280" y="41833"/>
                    <a:pt x="23313" y="41687"/>
                  </a:cubicBezTo>
                  <a:cubicBezTo>
                    <a:pt x="22989" y="41865"/>
                    <a:pt x="23070" y="42173"/>
                    <a:pt x="23135" y="42384"/>
                  </a:cubicBezTo>
                  <a:cubicBezTo>
                    <a:pt x="22940" y="42270"/>
                    <a:pt x="22924" y="42464"/>
                    <a:pt x="22795" y="42335"/>
                  </a:cubicBezTo>
                  <a:cubicBezTo>
                    <a:pt x="23054" y="42222"/>
                    <a:pt x="22860" y="41687"/>
                    <a:pt x="22924" y="41558"/>
                  </a:cubicBezTo>
                  <a:cubicBezTo>
                    <a:pt x="22908" y="41623"/>
                    <a:pt x="22908" y="41704"/>
                    <a:pt x="22779" y="41687"/>
                  </a:cubicBezTo>
                  <a:cubicBezTo>
                    <a:pt x="22779" y="41590"/>
                    <a:pt x="22649" y="41396"/>
                    <a:pt x="22779" y="41315"/>
                  </a:cubicBezTo>
                  <a:cubicBezTo>
                    <a:pt x="22746" y="41493"/>
                    <a:pt x="22957" y="41445"/>
                    <a:pt x="22779" y="41558"/>
                  </a:cubicBezTo>
                  <a:cubicBezTo>
                    <a:pt x="22924" y="41509"/>
                    <a:pt x="23038" y="41412"/>
                    <a:pt x="23119" y="41283"/>
                  </a:cubicBezTo>
                  <a:cubicBezTo>
                    <a:pt x="22957" y="41266"/>
                    <a:pt x="23054" y="41396"/>
                    <a:pt x="22876" y="41347"/>
                  </a:cubicBezTo>
                  <a:cubicBezTo>
                    <a:pt x="22876" y="41315"/>
                    <a:pt x="22827" y="41315"/>
                    <a:pt x="22827" y="41283"/>
                  </a:cubicBezTo>
                  <a:cubicBezTo>
                    <a:pt x="22957" y="41234"/>
                    <a:pt x="22876" y="40927"/>
                    <a:pt x="23054" y="41007"/>
                  </a:cubicBezTo>
                  <a:cubicBezTo>
                    <a:pt x="22973" y="40765"/>
                    <a:pt x="23005" y="40408"/>
                    <a:pt x="23280" y="40311"/>
                  </a:cubicBezTo>
                  <a:cubicBezTo>
                    <a:pt x="23167" y="39907"/>
                    <a:pt x="23021" y="39583"/>
                    <a:pt x="23119" y="39162"/>
                  </a:cubicBezTo>
                  <a:cubicBezTo>
                    <a:pt x="23183" y="39162"/>
                    <a:pt x="23297" y="39162"/>
                    <a:pt x="23313" y="39130"/>
                  </a:cubicBezTo>
                  <a:cubicBezTo>
                    <a:pt x="23200" y="39113"/>
                    <a:pt x="23183" y="39016"/>
                    <a:pt x="23102" y="38968"/>
                  </a:cubicBezTo>
                  <a:cubicBezTo>
                    <a:pt x="23264" y="38951"/>
                    <a:pt x="23102" y="38871"/>
                    <a:pt x="23200" y="38871"/>
                  </a:cubicBezTo>
                  <a:cubicBezTo>
                    <a:pt x="23216" y="38919"/>
                    <a:pt x="23297" y="38903"/>
                    <a:pt x="23345" y="38935"/>
                  </a:cubicBezTo>
                  <a:cubicBezTo>
                    <a:pt x="23329" y="38871"/>
                    <a:pt x="23345" y="38806"/>
                    <a:pt x="23394" y="38757"/>
                  </a:cubicBezTo>
                  <a:cubicBezTo>
                    <a:pt x="23232" y="38741"/>
                    <a:pt x="23329" y="38871"/>
                    <a:pt x="23151" y="38838"/>
                  </a:cubicBezTo>
                  <a:cubicBezTo>
                    <a:pt x="23151" y="38741"/>
                    <a:pt x="23070" y="38725"/>
                    <a:pt x="23054" y="38660"/>
                  </a:cubicBezTo>
                  <a:cubicBezTo>
                    <a:pt x="23216" y="38531"/>
                    <a:pt x="22908" y="38336"/>
                    <a:pt x="23086" y="38093"/>
                  </a:cubicBezTo>
                  <a:cubicBezTo>
                    <a:pt x="23151" y="38093"/>
                    <a:pt x="23183" y="38142"/>
                    <a:pt x="23280" y="38126"/>
                  </a:cubicBezTo>
                  <a:cubicBezTo>
                    <a:pt x="23264" y="37996"/>
                    <a:pt x="23054" y="38012"/>
                    <a:pt x="23038" y="37899"/>
                  </a:cubicBezTo>
                  <a:cubicBezTo>
                    <a:pt x="23102" y="37899"/>
                    <a:pt x="23119" y="37948"/>
                    <a:pt x="23183" y="37964"/>
                  </a:cubicBezTo>
                  <a:cubicBezTo>
                    <a:pt x="22827" y="37786"/>
                    <a:pt x="23200" y="37397"/>
                    <a:pt x="23216" y="37284"/>
                  </a:cubicBezTo>
                  <a:cubicBezTo>
                    <a:pt x="23200" y="37316"/>
                    <a:pt x="23135" y="37365"/>
                    <a:pt x="23119" y="37316"/>
                  </a:cubicBezTo>
                  <a:cubicBezTo>
                    <a:pt x="23200" y="36782"/>
                    <a:pt x="23086" y="36313"/>
                    <a:pt x="23086" y="35811"/>
                  </a:cubicBezTo>
                  <a:cubicBezTo>
                    <a:pt x="23135" y="35811"/>
                    <a:pt x="23151" y="35859"/>
                    <a:pt x="23183" y="35811"/>
                  </a:cubicBezTo>
                  <a:cubicBezTo>
                    <a:pt x="23135" y="35584"/>
                    <a:pt x="22568" y="34419"/>
                    <a:pt x="23151" y="34629"/>
                  </a:cubicBezTo>
                  <a:cubicBezTo>
                    <a:pt x="23151" y="34613"/>
                    <a:pt x="23151" y="34564"/>
                    <a:pt x="23200" y="34564"/>
                  </a:cubicBezTo>
                  <a:cubicBezTo>
                    <a:pt x="23200" y="34613"/>
                    <a:pt x="23200" y="34661"/>
                    <a:pt x="23248" y="34661"/>
                  </a:cubicBezTo>
                  <a:cubicBezTo>
                    <a:pt x="23313" y="34564"/>
                    <a:pt x="23167" y="34370"/>
                    <a:pt x="23135" y="34240"/>
                  </a:cubicBezTo>
                  <a:cubicBezTo>
                    <a:pt x="23216" y="34208"/>
                    <a:pt x="23280" y="34176"/>
                    <a:pt x="23329" y="34127"/>
                  </a:cubicBezTo>
                  <a:cubicBezTo>
                    <a:pt x="22989" y="33884"/>
                    <a:pt x="23507" y="33706"/>
                    <a:pt x="23361" y="33463"/>
                  </a:cubicBezTo>
                  <a:cubicBezTo>
                    <a:pt x="23491" y="33447"/>
                    <a:pt x="23410" y="33593"/>
                    <a:pt x="23572" y="33561"/>
                  </a:cubicBezTo>
                  <a:cubicBezTo>
                    <a:pt x="23167" y="33221"/>
                    <a:pt x="23491" y="32638"/>
                    <a:pt x="23345" y="32136"/>
                  </a:cubicBezTo>
                  <a:cubicBezTo>
                    <a:pt x="23475" y="32120"/>
                    <a:pt x="23297" y="32330"/>
                    <a:pt x="23491" y="32265"/>
                  </a:cubicBezTo>
                  <a:cubicBezTo>
                    <a:pt x="23345" y="31925"/>
                    <a:pt x="23507" y="31262"/>
                    <a:pt x="23361" y="30825"/>
                  </a:cubicBezTo>
                  <a:cubicBezTo>
                    <a:pt x="23507" y="30922"/>
                    <a:pt x="23426" y="30711"/>
                    <a:pt x="23556" y="30695"/>
                  </a:cubicBezTo>
                  <a:cubicBezTo>
                    <a:pt x="23879" y="30986"/>
                    <a:pt x="23588" y="31294"/>
                    <a:pt x="23863" y="31699"/>
                  </a:cubicBezTo>
                  <a:cubicBezTo>
                    <a:pt x="23928" y="31683"/>
                    <a:pt x="24106" y="31747"/>
                    <a:pt x="24106" y="31666"/>
                  </a:cubicBezTo>
                  <a:cubicBezTo>
                    <a:pt x="23653" y="31569"/>
                    <a:pt x="23912" y="31148"/>
                    <a:pt x="23750" y="30857"/>
                  </a:cubicBezTo>
                  <a:cubicBezTo>
                    <a:pt x="23831" y="30841"/>
                    <a:pt x="23782" y="30760"/>
                    <a:pt x="23944" y="30792"/>
                  </a:cubicBezTo>
                  <a:cubicBezTo>
                    <a:pt x="23653" y="30533"/>
                    <a:pt x="23718" y="30015"/>
                    <a:pt x="23863" y="29610"/>
                  </a:cubicBezTo>
                  <a:cubicBezTo>
                    <a:pt x="23653" y="29513"/>
                    <a:pt x="23896" y="29287"/>
                    <a:pt x="23750" y="29109"/>
                  </a:cubicBezTo>
                  <a:cubicBezTo>
                    <a:pt x="23831" y="29190"/>
                    <a:pt x="24041" y="29157"/>
                    <a:pt x="24041" y="29270"/>
                  </a:cubicBezTo>
                  <a:cubicBezTo>
                    <a:pt x="23928" y="29319"/>
                    <a:pt x="23847" y="29173"/>
                    <a:pt x="23863" y="29319"/>
                  </a:cubicBezTo>
                  <a:cubicBezTo>
                    <a:pt x="24203" y="29351"/>
                    <a:pt x="23977" y="29788"/>
                    <a:pt x="24106" y="29886"/>
                  </a:cubicBezTo>
                  <a:cubicBezTo>
                    <a:pt x="24106" y="29788"/>
                    <a:pt x="24187" y="29918"/>
                    <a:pt x="24300" y="29886"/>
                  </a:cubicBezTo>
                  <a:cubicBezTo>
                    <a:pt x="24171" y="29740"/>
                    <a:pt x="24300" y="29610"/>
                    <a:pt x="24155" y="29481"/>
                  </a:cubicBezTo>
                  <a:cubicBezTo>
                    <a:pt x="24300" y="29400"/>
                    <a:pt x="24430" y="29125"/>
                    <a:pt x="24155" y="29270"/>
                  </a:cubicBezTo>
                  <a:cubicBezTo>
                    <a:pt x="24430" y="29157"/>
                    <a:pt x="24203" y="28882"/>
                    <a:pt x="24430" y="28769"/>
                  </a:cubicBezTo>
                  <a:cubicBezTo>
                    <a:pt x="24397" y="29125"/>
                    <a:pt x="24624" y="29270"/>
                    <a:pt x="24624" y="29529"/>
                  </a:cubicBezTo>
                  <a:cubicBezTo>
                    <a:pt x="24786" y="29384"/>
                    <a:pt x="24689" y="29287"/>
                    <a:pt x="24721" y="29125"/>
                  </a:cubicBezTo>
                  <a:cubicBezTo>
                    <a:pt x="24770" y="29125"/>
                    <a:pt x="24818" y="29141"/>
                    <a:pt x="24851" y="29157"/>
                  </a:cubicBezTo>
                  <a:cubicBezTo>
                    <a:pt x="24867" y="28671"/>
                    <a:pt x="24818" y="28348"/>
                    <a:pt x="25126" y="27992"/>
                  </a:cubicBezTo>
                  <a:cubicBezTo>
                    <a:pt x="25061" y="27992"/>
                    <a:pt x="24980" y="27992"/>
                    <a:pt x="24980" y="27959"/>
                  </a:cubicBezTo>
                  <a:cubicBezTo>
                    <a:pt x="25175" y="27732"/>
                    <a:pt x="25077" y="27344"/>
                    <a:pt x="25045" y="27117"/>
                  </a:cubicBezTo>
                  <a:cubicBezTo>
                    <a:pt x="25045" y="27150"/>
                    <a:pt x="25045" y="27198"/>
                    <a:pt x="24964" y="27182"/>
                  </a:cubicBezTo>
                  <a:cubicBezTo>
                    <a:pt x="24964" y="27036"/>
                    <a:pt x="24899" y="26858"/>
                    <a:pt x="25094" y="26842"/>
                  </a:cubicBezTo>
                  <a:cubicBezTo>
                    <a:pt x="25077" y="26761"/>
                    <a:pt x="24899" y="26810"/>
                    <a:pt x="24899" y="26713"/>
                  </a:cubicBezTo>
                  <a:cubicBezTo>
                    <a:pt x="24996" y="26615"/>
                    <a:pt x="25191" y="26567"/>
                    <a:pt x="25272" y="26437"/>
                  </a:cubicBezTo>
                  <a:cubicBezTo>
                    <a:pt x="25077" y="26551"/>
                    <a:pt x="24980" y="25984"/>
                    <a:pt x="25304" y="26130"/>
                  </a:cubicBezTo>
                  <a:cubicBezTo>
                    <a:pt x="25336" y="25936"/>
                    <a:pt x="25191" y="25822"/>
                    <a:pt x="25450" y="25660"/>
                  </a:cubicBezTo>
                  <a:cubicBezTo>
                    <a:pt x="25353" y="25612"/>
                    <a:pt x="25272" y="25547"/>
                    <a:pt x="25207" y="25466"/>
                  </a:cubicBezTo>
                  <a:cubicBezTo>
                    <a:pt x="24737" y="25482"/>
                    <a:pt x="24689" y="25417"/>
                    <a:pt x="24333" y="25434"/>
                  </a:cubicBezTo>
                  <a:cubicBezTo>
                    <a:pt x="24446" y="25612"/>
                    <a:pt x="24511" y="25741"/>
                    <a:pt x="24203" y="25806"/>
                  </a:cubicBezTo>
                  <a:cubicBezTo>
                    <a:pt x="24333" y="25838"/>
                    <a:pt x="24333" y="26114"/>
                    <a:pt x="24203" y="26178"/>
                  </a:cubicBezTo>
                  <a:cubicBezTo>
                    <a:pt x="24511" y="26405"/>
                    <a:pt x="24106" y="26729"/>
                    <a:pt x="24171" y="27085"/>
                  </a:cubicBezTo>
                  <a:cubicBezTo>
                    <a:pt x="23944" y="27069"/>
                    <a:pt x="24122" y="27198"/>
                    <a:pt x="23944" y="27263"/>
                  </a:cubicBezTo>
                  <a:cubicBezTo>
                    <a:pt x="23912" y="27134"/>
                    <a:pt x="23879" y="27036"/>
                    <a:pt x="23831" y="26923"/>
                  </a:cubicBezTo>
                  <a:cubicBezTo>
                    <a:pt x="23977" y="26972"/>
                    <a:pt x="24025" y="26923"/>
                    <a:pt x="24122" y="26858"/>
                  </a:cubicBezTo>
                  <a:cubicBezTo>
                    <a:pt x="23993" y="26810"/>
                    <a:pt x="23993" y="26632"/>
                    <a:pt x="24122" y="26583"/>
                  </a:cubicBezTo>
                  <a:cubicBezTo>
                    <a:pt x="23912" y="26551"/>
                    <a:pt x="24041" y="26729"/>
                    <a:pt x="23928" y="26745"/>
                  </a:cubicBezTo>
                  <a:cubicBezTo>
                    <a:pt x="23879" y="26615"/>
                    <a:pt x="23815" y="26470"/>
                    <a:pt x="23734" y="26340"/>
                  </a:cubicBezTo>
                  <a:cubicBezTo>
                    <a:pt x="23993" y="26275"/>
                    <a:pt x="23977" y="26033"/>
                    <a:pt x="23863" y="25871"/>
                  </a:cubicBezTo>
                  <a:cubicBezTo>
                    <a:pt x="23977" y="25806"/>
                    <a:pt x="23993" y="25806"/>
                    <a:pt x="24106" y="25871"/>
                  </a:cubicBezTo>
                  <a:cubicBezTo>
                    <a:pt x="23912" y="25596"/>
                    <a:pt x="23912" y="25223"/>
                    <a:pt x="24138" y="24964"/>
                  </a:cubicBezTo>
                  <a:cubicBezTo>
                    <a:pt x="23782" y="24883"/>
                    <a:pt x="24236" y="24608"/>
                    <a:pt x="24138" y="24495"/>
                  </a:cubicBezTo>
                  <a:cubicBezTo>
                    <a:pt x="24106" y="24543"/>
                    <a:pt x="24041" y="24592"/>
                    <a:pt x="23993" y="24608"/>
                  </a:cubicBezTo>
                  <a:cubicBezTo>
                    <a:pt x="24025" y="24495"/>
                    <a:pt x="23912" y="24511"/>
                    <a:pt x="23944" y="24398"/>
                  </a:cubicBezTo>
                  <a:cubicBezTo>
                    <a:pt x="24122" y="24398"/>
                    <a:pt x="24106" y="24268"/>
                    <a:pt x="24171" y="24203"/>
                  </a:cubicBezTo>
                  <a:cubicBezTo>
                    <a:pt x="24090" y="24171"/>
                    <a:pt x="24009" y="24300"/>
                    <a:pt x="23977" y="24203"/>
                  </a:cubicBezTo>
                  <a:cubicBezTo>
                    <a:pt x="24025" y="23912"/>
                    <a:pt x="24058" y="23799"/>
                    <a:pt x="23912" y="23588"/>
                  </a:cubicBezTo>
                  <a:cubicBezTo>
                    <a:pt x="24074" y="23556"/>
                    <a:pt x="24219" y="23588"/>
                    <a:pt x="24203" y="23394"/>
                  </a:cubicBezTo>
                  <a:cubicBezTo>
                    <a:pt x="24138" y="23394"/>
                    <a:pt x="24074" y="23378"/>
                    <a:pt x="24009" y="23361"/>
                  </a:cubicBezTo>
                  <a:cubicBezTo>
                    <a:pt x="23944" y="23442"/>
                    <a:pt x="24155" y="23491"/>
                    <a:pt x="24009" y="23523"/>
                  </a:cubicBezTo>
                  <a:cubicBezTo>
                    <a:pt x="23912" y="23313"/>
                    <a:pt x="24219" y="23183"/>
                    <a:pt x="23896" y="23022"/>
                  </a:cubicBezTo>
                  <a:cubicBezTo>
                    <a:pt x="23944" y="22973"/>
                    <a:pt x="23944" y="22892"/>
                    <a:pt x="24090" y="22924"/>
                  </a:cubicBezTo>
                  <a:cubicBezTo>
                    <a:pt x="24074" y="22989"/>
                    <a:pt x="23912" y="22941"/>
                    <a:pt x="23944" y="23054"/>
                  </a:cubicBezTo>
                  <a:cubicBezTo>
                    <a:pt x="24171" y="23005"/>
                    <a:pt x="24187" y="23183"/>
                    <a:pt x="24203" y="23281"/>
                  </a:cubicBezTo>
                  <a:cubicBezTo>
                    <a:pt x="24203" y="23070"/>
                    <a:pt x="24721" y="22924"/>
                    <a:pt x="24381" y="22843"/>
                  </a:cubicBezTo>
                  <a:cubicBezTo>
                    <a:pt x="24495" y="22520"/>
                    <a:pt x="24673" y="22293"/>
                    <a:pt x="24835" y="21937"/>
                  </a:cubicBezTo>
                  <a:cubicBezTo>
                    <a:pt x="24899" y="21937"/>
                    <a:pt x="24916" y="21985"/>
                    <a:pt x="24980" y="22002"/>
                  </a:cubicBezTo>
                  <a:cubicBezTo>
                    <a:pt x="25077" y="21824"/>
                    <a:pt x="24737" y="21726"/>
                    <a:pt x="25029" y="21694"/>
                  </a:cubicBezTo>
                  <a:cubicBezTo>
                    <a:pt x="25029" y="21856"/>
                    <a:pt x="24996" y="22066"/>
                    <a:pt x="25126" y="22131"/>
                  </a:cubicBezTo>
                  <a:cubicBezTo>
                    <a:pt x="25126" y="22066"/>
                    <a:pt x="25158" y="22018"/>
                    <a:pt x="25223" y="22002"/>
                  </a:cubicBezTo>
                  <a:cubicBezTo>
                    <a:pt x="25110" y="22147"/>
                    <a:pt x="25417" y="22034"/>
                    <a:pt x="25320" y="22293"/>
                  </a:cubicBezTo>
                  <a:cubicBezTo>
                    <a:pt x="25515" y="22277"/>
                    <a:pt x="25482" y="22390"/>
                    <a:pt x="25612" y="22390"/>
                  </a:cubicBezTo>
                  <a:cubicBezTo>
                    <a:pt x="25693" y="22309"/>
                    <a:pt x="25676" y="22180"/>
                    <a:pt x="25806" y="22131"/>
                  </a:cubicBezTo>
                  <a:cubicBezTo>
                    <a:pt x="25952" y="22390"/>
                    <a:pt x="25919" y="22552"/>
                    <a:pt x="25725" y="22698"/>
                  </a:cubicBezTo>
                  <a:cubicBezTo>
                    <a:pt x="25693" y="22649"/>
                    <a:pt x="25774" y="22520"/>
                    <a:pt x="25660" y="22536"/>
                  </a:cubicBezTo>
                  <a:cubicBezTo>
                    <a:pt x="25693" y="22714"/>
                    <a:pt x="25498" y="22406"/>
                    <a:pt x="25531" y="22601"/>
                  </a:cubicBezTo>
                  <a:cubicBezTo>
                    <a:pt x="25725" y="22698"/>
                    <a:pt x="25725" y="22811"/>
                    <a:pt x="25822" y="22924"/>
                  </a:cubicBezTo>
                  <a:cubicBezTo>
                    <a:pt x="25612" y="22860"/>
                    <a:pt x="25952" y="23086"/>
                    <a:pt x="25676" y="23135"/>
                  </a:cubicBezTo>
                  <a:cubicBezTo>
                    <a:pt x="25725" y="23200"/>
                    <a:pt x="25838" y="23200"/>
                    <a:pt x="25887" y="23264"/>
                  </a:cubicBezTo>
                  <a:cubicBezTo>
                    <a:pt x="25579" y="23523"/>
                    <a:pt x="25628" y="24041"/>
                    <a:pt x="25563" y="24317"/>
                  </a:cubicBezTo>
                  <a:cubicBezTo>
                    <a:pt x="25628" y="24268"/>
                    <a:pt x="25612" y="24155"/>
                    <a:pt x="25757" y="24171"/>
                  </a:cubicBezTo>
                  <a:cubicBezTo>
                    <a:pt x="25757" y="24203"/>
                    <a:pt x="25806" y="24219"/>
                    <a:pt x="25806" y="24236"/>
                  </a:cubicBezTo>
                  <a:cubicBezTo>
                    <a:pt x="25595" y="24349"/>
                    <a:pt x="25838" y="24576"/>
                    <a:pt x="25579" y="24608"/>
                  </a:cubicBezTo>
                  <a:cubicBezTo>
                    <a:pt x="25579" y="24786"/>
                    <a:pt x="25628" y="24786"/>
                    <a:pt x="25531" y="24883"/>
                  </a:cubicBezTo>
                  <a:cubicBezTo>
                    <a:pt x="25644" y="24916"/>
                    <a:pt x="25757" y="24867"/>
                    <a:pt x="25741" y="25045"/>
                  </a:cubicBezTo>
                  <a:cubicBezTo>
                    <a:pt x="25644" y="25045"/>
                    <a:pt x="25644" y="24964"/>
                    <a:pt x="25531" y="24948"/>
                  </a:cubicBezTo>
                  <a:cubicBezTo>
                    <a:pt x="25515" y="25207"/>
                    <a:pt x="25709" y="25693"/>
                    <a:pt x="25466" y="25855"/>
                  </a:cubicBezTo>
                  <a:cubicBezTo>
                    <a:pt x="26211" y="26292"/>
                    <a:pt x="25191" y="26988"/>
                    <a:pt x="25725" y="27328"/>
                  </a:cubicBezTo>
                  <a:cubicBezTo>
                    <a:pt x="25676" y="27328"/>
                    <a:pt x="25693" y="27393"/>
                    <a:pt x="25644" y="27393"/>
                  </a:cubicBezTo>
                  <a:cubicBezTo>
                    <a:pt x="25660" y="27312"/>
                    <a:pt x="25612" y="27279"/>
                    <a:pt x="25498" y="27295"/>
                  </a:cubicBezTo>
                  <a:cubicBezTo>
                    <a:pt x="25515" y="27473"/>
                    <a:pt x="25498" y="27473"/>
                    <a:pt x="25401" y="27700"/>
                  </a:cubicBezTo>
                  <a:cubicBezTo>
                    <a:pt x="25660" y="27652"/>
                    <a:pt x="25628" y="27393"/>
                    <a:pt x="25822" y="27295"/>
                  </a:cubicBezTo>
                  <a:cubicBezTo>
                    <a:pt x="25919" y="27376"/>
                    <a:pt x="25871" y="27554"/>
                    <a:pt x="25887" y="27668"/>
                  </a:cubicBezTo>
                  <a:cubicBezTo>
                    <a:pt x="26016" y="27619"/>
                    <a:pt x="26016" y="27328"/>
                    <a:pt x="26016" y="27231"/>
                  </a:cubicBezTo>
                  <a:cubicBezTo>
                    <a:pt x="26016" y="27231"/>
                    <a:pt x="25854" y="27214"/>
                    <a:pt x="25871" y="27166"/>
                  </a:cubicBezTo>
                  <a:cubicBezTo>
                    <a:pt x="25887" y="27117"/>
                    <a:pt x="26000" y="27085"/>
                    <a:pt x="26016" y="27036"/>
                  </a:cubicBezTo>
                  <a:cubicBezTo>
                    <a:pt x="26049" y="26810"/>
                    <a:pt x="25806" y="26486"/>
                    <a:pt x="26097" y="26356"/>
                  </a:cubicBezTo>
                  <a:cubicBezTo>
                    <a:pt x="26065" y="26470"/>
                    <a:pt x="26130" y="26535"/>
                    <a:pt x="26243" y="26567"/>
                  </a:cubicBezTo>
                  <a:cubicBezTo>
                    <a:pt x="26130" y="26000"/>
                    <a:pt x="26259" y="25660"/>
                    <a:pt x="26211" y="25013"/>
                  </a:cubicBezTo>
                  <a:cubicBezTo>
                    <a:pt x="26259" y="25013"/>
                    <a:pt x="26259" y="25045"/>
                    <a:pt x="26308" y="25045"/>
                  </a:cubicBezTo>
                  <a:cubicBezTo>
                    <a:pt x="26194" y="24835"/>
                    <a:pt x="26373" y="24592"/>
                    <a:pt x="26146" y="24349"/>
                  </a:cubicBezTo>
                  <a:cubicBezTo>
                    <a:pt x="26211" y="24349"/>
                    <a:pt x="26227" y="24398"/>
                    <a:pt x="26292" y="24414"/>
                  </a:cubicBezTo>
                  <a:cubicBezTo>
                    <a:pt x="26243" y="24284"/>
                    <a:pt x="26178" y="24155"/>
                    <a:pt x="26081" y="24041"/>
                  </a:cubicBezTo>
                  <a:cubicBezTo>
                    <a:pt x="26194" y="24106"/>
                    <a:pt x="26243" y="23928"/>
                    <a:pt x="26373" y="23912"/>
                  </a:cubicBezTo>
                  <a:cubicBezTo>
                    <a:pt x="26259" y="23912"/>
                    <a:pt x="26211" y="23880"/>
                    <a:pt x="26227" y="23799"/>
                  </a:cubicBezTo>
                  <a:cubicBezTo>
                    <a:pt x="26292" y="23734"/>
                    <a:pt x="26340" y="23847"/>
                    <a:pt x="26373" y="23766"/>
                  </a:cubicBezTo>
                  <a:cubicBezTo>
                    <a:pt x="26324" y="23588"/>
                    <a:pt x="26259" y="23426"/>
                    <a:pt x="26162" y="23264"/>
                  </a:cubicBezTo>
                  <a:cubicBezTo>
                    <a:pt x="26259" y="23264"/>
                    <a:pt x="26340" y="23442"/>
                    <a:pt x="26405" y="23329"/>
                  </a:cubicBezTo>
                  <a:cubicBezTo>
                    <a:pt x="26162" y="23135"/>
                    <a:pt x="26486" y="22552"/>
                    <a:pt x="26534" y="22358"/>
                  </a:cubicBezTo>
                  <a:cubicBezTo>
                    <a:pt x="26470" y="22455"/>
                    <a:pt x="26373" y="22261"/>
                    <a:pt x="26486" y="22228"/>
                  </a:cubicBezTo>
                  <a:cubicBezTo>
                    <a:pt x="26356" y="22180"/>
                    <a:pt x="26324" y="22358"/>
                    <a:pt x="26292" y="22261"/>
                  </a:cubicBezTo>
                  <a:cubicBezTo>
                    <a:pt x="26470" y="22212"/>
                    <a:pt x="26340" y="22002"/>
                    <a:pt x="26421" y="21953"/>
                  </a:cubicBezTo>
                  <a:cubicBezTo>
                    <a:pt x="26599" y="21904"/>
                    <a:pt x="26453" y="22066"/>
                    <a:pt x="26567" y="22050"/>
                  </a:cubicBezTo>
                  <a:cubicBezTo>
                    <a:pt x="26680" y="21921"/>
                    <a:pt x="26761" y="21759"/>
                    <a:pt x="26793" y="21581"/>
                  </a:cubicBezTo>
                  <a:cubicBezTo>
                    <a:pt x="27020" y="21904"/>
                    <a:pt x="26648" y="22520"/>
                    <a:pt x="27020" y="22957"/>
                  </a:cubicBezTo>
                  <a:cubicBezTo>
                    <a:pt x="27133" y="22924"/>
                    <a:pt x="26988" y="22811"/>
                    <a:pt x="26972" y="22762"/>
                  </a:cubicBezTo>
                  <a:cubicBezTo>
                    <a:pt x="27279" y="22730"/>
                    <a:pt x="26988" y="22633"/>
                    <a:pt x="27117" y="22552"/>
                  </a:cubicBezTo>
                  <a:cubicBezTo>
                    <a:pt x="27506" y="22633"/>
                    <a:pt x="27085" y="22908"/>
                    <a:pt x="27214" y="23054"/>
                  </a:cubicBezTo>
                  <a:cubicBezTo>
                    <a:pt x="27214" y="23022"/>
                    <a:pt x="27231" y="22973"/>
                    <a:pt x="27312" y="22989"/>
                  </a:cubicBezTo>
                  <a:cubicBezTo>
                    <a:pt x="27312" y="23022"/>
                    <a:pt x="27360" y="23022"/>
                    <a:pt x="27360" y="23054"/>
                  </a:cubicBezTo>
                  <a:cubicBezTo>
                    <a:pt x="27328" y="23248"/>
                    <a:pt x="27166" y="23637"/>
                    <a:pt x="27425" y="23653"/>
                  </a:cubicBezTo>
                  <a:cubicBezTo>
                    <a:pt x="27409" y="23831"/>
                    <a:pt x="27085" y="23960"/>
                    <a:pt x="27198" y="24106"/>
                  </a:cubicBezTo>
                  <a:cubicBezTo>
                    <a:pt x="27263" y="23912"/>
                    <a:pt x="27425" y="23750"/>
                    <a:pt x="27619" y="23701"/>
                  </a:cubicBezTo>
                  <a:cubicBezTo>
                    <a:pt x="27684" y="23701"/>
                    <a:pt x="27651" y="23928"/>
                    <a:pt x="27716" y="23831"/>
                  </a:cubicBezTo>
                  <a:cubicBezTo>
                    <a:pt x="27603" y="23653"/>
                    <a:pt x="27538" y="23459"/>
                    <a:pt x="27554" y="23264"/>
                  </a:cubicBezTo>
                  <a:cubicBezTo>
                    <a:pt x="27490" y="23281"/>
                    <a:pt x="27571" y="23426"/>
                    <a:pt x="27425" y="23394"/>
                  </a:cubicBezTo>
                  <a:cubicBezTo>
                    <a:pt x="27425" y="23297"/>
                    <a:pt x="27360" y="23135"/>
                    <a:pt x="27506" y="23119"/>
                  </a:cubicBezTo>
                  <a:cubicBezTo>
                    <a:pt x="27587" y="23216"/>
                    <a:pt x="27765" y="23070"/>
                    <a:pt x="27651" y="23054"/>
                  </a:cubicBezTo>
                  <a:cubicBezTo>
                    <a:pt x="27603" y="23151"/>
                    <a:pt x="27473" y="23038"/>
                    <a:pt x="27457" y="22989"/>
                  </a:cubicBezTo>
                  <a:cubicBezTo>
                    <a:pt x="27522" y="22989"/>
                    <a:pt x="27506" y="22908"/>
                    <a:pt x="27506" y="22860"/>
                  </a:cubicBezTo>
                  <a:cubicBezTo>
                    <a:pt x="27571" y="22860"/>
                    <a:pt x="27635" y="22843"/>
                    <a:pt x="27700" y="22827"/>
                  </a:cubicBezTo>
                  <a:cubicBezTo>
                    <a:pt x="27700" y="22714"/>
                    <a:pt x="27635" y="22665"/>
                    <a:pt x="27587" y="22584"/>
                  </a:cubicBezTo>
                  <a:cubicBezTo>
                    <a:pt x="27846" y="22147"/>
                    <a:pt x="27312" y="21548"/>
                    <a:pt x="27473" y="21144"/>
                  </a:cubicBezTo>
                  <a:cubicBezTo>
                    <a:pt x="27473" y="21160"/>
                    <a:pt x="27473" y="21176"/>
                    <a:pt x="27522" y="21176"/>
                  </a:cubicBezTo>
                  <a:cubicBezTo>
                    <a:pt x="27295" y="21111"/>
                    <a:pt x="27457" y="20901"/>
                    <a:pt x="27312" y="20917"/>
                  </a:cubicBezTo>
                  <a:cubicBezTo>
                    <a:pt x="27360" y="20868"/>
                    <a:pt x="27425" y="20690"/>
                    <a:pt x="27360" y="20674"/>
                  </a:cubicBezTo>
                  <a:cubicBezTo>
                    <a:pt x="27263" y="20690"/>
                    <a:pt x="27360" y="20836"/>
                    <a:pt x="27263" y="20852"/>
                  </a:cubicBezTo>
                  <a:cubicBezTo>
                    <a:pt x="27214" y="20836"/>
                    <a:pt x="27182" y="20820"/>
                    <a:pt x="27166" y="20771"/>
                  </a:cubicBezTo>
                  <a:cubicBezTo>
                    <a:pt x="27295" y="20690"/>
                    <a:pt x="27231" y="20674"/>
                    <a:pt x="27166" y="20577"/>
                  </a:cubicBezTo>
                  <a:cubicBezTo>
                    <a:pt x="27214" y="20545"/>
                    <a:pt x="27263" y="20512"/>
                    <a:pt x="27312" y="20480"/>
                  </a:cubicBezTo>
                  <a:cubicBezTo>
                    <a:pt x="27263" y="20318"/>
                    <a:pt x="27214" y="20140"/>
                    <a:pt x="27198" y="19978"/>
                  </a:cubicBezTo>
                  <a:cubicBezTo>
                    <a:pt x="27247" y="19962"/>
                    <a:pt x="27295" y="19978"/>
                    <a:pt x="27344" y="20010"/>
                  </a:cubicBezTo>
                  <a:cubicBezTo>
                    <a:pt x="27279" y="19929"/>
                    <a:pt x="27295" y="19816"/>
                    <a:pt x="27392" y="19768"/>
                  </a:cubicBezTo>
                  <a:cubicBezTo>
                    <a:pt x="27441" y="19865"/>
                    <a:pt x="27522" y="19962"/>
                    <a:pt x="27603" y="20027"/>
                  </a:cubicBezTo>
                  <a:cubicBezTo>
                    <a:pt x="27522" y="19881"/>
                    <a:pt x="27571" y="19638"/>
                    <a:pt x="27360" y="19589"/>
                  </a:cubicBezTo>
                  <a:cubicBezTo>
                    <a:pt x="27328" y="19654"/>
                    <a:pt x="27506" y="19735"/>
                    <a:pt x="27360" y="19751"/>
                  </a:cubicBezTo>
                  <a:cubicBezTo>
                    <a:pt x="27312" y="19654"/>
                    <a:pt x="27247" y="19557"/>
                    <a:pt x="27150" y="19492"/>
                  </a:cubicBezTo>
                  <a:cubicBezTo>
                    <a:pt x="27247" y="19492"/>
                    <a:pt x="27263" y="19460"/>
                    <a:pt x="27247" y="19395"/>
                  </a:cubicBezTo>
                  <a:cubicBezTo>
                    <a:pt x="27376" y="19460"/>
                    <a:pt x="27506" y="19347"/>
                    <a:pt x="27587" y="19282"/>
                  </a:cubicBezTo>
                  <a:cubicBezTo>
                    <a:pt x="27409" y="19266"/>
                    <a:pt x="27409" y="19363"/>
                    <a:pt x="27247" y="19363"/>
                  </a:cubicBezTo>
                  <a:cubicBezTo>
                    <a:pt x="27279" y="19201"/>
                    <a:pt x="27166" y="19314"/>
                    <a:pt x="27150" y="19249"/>
                  </a:cubicBezTo>
                  <a:cubicBezTo>
                    <a:pt x="27133" y="19088"/>
                    <a:pt x="27328" y="19055"/>
                    <a:pt x="27328" y="18910"/>
                  </a:cubicBezTo>
                  <a:cubicBezTo>
                    <a:pt x="27490" y="18958"/>
                    <a:pt x="27506" y="19088"/>
                    <a:pt x="27635" y="19152"/>
                  </a:cubicBezTo>
                  <a:cubicBezTo>
                    <a:pt x="27651" y="18958"/>
                    <a:pt x="27441" y="18942"/>
                    <a:pt x="27425" y="18780"/>
                  </a:cubicBezTo>
                  <a:cubicBezTo>
                    <a:pt x="27538" y="18780"/>
                    <a:pt x="27571" y="18845"/>
                    <a:pt x="27619" y="18748"/>
                  </a:cubicBezTo>
                  <a:cubicBezTo>
                    <a:pt x="27312" y="18537"/>
                    <a:pt x="27409" y="18100"/>
                    <a:pt x="27360" y="17841"/>
                  </a:cubicBezTo>
                  <a:cubicBezTo>
                    <a:pt x="27247" y="17890"/>
                    <a:pt x="27441" y="17938"/>
                    <a:pt x="27312" y="17971"/>
                  </a:cubicBezTo>
                  <a:cubicBezTo>
                    <a:pt x="27247" y="17971"/>
                    <a:pt x="27263" y="17906"/>
                    <a:pt x="27214" y="17873"/>
                  </a:cubicBezTo>
                  <a:cubicBezTo>
                    <a:pt x="27328" y="17857"/>
                    <a:pt x="27312" y="17744"/>
                    <a:pt x="27506" y="17776"/>
                  </a:cubicBezTo>
                  <a:cubicBezTo>
                    <a:pt x="27328" y="17582"/>
                    <a:pt x="27473" y="17388"/>
                    <a:pt x="27392" y="17145"/>
                  </a:cubicBezTo>
                  <a:cubicBezTo>
                    <a:pt x="27457" y="17113"/>
                    <a:pt x="27749" y="17048"/>
                    <a:pt x="27571" y="16967"/>
                  </a:cubicBezTo>
                  <a:cubicBezTo>
                    <a:pt x="27571" y="17015"/>
                    <a:pt x="27571" y="17048"/>
                    <a:pt x="27490" y="17032"/>
                  </a:cubicBezTo>
                  <a:cubicBezTo>
                    <a:pt x="27441" y="16886"/>
                    <a:pt x="27425" y="16724"/>
                    <a:pt x="27425" y="16562"/>
                  </a:cubicBezTo>
                  <a:cubicBezTo>
                    <a:pt x="27765" y="16546"/>
                    <a:pt x="27732" y="16271"/>
                    <a:pt x="27894" y="16125"/>
                  </a:cubicBezTo>
                  <a:cubicBezTo>
                    <a:pt x="27830" y="16044"/>
                    <a:pt x="27781" y="16174"/>
                    <a:pt x="27749" y="16093"/>
                  </a:cubicBezTo>
                  <a:cubicBezTo>
                    <a:pt x="27975" y="15753"/>
                    <a:pt x="27959" y="15542"/>
                    <a:pt x="28056" y="15073"/>
                  </a:cubicBezTo>
                  <a:cubicBezTo>
                    <a:pt x="28153" y="15299"/>
                    <a:pt x="28121" y="14878"/>
                    <a:pt x="28250" y="15008"/>
                  </a:cubicBezTo>
                  <a:cubicBezTo>
                    <a:pt x="28153" y="14862"/>
                    <a:pt x="28072" y="14603"/>
                    <a:pt x="28153" y="14506"/>
                  </a:cubicBezTo>
                  <a:cubicBezTo>
                    <a:pt x="28186" y="14555"/>
                    <a:pt x="27927" y="14571"/>
                    <a:pt x="27959" y="14506"/>
                  </a:cubicBezTo>
                  <a:cubicBezTo>
                    <a:pt x="28040" y="14441"/>
                    <a:pt x="28137" y="14506"/>
                    <a:pt x="28056" y="14377"/>
                  </a:cubicBezTo>
                  <a:cubicBezTo>
                    <a:pt x="28218" y="14393"/>
                    <a:pt x="28315" y="14360"/>
                    <a:pt x="28331" y="14263"/>
                  </a:cubicBezTo>
                  <a:cubicBezTo>
                    <a:pt x="28299" y="14215"/>
                    <a:pt x="28153" y="14263"/>
                    <a:pt x="28137" y="14199"/>
                  </a:cubicBezTo>
                  <a:cubicBezTo>
                    <a:pt x="28202" y="14101"/>
                    <a:pt x="28170" y="14069"/>
                    <a:pt x="28218" y="14004"/>
                  </a:cubicBezTo>
                  <a:cubicBezTo>
                    <a:pt x="28250" y="14053"/>
                    <a:pt x="28315" y="14085"/>
                    <a:pt x="28364" y="14101"/>
                  </a:cubicBezTo>
                  <a:cubicBezTo>
                    <a:pt x="28331" y="13988"/>
                    <a:pt x="28461" y="14053"/>
                    <a:pt x="28509" y="14069"/>
                  </a:cubicBezTo>
                  <a:cubicBezTo>
                    <a:pt x="28542" y="13956"/>
                    <a:pt x="28607" y="13859"/>
                    <a:pt x="28704" y="13794"/>
                  </a:cubicBezTo>
                  <a:cubicBezTo>
                    <a:pt x="28461" y="13794"/>
                    <a:pt x="28348" y="13891"/>
                    <a:pt x="28170" y="13794"/>
                  </a:cubicBezTo>
                  <a:cubicBezTo>
                    <a:pt x="28153" y="13907"/>
                    <a:pt x="27959" y="13891"/>
                    <a:pt x="27846" y="13939"/>
                  </a:cubicBezTo>
                  <a:cubicBezTo>
                    <a:pt x="27813" y="13357"/>
                    <a:pt x="28008" y="12806"/>
                    <a:pt x="28348" y="12369"/>
                  </a:cubicBezTo>
                  <a:cubicBezTo>
                    <a:pt x="28493" y="12434"/>
                    <a:pt x="28655" y="12418"/>
                    <a:pt x="28785" y="12321"/>
                  </a:cubicBezTo>
                  <a:cubicBezTo>
                    <a:pt x="27878" y="12126"/>
                    <a:pt x="28898" y="11479"/>
                    <a:pt x="28509" y="11058"/>
                  </a:cubicBezTo>
                  <a:cubicBezTo>
                    <a:pt x="28250" y="11009"/>
                    <a:pt x="28218" y="11090"/>
                    <a:pt x="27943" y="11090"/>
                  </a:cubicBezTo>
                  <a:cubicBezTo>
                    <a:pt x="27975" y="10831"/>
                    <a:pt x="27732" y="10766"/>
                    <a:pt x="27538" y="10653"/>
                  </a:cubicBezTo>
                  <a:cubicBezTo>
                    <a:pt x="27490" y="10491"/>
                    <a:pt x="27457" y="10329"/>
                    <a:pt x="27425" y="10151"/>
                  </a:cubicBezTo>
                  <a:cubicBezTo>
                    <a:pt x="27490" y="10151"/>
                    <a:pt x="27538" y="10151"/>
                    <a:pt x="27522" y="10087"/>
                  </a:cubicBezTo>
                  <a:cubicBezTo>
                    <a:pt x="27473" y="9989"/>
                    <a:pt x="27441" y="10184"/>
                    <a:pt x="27279" y="10119"/>
                  </a:cubicBezTo>
                  <a:cubicBezTo>
                    <a:pt x="27247" y="9892"/>
                    <a:pt x="26793" y="9844"/>
                    <a:pt x="26891" y="9617"/>
                  </a:cubicBezTo>
                  <a:cubicBezTo>
                    <a:pt x="26713" y="9666"/>
                    <a:pt x="26534" y="9666"/>
                    <a:pt x="26356" y="9601"/>
                  </a:cubicBezTo>
                  <a:cubicBezTo>
                    <a:pt x="26421" y="9601"/>
                    <a:pt x="26421" y="9504"/>
                    <a:pt x="26356" y="9504"/>
                  </a:cubicBezTo>
                  <a:cubicBezTo>
                    <a:pt x="26340" y="9552"/>
                    <a:pt x="26292" y="9504"/>
                    <a:pt x="26308" y="9423"/>
                  </a:cubicBezTo>
                  <a:cubicBezTo>
                    <a:pt x="26389" y="9504"/>
                    <a:pt x="26664" y="9261"/>
                    <a:pt x="26453" y="9229"/>
                  </a:cubicBezTo>
                  <a:cubicBezTo>
                    <a:pt x="26356" y="9342"/>
                    <a:pt x="26292" y="9552"/>
                    <a:pt x="26033" y="9471"/>
                  </a:cubicBezTo>
                  <a:cubicBezTo>
                    <a:pt x="26049" y="9585"/>
                    <a:pt x="25984" y="9633"/>
                    <a:pt x="25887" y="9666"/>
                  </a:cubicBezTo>
                  <a:cubicBezTo>
                    <a:pt x="25806" y="9633"/>
                    <a:pt x="25741" y="9585"/>
                    <a:pt x="25676" y="9536"/>
                  </a:cubicBezTo>
                  <a:cubicBezTo>
                    <a:pt x="25595" y="9568"/>
                    <a:pt x="25515" y="9617"/>
                    <a:pt x="25450" y="9682"/>
                  </a:cubicBezTo>
                  <a:cubicBezTo>
                    <a:pt x="25288" y="9520"/>
                    <a:pt x="25142" y="9148"/>
                    <a:pt x="25482" y="8969"/>
                  </a:cubicBezTo>
                  <a:cubicBezTo>
                    <a:pt x="25417" y="8840"/>
                    <a:pt x="24996" y="8694"/>
                    <a:pt x="25320" y="8565"/>
                  </a:cubicBezTo>
                  <a:cubicBezTo>
                    <a:pt x="25369" y="8662"/>
                    <a:pt x="25466" y="8743"/>
                    <a:pt x="25563" y="8759"/>
                  </a:cubicBezTo>
                  <a:cubicBezTo>
                    <a:pt x="25563" y="8630"/>
                    <a:pt x="25272" y="8468"/>
                    <a:pt x="25515" y="8354"/>
                  </a:cubicBezTo>
                  <a:cubicBezTo>
                    <a:pt x="25838" y="8630"/>
                    <a:pt x="26000" y="9050"/>
                    <a:pt x="25919" y="9471"/>
                  </a:cubicBezTo>
                  <a:cubicBezTo>
                    <a:pt x="26178" y="9212"/>
                    <a:pt x="25952" y="8759"/>
                    <a:pt x="25757" y="8419"/>
                  </a:cubicBezTo>
                  <a:cubicBezTo>
                    <a:pt x="25854" y="8290"/>
                    <a:pt x="25806" y="7966"/>
                    <a:pt x="25644" y="7788"/>
                  </a:cubicBezTo>
                  <a:cubicBezTo>
                    <a:pt x="25676" y="7707"/>
                    <a:pt x="25790" y="7691"/>
                    <a:pt x="25822" y="7626"/>
                  </a:cubicBezTo>
                  <a:cubicBezTo>
                    <a:pt x="25806" y="7367"/>
                    <a:pt x="25336" y="6800"/>
                    <a:pt x="25903" y="6816"/>
                  </a:cubicBezTo>
                  <a:cubicBezTo>
                    <a:pt x="25984" y="6687"/>
                    <a:pt x="25741" y="6784"/>
                    <a:pt x="25757" y="6703"/>
                  </a:cubicBezTo>
                  <a:cubicBezTo>
                    <a:pt x="25806" y="6622"/>
                    <a:pt x="25903" y="6590"/>
                    <a:pt x="26000" y="6606"/>
                  </a:cubicBezTo>
                  <a:cubicBezTo>
                    <a:pt x="26437" y="6930"/>
                    <a:pt x="26680" y="7383"/>
                    <a:pt x="27085" y="7739"/>
                  </a:cubicBezTo>
                  <a:cubicBezTo>
                    <a:pt x="27198" y="7642"/>
                    <a:pt x="27263" y="7496"/>
                    <a:pt x="27506" y="7496"/>
                  </a:cubicBezTo>
                  <a:cubicBezTo>
                    <a:pt x="27506" y="6752"/>
                    <a:pt x="26340" y="6493"/>
                    <a:pt x="26356" y="5732"/>
                  </a:cubicBezTo>
                  <a:cubicBezTo>
                    <a:pt x="25919" y="5845"/>
                    <a:pt x="25709" y="5521"/>
                    <a:pt x="25304" y="5699"/>
                  </a:cubicBezTo>
                  <a:cubicBezTo>
                    <a:pt x="25304" y="5651"/>
                    <a:pt x="25288" y="5602"/>
                    <a:pt x="25256" y="5570"/>
                  </a:cubicBezTo>
                  <a:cubicBezTo>
                    <a:pt x="24867" y="5618"/>
                    <a:pt x="24608" y="5667"/>
                    <a:pt x="24349" y="5521"/>
                  </a:cubicBezTo>
                  <a:cubicBezTo>
                    <a:pt x="24268" y="5521"/>
                    <a:pt x="24317" y="5602"/>
                    <a:pt x="24252" y="5618"/>
                  </a:cubicBezTo>
                  <a:cubicBezTo>
                    <a:pt x="24252" y="5505"/>
                    <a:pt x="24041" y="5521"/>
                    <a:pt x="23960" y="5489"/>
                  </a:cubicBezTo>
                  <a:cubicBezTo>
                    <a:pt x="23896" y="5505"/>
                    <a:pt x="23960" y="5618"/>
                    <a:pt x="23863" y="5618"/>
                  </a:cubicBezTo>
                  <a:cubicBezTo>
                    <a:pt x="22811" y="5764"/>
                    <a:pt x="22277" y="5991"/>
                    <a:pt x="21144" y="6282"/>
                  </a:cubicBezTo>
                  <a:cubicBezTo>
                    <a:pt x="20917" y="6557"/>
                    <a:pt x="20480" y="6671"/>
                    <a:pt x="20237" y="6930"/>
                  </a:cubicBezTo>
                  <a:cubicBezTo>
                    <a:pt x="20043" y="6849"/>
                    <a:pt x="19832" y="7108"/>
                    <a:pt x="19622" y="7011"/>
                  </a:cubicBezTo>
                  <a:cubicBezTo>
                    <a:pt x="19638" y="7092"/>
                    <a:pt x="19622" y="7140"/>
                    <a:pt x="19525" y="7140"/>
                  </a:cubicBezTo>
                  <a:cubicBezTo>
                    <a:pt x="19541" y="7075"/>
                    <a:pt x="19508" y="7027"/>
                    <a:pt x="19427" y="7011"/>
                  </a:cubicBezTo>
                  <a:cubicBezTo>
                    <a:pt x="19476" y="7173"/>
                    <a:pt x="19217" y="7075"/>
                    <a:pt x="19185" y="7075"/>
                  </a:cubicBezTo>
                  <a:cubicBezTo>
                    <a:pt x="18828" y="7189"/>
                    <a:pt x="18521" y="7464"/>
                    <a:pt x="18100" y="7529"/>
                  </a:cubicBezTo>
                  <a:cubicBezTo>
                    <a:pt x="17922" y="7173"/>
                    <a:pt x="18521" y="6816"/>
                    <a:pt x="18262" y="6525"/>
                  </a:cubicBezTo>
                  <a:cubicBezTo>
                    <a:pt x="18391" y="6395"/>
                    <a:pt x="18424" y="6201"/>
                    <a:pt x="18699" y="6185"/>
                  </a:cubicBezTo>
                  <a:cubicBezTo>
                    <a:pt x="18699" y="6282"/>
                    <a:pt x="18731" y="6379"/>
                    <a:pt x="18893" y="6379"/>
                  </a:cubicBezTo>
                  <a:cubicBezTo>
                    <a:pt x="19088" y="6153"/>
                    <a:pt x="19217" y="5877"/>
                    <a:pt x="19266" y="5570"/>
                  </a:cubicBezTo>
                  <a:cubicBezTo>
                    <a:pt x="19687" y="5521"/>
                    <a:pt x="19541" y="5084"/>
                    <a:pt x="19670" y="4825"/>
                  </a:cubicBezTo>
                  <a:cubicBezTo>
                    <a:pt x="19767" y="4825"/>
                    <a:pt x="19735" y="4922"/>
                    <a:pt x="19881" y="4890"/>
                  </a:cubicBezTo>
                  <a:cubicBezTo>
                    <a:pt x="19816" y="4501"/>
                    <a:pt x="19865" y="4080"/>
                    <a:pt x="20043" y="3724"/>
                  </a:cubicBezTo>
                  <a:cubicBezTo>
                    <a:pt x="20593" y="3579"/>
                    <a:pt x="20464" y="2834"/>
                    <a:pt x="21030" y="2801"/>
                  </a:cubicBezTo>
                  <a:cubicBezTo>
                    <a:pt x="21079" y="2640"/>
                    <a:pt x="21111" y="2462"/>
                    <a:pt x="21305" y="2397"/>
                  </a:cubicBezTo>
                  <a:cubicBezTo>
                    <a:pt x="21548" y="2445"/>
                    <a:pt x="21678" y="2559"/>
                    <a:pt x="22034" y="2526"/>
                  </a:cubicBezTo>
                  <a:cubicBezTo>
                    <a:pt x="22293" y="2429"/>
                    <a:pt x="22261" y="2154"/>
                    <a:pt x="22455" y="2008"/>
                  </a:cubicBezTo>
                  <a:cubicBezTo>
                    <a:pt x="22277" y="2008"/>
                    <a:pt x="22115" y="1814"/>
                    <a:pt x="22244" y="1684"/>
                  </a:cubicBezTo>
                  <a:cubicBezTo>
                    <a:pt x="22341" y="1701"/>
                    <a:pt x="22358" y="1782"/>
                    <a:pt x="22455" y="1814"/>
                  </a:cubicBezTo>
                  <a:cubicBezTo>
                    <a:pt x="22730" y="1684"/>
                    <a:pt x="22973" y="1701"/>
                    <a:pt x="23264" y="1604"/>
                  </a:cubicBezTo>
                  <a:cubicBezTo>
                    <a:pt x="23248" y="1506"/>
                    <a:pt x="23183" y="1328"/>
                    <a:pt x="23394" y="1312"/>
                  </a:cubicBezTo>
                  <a:cubicBezTo>
                    <a:pt x="23426" y="1361"/>
                    <a:pt x="23264" y="1442"/>
                    <a:pt x="23394" y="1474"/>
                  </a:cubicBezTo>
                  <a:cubicBezTo>
                    <a:pt x="23394" y="1361"/>
                    <a:pt x="23572" y="1377"/>
                    <a:pt x="23588" y="1280"/>
                  </a:cubicBezTo>
                  <a:cubicBezTo>
                    <a:pt x="23264" y="1280"/>
                    <a:pt x="23572" y="1134"/>
                    <a:pt x="23588" y="1069"/>
                  </a:cubicBezTo>
                  <a:cubicBezTo>
                    <a:pt x="23475" y="972"/>
                    <a:pt x="23345" y="1085"/>
                    <a:pt x="23200" y="1005"/>
                  </a:cubicBezTo>
                  <a:cubicBezTo>
                    <a:pt x="23167" y="584"/>
                    <a:pt x="24074" y="276"/>
                    <a:pt x="23604" y="1"/>
                  </a:cubicBezTo>
                  <a:cubicBezTo>
                    <a:pt x="23539" y="33"/>
                    <a:pt x="23556" y="146"/>
                    <a:pt x="23572" y="227"/>
                  </a:cubicBezTo>
                  <a:cubicBezTo>
                    <a:pt x="23200" y="454"/>
                    <a:pt x="22860" y="713"/>
                    <a:pt x="22568" y="1037"/>
                  </a:cubicBezTo>
                  <a:cubicBezTo>
                    <a:pt x="22503" y="1037"/>
                    <a:pt x="22487" y="988"/>
                    <a:pt x="22374" y="1005"/>
                  </a:cubicBezTo>
                  <a:cubicBezTo>
                    <a:pt x="22406" y="1118"/>
                    <a:pt x="22503" y="1183"/>
                    <a:pt x="22520" y="1312"/>
                  </a:cubicBezTo>
                  <a:cubicBezTo>
                    <a:pt x="22422" y="1361"/>
                    <a:pt x="22341" y="1409"/>
                    <a:pt x="22390" y="1539"/>
                  </a:cubicBezTo>
                  <a:cubicBezTo>
                    <a:pt x="22163" y="1409"/>
                    <a:pt x="22180" y="1652"/>
                    <a:pt x="22002" y="1652"/>
                  </a:cubicBezTo>
                  <a:cubicBezTo>
                    <a:pt x="21921" y="1539"/>
                    <a:pt x="21904" y="1555"/>
                    <a:pt x="21710" y="1587"/>
                  </a:cubicBezTo>
                  <a:cubicBezTo>
                    <a:pt x="21710" y="1523"/>
                    <a:pt x="21581" y="1539"/>
                    <a:pt x="21613" y="1458"/>
                  </a:cubicBezTo>
                  <a:cubicBezTo>
                    <a:pt x="21759" y="1118"/>
                    <a:pt x="21856" y="762"/>
                    <a:pt x="21872" y="406"/>
                  </a:cubicBezTo>
                  <a:cubicBezTo>
                    <a:pt x="21564" y="551"/>
                    <a:pt x="21516" y="891"/>
                    <a:pt x="21322" y="1118"/>
                  </a:cubicBezTo>
                  <a:cubicBezTo>
                    <a:pt x="20884" y="1069"/>
                    <a:pt x="20755" y="1199"/>
                    <a:pt x="20464" y="1393"/>
                  </a:cubicBezTo>
                  <a:cubicBezTo>
                    <a:pt x="20399" y="1506"/>
                    <a:pt x="20609" y="1425"/>
                    <a:pt x="20561" y="1539"/>
                  </a:cubicBezTo>
                  <a:cubicBezTo>
                    <a:pt x="20075" y="1636"/>
                    <a:pt x="19719" y="1960"/>
                    <a:pt x="19120" y="1879"/>
                  </a:cubicBezTo>
                  <a:cubicBezTo>
                    <a:pt x="19152" y="1458"/>
                    <a:pt x="18586" y="1474"/>
                    <a:pt x="18634" y="1053"/>
                  </a:cubicBezTo>
                  <a:cubicBezTo>
                    <a:pt x="18408" y="1053"/>
                    <a:pt x="18375" y="924"/>
                    <a:pt x="18197" y="891"/>
                  </a:cubicBezTo>
                  <a:cubicBezTo>
                    <a:pt x="18100" y="891"/>
                    <a:pt x="18068" y="956"/>
                    <a:pt x="18003" y="988"/>
                  </a:cubicBezTo>
                  <a:cubicBezTo>
                    <a:pt x="17906" y="972"/>
                    <a:pt x="17809" y="907"/>
                    <a:pt x="17760" y="826"/>
                  </a:cubicBezTo>
                  <a:cubicBezTo>
                    <a:pt x="17129" y="729"/>
                    <a:pt x="17274" y="1166"/>
                    <a:pt x="16805" y="1166"/>
                  </a:cubicBezTo>
                  <a:cubicBezTo>
                    <a:pt x="16675" y="875"/>
                    <a:pt x="16740" y="438"/>
                    <a:pt x="16497" y="227"/>
                  </a:cubicBezTo>
                  <a:cubicBezTo>
                    <a:pt x="16465" y="357"/>
                    <a:pt x="16141" y="422"/>
                    <a:pt x="16012" y="308"/>
                  </a:cubicBezTo>
                  <a:cubicBezTo>
                    <a:pt x="15866" y="486"/>
                    <a:pt x="15494" y="503"/>
                    <a:pt x="15348" y="713"/>
                  </a:cubicBezTo>
                  <a:cubicBezTo>
                    <a:pt x="15607" y="1037"/>
                    <a:pt x="16157" y="1021"/>
                    <a:pt x="16384" y="1409"/>
                  </a:cubicBezTo>
                  <a:cubicBezTo>
                    <a:pt x="15623" y="1636"/>
                    <a:pt x="15736" y="2623"/>
                    <a:pt x="15591" y="2931"/>
                  </a:cubicBezTo>
                  <a:cubicBezTo>
                    <a:pt x="15623" y="2882"/>
                    <a:pt x="15655" y="2850"/>
                    <a:pt x="15736" y="2850"/>
                  </a:cubicBezTo>
                  <a:cubicBezTo>
                    <a:pt x="15785" y="3012"/>
                    <a:pt x="15704" y="3093"/>
                    <a:pt x="15655" y="3190"/>
                  </a:cubicBezTo>
                  <a:cubicBezTo>
                    <a:pt x="15850" y="3174"/>
                    <a:pt x="15736" y="3352"/>
                    <a:pt x="15850" y="3400"/>
                  </a:cubicBezTo>
                  <a:cubicBezTo>
                    <a:pt x="15882" y="3320"/>
                    <a:pt x="15963" y="3287"/>
                    <a:pt x="16044" y="3287"/>
                  </a:cubicBezTo>
                  <a:cubicBezTo>
                    <a:pt x="16028" y="3821"/>
                    <a:pt x="16335" y="4097"/>
                    <a:pt x="16400" y="4631"/>
                  </a:cubicBezTo>
                  <a:cubicBezTo>
                    <a:pt x="16465" y="4631"/>
                    <a:pt x="16546" y="4631"/>
                    <a:pt x="16546" y="4663"/>
                  </a:cubicBezTo>
                  <a:cubicBezTo>
                    <a:pt x="16530" y="5376"/>
                    <a:pt x="16772" y="5845"/>
                    <a:pt x="16886" y="6509"/>
                  </a:cubicBezTo>
                  <a:cubicBezTo>
                    <a:pt x="16934" y="6509"/>
                    <a:pt x="17015" y="6509"/>
                    <a:pt x="17032" y="6541"/>
                  </a:cubicBezTo>
                  <a:cubicBezTo>
                    <a:pt x="16967" y="6671"/>
                    <a:pt x="16934" y="6800"/>
                    <a:pt x="16934" y="6946"/>
                  </a:cubicBezTo>
                  <a:cubicBezTo>
                    <a:pt x="16934" y="6913"/>
                    <a:pt x="16983" y="6913"/>
                    <a:pt x="17032" y="6913"/>
                  </a:cubicBezTo>
                  <a:cubicBezTo>
                    <a:pt x="16967" y="7432"/>
                    <a:pt x="17242" y="8111"/>
                    <a:pt x="16530" y="8225"/>
                  </a:cubicBezTo>
                  <a:cubicBezTo>
                    <a:pt x="16594" y="8176"/>
                    <a:pt x="16578" y="8144"/>
                    <a:pt x="16481" y="8128"/>
                  </a:cubicBezTo>
                  <a:cubicBezTo>
                    <a:pt x="16416" y="8225"/>
                    <a:pt x="16271" y="8403"/>
                    <a:pt x="16060" y="8306"/>
                  </a:cubicBezTo>
                  <a:cubicBezTo>
                    <a:pt x="16125" y="8468"/>
                    <a:pt x="15834" y="8581"/>
                    <a:pt x="15672" y="8500"/>
                  </a:cubicBezTo>
                  <a:cubicBezTo>
                    <a:pt x="15607" y="8516"/>
                    <a:pt x="15591" y="8549"/>
                    <a:pt x="15494" y="8532"/>
                  </a:cubicBezTo>
                  <a:cubicBezTo>
                    <a:pt x="15445" y="8646"/>
                    <a:pt x="15445" y="8613"/>
                    <a:pt x="15542" y="8678"/>
                  </a:cubicBezTo>
                  <a:cubicBezTo>
                    <a:pt x="15494" y="8678"/>
                    <a:pt x="15445" y="8678"/>
                    <a:pt x="15396" y="8710"/>
                  </a:cubicBezTo>
                  <a:cubicBezTo>
                    <a:pt x="15396" y="8646"/>
                    <a:pt x="15396" y="8597"/>
                    <a:pt x="15299" y="8613"/>
                  </a:cubicBezTo>
                  <a:cubicBezTo>
                    <a:pt x="15348" y="8840"/>
                    <a:pt x="15089" y="8662"/>
                    <a:pt x="14959" y="8743"/>
                  </a:cubicBezTo>
                  <a:cubicBezTo>
                    <a:pt x="14992" y="8872"/>
                    <a:pt x="15267" y="8824"/>
                    <a:pt x="15202" y="9018"/>
                  </a:cubicBezTo>
                  <a:cubicBezTo>
                    <a:pt x="15105" y="8937"/>
                    <a:pt x="15024" y="9018"/>
                    <a:pt x="14878" y="9018"/>
                  </a:cubicBezTo>
                  <a:cubicBezTo>
                    <a:pt x="14895" y="8986"/>
                    <a:pt x="14992" y="8872"/>
                    <a:pt x="14878" y="8872"/>
                  </a:cubicBezTo>
                  <a:cubicBezTo>
                    <a:pt x="14878" y="8969"/>
                    <a:pt x="14700" y="8937"/>
                    <a:pt x="14636" y="8986"/>
                  </a:cubicBezTo>
                  <a:cubicBezTo>
                    <a:pt x="14636" y="9034"/>
                    <a:pt x="14652" y="9083"/>
                    <a:pt x="14684" y="9115"/>
                  </a:cubicBezTo>
                  <a:cubicBezTo>
                    <a:pt x="14506" y="8986"/>
                    <a:pt x="14684" y="9277"/>
                    <a:pt x="14457" y="9212"/>
                  </a:cubicBezTo>
                  <a:cubicBezTo>
                    <a:pt x="14571" y="8986"/>
                    <a:pt x="14490" y="8808"/>
                    <a:pt x="14393" y="8581"/>
                  </a:cubicBezTo>
                  <a:cubicBezTo>
                    <a:pt x="14716" y="8484"/>
                    <a:pt x="14587" y="8095"/>
                    <a:pt x="14895" y="7998"/>
                  </a:cubicBezTo>
                  <a:cubicBezTo>
                    <a:pt x="14927" y="8047"/>
                    <a:pt x="14959" y="8079"/>
                    <a:pt x="15008" y="8095"/>
                  </a:cubicBezTo>
                  <a:cubicBezTo>
                    <a:pt x="15040" y="8031"/>
                    <a:pt x="15170" y="8014"/>
                    <a:pt x="15235" y="7966"/>
                  </a:cubicBezTo>
                  <a:cubicBezTo>
                    <a:pt x="15170" y="7593"/>
                    <a:pt x="15947" y="7545"/>
                    <a:pt x="15995" y="7156"/>
                  </a:cubicBezTo>
                  <a:cubicBezTo>
                    <a:pt x="15736" y="7156"/>
                    <a:pt x="15720" y="6978"/>
                    <a:pt x="15785" y="6816"/>
                  </a:cubicBezTo>
                  <a:cubicBezTo>
                    <a:pt x="15542" y="6816"/>
                    <a:pt x="15607" y="6719"/>
                    <a:pt x="15639" y="6590"/>
                  </a:cubicBezTo>
                  <a:cubicBezTo>
                    <a:pt x="15186" y="6671"/>
                    <a:pt x="15137" y="6298"/>
                    <a:pt x="14765" y="6428"/>
                  </a:cubicBezTo>
                  <a:cubicBezTo>
                    <a:pt x="14830" y="6379"/>
                    <a:pt x="14830" y="6298"/>
                    <a:pt x="14716" y="6298"/>
                  </a:cubicBezTo>
                  <a:cubicBezTo>
                    <a:pt x="14636" y="6314"/>
                    <a:pt x="14733" y="6460"/>
                    <a:pt x="14571" y="6428"/>
                  </a:cubicBezTo>
                  <a:cubicBezTo>
                    <a:pt x="14506" y="6428"/>
                    <a:pt x="14538" y="6347"/>
                    <a:pt x="14522" y="6298"/>
                  </a:cubicBezTo>
                  <a:cubicBezTo>
                    <a:pt x="14020" y="6314"/>
                    <a:pt x="14069" y="6703"/>
                    <a:pt x="13713" y="6849"/>
                  </a:cubicBezTo>
                  <a:cubicBezTo>
                    <a:pt x="13438" y="6314"/>
                    <a:pt x="14118" y="6072"/>
                    <a:pt x="13972" y="5635"/>
                  </a:cubicBezTo>
                  <a:lnTo>
                    <a:pt x="14166" y="5635"/>
                  </a:lnTo>
                  <a:cubicBezTo>
                    <a:pt x="14328" y="5230"/>
                    <a:pt x="13535" y="5246"/>
                    <a:pt x="13632" y="4890"/>
                  </a:cubicBezTo>
                  <a:cubicBezTo>
                    <a:pt x="13340" y="4744"/>
                    <a:pt x="13114" y="4501"/>
                    <a:pt x="12984" y="4194"/>
                  </a:cubicBezTo>
                  <a:cubicBezTo>
                    <a:pt x="12920" y="4226"/>
                    <a:pt x="12839" y="3999"/>
                    <a:pt x="12693" y="3967"/>
                  </a:cubicBezTo>
                  <a:cubicBezTo>
                    <a:pt x="12677" y="3417"/>
                    <a:pt x="11786" y="3967"/>
                    <a:pt x="11495" y="3886"/>
                  </a:cubicBezTo>
                  <a:cubicBezTo>
                    <a:pt x="11317" y="4016"/>
                    <a:pt x="11123" y="4129"/>
                    <a:pt x="10928" y="4194"/>
                  </a:cubicBezTo>
                  <a:cubicBezTo>
                    <a:pt x="10928" y="4064"/>
                    <a:pt x="10831" y="4097"/>
                    <a:pt x="10783" y="4161"/>
                  </a:cubicBezTo>
                  <a:lnTo>
                    <a:pt x="10783" y="4016"/>
                  </a:lnTo>
                  <a:cubicBezTo>
                    <a:pt x="10475" y="4032"/>
                    <a:pt x="10459" y="3919"/>
                    <a:pt x="10297" y="4064"/>
                  </a:cubicBezTo>
                  <a:cubicBezTo>
                    <a:pt x="10443" y="4388"/>
                    <a:pt x="10248" y="4696"/>
                    <a:pt x="9844" y="4841"/>
                  </a:cubicBezTo>
                  <a:cubicBezTo>
                    <a:pt x="9844" y="4793"/>
                    <a:pt x="9714" y="4809"/>
                    <a:pt x="9730" y="4744"/>
                  </a:cubicBezTo>
                  <a:cubicBezTo>
                    <a:pt x="9520" y="4712"/>
                    <a:pt x="9633" y="4906"/>
                    <a:pt x="9455" y="4906"/>
                  </a:cubicBezTo>
                  <a:cubicBezTo>
                    <a:pt x="9520" y="4679"/>
                    <a:pt x="9876" y="4647"/>
                    <a:pt x="9973" y="4437"/>
                  </a:cubicBezTo>
                  <a:cubicBezTo>
                    <a:pt x="9844" y="4469"/>
                    <a:pt x="9844" y="4388"/>
                    <a:pt x="9730" y="4404"/>
                  </a:cubicBezTo>
                  <a:cubicBezTo>
                    <a:pt x="9730" y="4469"/>
                    <a:pt x="9779" y="4469"/>
                    <a:pt x="9779" y="4534"/>
                  </a:cubicBezTo>
                  <a:cubicBezTo>
                    <a:pt x="9682" y="4469"/>
                    <a:pt x="9633" y="4598"/>
                    <a:pt x="9487" y="4598"/>
                  </a:cubicBezTo>
                  <a:cubicBezTo>
                    <a:pt x="9504" y="4744"/>
                    <a:pt x="9423" y="4728"/>
                    <a:pt x="9358" y="4874"/>
                  </a:cubicBezTo>
                  <a:cubicBezTo>
                    <a:pt x="9439" y="4890"/>
                    <a:pt x="9520" y="5084"/>
                    <a:pt x="9407" y="5117"/>
                  </a:cubicBezTo>
                  <a:cubicBezTo>
                    <a:pt x="9423" y="4906"/>
                    <a:pt x="9277" y="5165"/>
                    <a:pt x="9212" y="5019"/>
                  </a:cubicBezTo>
                  <a:cubicBezTo>
                    <a:pt x="9131" y="5295"/>
                    <a:pt x="9002" y="5392"/>
                    <a:pt x="9034" y="5554"/>
                  </a:cubicBezTo>
                  <a:cubicBezTo>
                    <a:pt x="8937" y="5424"/>
                    <a:pt x="8791" y="5343"/>
                    <a:pt x="8646" y="5343"/>
                  </a:cubicBezTo>
                  <a:cubicBezTo>
                    <a:pt x="8678" y="5440"/>
                    <a:pt x="8549" y="5424"/>
                    <a:pt x="8500" y="5456"/>
                  </a:cubicBezTo>
                  <a:cubicBezTo>
                    <a:pt x="8403" y="5877"/>
                    <a:pt x="7933" y="6055"/>
                    <a:pt x="7852" y="6574"/>
                  </a:cubicBezTo>
                  <a:cubicBezTo>
                    <a:pt x="7577" y="6444"/>
                    <a:pt x="7739" y="6136"/>
                    <a:pt x="7642" y="5796"/>
                  </a:cubicBezTo>
                  <a:cubicBezTo>
                    <a:pt x="7496" y="5715"/>
                    <a:pt x="7334" y="5667"/>
                    <a:pt x="7156" y="5667"/>
                  </a:cubicBezTo>
                  <a:cubicBezTo>
                    <a:pt x="7205" y="6023"/>
                    <a:pt x="6832" y="6493"/>
                    <a:pt x="7140" y="6881"/>
                  </a:cubicBezTo>
                  <a:cubicBezTo>
                    <a:pt x="6849" y="7108"/>
                    <a:pt x="7318" y="7626"/>
                    <a:pt x="7221" y="8031"/>
                  </a:cubicBezTo>
                  <a:cubicBezTo>
                    <a:pt x="7172" y="8176"/>
                    <a:pt x="7205" y="8549"/>
                    <a:pt x="7512" y="8630"/>
                  </a:cubicBezTo>
                  <a:cubicBezTo>
                    <a:pt x="7496" y="9099"/>
                    <a:pt x="7658" y="9601"/>
                    <a:pt x="7690" y="10200"/>
                  </a:cubicBezTo>
                  <a:cubicBezTo>
                    <a:pt x="7577" y="10248"/>
                    <a:pt x="7496" y="10103"/>
                    <a:pt x="7512" y="10248"/>
                  </a:cubicBezTo>
                  <a:cubicBezTo>
                    <a:pt x="7755" y="10410"/>
                    <a:pt x="7610" y="10815"/>
                    <a:pt x="7755" y="10977"/>
                  </a:cubicBezTo>
                  <a:cubicBezTo>
                    <a:pt x="7788" y="10410"/>
                    <a:pt x="7885" y="9908"/>
                    <a:pt x="7869" y="9326"/>
                  </a:cubicBezTo>
                  <a:cubicBezTo>
                    <a:pt x="7933" y="9326"/>
                    <a:pt x="7950" y="9277"/>
                    <a:pt x="8014" y="9261"/>
                  </a:cubicBezTo>
                  <a:cubicBezTo>
                    <a:pt x="7917" y="9633"/>
                    <a:pt x="8646" y="10103"/>
                    <a:pt x="8273" y="10038"/>
                  </a:cubicBezTo>
                  <a:cubicBezTo>
                    <a:pt x="8338" y="10070"/>
                    <a:pt x="8144" y="10216"/>
                    <a:pt x="8176" y="10329"/>
                  </a:cubicBezTo>
                  <a:cubicBezTo>
                    <a:pt x="8613" y="10410"/>
                    <a:pt x="8176" y="10686"/>
                    <a:pt x="8241" y="10912"/>
                  </a:cubicBezTo>
                  <a:cubicBezTo>
                    <a:pt x="8370" y="10896"/>
                    <a:pt x="8273" y="11042"/>
                    <a:pt x="8435" y="11009"/>
                  </a:cubicBezTo>
                  <a:cubicBezTo>
                    <a:pt x="8597" y="10977"/>
                    <a:pt x="8581" y="10880"/>
                    <a:pt x="8727" y="10864"/>
                  </a:cubicBezTo>
                  <a:cubicBezTo>
                    <a:pt x="9067" y="11074"/>
                    <a:pt x="8840" y="11285"/>
                    <a:pt x="8888" y="11608"/>
                  </a:cubicBezTo>
                  <a:cubicBezTo>
                    <a:pt x="8824" y="11624"/>
                    <a:pt x="8808" y="11641"/>
                    <a:pt x="8743" y="11608"/>
                  </a:cubicBezTo>
                  <a:cubicBezTo>
                    <a:pt x="8775" y="11689"/>
                    <a:pt x="8888" y="11916"/>
                    <a:pt x="8662" y="11900"/>
                  </a:cubicBezTo>
                  <a:cubicBezTo>
                    <a:pt x="8565" y="11738"/>
                    <a:pt x="8678" y="11851"/>
                    <a:pt x="8694" y="11738"/>
                  </a:cubicBezTo>
                  <a:cubicBezTo>
                    <a:pt x="8581" y="11673"/>
                    <a:pt x="8435" y="11722"/>
                    <a:pt x="8370" y="11835"/>
                  </a:cubicBezTo>
                  <a:cubicBezTo>
                    <a:pt x="8273" y="11738"/>
                    <a:pt x="8014" y="11754"/>
                    <a:pt x="7982" y="11608"/>
                  </a:cubicBezTo>
                  <a:cubicBezTo>
                    <a:pt x="7982" y="11673"/>
                    <a:pt x="7933" y="11722"/>
                    <a:pt x="7885" y="11754"/>
                  </a:cubicBezTo>
                  <a:cubicBezTo>
                    <a:pt x="7771" y="11722"/>
                    <a:pt x="7771" y="11624"/>
                    <a:pt x="7642" y="11608"/>
                  </a:cubicBezTo>
                  <a:cubicBezTo>
                    <a:pt x="7690" y="11770"/>
                    <a:pt x="7658" y="11932"/>
                    <a:pt x="7561" y="12045"/>
                  </a:cubicBezTo>
                  <a:cubicBezTo>
                    <a:pt x="7804" y="12045"/>
                    <a:pt x="7723" y="12256"/>
                    <a:pt x="7707" y="12321"/>
                  </a:cubicBezTo>
                  <a:cubicBezTo>
                    <a:pt x="7561" y="12272"/>
                    <a:pt x="7545" y="12191"/>
                    <a:pt x="7610" y="12094"/>
                  </a:cubicBezTo>
                  <a:cubicBezTo>
                    <a:pt x="7383" y="12159"/>
                    <a:pt x="7529" y="11948"/>
                    <a:pt x="7367" y="11981"/>
                  </a:cubicBezTo>
                  <a:cubicBezTo>
                    <a:pt x="7286" y="12126"/>
                    <a:pt x="7901" y="12482"/>
                    <a:pt x="7464" y="12661"/>
                  </a:cubicBezTo>
                  <a:cubicBezTo>
                    <a:pt x="7545" y="12353"/>
                    <a:pt x="7270" y="12304"/>
                    <a:pt x="7172" y="12126"/>
                  </a:cubicBezTo>
                  <a:cubicBezTo>
                    <a:pt x="6525" y="12029"/>
                    <a:pt x="6735" y="12434"/>
                    <a:pt x="6509" y="12628"/>
                  </a:cubicBezTo>
                  <a:cubicBezTo>
                    <a:pt x="6573" y="12920"/>
                    <a:pt x="6314" y="13357"/>
                    <a:pt x="6476" y="13583"/>
                  </a:cubicBezTo>
                  <a:cubicBezTo>
                    <a:pt x="6541" y="13470"/>
                    <a:pt x="6444" y="13243"/>
                    <a:pt x="6719" y="13211"/>
                  </a:cubicBezTo>
                  <a:cubicBezTo>
                    <a:pt x="6962" y="13276"/>
                    <a:pt x="6606" y="13405"/>
                    <a:pt x="6816" y="13438"/>
                  </a:cubicBezTo>
                  <a:cubicBezTo>
                    <a:pt x="6881" y="13292"/>
                    <a:pt x="6768" y="13243"/>
                    <a:pt x="6962" y="13162"/>
                  </a:cubicBezTo>
                  <a:cubicBezTo>
                    <a:pt x="6962" y="13211"/>
                    <a:pt x="7043" y="13195"/>
                    <a:pt x="7059" y="13227"/>
                  </a:cubicBezTo>
                  <a:cubicBezTo>
                    <a:pt x="6994" y="13373"/>
                    <a:pt x="6865" y="13519"/>
                    <a:pt x="6719" y="13502"/>
                  </a:cubicBezTo>
                  <a:cubicBezTo>
                    <a:pt x="6865" y="13486"/>
                    <a:pt x="6606" y="13600"/>
                    <a:pt x="6768" y="13600"/>
                  </a:cubicBezTo>
                  <a:cubicBezTo>
                    <a:pt x="6816" y="13551"/>
                    <a:pt x="6930" y="13551"/>
                    <a:pt x="7011" y="13535"/>
                  </a:cubicBezTo>
                  <a:cubicBezTo>
                    <a:pt x="6978" y="13389"/>
                    <a:pt x="7092" y="13243"/>
                    <a:pt x="7237" y="13227"/>
                  </a:cubicBezTo>
                  <a:cubicBezTo>
                    <a:pt x="7496" y="13470"/>
                    <a:pt x="7237" y="13680"/>
                    <a:pt x="7545" y="13859"/>
                  </a:cubicBezTo>
                  <a:cubicBezTo>
                    <a:pt x="7448" y="13891"/>
                    <a:pt x="7351" y="14118"/>
                    <a:pt x="7464" y="14166"/>
                  </a:cubicBezTo>
                  <a:cubicBezTo>
                    <a:pt x="7464" y="14101"/>
                    <a:pt x="7496" y="14085"/>
                    <a:pt x="7593" y="14101"/>
                  </a:cubicBezTo>
                  <a:cubicBezTo>
                    <a:pt x="7399" y="14587"/>
                    <a:pt x="7431" y="14878"/>
                    <a:pt x="7383" y="15316"/>
                  </a:cubicBezTo>
                  <a:cubicBezTo>
                    <a:pt x="7237" y="15186"/>
                    <a:pt x="7318" y="15121"/>
                    <a:pt x="7237" y="14976"/>
                  </a:cubicBezTo>
                  <a:cubicBezTo>
                    <a:pt x="7156" y="15057"/>
                    <a:pt x="7140" y="15154"/>
                    <a:pt x="6994" y="15186"/>
                  </a:cubicBezTo>
                  <a:cubicBezTo>
                    <a:pt x="6897" y="15073"/>
                    <a:pt x="6816" y="14976"/>
                    <a:pt x="6654" y="14976"/>
                  </a:cubicBezTo>
                  <a:cubicBezTo>
                    <a:pt x="6622" y="14798"/>
                    <a:pt x="6444" y="14684"/>
                    <a:pt x="6557" y="14474"/>
                  </a:cubicBezTo>
                  <a:cubicBezTo>
                    <a:pt x="6347" y="14555"/>
                    <a:pt x="6460" y="14700"/>
                    <a:pt x="6509" y="14814"/>
                  </a:cubicBezTo>
                  <a:cubicBezTo>
                    <a:pt x="6460" y="14814"/>
                    <a:pt x="6460" y="14846"/>
                    <a:pt x="6412" y="14846"/>
                  </a:cubicBezTo>
                  <a:cubicBezTo>
                    <a:pt x="6153" y="14684"/>
                    <a:pt x="5942" y="14765"/>
                    <a:pt x="5554" y="14830"/>
                  </a:cubicBezTo>
                  <a:cubicBezTo>
                    <a:pt x="5295" y="14134"/>
                    <a:pt x="5845" y="13567"/>
                    <a:pt x="5554" y="12871"/>
                  </a:cubicBezTo>
                  <a:cubicBezTo>
                    <a:pt x="5586" y="12628"/>
                    <a:pt x="5861" y="12369"/>
                    <a:pt x="5764" y="11997"/>
                  </a:cubicBezTo>
                  <a:cubicBezTo>
                    <a:pt x="5894" y="12013"/>
                    <a:pt x="5877" y="11932"/>
                    <a:pt x="6007" y="11964"/>
                  </a:cubicBezTo>
                  <a:cubicBezTo>
                    <a:pt x="5926" y="11689"/>
                    <a:pt x="5991" y="11398"/>
                    <a:pt x="6185" y="11187"/>
                  </a:cubicBezTo>
                  <a:cubicBezTo>
                    <a:pt x="5861" y="11155"/>
                    <a:pt x="6282" y="10912"/>
                    <a:pt x="6136" y="10783"/>
                  </a:cubicBezTo>
                  <a:cubicBezTo>
                    <a:pt x="6201" y="10766"/>
                    <a:pt x="6217" y="10750"/>
                    <a:pt x="6266" y="10783"/>
                  </a:cubicBezTo>
                  <a:cubicBezTo>
                    <a:pt x="5958" y="10524"/>
                    <a:pt x="6573" y="10346"/>
                    <a:pt x="6395" y="10038"/>
                  </a:cubicBezTo>
                  <a:cubicBezTo>
                    <a:pt x="6363" y="10184"/>
                    <a:pt x="6136" y="9925"/>
                    <a:pt x="6169" y="10184"/>
                  </a:cubicBezTo>
                  <a:cubicBezTo>
                    <a:pt x="6266" y="10232"/>
                    <a:pt x="6347" y="10087"/>
                    <a:pt x="6363" y="10184"/>
                  </a:cubicBezTo>
                  <a:cubicBezTo>
                    <a:pt x="6072" y="10184"/>
                    <a:pt x="6136" y="10459"/>
                    <a:pt x="5894" y="10556"/>
                  </a:cubicBezTo>
                  <a:cubicBezTo>
                    <a:pt x="6169" y="10734"/>
                    <a:pt x="5910" y="10928"/>
                    <a:pt x="5910" y="11187"/>
                  </a:cubicBezTo>
                  <a:cubicBezTo>
                    <a:pt x="5813" y="11220"/>
                    <a:pt x="5521" y="11285"/>
                    <a:pt x="5667" y="11365"/>
                  </a:cubicBezTo>
                  <a:cubicBezTo>
                    <a:pt x="5651" y="11220"/>
                    <a:pt x="5845" y="11382"/>
                    <a:pt x="5910" y="11398"/>
                  </a:cubicBezTo>
                  <a:cubicBezTo>
                    <a:pt x="5910" y="11592"/>
                    <a:pt x="5780" y="11770"/>
                    <a:pt x="5732" y="11932"/>
                  </a:cubicBezTo>
                  <a:cubicBezTo>
                    <a:pt x="5505" y="11883"/>
                    <a:pt x="5586" y="11883"/>
                    <a:pt x="5634" y="11738"/>
                  </a:cubicBezTo>
                  <a:cubicBezTo>
                    <a:pt x="5456" y="11738"/>
                    <a:pt x="5489" y="11770"/>
                    <a:pt x="5343" y="11738"/>
                  </a:cubicBezTo>
                  <a:cubicBezTo>
                    <a:pt x="5295" y="11883"/>
                    <a:pt x="5440" y="11900"/>
                    <a:pt x="5489" y="11964"/>
                  </a:cubicBezTo>
                  <a:cubicBezTo>
                    <a:pt x="5181" y="11916"/>
                    <a:pt x="5375" y="12353"/>
                    <a:pt x="5214" y="12466"/>
                  </a:cubicBezTo>
                  <a:cubicBezTo>
                    <a:pt x="5327" y="12466"/>
                    <a:pt x="5375" y="12499"/>
                    <a:pt x="5359" y="12580"/>
                  </a:cubicBezTo>
                  <a:cubicBezTo>
                    <a:pt x="5295" y="12563"/>
                    <a:pt x="5278" y="12531"/>
                    <a:pt x="5214" y="12580"/>
                  </a:cubicBezTo>
                  <a:cubicBezTo>
                    <a:pt x="5246" y="13211"/>
                    <a:pt x="5424" y="13794"/>
                    <a:pt x="5311" y="14393"/>
                  </a:cubicBezTo>
                  <a:cubicBezTo>
                    <a:pt x="5473" y="14603"/>
                    <a:pt x="5618" y="15154"/>
                    <a:pt x="5133" y="15137"/>
                  </a:cubicBezTo>
                  <a:cubicBezTo>
                    <a:pt x="4890" y="15834"/>
                    <a:pt x="5116" y="16546"/>
                    <a:pt x="4987" y="17323"/>
                  </a:cubicBezTo>
                  <a:cubicBezTo>
                    <a:pt x="5181" y="17533"/>
                    <a:pt x="5230" y="17857"/>
                    <a:pt x="5100" y="18132"/>
                  </a:cubicBezTo>
                  <a:cubicBezTo>
                    <a:pt x="5116" y="18100"/>
                    <a:pt x="5214" y="18197"/>
                    <a:pt x="5149" y="18262"/>
                  </a:cubicBezTo>
                  <a:cubicBezTo>
                    <a:pt x="4922" y="18505"/>
                    <a:pt x="4809" y="18100"/>
                    <a:pt x="4809" y="17906"/>
                  </a:cubicBezTo>
                  <a:cubicBezTo>
                    <a:pt x="4825" y="18068"/>
                    <a:pt x="4485" y="17906"/>
                    <a:pt x="4372" y="17873"/>
                  </a:cubicBezTo>
                  <a:cubicBezTo>
                    <a:pt x="4242" y="17501"/>
                    <a:pt x="4242" y="17193"/>
                    <a:pt x="4113" y="16854"/>
                  </a:cubicBezTo>
                  <a:cubicBezTo>
                    <a:pt x="4129" y="16773"/>
                    <a:pt x="4258" y="16756"/>
                    <a:pt x="4258" y="16659"/>
                  </a:cubicBezTo>
                  <a:cubicBezTo>
                    <a:pt x="4048" y="16514"/>
                    <a:pt x="4339" y="16352"/>
                    <a:pt x="4291" y="16190"/>
                  </a:cubicBezTo>
                  <a:cubicBezTo>
                    <a:pt x="4258" y="16076"/>
                    <a:pt x="4048" y="16012"/>
                    <a:pt x="4048" y="15915"/>
                  </a:cubicBezTo>
                  <a:cubicBezTo>
                    <a:pt x="4032" y="15817"/>
                    <a:pt x="4226" y="15720"/>
                    <a:pt x="4226" y="15607"/>
                  </a:cubicBezTo>
                  <a:cubicBezTo>
                    <a:pt x="4226" y="15558"/>
                    <a:pt x="4145" y="15461"/>
                    <a:pt x="4129" y="15413"/>
                  </a:cubicBezTo>
                  <a:cubicBezTo>
                    <a:pt x="4129" y="15413"/>
                    <a:pt x="4226" y="15429"/>
                    <a:pt x="4226" y="15445"/>
                  </a:cubicBezTo>
                  <a:cubicBezTo>
                    <a:pt x="4226" y="15348"/>
                    <a:pt x="4080" y="15299"/>
                    <a:pt x="4080" y="15202"/>
                  </a:cubicBezTo>
                  <a:cubicBezTo>
                    <a:pt x="4080" y="15202"/>
                    <a:pt x="4210" y="15186"/>
                    <a:pt x="4226" y="15170"/>
                  </a:cubicBezTo>
                  <a:cubicBezTo>
                    <a:pt x="4291" y="15057"/>
                    <a:pt x="4048" y="14911"/>
                    <a:pt x="4016" y="14765"/>
                  </a:cubicBezTo>
                  <a:cubicBezTo>
                    <a:pt x="4161" y="14668"/>
                    <a:pt x="4242" y="14878"/>
                    <a:pt x="4258" y="14733"/>
                  </a:cubicBezTo>
                  <a:cubicBezTo>
                    <a:pt x="4097" y="14733"/>
                    <a:pt x="4113" y="14587"/>
                    <a:pt x="4016" y="14538"/>
                  </a:cubicBezTo>
                  <a:cubicBezTo>
                    <a:pt x="4275" y="14425"/>
                    <a:pt x="3983" y="14150"/>
                    <a:pt x="4242" y="14199"/>
                  </a:cubicBezTo>
                  <a:cubicBezTo>
                    <a:pt x="4129" y="13923"/>
                    <a:pt x="4064" y="13648"/>
                    <a:pt x="4048" y="13357"/>
                  </a:cubicBezTo>
                  <a:cubicBezTo>
                    <a:pt x="4048" y="13389"/>
                    <a:pt x="3967" y="13389"/>
                    <a:pt x="3902" y="13389"/>
                  </a:cubicBezTo>
                  <a:cubicBezTo>
                    <a:pt x="3918" y="13227"/>
                    <a:pt x="3870" y="13065"/>
                    <a:pt x="3789" y="12936"/>
                  </a:cubicBezTo>
                  <a:cubicBezTo>
                    <a:pt x="3838" y="12936"/>
                    <a:pt x="3838" y="12968"/>
                    <a:pt x="3886" y="12968"/>
                  </a:cubicBezTo>
                  <a:cubicBezTo>
                    <a:pt x="3838" y="12661"/>
                    <a:pt x="3821" y="12353"/>
                    <a:pt x="3854" y="12029"/>
                  </a:cubicBezTo>
                  <a:cubicBezTo>
                    <a:pt x="3789" y="12013"/>
                    <a:pt x="3724" y="11981"/>
                    <a:pt x="3659" y="11932"/>
                  </a:cubicBezTo>
                  <a:cubicBezTo>
                    <a:pt x="3789" y="11851"/>
                    <a:pt x="3724" y="11835"/>
                    <a:pt x="3611" y="11770"/>
                  </a:cubicBezTo>
                  <a:cubicBezTo>
                    <a:pt x="3692" y="11705"/>
                    <a:pt x="3886" y="11722"/>
                    <a:pt x="3789" y="11624"/>
                  </a:cubicBezTo>
                  <a:cubicBezTo>
                    <a:pt x="3659" y="11754"/>
                    <a:pt x="3627" y="11495"/>
                    <a:pt x="3595" y="11430"/>
                  </a:cubicBezTo>
                  <a:cubicBezTo>
                    <a:pt x="3692" y="11430"/>
                    <a:pt x="3643" y="11333"/>
                    <a:pt x="3789" y="11365"/>
                  </a:cubicBezTo>
                  <a:cubicBezTo>
                    <a:pt x="3886" y="11365"/>
                    <a:pt x="3838" y="11463"/>
                    <a:pt x="3935" y="11463"/>
                  </a:cubicBezTo>
                  <a:cubicBezTo>
                    <a:pt x="3918" y="11236"/>
                    <a:pt x="3773" y="11236"/>
                    <a:pt x="3546" y="11236"/>
                  </a:cubicBezTo>
                  <a:cubicBezTo>
                    <a:pt x="3465" y="11317"/>
                    <a:pt x="3465" y="11446"/>
                    <a:pt x="3400" y="11527"/>
                  </a:cubicBezTo>
                  <a:cubicBezTo>
                    <a:pt x="3676" y="11592"/>
                    <a:pt x="3514" y="11948"/>
                    <a:pt x="3400" y="12029"/>
                  </a:cubicBezTo>
                  <a:cubicBezTo>
                    <a:pt x="3400" y="11997"/>
                    <a:pt x="3319" y="12013"/>
                    <a:pt x="3303" y="11964"/>
                  </a:cubicBezTo>
                  <a:cubicBezTo>
                    <a:pt x="3368" y="11964"/>
                    <a:pt x="3449" y="11964"/>
                    <a:pt x="3449" y="11932"/>
                  </a:cubicBezTo>
                  <a:cubicBezTo>
                    <a:pt x="3141" y="11738"/>
                    <a:pt x="3303" y="11527"/>
                    <a:pt x="3336" y="11268"/>
                  </a:cubicBezTo>
                  <a:cubicBezTo>
                    <a:pt x="3141" y="11349"/>
                    <a:pt x="3190" y="11204"/>
                    <a:pt x="2996" y="11204"/>
                  </a:cubicBezTo>
                  <a:cubicBezTo>
                    <a:pt x="2996" y="11463"/>
                    <a:pt x="3028" y="11738"/>
                    <a:pt x="3012" y="11981"/>
                  </a:cubicBezTo>
                  <a:cubicBezTo>
                    <a:pt x="3109" y="11867"/>
                    <a:pt x="3158" y="12078"/>
                    <a:pt x="3222" y="12110"/>
                  </a:cubicBezTo>
                  <a:cubicBezTo>
                    <a:pt x="3158" y="12175"/>
                    <a:pt x="3012" y="12369"/>
                    <a:pt x="3077" y="12418"/>
                  </a:cubicBezTo>
                  <a:cubicBezTo>
                    <a:pt x="3077" y="12369"/>
                    <a:pt x="3158" y="12369"/>
                    <a:pt x="3222" y="12369"/>
                  </a:cubicBezTo>
                  <a:cubicBezTo>
                    <a:pt x="3028" y="12515"/>
                    <a:pt x="3109" y="12725"/>
                    <a:pt x="3044" y="12920"/>
                  </a:cubicBezTo>
                  <a:cubicBezTo>
                    <a:pt x="3060" y="12709"/>
                    <a:pt x="2947" y="12806"/>
                    <a:pt x="2899" y="12644"/>
                  </a:cubicBezTo>
                  <a:cubicBezTo>
                    <a:pt x="2834" y="12790"/>
                    <a:pt x="2769" y="12871"/>
                    <a:pt x="2947" y="12984"/>
                  </a:cubicBezTo>
                  <a:lnTo>
                    <a:pt x="2801" y="12984"/>
                  </a:lnTo>
                  <a:cubicBezTo>
                    <a:pt x="2980" y="13292"/>
                    <a:pt x="2672" y="13794"/>
                    <a:pt x="2834" y="14199"/>
                  </a:cubicBezTo>
                  <a:cubicBezTo>
                    <a:pt x="2769" y="14199"/>
                    <a:pt x="2704" y="14199"/>
                    <a:pt x="2688" y="14231"/>
                  </a:cubicBezTo>
                  <a:cubicBezTo>
                    <a:pt x="2882" y="14587"/>
                    <a:pt x="2559" y="15105"/>
                    <a:pt x="2769" y="15267"/>
                  </a:cubicBezTo>
                  <a:cubicBezTo>
                    <a:pt x="2575" y="15283"/>
                    <a:pt x="2510" y="15121"/>
                    <a:pt x="2607" y="15040"/>
                  </a:cubicBezTo>
                  <a:cubicBezTo>
                    <a:pt x="2283" y="15057"/>
                    <a:pt x="2542" y="15251"/>
                    <a:pt x="2575" y="15348"/>
                  </a:cubicBezTo>
                  <a:lnTo>
                    <a:pt x="2478" y="15348"/>
                  </a:lnTo>
                  <a:cubicBezTo>
                    <a:pt x="2526" y="15477"/>
                    <a:pt x="2753" y="15526"/>
                    <a:pt x="2769" y="15672"/>
                  </a:cubicBezTo>
                  <a:cubicBezTo>
                    <a:pt x="2801" y="15850"/>
                    <a:pt x="2559" y="15915"/>
                    <a:pt x="2640" y="16141"/>
                  </a:cubicBezTo>
                  <a:cubicBezTo>
                    <a:pt x="2866" y="16076"/>
                    <a:pt x="2656" y="16400"/>
                    <a:pt x="2785" y="16481"/>
                  </a:cubicBezTo>
                  <a:cubicBezTo>
                    <a:pt x="2801" y="16125"/>
                    <a:pt x="3028" y="16886"/>
                    <a:pt x="2704" y="16886"/>
                  </a:cubicBezTo>
                  <a:cubicBezTo>
                    <a:pt x="2720" y="16773"/>
                    <a:pt x="2591" y="16756"/>
                    <a:pt x="2559" y="16675"/>
                  </a:cubicBezTo>
                  <a:cubicBezTo>
                    <a:pt x="2575" y="16870"/>
                    <a:pt x="2510" y="16773"/>
                    <a:pt x="2316" y="16821"/>
                  </a:cubicBezTo>
                  <a:cubicBezTo>
                    <a:pt x="2364" y="16967"/>
                    <a:pt x="2235" y="16983"/>
                    <a:pt x="2219" y="17096"/>
                  </a:cubicBezTo>
                  <a:cubicBezTo>
                    <a:pt x="2381" y="17064"/>
                    <a:pt x="2364" y="16934"/>
                    <a:pt x="2461" y="16886"/>
                  </a:cubicBezTo>
                  <a:cubicBezTo>
                    <a:pt x="2461" y="16918"/>
                    <a:pt x="2478" y="16967"/>
                    <a:pt x="2510" y="16983"/>
                  </a:cubicBezTo>
                  <a:cubicBezTo>
                    <a:pt x="2461" y="17064"/>
                    <a:pt x="2219" y="17113"/>
                    <a:pt x="2413" y="17193"/>
                  </a:cubicBezTo>
                  <a:cubicBezTo>
                    <a:pt x="2348" y="17177"/>
                    <a:pt x="2283" y="17193"/>
                    <a:pt x="2235" y="17226"/>
                  </a:cubicBezTo>
                  <a:cubicBezTo>
                    <a:pt x="2105" y="16675"/>
                    <a:pt x="2024" y="16481"/>
                    <a:pt x="2202" y="15979"/>
                  </a:cubicBezTo>
                  <a:cubicBezTo>
                    <a:pt x="2041" y="15688"/>
                    <a:pt x="2348" y="15364"/>
                    <a:pt x="2089" y="15040"/>
                  </a:cubicBezTo>
                  <a:cubicBezTo>
                    <a:pt x="2170" y="15040"/>
                    <a:pt x="2121" y="14927"/>
                    <a:pt x="2219" y="14943"/>
                  </a:cubicBezTo>
                  <a:cubicBezTo>
                    <a:pt x="2073" y="14522"/>
                    <a:pt x="2559" y="14069"/>
                    <a:pt x="2202" y="13729"/>
                  </a:cubicBezTo>
                  <a:cubicBezTo>
                    <a:pt x="2202" y="13826"/>
                    <a:pt x="2251" y="13956"/>
                    <a:pt x="2105" y="13956"/>
                  </a:cubicBezTo>
                  <a:cubicBezTo>
                    <a:pt x="2121" y="13859"/>
                    <a:pt x="1943" y="13389"/>
                    <a:pt x="2283" y="13486"/>
                  </a:cubicBezTo>
                  <a:cubicBezTo>
                    <a:pt x="2251" y="13405"/>
                    <a:pt x="2235" y="13308"/>
                    <a:pt x="2235" y="13227"/>
                  </a:cubicBezTo>
                  <a:cubicBezTo>
                    <a:pt x="2041" y="13179"/>
                    <a:pt x="2235" y="13389"/>
                    <a:pt x="2089" y="13389"/>
                  </a:cubicBezTo>
                  <a:cubicBezTo>
                    <a:pt x="2073" y="13243"/>
                    <a:pt x="1976" y="12903"/>
                    <a:pt x="2219" y="12790"/>
                  </a:cubicBezTo>
                  <a:cubicBezTo>
                    <a:pt x="2202" y="12175"/>
                    <a:pt x="2121" y="11705"/>
                    <a:pt x="2381" y="11301"/>
                  </a:cubicBezTo>
                  <a:cubicBezTo>
                    <a:pt x="2138" y="11285"/>
                    <a:pt x="2494" y="11236"/>
                    <a:pt x="2478" y="11171"/>
                  </a:cubicBezTo>
                  <a:cubicBezTo>
                    <a:pt x="2413" y="11090"/>
                    <a:pt x="2251" y="11204"/>
                    <a:pt x="2235" y="11139"/>
                  </a:cubicBezTo>
                  <a:cubicBezTo>
                    <a:pt x="2235" y="11106"/>
                    <a:pt x="2202" y="11106"/>
                    <a:pt x="2186" y="11074"/>
                  </a:cubicBezTo>
                  <a:cubicBezTo>
                    <a:pt x="2138" y="10945"/>
                    <a:pt x="2300" y="10945"/>
                    <a:pt x="2332" y="10864"/>
                  </a:cubicBezTo>
                  <a:cubicBezTo>
                    <a:pt x="2186" y="10831"/>
                    <a:pt x="2235" y="10669"/>
                    <a:pt x="2219" y="10540"/>
                  </a:cubicBezTo>
                  <a:cubicBezTo>
                    <a:pt x="2591" y="10507"/>
                    <a:pt x="2348" y="10265"/>
                    <a:pt x="2364" y="10135"/>
                  </a:cubicBezTo>
                  <a:cubicBezTo>
                    <a:pt x="2397" y="9585"/>
                    <a:pt x="2542" y="8856"/>
                    <a:pt x="2510" y="8419"/>
                  </a:cubicBezTo>
                  <a:cubicBezTo>
                    <a:pt x="2381" y="8759"/>
                    <a:pt x="2510" y="8872"/>
                    <a:pt x="2283" y="9164"/>
                  </a:cubicBezTo>
                  <a:cubicBezTo>
                    <a:pt x="2494" y="9568"/>
                    <a:pt x="2219" y="10070"/>
                    <a:pt x="2267" y="10507"/>
                  </a:cubicBezTo>
                  <a:cubicBezTo>
                    <a:pt x="2154" y="10507"/>
                    <a:pt x="2121" y="10556"/>
                    <a:pt x="2041" y="10572"/>
                  </a:cubicBezTo>
                  <a:cubicBezTo>
                    <a:pt x="1960" y="10524"/>
                    <a:pt x="1960" y="10443"/>
                    <a:pt x="1879" y="10410"/>
                  </a:cubicBezTo>
                  <a:cubicBezTo>
                    <a:pt x="1782" y="10540"/>
                    <a:pt x="2089" y="10896"/>
                    <a:pt x="1798" y="11106"/>
                  </a:cubicBezTo>
                  <a:cubicBezTo>
                    <a:pt x="1960" y="11123"/>
                    <a:pt x="1879" y="11236"/>
                    <a:pt x="1862" y="11317"/>
                  </a:cubicBezTo>
                  <a:cubicBezTo>
                    <a:pt x="2186" y="11414"/>
                    <a:pt x="2186" y="11916"/>
                    <a:pt x="2121" y="12126"/>
                  </a:cubicBezTo>
                  <a:cubicBezTo>
                    <a:pt x="2024" y="12126"/>
                    <a:pt x="2105" y="11819"/>
                    <a:pt x="2008" y="11916"/>
                  </a:cubicBezTo>
                  <a:cubicBezTo>
                    <a:pt x="2008" y="12013"/>
                    <a:pt x="2008" y="12126"/>
                    <a:pt x="1879" y="12126"/>
                  </a:cubicBezTo>
                  <a:cubicBezTo>
                    <a:pt x="1846" y="12062"/>
                    <a:pt x="1927" y="11916"/>
                    <a:pt x="1830" y="11916"/>
                  </a:cubicBezTo>
                  <a:cubicBezTo>
                    <a:pt x="1749" y="12029"/>
                    <a:pt x="1846" y="12240"/>
                    <a:pt x="1539" y="12191"/>
                  </a:cubicBezTo>
                  <a:cubicBezTo>
                    <a:pt x="1506" y="12337"/>
                    <a:pt x="1717" y="12143"/>
                    <a:pt x="1733" y="12288"/>
                  </a:cubicBezTo>
                  <a:cubicBezTo>
                    <a:pt x="1701" y="12288"/>
                    <a:pt x="1684" y="12321"/>
                    <a:pt x="1684" y="12353"/>
                  </a:cubicBezTo>
                  <a:cubicBezTo>
                    <a:pt x="1474" y="12402"/>
                    <a:pt x="1458" y="12304"/>
                    <a:pt x="1344" y="12256"/>
                  </a:cubicBezTo>
                  <a:cubicBezTo>
                    <a:pt x="1231" y="12418"/>
                    <a:pt x="1425" y="12418"/>
                    <a:pt x="1490" y="12434"/>
                  </a:cubicBezTo>
                  <a:cubicBezTo>
                    <a:pt x="1377" y="12531"/>
                    <a:pt x="1312" y="12337"/>
                    <a:pt x="1215" y="12434"/>
                  </a:cubicBezTo>
                  <a:cubicBezTo>
                    <a:pt x="1150" y="12531"/>
                    <a:pt x="1118" y="12661"/>
                    <a:pt x="1118" y="12790"/>
                  </a:cubicBezTo>
                  <a:cubicBezTo>
                    <a:pt x="1118" y="12758"/>
                    <a:pt x="1183" y="12742"/>
                    <a:pt x="1215" y="12725"/>
                  </a:cubicBezTo>
                  <a:cubicBezTo>
                    <a:pt x="1183" y="12790"/>
                    <a:pt x="1361" y="12871"/>
                    <a:pt x="1215" y="12903"/>
                  </a:cubicBezTo>
                  <a:cubicBezTo>
                    <a:pt x="1215" y="12855"/>
                    <a:pt x="1215" y="12806"/>
                    <a:pt x="1166" y="12790"/>
                  </a:cubicBezTo>
                  <a:cubicBezTo>
                    <a:pt x="1037" y="12984"/>
                    <a:pt x="1166" y="13292"/>
                    <a:pt x="940" y="13405"/>
                  </a:cubicBezTo>
                  <a:cubicBezTo>
                    <a:pt x="1004" y="13486"/>
                    <a:pt x="1085" y="13341"/>
                    <a:pt x="1134" y="13438"/>
                  </a:cubicBezTo>
                  <a:cubicBezTo>
                    <a:pt x="1199" y="13632"/>
                    <a:pt x="972" y="13616"/>
                    <a:pt x="940" y="13745"/>
                  </a:cubicBezTo>
                  <a:cubicBezTo>
                    <a:pt x="1021" y="13761"/>
                    <a:pt x="1199" y="13697"/>
                    <a:pt x="1183" y="13761"/>
                  </a:cubicBezTo>
                  <a:cubicBezTo>
                    <a:pt x="1166" y="13891"/>
                    <a:pt x="1280" y="14085"/>
                    <a:pt x="1053" y="14069"/>
                  </a:cubicBezTo>
                  <a:cubicBezTo>
                    <a:pt x="1021" y="14037"/>
                    <a:pt x="1004" y="13810"/>
                    <a:pt x="956" y="13907"/>
                  </a:cubicBezTo>
                  <a:cubicBezTo>
                    <a:pt x="1053" y="14101"/>
                    <a:pt x="956" y="14231"/>
                    <a:pt x="1150" y="14312"/>
                  </a:cubicBezTo>
                  <a:cubicBezTo>
                    <a:pt x="1102" y="14441"/>
                    <a:pt x="891" y="14296"/>
                    <a:pt x="875" y="14409"/>
                  </a:cubicBezTo>
                  <a:cubicBezTo>
                    <a:pt x="891" y="14458"/>
                    <a:pt x="1053" y="14409"/>
                    <a:pt x="1069" y="14474"/>
                  </a:cubicBezTo>
                  <a:cubicBezTo>
                    <a:pt x="988" y="14522"/>
                    <a:pt x="794" y="14878"/>
                    <a:pt x="972" y="14717"/>
                  </a:cubicBezTo>
                  <a:cubicBezTo>
                    <a:pt x="940" y="14830"/>
                    <a:pt x="940" y="14959"/>
                    <a:pt x="940" y="15089"/>
                  </a:cubicBezTo>
                  <a:cubicBezTo>
                    <a:pt x="1004" y="15089"/>
                    <a:pt x="1118" y="15073"/>
                    <a:pt x="1134" y="15121"/>
                  </a:cubicBezTo>
                  <a:cubicBezTo>
                    <a:pt x="972" y="15688"/>
                    <a:pt x="1199" y="16157"/>
                    <a:pt x="1069" y="16659"/>
                  </a:cubicBezTo>
                  <a:cubicBezTo>
                    <a:pt x="1150" y="16675"/>
                    <a:pt x="1199" y="16611"/>
                    <a:pt x="1215" y="16659"/>
                  </a:cubicBezTo>
                  <a:cubicBezTo>
                    <a:pt x="1150" y="16854"/>
                    <a:pt x="1085" y="16999"/>
                    <a:pt x="1280" y="17129"/>
                  </a:cubicBezTo>
                  <a:cubicBezTo>
                    <a:pt x="1231" y="17129"/>
                    <a:pt x="1166" y="17129"/>
                    <a:pt x="1134" y="17096"/>
                  </a:cubicBezTo>
                  <a:cubicBezTo>
                    <a:pt x="1215" y="17242"/>
                    <a:pt x="1118" y="17420"/>
                    <a:pt x="1037" y="17533"/>
                  </a:cubicBezTo>
                  <a:cubicBezTo>
                    <a:pt x="843" y="17453"/>
                    <a:pt x="1004" y="17274"/>
                    <a:pt x="697" y="17242"/>
                  </a:cubicBezTo>
                  <a:cubicBezTo>
                    <a:pt x="729" y="17469"/>
                    <a:pt x="1134" y="17566"/>
                    <a:pt x="1053" y="17841"/>
                  </a:cubicBezTo>
                  <a:cubicBezTo>
                    <a:pt x="1166" y="17890"/>
                    <a:pt x="1231" y="17760"/>
                    <a:pt x="1247" y="17841"/>
                  </a:cubicBezTo>
                  <a:cubicBezTo>
                    <a:pt x="1183" y="17954"/>
                    <a:pt x="1199" y="17971"/>
                    <a:pt x="1296" y="18051"/>
                  </a:cubicBezTo>
                  <a:cubicBezTo>
                    <a:pt x="1134" y="18051"/>
                    <a:pt x="1118" y="18149"/>
                    <a:pt x="1053" y="18213"/>
                  </a:cubicBezTo>
                  <a:cubicBezTo>
                    <a:pt x="1247" y="18489"/>
                    <a:pt x="924" y="18748"/>
                    <a:pt x="1215" y="18990"/>
                  </a:cubicBezTo>
                  <a:cubicBezTo>
                    <a:pt x="1102" y="19573"/>
                    <a:pt x="1150" y="20172"/>
                    <a:pt x="1344" y="20739"/>
                  </a:cubicBezTo>
                  <a:cubicBezTo>
                    <a:pt x="1231" y="20771"/>
                    <a:pt x="1312" y="20917"/>
                    <a:pt x="1118" y="20901"/>
                  </a:cubicBezTo>
                  <a:cubicBezTo>
                    <a:pt x="1296" y="21095"/>
                    <a:pt x="1004" y="21208"/>
                    <a:pt x="1215" y="21338"/>
                  </a:cubicBezTo>
                  <a:cubicBezTo>
                    <a:pt x="1215" y="21305"/>
                    <a:pt x="1231" y="21257"/>
                    <a:pt x="1312" y="21273"/>
                  </a:cubicBezTo>
                  <a:cubicBezTo>
                    <a:pt x="1344" y="21338"/>
                    <a:pt x="1377" y="21419"/>
                    <a:pt x="1377" y="21500"/>
                  </a:cubicBezTo>
                  <a:cubicBezTo>
                    <a:pt x="1296" y="21500"/>
                    <a:pt x="1199" y="21500"/>
                    <a:pt x="1231" y="21581"/>
                  </a:cubicBezTo>
                  <a:cubicBezTo>
                    <a:pt x="1539" y="21678"/>
                    <a:pt x="1231" y="21953"/>
                    <a:pt x="1183" y="22115"/>
                  </a:cubicBezTo>
                  <a:cubicBezTo>
                    <a:pt x="1280" y="22115"/>
                    <a:pt x="1280" y="22066"/>
                    <a:pt x="1328" y="22050"/>
                  </a:cubicBezTo>
                  <a:cubicBezTo>
                    <a:pt x="1361" y="22180"/>
                    <a:pt x="1393" y="22423"/>
                    <a:pt x="1150" y="22455"/>
                  </a:cubicBezTo>
                  <a:cubicBezTo>
                    <a:pt x="1102" y="22358"/>
                    <a:pt x="1344" y="22325"/>
                    <a:pt x="1199" y="22277"/>
                  </a:cubicBezTo>
                  <a:cubicBezTo>
                    <a:pt x="1183" y="22325"/>
                    <a:pt x="1085" y="22325"/>
                    <a:pt x="1053" y="22358"/>
                  </a:cubicBezTo>
                  <a:cubicBezTo>
                    <a:pt x="1328" y="22714"/>
                    <a:pt x="1247" y="23216"/>
                    <a:pt x="1215" y="23459"/>
                  </a:cubicBezTo>
                  <a:cubicBezTo>
                    <a:pt x="1215" y="23540"/>
                    <a:pt x="1377" y="23588"/>
                    <a:pt x="1361" y="23620"/>
                  </a:cubicBezTo>
                  <a:cubicBezTo>
                    <a:pt x="1361" y="23734"/>
                    <a:pt x="1150" y="23815"/>
                    <a:pt x="1231" y="23993"/>
                  </a:cubicBezTo>
                  <a:cubicBezTo>
                    <a:pt x="1215" y="23960"/>
                    <a:pt x="1231" y="24041"/>
                    <a:pt x="1231" y="24122"/>
                  </a:cubicBezTo>
                  <a:cubicBezTo>
                    <a:pt x="1231" y="24155"/>
                    <a:pt x="1344" y="24511"/>
                    <a:pt x="1150" y="24592"/>
                  </a:cubicBezTo>
                  <a:cubicBezTo>
                    <a:pt x="1021" y="24608"/>
                    <a:pt x="1069" y="24333"/>
                    <a:pt x="1004" y="24430"/>
                  </a:cubicBezTo>
                  <a:cubicBezTo>
                    <a:pt x="1021" y="24559"/>
                    <a:pt x="1069" y="24592"/>
                    <a:pt x="1004" y="24705"/>
                  </a:cubicBezTo>
                  <a:cubicBezTo>
                    <a:pt x="1247" y="24673"/>
                    <a:pt x="1199" y="24883"/>
                    <a:pt x="1102" y="24932"/>
                  </a:cubicBezTo>
                  <a:cubicBezTo>
                    <a:pt x="1021" y="24835"/>
                    <a:pt x="1021" y="24673"/>
                    <a:pt x="859" y="24640"/>
                  </a:cubicBezTo>
                  <a:cubicBezTo>
                    <a:pt x="940" y="24835"/>
                    <a:pt x="1150" y="25223"/>
                    <a:pt x="729" y="25207"/>
                  </a:cubicBezTo>
                  <a:cubicBezTo>
                    <a:pt x="778" y="25207"/>
                    <a:pt x="778" y="25272"/>
                    <a:pt x="729" y="25272"/>
                  </a:cubicBezTo>
                  <a:cubicBezTo>
                    <a:pt x="600" y="25142"/>
                    <a:pt x="503" y="25191"/>
                    <a:pt x="389" y="25078"/>
                  </a:cubicBezTo>
                  <a:cubicBezTo>
                    <a:pt x="810" y="25498"/>
                    <a:pt x="130" y="25855"/>
                    <a:pt x="745" y="26243"/>
                  </a:cubicBezTo>
                  <a:cubicBezTo>
                    <a:pt x="648" y="26243"/>
                    <a:pt x="632" y="26211"/>
                    <a:pt x="551" y="26211"/>
                  </a:cubicBezTo>
                  <a:cubicBezTo>
                    <a:pt x="551" y="26324"/>
                    <a:pt x="713" y="26308"/>
                    <a:pt x="648" y="26454"/>
                  </a:cubicBezTo>
                  <a:cubicBezTo>
                    <a:pt x="567" y="26454"/>
                    <a:pt x="551" y="26486"/>
                    <a:pt x="470" y="26486"/>
                  </a:cubicBezTo>
                  <a:cubicBezTo>
                    <a:pt x="486" y="26567"/>
                    <a:pt x="486" y="26664"/>
                    <a:pt x="567" y="26713"/>
                  </a:cubicBezTo>
                  <a:cubicBezTo>
                    <a:pt x="535" y="26567"/>
                    <a:pt x="632" y="26502"/>
                    <a:pt x="794" y="26486"/>
                  </a:cubicBezTo>
                  <a:cubicBezTo>
                    <a:pt x="729" y="26696"/>
                    <a:pt x="956" y="26810"/>
                    <a:pt x="713" y="27020"/>
                  </a:cubicBezTo>
                  <a:cubicBezTo>
                    <a:pt x="762" y="26891"/>
                    <a:pt x="567" y="26923"/>
                    <a:pt x="616" y="26777"/>
                  </a:cubicBezTo>
                  <a:cubicBezTo>
                    <a:pt x="503" y="26810"/>
                    <a:pt x="308" y="26794"/>
                    <a:pt x="325" y="26923"/>
                  </a:cubicBezTo>
                  <a:cubicBezTo>
                    <a:pt x="405" y="26923"/>
                    <a:pt x="503" y="26907"/>
                    <a:pt x="519" y="26955"/>
                  </a:cubicBezTo>
                  <a:cubicBezTo>
                    <a:pt x="308" y="26939"/>
                    <a:pt x="244" y="27376"/>
                    <a:pt x="244" y="27554"/>
                  </a:cubicBezTo>
                  <a:cubicBezTo>
                    <a:pt x="422" y="27587"/>
                    <a:pt x="389" y="27473"/>
                    <a:pt x="535" y="27490"/>
                  </a:cubicBezTo>
                  <a:cubicBezTo>
                    <a:pt x="486" y="27522"/>
                    <a:pt x="486" y="27603"/>
                    <a:pt x="486" y="27684"/>
                  </a:cubicBezTo>
                  <a:cubicBezTo>
                    <a:pt x="373" y="27619"/>
                    <a:pt x="389" y="27635"/>
                    <a:pt x="195" y="27668"/>
                  </a:cubicBezTo>
                  <a:cubicBezTo>
                    <a:pt x="163" y="27765"/>
                    <a:pt x="357" y="27700"/>
                    <a:pt x="341" y="27797"/>
                  </a:cubicBezTo>
                  <a:cubicBezTo>
                    <a:pt x="163" y="27797"/>
                    <a:pt x="260" y="27975"/>
                    <a:pt x="114" y="27992"/>
                  </a:cubicBezTo>
                  <a:cubicBezTo>
                    <a:pt x="276" y="28137"/>
                    <a:pt x="146" y="28186"/>
                    <a:pt x="17" y="28170"/>
                  </a:cubicBezTo>
                  <a:cubicBezTo>
                    <a:pt x="163" y="28299"/>
                    <a:pt x="114" y="28348"/>
                    <a:pt x="260" y="28429"/>
                  </a:cubicBezTo>
                  <a:cubicBezTo>
                    <a:pt x="179" y="28493"/>
                    <a:pt x="211" y="28429"/>
                    <a:pt x="82" y="28429"/>
                  </a:cubicBezTo>
                  <a:cubicBezTo>
                    <a:pt x="130" y="28574"/>
                    <a:pt x="98" y="28558"/>
                    <a:pt x="33" y="28671"/>
                  </a:cubicBezTo>
                  <a:cubicBezTo>
                    <a:pt x="82" y="28720"/>
                    <a:pt x="179" y="28752"/>
                    <a:pt x="227" y="28801"/>
                  </a:cubicBezTo>
                  <a:cubicBezTo>
                    <a:pt x="146" y="28850"/>
                    <a:pt x="211" y="28930"/>
                    <a:pt x="98" y="28833"/>
                  </a:cubicBezTo>
                  <a:cubicBezTo>
                    <a:pt x="1" y="29206"/>
                    <a:pt x="551" y="29319"/>
                    <a:pt x="438" y="29497"/>
                  </a:cubicBezTo>
                  <a:cubicBezTo>
                    <a:pt x="794" y="29513"/>
                    <a:pt x="664" y="29675"/>
                    <a:pt x="551" y="29805"/>
                  </a:cubicBezTo>
                  <a:cubicBezTo>
                    <a:pt x="648" y="29853"/>
                    <a:pt x="729" y="29708"/>
                    <a:pt x="745" y="29805"/>
                  </a:cubicBezTo>
                  <a:cubicBezTo>
                    <a:pt x="648" y="29902"/>
                    <a:pt x="664" y="29967"/>
                    <a:pt x="697" y="30112"/>
                  </a:cubicBezTo>
                  <a:cubicBezTo>
                    <a:pt x="551" y="30128"/>
                    <a:pt x="551" y="30048"/>
                    <a:pt x="470" y="30048"/>
                  </a:cubicBezTo>
                  <a:cubicBezTo>
                    <a:pt x="551" y="30112"/>
                    <a:pt x="470" y="30226"/>
                    <a:pt x="519" y="30242"/>
                  </a:cubicBezTo>
                  <a:cubicBezTo>
                    <a:pt x="551" y="30193"/>
                    <a:pt x="600" y="30145"/>
                    <a:pt x="664" y="30145"/>
                  </a:cubicBezTo>
                  <a:cubicBezTo>
                    <a:pt x="664" y="30226"/>
                    <a:pt x="745" y="30242"/>
                    <a:pt x="713" y="30339"/>
                  </a:cubicBezTo>
                  <a:lnTo>
                    <a:pt x="567" y="30339"/>
                  </a:lnTo>
                  <a:cubicBezTo>
                    <a:pt x="843" y="30630"/>
                    <a:pt x="600" y="31019"/>
                    <a:pt x="826" y="31148"/>
                  </a:cubicBezTo>
                  <a:cubicBezTo>
                    <a:pt x="875" y="31262"/>
                    <a:pt x="697" y="31229"/>
                    <a:pt x="681" y="31294"/>
                  </a:cubicBezTo>
                  <a:cubicBezTo>
                    <a:pt x="729" y="31294"/>
                    <a:pt x="778" y="31278"/>
                    <a:pt x="826" y="31262"/>
                  </a:cubicBezTo>
                  <a:cubicBezTo>
                    <a:pt x="940" y="31343"/>
                    <a:pt x="584" y="31731"/>
                    <a:pt x="826" y="31521"/>
                  </a:cubicBezTo>
                  <a:cubicBezTo>
                    <a:pt x="810" y="31683"/>
                    <a:pt x="616" y="31731"/>
                    <a:pt x="729" y="31828"/>
                  </a:cubicBezTo>
                  <a:cubicBezTo>
                    <a:pt x="745" y="31747"/>
                    <a:pt x="875" y="31747"/>
                    <a:pt x="875" y="31828"/>
                  </a:cubicBezTo>
                  <a:cubicBezTo>
                    <a:pt x="810" y="31780"/>
                    <a:pt x="729" y="31796"/>
                    <a:pt x="745" y="31893"/>
                  </a:cubicBezTo>
                  <a:cubicBezTo>
                    <a:pt x="826" y="31925"/>
                    <a:pt x="843" y="31990"/>
                    <a:pt x="891" y="32055"/>
                  </a:cubicBezTo>
                  <a:cubicBezTo>
                    <a:pt x="745" y="31974"/>
                    <a:pt x="794" y="32217"/>
                    <a:pt x="843" y="32265"/>
                  </a:cubicBezTo>
                  <a:cubicBezTo>
                    <a:pt x="859" y="32233"/>
                    <a:pt x="843" y="32201"/>
                    <a:pt x="891" y="32201"/>
                  </a:cubicBezTo>
                  <a:cubicBezTo>
                    <a:pt x="907" y="32265"/>
                    <a:pt x="1004" y="32443"/>
                    <a:pt x="891" y="32492"/>
                  </a:cubicBezTo>
                  <a:cubicBezTo>
                    <a:pt x="826" y="32476"/>
                    <a:pt x="875" y="32363"/>
                    <a:pt x="794" y="32363"/>
                  </a:cubicBezTo>
                  <a:cubicBezTo>
                    <a:pt x="713" y="32476"/>
                    <a:pt x="859" y="32508"/>
                    <a:pt x="891" y="32638"/>
                  </a:cubicBezTo>
                  <a:cubicBezTo>
                    <a:pt x="600" y="32686"/>
                    <a:pt x="1118" y="32962"/>
                    <a:pt x="762" y="33010"/>
                  </a:cubicBezTo>
                  <a:cubicBezTo>
                    <a:pt x="940" y="32735"/>
                    <a:pt x="308" y="32557"/>
                    <a:pt x="697" y="32395"/>
                  </a:cubicBezTo>
                  <a:cubicBezTo>
                    <a:pt x="422" y="32395"/>
                    <a:pt x="584" y="32282"/>
                    <a:pt x="486" y="32136"/>
                  </a:cubicBezTo>
                  <a:cubicBezTo>
                    <a:pt x="341" y="32168"/>
                    <a:pt x="373" y="32071"/>
                    <a:pt x="292" y="32071"/>
                  </a:cubicBezTo>
                  <a:cubicBezTo>
                    <a:pt x="260" y="32217"/>
                    <a:pt x="357" y="32168"/>
                    <a:pt x="405" y="32201"/>
                  </a:cubicBezTo>
                  <a:cubicBezTo>
                    <a:pt x="341" y="32233"/>
                    <a:pt x="389" y="32330"/>
                    <a:pt x="260" y="32298"/>
                  </a:cubicBezTo>
                  <a:cubicBezTo>
                    <a:pt x="260" y="32265"/>
                    <a:pt x="260" y="32201"/>
                    <a:pt x="211" y="32201"/>
                  </a:cubicBezTo>
                  <a:cubicBezTo>
                    <a:pt x="260" y="32298"/>
                    <a:pt x="195" y="32427"/>
                    <a:pt x="65" y="32443"/>
                  </a:cubicBezTo>
                  <a:cubicBezTo>
                    <a:pt x="179" y="32605"/>
                    <a:pt x="49" y="32735"/>
                    <a:pt x="130" y="33107"/>
                  </a:cubicBezTo>
                  <a:cubicBezTo>
                    <a:pt x="211" y="33172"/>
                    <a:pt x="276" y="33059"/>
                    <a:pt x="341" y="33172"/>
                  </a:cubicBezTo>
                  <a:cubicBezTo>
                    <a:pt x="130" y="33609"/>
                    <a:pt x="551" y="34014"/>
                    <a:pt x="454" y="34354"/>
                  </a:cubicBezTo>
                  <a:cubicBezTo>
                    <a:pt x="600" y="34419"/>
                    <a:pt x="729" y="34289"/>
                    <a:pt x="745" y="34451"/>
                  </a:cubicBezTo>
                  <a:cubicBezTo>
                    <a:pt x="681" y="34532"/>
                    <a:pt x="584" y="34499"/>
                    <a:pt x="454" y="34483"/>
                  </a:cubicBezTo>
                  <a:cubicBezTo>
                    <a:pt x="664" y="34791"/>
                    <a:pt x="373" y="34985"/>
                    <a:pt x="422" y="35325"/>
                  </a:cubicBezTo>
                  <a:cubicBezTo>
                    <a:pt x="826" y="35455"/>
                    <a:pt x="454" y="35924"/>
                    <a:pt x="778" y="36135"/>
                  </a:cubicBezTo>
                  <a:cubicBezTo>
                    <a:pt x="713" y="35973"/>
                    <a:pt x="713" y="35778"/>
                    <a:pt x="875" y="35697"/>
                  </a:cubicBezTo>
                  <a:cubicBezTo>
                    <a:pt x="1053" y="35811"/>
                    <a:pt x="1102" y="36216"/>
                    <a:pt x="778" y="36167"/>
                  </a:cubicBezTo>
                  <a:cubicBezTo>
                    <a:pt x="956" y="36345"/>
                    <a:pt x="600" y="36507"/>
                    <a:pt x="891" y="36572"/>
                  </a:cubicBezTo>
                  <a:cubicBezTo>
                    <a:pt x="584" y="36604"/>
                    <a:pt x="600" y="36993"/>
                    <a:pt x="713" y="37203"/>
                  </a:cubicBezTo>
                  <a:cubicBezTo>
                    <a:pt x="697" y="37171"/>
                    <a:pt x="664" y="37252"/>
                    <a:pt x="664" y="37349"/>
                  </a:cubicBezTo>
                  <a:cubicBezTo>
                    <a:pt x="713" y="37786"/>
                    <a:pt x="648" y="38336"/>
                    <a:pt x="891" y="38757"/>
                  </a:cubicBezTo>
                  <a:cubicBezTo>
                    <a:pt x="810" y="38757"/>
                    <a:pt x="729" y="38757"/>
                    <a:pt x="745" y="38822"/>
                  </a:cubicBezTo>
                  <a:cubicBezTo>
                    <a:pt x="875" y="38822"/>
                    <a:pt x="988" y="38822"/>
                    <a:pt x="988" y="38919"/>
                  </a:cubicBezTo>
                  <a:cubicBezTo>
                    <a:pt x="891" y="38951"/>
                    <a:pt x="826" y="38838"/>
                    <a:pt x="843" y="38968"/>
                  </a:cubicBezTo>
                  <a:cubicBezTo>
                    <a:pt x="924" y="39000"/>
                    <a:pt x="988" y="39065"/>
                    <a:pt x="891" y="39130"/>
                  </a:cubicBezTo>
                  <a:cubicBezTo>
                    <a:pt x="972" y="39194"/>
                    <a:pt x="1021" y="39081"/>
                    <a:pt x="1037" y="39162"/>
                  </a:cubicBezTo>
                  <a:cubicBezTo>
                    <a:pt x="1053" y="39227"/>
                    <a:pt x="1004" y="39275"/>
                    <a:pt x="956" y="39291"/>
                  </a:cubicBezTo>
                  <a:cubicBezTo>
                    <a:pt x="875" y="39291"/>
                    <a:pt x="907" y="39210"/>
                    <a:pt x="810" y="39227"/>
                  </a:cubicBezTo>
                  <a:cubicBezTo>
                    <a:pt x="907" y="39356"/>
                    <a:pt x="875" y="39389"/>
                    <a:pt x="956" y="39534"/>
                  </a:cubicBezTo>
                  <a:cubicBezTo>
                    <a:pt x="1118" y="39534"/>
                    <a:pt x="956" y="39421"/>
                    <a:pt x="1150" y="39389"/>
                  </a:cubicBezTo>
                  <a:cubicBezTo>
                    <a:pt x="1765" y="40117"/>
                    <a:pt x="1620" y="40975"/>
                    <a:pt x="1717" y="41736"/>
                  </a:cubicBezTo>
                  <a:cubicBezTo>
                    <a:pt x="1603" y="41785"/>
                    <a:pt x="1636" y="41542"/>
                    <a:pt x="1571" y="41639"/>
                  </a:cubicBezTo>
                  <a:cubicBezTo>
                    <a:pt x="1717" y="41963"/>
                    <a:pt x="1862" y="42027"/>
                    <a:pt x="1636" y="42270"/>
                  </a:cubicBezTo>
                  <a:cubicBezTo>
                    <a:pt x="1636" y="42400"/>
                    <a:pt x="1814" y="42400"/>
                    <a:pt x="1879" y="42481"/>
                  </a:cubicBezTo>
                  <a:cubicBezTo>
                    <a:pt x="1765" y="42594"/>
                    <a:pt x="2105" y="42950"/>
                    <a:pt x="1798" y="43080"/>
                  </a:cubicBezTo>
                  <a:cubicBezTo>
                    <a:pt x="1976" y="43096"/>
                    <a:pt x="1782" y="43258"/>
                    <a:pt x="1943" y="43322"/>
                  </a:cubicBezTo>
                  <a:cubicBezTo>
                    <a:pt x="1782" y="43322"/>
                    <a:pt x="1814" y="43387"/>
                    <a:pt x="1911" y="43420"/>
                  </a:cubicBezTo>
                  <a:cubicBezTo>
                    <a:pt x="1636" y="43436"/>
                    <a:pt x="1846" y="43614"/>
                    <a:pt x="1668" y="43662"/>
                  </a:cubicBezTo>
                  <a:cubicBezTo>
                    <a:pt x="1830" y="43711"/>
                    <a:pt x="1798" y="43808"/>
                    <a:pt x="1717" y="43921"/>
                  </a:cubicBezTo>
                  <a:cubicBezTo>
                    <a:pt x="1798" y="44002"/>
                    <a:pt x="1846" y="43889"/>
                    <a:pt x="1862" y="43954"/>
                  </a:cubicBezTo>
                  <a:cubicBezTo>
                    <a:pt x="1765" y="44132"/>
                    <a:pt x="2008" y="44359"/>
                    <a:pt x="1684" y="44472"/>
                  </a:cubicBezTo>
                  <a:cubicBezTo>
                    <a:pt x="1911" y="44553"/>
                    <a:pt x="1846" y="45006"/>
                    <a:pt x="1652" y="45103"/>
                  </a:cubicBezTo>
                  <a:cubicBezTo>
                    <a:pt x="1927" y="45119"/>
                    <a:pt x="1879" y="45508"/>
                    <a:pt x="1765" y="45508"/>
                  </a:cubicBezTo>
                  <a:cubicBezTo>
                    <a:pt x="1895" y="45621"/>
                    <a:pt x="2008" y="45767"/>
                    <a:pt x="2105" y="45913"/>
                  </a:cubicBezTo>
                  <a:cubicBezTo>
                    <a:pt x="2024" y="45897"/>
                    <a:pt x="1976" y="45864"/>
                    <a:pt x="1895" y="45848"/>
                  </a:cubicBezTo>
                  <a:cubicBezTo>
                    <a:pt x="1862" y="46463"/>
                    <a:pt x="2154" y="46949"/>
                    <a:pt x="1943" y="47726"/>
                  </a:cubicBezTo>
                  <a:cubicBezTo>
                    <a:pt x="2008" y="47710"/>
                    <a:pt x="2057" y="47742"/>
                    <a:pt x="2089" y="47791"/>
                  </a:cubicBezTo>
                  <a:cubicBezTo>
                    <a:pt x="1733" y="48033"/>
                    <a:pt x="2397" y="48552"/>
                    <a:pt x="1814" y="48568"/>
                  </a:cubicBezTo>
                  <a:cubicBezTo>
                    <a:pt x="1814" y="48746"/>
                    <a:pt x="1992" y="48584"/>
                    <a:pt x="2057" y="48697"/>
                  </a:cubicBezTo>
                  <a:cubicBezTo>
                    <a:pt x="2024" y="49086"/>
                    <a:pt x="2186" y="49361"/>
                    <a:pt x="1992" y="49571"/>
                  </a:cubicBezTo>
                  <a:cubicBezTo>
                    <a:pt x="2121" y="49782"/>
                    <a:pt x="2073" y="49879"/>
                    <a:pt x="2186" y="50138"/>
                  </a:cubicBezTo>
                  <a:cubicBezTo>
                    <a:pt x="2073" y="50154"/>
                    <a:pt x="2138" y="50041"/>
                    <a:pt x="2041" y="50041"/>
                  </a:cubicBezTo>
                  <a:cubicBezTo>
                    <a:pt x="2073" y="50365"/>
                    <a:pt x="2202" y="50527"/>
                    <a:pt x="1960" y="50786"/>
                  </a:cubicBezTo>
                  <a:cubicBezTo>
                    <a:pt x="2186" y="50769"/>
                    <a:pt x="2121" y="50964"/>
                    <a:pt x="2300" y="50980"/>
                  </a:cubicBezTo>
                  <a:cubicBezTo>
                    <a:pt x="2316" y="50802"/>
                    <a:pt x="2316" y="50575"/>
                    <a:pt x="2575" y="50478"/>
                  </a:cubicBezTo>
                  <a:cubicBezTo>
                    <a:pt x="2672" y="50624"/>
                    <a:pt x="2413" y="50688"/>
                    <a:pt x="2542" y="50753"/>
                  </a:cubicBezTo>
                  <a:cubicBezTo>
                    <a:pt x="2850" y="50413"/>
                    <a:pt x="2478" y="50235"/>
                    <a:pt x="2510" y="49847"/>
                  </a:cubicBezTo>
                  <a:cubicBezTo>
                    <a:pt x="2575" y="49847"/>
                    <a:pt x="2623" y="49847"/>
                    <a:pt x="2656" y="49879"/>
                  </a:cubicBezTo>
                  <a:cubicBezTo>
                    <a:pt x="2753" y="49749"/>
                    <a:pt x="2623" y="49588"/>
                    <a:pt x="2559" y="49474"/>
                  </a:cubicBezTo>
                  <a:cubicBezTo>
                    <a:pt x="2850" y="48827"/>
                    <a:pt x="2283" y="48066"/>
                    <a:pt x="2656" y="47451"/>
                  </a:cubicBezTo>
                  <a:cubicBezTo>
                    <a:pt x="2429" y="47240"/>
                    <a:pt x="2461" y="46884"/>
                    <a:pt x="2397" y="46576"/>
                  </a:cubicBezTo>
                  <a:cubicBezTo>
                    <a:pt x="2623" y="46625"/>
                    <a:pt x="2461" y="46965"/>
                    <a:pt x="2688" y="47014"/>
                  </a:cubicBezTo>
                  <a:cubicBezTo>
                    <a:pt x="2688" y="46852"/>
                    <a:pt x="2542" y="46172"/>
                    <a:pt x="2866" y="46269"/>
                  </a:cubicBezTo>
                  <a:cubicBezTo>
                    <a:pt x="2737" y="46269"/>
                    <a:pt x="2591" y="46285"/>
                    <a:pt x="2575" y="46204"/>
                  </a:cubicBezTo>
                  <a:cubicBezTo>
                    <a:pt x="2575" y="46123"/>
                    <a:pt x="2672" y="46139"/>
                    <a:pt x="2672" y="46075"/>
                  </a:cubicBezTo>
                  <a:cubicBezTo>
                    <a:pt x="2397" y="46010"/>
                    <a:pt x="2542" y="45459"/>
                    <a:pt x="2559" y="45265"/>
                  </a:cubicBezTo>
                  <a:cubicBezTo>
                    <a:pt x="2559" y="45281"/>
                    <a:pt x="2526" y="45298"/>
                    <a:pt x="2461" y="45298"/>
                  </a:cubicBezTo>
                  <a:cubicBezTo>
                    <a:pt x="2559" y="45233"/>
                    <a:pt x="2283" y="45006"/>
                    <a:pt x="2461" y="44893"/>
                  </a:cubicBezTo>
                  <a:cubicBezTo>
                    <a:pt x="2445" y="44974"/>
                    <a:pt x="2478" y="45022"/>
                    <a:pt x="2559" y="45022"/>
                  </a:cubicBezTo>
                  <a:cubicBezTo>
                    <a:pt x="2720" y="44893"/>
                    <a:pt x="2364" y="44909"/>
                    <a:pt x="2397" y="44763"/>
                  </a:cubicBezTo>
                  <a:cubicBezTo>
                    <a:pt x="2510" y="44747"/>
                    <a:pt x="2461" y="44844"/>
                    <a:pt x="2542" y="44860"/>
                  </a:cubicBezTo>
                  <a:cubicBezTo>
                    <a:pt x="2478" y="44569"/>
                    <a:pt x="2575" y="44067"/>
                    <a:pt x="2478" y="43824"/>
                  </a:cubicBezTo>
                  <a:cubicBezTo>
                    <a:pt x="2316" y="43776"/>
                    <a:pt x="2445" y="43921"/>
                    <a:pt x="2283" y="43889"/>
                  </a:cubicBezTo>
                  <a:cubicBezTo>
                    <a:pt x="2316" y="43841"/>
                    <a:pt x="2235" y="43711"/>
                    <a:pt x="2332" y="43711"/>
                  </a:cubicBezTo>
                  <a:cubicBezTo>
                    <a:pt x="2397" y="43711"/>
                    <a:pt x="2413" y="43776"/>
                    <a:pt x="2478" y="43776"/>
                  </a:cubicBezTo>
                  <a:cubicBezTo>
                    <a:pt x="2494" y="43274"/>
                    <a:pt x="2381" y="42772"/>
                    <a:pt x="2445" y="42141"/>
                  </a:cubicBezTo>
                  <a:cubicBezTo>
                    <a:pt x="2656" y="42060"/>
                    <a:pt x="2381" y="41655"/>
                    <a:pt x="2429" y="41461"/>
                  </a:cubicBezTo>
                  <a:cubicBezTo>
                    <a:pt x="2478" y="41234"/>
                    <a:pt x="2364" y="40829"/>
                    <a:pt x="2316" y="40489"/>
                  </a:cubicBezTo>
                  <a:cubicBezTo>
                    <a:pt x="2235" y="39955"/>
                    <a:pt x="2381" y="39405"/>
                    <a:pt x="2138" y="38951"/>
                  </a:cubicBezTo>
                  <a:cubicBezTo>
                    <a:pt x="2202" y="38951"/>
                    <a:pt x="2300" y="38951"/>
                    <a:pt x="2267" y="38887"/>
                  </a:cubicBezTo>
                  <a:cubicBezTo>
                    <a:pt x="2202" y="38887"/>
                    <a:pt x="2105" y="38903"/>
                    <a:pt x="2089" y="38854"/>
                  </a:cubicBezTo>
                  <a:cubicBezTo>
                    <a:pt x="2105" y="38692"/>
                    <a:pt x="2219" y="38563"/>
                    <a:pt x="2364" y="38514"/>
                  </a:cubicBezTo>
                  <a:cubicBezTo>
                    <a:pt x="2283" y="38482"/>
                    <a:pt x="2186" y="38433"/>
                    <a:pt x="2121" y="38385"/>
                  </a:cubicBezTo>
                  <a:cubicBezTo>
                    <a:pt x="2105" y="38433"/>
                    <a:pt x="2251" y="38547"/>
                    <a:pt x="2121" y="38579"/>
                  </a:cubicBezTo>
                  <a:cubicBezTo>
                    <a:pt x="2105" y="38514"/>
                    <a:pt x="1976" y="38531"/>
                    <a:pt x="2024" y="38417"/>
                  </a:cubicBezTo>
                  <a:cubicBezTo>
                    <a:pt x="2316" y="38272"/>
                    <a:pt x="2121" y="38352"/>
                    <a:pt x="2202" y="38142"/>
                  </a:cubicBezTo>
                  <a:cubicBezTo>
                    <a:pt x="2202" y="38207"/>
                    <a:pt x="2251" y="38223"/>
                    <a:pt x="2300" y="38239"/>
                  </a:cubicBezTo>
                  <a:cubicBezTo>
                    <a:pt x="2154" y="38093"/>
                    <a:pt x="2413" y="37851"/>
                    <a:pt x="2251" y="37705"/>
                  </a:cubicBezTo>
                  <a:cubicBezTo>
                    <a:pt x="2170" y="37883"/>
                    <a:pt x="2219" y="37932"/>
                    <a:pt x="2105" y="38077"/>
                  </a:cubicBezTo>
                  <a:cubicBezTo>
                    <a:pt x="2073" y="37899"/>
                    <a:pt x="2105" y="37867"/>
                    <a:pt x="2008" y="37705"/>
                  </a:cubicBezTo>
                  <a:cubicBezTo>
                    <a:pt x="2089" y="37673"/>
                    <a:pt x="2170" y="37802"/>
                    <a:pt x="2202" y="37705"/>
                  </a:cubicBezTo>
                  <a:cubicBezTo>
                    <a:pt x="1992" y="37559"/>
                    <a:pt x="2510" y="37284"/>
                    <a:pt x="2283" y="37074"/>
                  </a:cubicBezTo>
                  <a:cubicBezTo>
                    <a:pt x="2316" y="37138"/>
                    <a:pt x="2202" y="37252"/>
                    <a:pt x="2186" y="37171"/>
                  </a:cubicBezTo>
                  <a:cubicBezTo>
                    <a:pt x="2154" y="37090"/>
                    <a:pt x="2251" y="37074"/>
                    <a:pt x="2283" y="37009"/>
                  </a:cubicBezTo>
                  <a:cubicBezTo>
                    <a:pt x="1943" y="36879"/>
                    <a:pt x="2235" y="36636"/>
                    <a:pt x="2073" y="36475"/>
                  </a:cubicBezTo>
                  <a:cubicBezTo>
                    <a:pt x="2138" y="36377"/>
                    <a:pt x="2202" y="36394"/>
                    <a:pt x="2267" y="36361"/>
                  </a:cubicBezTo>
                  <a:cubicBezTo>
                    <a:pt x="2105" y="36313"/>
                    <a:pt x="2041" y="36005"/>
                    <a:pt x="2057" y="35924"/>
                  </a:cubicBezTo>
                  <a:cubicBezTo>
                    <a:pt x="2219" y="35908"/>
                    <a:pt x="2105" y="36086"/>
                    <a:pt x="2219" y="36102"/>
                  </a:cubicBezTo>
                  <a:cubicBezTo>
                    <a:pt x="2170" y="35762"/>
                    <a:pt x="2008" y="35649"/>
                    <a:pt x="1911" y="35487"/>
                  </a:cubicBezTo>
                  <a:cubicBezTo>
                    <a:pt x="1895" y="35406"/>
                    <a:pt x="2041" y="35455"/>
                    <a:pt x="2057" y="35390"/>
                  </a:cubicBezTo>
                  <a:cubicBezTo>
                    <a:pt x="1846" y="35438"/>
                    <a:pt x="1798" y="35179"/>
                    <a:pt x="1749" y="35018"/>
                  </a:cubicBezTo>
                  <a:cubicBezTo>
                    <a:pt x="1927" y="35018"/>
                    <a:pt x="2008" y="35018"/>
                    <a:pt x="2041" y="35050"/>
                  </a:cubicBezTo>
                  <a:cubicBezTo>
                    <a:pt x="1992" y="35082"/>
                    <a:pt x="2024" y="35212"/>
                    <a:pt x="2089" y="35260"/>
                  </a:cubicBezTo>
                  <a:cubicBezTo>
                    <a:pt x="2186" y="35163"/>
                    <a:pt x="2267" y="35358"/>
                    <a:pt x="2381" y="35358"/>
                  </a:cubicBezTo>
                  <a:cubicBezTo>
                    <a:pt x="2364" y="35422"/>
                    <a:pt x="2316" y="35422"/>
                    <a:pt x="2235" y="35390"/>
                  </a:cubicBezTo>
                  <a:cubicBezTo>
                    <a:pt x="2364" y="35633"/>
                    <a:pt x="2235" y="35940"/>
                    <a:pt x="2348" y="36199"/>
                  </a:cubicBezTo>
                  <a:cubicBezTo>
                    <a:pt x="2300" y="36199"/>
                    <a:pt x="2251" y="36135"/>
                    <a:pt x="2219" y="36199"/>
                  </a:cubicBezTo>
                  <a:cubicBezTo>
                    <a:pt x="2381" y="36151"/>
                    <a:pt x="2251" y="36313"/>
                    <a:pt x="2364" y="36296"/>
                  </a:cubicBezTo>
                  <a:cubicBezTo>
                    <a:pt x="2445" y="36199"/>
                    <a:pt x="2559" y="36377"/>
                    <a:pt x="2607" y="36426"/>
                  </a:cubicBezTo>
                  <a:cubicBezTo>
                    <a:pt x="2526" y="36394"/>
                    <a:pt x="2478" y="36394"/>
                    <a:pt x="2461" y="36458"/>
                  </a:cubicBezTo>
                  <a:cubicBezTo>
                    <a:pt x="2753" y="36539"/>
                    <a:pt x="2429" y="36717"/>
                    <a:pt x="2607" y="36798"/>
                  </a:cubicBezTo>
                  <a:cubicBezTo>
                    <a:pt x="2542" y="36879"/>
                    <a:pt x="2461" y="36734"/>
                    <a:pt x="2461" y="36863"/>
                  </a:cubicBezTo>
                  <a:lnTo>
                    <a:pt x="2656" y="36863"/>
                  </a:lnTo>
                  <a:cubicBezTo>
                    <a:pt x="2688" y="36993"/>
                    <a:pt x="2704" y="37333"/>
                    <a:pt x="2720" y="37430"/>
                  </a:cubicBezTo>
                  <a:cubicBezTo>
                    <a:pt x="2720" y="37543"/>
                    <a:pt x="2963" y="37349"/>
                    <a:pt x="2915" y="37511"/>
                  </a:cubicBezTo>
                  <a:cubicBezTo>
                    <a:pt x="2704" y="37478"/>
                    <a:pt x="3028" y="37867"/>
                    <a:pt x="2688" y="37915"/>
                  </a:cubicBezTo>
                  <a:cubicBezTo>
                    <a:pt x="2850" y="38223"/>
                    <a:pt x="2623" y="38352"/>
                    <a:pt x="2850" y="38611"/>
                  </a:cubicBezTo>
                  <a:cubicBezTo>
                    <a:pt x="2769" y="38628"/>
                    <a:pt x="2688" y="38822"/>
                    <a:pt x="2801" y="38854"/>
                  </a:cubicBezTo>
                  <a:cubicBezTo>
                    <a:pt x="2769" y="38790"/>
                    <a:pt x="2899" y="38709"/>
                    <a:pt x="2899" y="38773"/>
                  </a:cubicBezTo>
                  <a:cubicBezTo>
                    <a:pt x="2704" y="39275"/>
                    <a:pt x="2834" y="39939"/>
                    <a:pt x="2753" y="40457"/>
                  </a:cubicBezTo>
                  <a:cubicBezTo>
                    <a:pt x="2753" y="40425"/>
                    <a:pt x="2801" y="40408"/>
                    <a:pt x="2834" y="40392"/>
                  </a:cubicBezTo>
                  <a:lnTo>
                    <a:pt x="2834" y="40522"/>
                  </a:lnTo>
                  <a:cubicBezTo>
                    <a:pt x="2785" y="40522"/>
                    <a:pt x="2737" y="40522"/>
                    <a:pt x="2688" y="40489"/>
                  </a:cubicBezTo>
                  <a:cubicBezTo>
                    <a:pt x="2818" y="40603"/>
                    <a:pt x="2526" y="40781"/>
                    <a:pt x="2607" y="40862"/>
                  </a:cubicBezTo>
                  <a:cubicBezTo>
                    <a:pt x="2656" y="40765"/>
                    <a:pt x="2672" y="40910"/>
                    <a:pt x="2607" y="40927"/>
                  </a:cubicBezTo>
                  <a:cubicBezTo>
                    <a:pt x="2737" y="40959"/>
                    <a:pt x="2720" y="40927"/>
                    <a:pt x="2818" y="41024"/>
                  </a:cubicBezTo>
                  <a:cubicBezTo>
                    <a:pt x="2818" y="40975"/>
                    <a:pt x="2785" y="40910"/>
                    <a:pt x="2850" y="40894"/>
                  </a:cubicBezTo>
                  <a:cubicBezTo>
                    <a:pt x="3060" y="41186"/>
                    <a:pt x="2850" y="41606"/>
                    <a:pt x="2834" y="41914"/>
                  </a:cubicBezTo>
                  <a:cubicBezTo>
                    <a:pt x="2915" y="42011"/>
                    <a:pt x="2996" y="41785"/>
                    <a:pt x="3077" y="41914"/>
                  </a:cubicBezTo>
                  <a:cubicBezTo>
                    <a:pt x="2899" y="42011"/>
                    <a:pt x="3303" y="42157"/>
                    <a:pt x="3077" y="42205"/>
                  </a:cubicBezTo>
                  <a:cubicBezTo>
                    <a:pt x="2947" y="42189"/>
                    <a:pt x="2980" y="41865"/>
                    <a:pt x="2785" y="42011"/>
                  </a:cubicBezTo>
                  <a:cubicBezTo>
                    <a:pt x="2899" y="42173"/>
                    <a:pt x="3222" y="42270"/>
                    <a:pt x="3028" y="42464"/>
                  </a:cubicBezTo>
                  <a:cubicBezTo>
                    <a:pt x="3498" y="42432"/>
                    <a:pt x="3287" y="42902"/>
                    <a:pt x="3514" y="43047"/>
                  </a:cubicBezTo>
                  <a:cubicBezTo>
                    <a:pt x="3433" y="43128"/>
                    <a:pt x="3287" y="43339"/>
                    <a:pt x="3433" y="43484"/>
                  </a:cubicBezTo>
                  <a:cubicBezTo>
                    <a:pt x="3449" y="43209"/>
                    <a:pt x="3611" y="42983"/>
                    <a:pt x="3870" y="42885"/>
                  </a:cubicBezTo>
                  <a:cubicBezTo>
                    <a:pt x="3870" y="42934"/>
                    <a:pt x="3870" y="42983"/>
                    <a:pt x="3918" y="42983"/>
                  </a:cubicBezTo>
                  <a:cubicBezTo>
                    <a:pt x="3983" y="42804"/>
                    <a:pt x="3708" y="42869"/>
                    <a:pt x="3757" y="42691"/>
                  </a:cubicBezTo>
                  <a:cubicBezTo>
                    <a:pt x="3579" y="42691"/>
                    <a:pt x="3692" y="42885"/>
                    <a:pt x="3530" y="42885"/>
                  </a:cubicBezTo>
                  <a:cubicBezTo>
                    <a:pt x="3481" y="42659"/>
                    <a:pt x="3481" y="42416"/>
                    <a:pt x="3562" y="42189"/>
                  </a:cubicBezTo>
                  <a:cubicBezTo>
                    <a:pt x="3530" y="42303"/>
                    <a:pt x="3724" y="42238"/>
                    <a:pt x="3708" y="42319"/>
                  </a:cubicBezTo>
                  <a:cubicBezTo>
                    <a:pt x="3676" y="42351"/>
                    <a:pt x="3579" y="42513"/>
                    <a:pt x="3659" y="42529"/>
                  </a:cubicBezTo>
                  <a:cubicBezTo>
                    <a:pt x="3951" y="42594"/>
                    <a:pt x="4064" y="42934"/>
                    <a:pt x="3870" y="43161"/>
                  </a:cubicBezTo>
                  <a:cubicBezTo>
                    <a:pt x="4145" y="43258"/>
                    <a:pt x="3870" y="43452"/>
                    <a:pt x="3870" y="43501"/>
                  </a:cubicBezTo>
                  <a:cubicBezTo>
                    <a:pt x="3918" y="43403"/>
                    <a:pt x="4048" y="43517"/>
                    <a:pt x="4064" y="43565"/>
                  </a:cubicBezTo>
                  <a:cubicBezTo>
                    <a:pt x="3854" y="43565"/>
                    <a:pt x="3918" y="43905"/>
                    <a:pt x="4129" y="43727"/>
                  </a:cubicBezTo>
                  <a:cubicBezTo>
                    <a:pt x="4129" y="43857"/>
                    <a:pt x="3999" y="43889"/>
                    <a:pt x="3935" y="43889"/>
                  </a:cubicBezTo>
                  <a:cubicBezTo>
                    <a:pt x="4032" y="44002"/>
                    <a:pt x="4145" y="44116"/>
                    <a:pt x="4275" y="44197"/>
                  </a:cubicBezTo>
                  <a:cubicBezTo>
                    <a:pt x="4161" y="44197"/>
                    <a:pt x="4129" y="44132"/>
                    <a:pt x="4080" y="44229"/>
                  </a:cubicBezTo>
                  <a:cubicBezTo>
                    <a:pt x="4145" y="44310"/>
                    <a:pt x="4177" y="44245"/>
                    <a:pt x="4226" y="44294"/>
                  </a:cubicBezTo>
                  <a:cubicBezTo>
                    <a:pt x="4226" y="44326"/>
                    <a:pt x="4194" y="44342"/>
                    <a:pt x="4129" y="44326"/>
                  </a:cubicBezTo>
                  <a:cubicBezTo>
                    <a:pt x="4485" y="44440"/>
                    <a:pt x="3983" y="44731"/>
                    <a:pt x="4145" y="44796"/>
                  </a:cubicBezTo>
                  <a:cubicBezTo>
                    <a:pt x="4145" y="44763"/>
                    <a:pt x="4161" y="44715"/>
                    <a:pt x="4242" y="44731"/>
                  </a:cubicBezTo>
                  <a:cubicBezTo>
                    <a:pt x="4226" y="44877"/>
                    <a:pt x="4226" y="45055"/>
                    <a:pt x="4064" y="45103"/>
                  </a:cubicBezTo>
                  <a:cubicBezTo>
                    <a:pt x="4275" y="45152"/>
                    <a:pt x="3983" y="45217"/>
                    <a:pt x="4016" y="45330"/>
                  </a:cubicBezTo>
                  <a:cubicBezTo>
                    <a:pt x="4339" y="45378"/>
                    <a:pt x="4372" y="45945"/>
                    <a:pt x="4129" y="45913"/>
                  </a:cubicBezTo>
                  <a:cubicBezTo>
                    <a:pt x="4242" y="46026"/>
                    <a:pt x="4404" y="46091"/>
                    <a:pt x="4226" y="46236"/>
                  </a:cubicBezTo>
                  <a:cubicBezTo>
                    <a:pt x="4485" y="46285"/>
                    <a:pt x="4275" y="46010"/>
                    <a:pt x="4420" y="45977"/>
                  </a:cubicBezTo>
                  <a:cubicBezTo>
                    <a:pt x="4534" y="46058"/>
                    <a:pt x="4420" y="46334"/>
                    <a:pt x="4517" y="46447"/>
                  </a:cubicBezTo>
                  <a:cubicBezTo>
                    <a:pt x="4404" y="46528"/>
                    <a:pt x="4275" y="46576"/>
                    <a:pt x="4145" y="46576"/>
                  </a:cubicBezTo>
                  <a:cubicBezTo>
                    <a:pt x="4177" y="46674"/>
                    <a:pt x="4323" y="46674"/>
                    <a:pt x="4388" y="46738"/>
                  </a:cubicBezTo>
                  <a:cubicBezTo>
                    <a:pt x="4388" y="46706"/>
                    <a:pt x="4388" y="46641"/>
                    <a:pt x="4420" y="46641"/>
                  </a:cubicBezTo>
                  <a:cubicBezTo>
                    <a:pt x="4615" y="46755"/>
                    <a:pt x="4534" y="47030"/>
                    <a:pt x="4242" y="47014"/>
                  </a:cubicBezTo>
                  <a:cubicBezTo>
                    <a:pt x="4291" y="46933"/>
                    <a:pt x="4032" y="46900"/>
                    <a:pt x="4048" y="46949"/>
                  </a:cubicBezTo>
                  <a:cubicBezTo>
                    <a:pt x="4242" y="46997"/>
                    <a:pt x="4210" y="47208"/>
                    <a:pt x="4388" y="47273"/>
                  </a:cubicBezTo>
                  <a:cubicBezTo>
                    <a:pt x="4453" y="47127"/>
                    <a:pt x="4242" y="47175"/>
                    <a:pt x="4275" y="47046"/>
                  </a:cubicBezTo>
                  <a:cubicBezTo>
                    <a:pt x="4437" y="46997"/>
                    <a:pt x="4485" y="47078"/>
                    <a:pt x="4566" y="46981"/>
                  </a:cubicBezTo>
                  <a:cubicBezTo>
                    <a:pt x="4534" y="47127"/>
                    <a:pt x="4566" y="47273"/>
                    <a:pt x="4631" y="47418"/>
                  </a:cubicBezTo>
                  <a:cubicBezTo>
                    <a:pt x="4534" y="47418"/>
                    <a:pt x="4566" y="47321"/>
                    <a:pt x="4420" y="47354"/>
                  </a:cubicBezTo>
                  <a:cubicBezTo>
                    <a:pt x="4372" y="47467"/>
                    <a:pt x="4582" y="47418"/>
                    <a:pt x="4631" y="47483"/>
                  </a:cubicBezTo>
                  <a:cubicBezTo>
                    <a:pt x="4566" y="47548"/>
                    <a:pt x="4566" y="47629"/>
                    <a:pt x="4437" y="47645"/>
                  </a:cubicBezTo>
                  <a:cubicBezTo>
                    <a:pt x="4696" y="47936"/>
                    <a:pt x="4566" y="48131"/>
                    <a:pt x="4598" y="48519"/>
                  </a:cubicBezTo>
                  <a:cubicBezTo>
                    <a:pt x="4809" y="48568"/>
                    <a:pt x="4598" y="48325"/>
                    <a:pt x="4744" y="48325"/>
                  </a:cubicBezTo>
                  <a:cubicBezTo>
                    <a:pt x="5003" y="48697"/>
                    <a:pt x="4971" y="49086"/>
                    <a:pt x="5197" y="49458"/>
                  </a:cubicBezTo>
                  <a:cubicBezTo>
                    <a:pt x="5133" y="49458"/>
                    <a:pt x="5116" y="49393"/>
                    <a:pt x="5052" y="49393"/>
                  </a:cubicBezTo>
                  <a:cubicBezTo>
                    <a:pt x="5278" y="49588"/>
                    <a:pt x="5036" y="49749"/>
                    <a:pt x="5262" y="49798"/>
                  </a:cubicBezTo>
                  <a:cubicBezTo>
                    <a:pt x="5036" y="50284"/>
                    <a:pt x="5230" y="51368"/>
                    <a:pt x="4971" y="51822"/>
                  </a:cubicBezTo>
                  <a:cubicBezTo>
                    <a:pt x="4971" y="52081"/>
                    <a:pt x="5278" y="52404"/>
                    <a:pt x="4938" y="52599"/>
                  </a:cubicBezTo>
                  <a:cubicBezTo>
                    <a:pt x="5133" y="52728"/>
                    <a:pt x="4938" y="53052"/>
                    <a:pt x="5084" y="53165"/>
                  </a:cubicBezTo>
                  <a:cubicBezTo>
                    <a:pt x="5100" y="53117"/>
                    <a:pt x="5165" y="53165"/>
                    <a:pt x="5181" y="53198"/>
                  </a:cubicBezTo>
                  <a:cubicBezTo>
                    <a:pt x="4987" y="53732"/>
                    <a:pt x="5456" y="53991"/>
                    <a:pt x="5311" y="54606"/>
                  </a:cubicBezTo>
                  <a:cubicBezTo>
                    <a:pt x="5554" y="54590"/>
                    <a:pt x="5230" y="54185"/>
                    <a:pt x="5586" y="54234"/>
                  </a:cubicBezTo>
                  <a:cubicBezTo>
                    <a:pt x="5618" y="53910"/>
                    <a:pt x="5780" y="53797"/>
                    <a:pt x="5764" y="53505"/>
                  </a:cubicBezTo>
                  <a:cubicBezTo>
                    <a:pt x="5764" y="53538"/>
                    <a:pt x="5764" y="53586"/>
                    <a:pt x="5813" y="53602"/>
                  </a:cubicBezTo>
                  <a:cubicBezTo>
                    <a:pt x="5829" y="53570"/>
                    <a:pt x="5813" y="53522"/>
                    <a:pt x="5861" y="53522"/>
                  </a:cubicBezTo>
                  <a:cubicBezTo>
                    <a:pt x="5829" y="53651"/>
                    <a:pt x="5894" y="53797"/>
                    <a:pt x="6023" y="53829"/>
                  </a:cubicBezTo>
                  <a:cubicBezTo>
                    <a:pt x="5974" y="53586"/>
                    <a:pt x="5926" y="53279"/>
                    <a:pt x="6088" y="53052"/>
                  </a:cubicBezTo>
                  <a:cubicBezTo>
                    <a:pt x="6314" y="53117"/>
                    <a:pt x="6088" y="53554"/>
                    <a:pt x="6201" y="53586"/>
                  </a:cubicBezTo>
                  <a:cubicBezTo>
                    <a:pt x="6314" y="53392"/>
                    <a:pt x="6379" y="53182"/>
                    <a:pt x="6428" y="52955"/>
                  </a:cubicBezTo>
                  <a:cubicBezTo>
                    <a:pt x="6590" y="53068"/>
                    <a:pt x="6444" y="52858"/>
                    <a:pt x="6622" y="52890"/>
                  </a:cubicBezTo>
                  <a:cubicBezTo>
                    <a:pt x="6752" y="53036"/>
                    <a:pt x="6638" y="53117"/>
                    <a:pt x="6671" y="53214"/>
                  </a:cubicBezTo>
                  <a:cubicBezTo>
                    <a:pt x="6654" y="53182"/>
                    <a:pt x="6816" y="53101"/>
                    <a:pt x="6816" y="53182"/>
                  </a:cubicBezTo>
                  <a:cubicBezTo>
                    <a:pt x="6752" y="53295"/>
                    <a:pt x="6816" y="53295"/>
                    <a:pt x="6816" y="53424"/>
                  </a:cubicBezTo>
                  <a:cubicBezTo>
                    <a:pt x="6752" y="53424"/>
                    <a:pt x="6671" y="53279"/>
                    <a:pt x="6622" y="53392"/>
                  </a:cubicBezTo>
                  <a:cubicBezTo>
                    <a:pt x="6752" y="53522"/>
                    <a:pt x="6962" y="53764"/>
                    <a:pt x="6735" y="53861"/>
                  </a:cubicBezTo>
                  <a:cubicBezTo>
                    <a:pt x="6816" y="53861"/>
                    <a:pt x="6832" y="53813"/>
                    <a:pt x="6930" y="53813"/>
                  </a:cubicBezTo>
                  <a:cubicBezTo>
                    <a:pt x="6930" y="53910"/>
                    <a:pt x="6930" y="53975"/>
                    <a:pt x="6994" y="54023"/>
                  </a:cubicBezTo>
                  <a:lnTo>
                    <a:pt x="6849" y="54023"/>
                  </a:lnTo>
                  <a:cubicBezTo>
                    <a:pt x="6913" y="54185"/>
                    <a:pt x="7027" y="54331"/>
                    <a:pt x="7189" y="54428"/>
                  </a:cubicBezTo>
                  <a:cubicBezTo>
                    <a:pt x="7140" y="54541"/>
                    <a:pt x="7059" y="54946"/>
                    <a:pt x="7253" y="54995"/>
                  </a:cubicBezTo>
                  <a:cubicBezTo>
                    <a:pt x="7318" y="54817"/>
                    <a:pt x="7075" y="54574"/>
                    <a:pt x="7383" y="54460"/>
                  </a:cubicBezTo>
                  <a:cubicBezTo>
                    <a:pt x="7351" y="54007"/>
                    <a:pt x="7431" y="53473"/>
                    <a:pt x="7351" y="53182"/>
                  </a:cubicBezTo>
                  <a:cubicBezTo>
                    <a:pt x="7302" y="53003"/>
                    <a:pt x="7431" y="52744"/>
                    <a:pt x="7383" y="52583"/>
                  </a:cubicBezTo>
                  <a:cubicBezTo>
                    <a:pt x="7351" y="52404"/>
                    <a:pt x="7221" y="52178"/>
                    <a:pt x="7464" y="52065"/>
                  </a:cubicBezTo>
                  <a:cubicBezTo>
                    <a:pt x="7367" y="52178"/>
                    <a:pt x="7561" y="52291"/>
                    <a:pt x="7431" y="52404"/>
                  </a:cubicBezTo>
                  <a:cubicBezTo>
                    <a:pt x="7496" y="52485"/>
                    <a:pt x="7545" y="52356"/>
                    <a:pt x="7577" y="52437"/>
                  </a:cubicBezTo>
                  <a:cubicBezTo>
                    <a:pt x="7302" y="54088"/>
                    <a:pt x="8322" y="55901"/>
                    <a:pt x="8176" y="57731"/>
                  </a:cubicBezTo>
                  <a:cubicBezTo>
                    <a:pt x="8613" y="57714"/>
                    <a:pt x="8451" y="58233"/>
                    <a:pt x="8338" y="58411"/>
                  </a:cubicBezTo>
                  <a:cubicBezTo>
                    <a:pt x="8613" y="58492"/>
                    <a:pt x="8322" y="58702"/>
                    <a:pt x="8549" y="58734"/>
                  </a:cubicBezTo>
                  <a:cubicBezTo>
                    <a:pt x="8646" y="58653"/>
                    <a:pt x="8532" y="58427"/>
                    <a:pt x="8727" y="58411"/>
                  </a:cubicBezTo>
                  <a:cubicBezTo>
                    <a:pt x="8824" y="58427"/>
                    <a:pt x="9018" y="58362"/>
                    <a:pt x="9018" y="58427"/>
                  </a:cubicBezTo>
                  <a:cubicBezTo>
                    <a:pt x="9115" y="58832"/>
                    <a:pt x="8727" y="59074"/>
                    <a:pt x="8937" y="59269"/>
                  </a:cubicBezTo>
                  <a:cubicBezTo>
                    <a:pt x="8937" y="59074"/>
                    <a:pt x="9293" y="58896"/>
                    <a:pt x="9261" y="58572"/>
                  </a:cubicBezTo>
                  <a:cubicBezTo>
                    <a:pt x="9261" y="58621"/>
                    <a:pt x="9649" y="58605"/>
                    <a:pt x="9504" y="58572"/>
                  </a:cubicBezTo>
                  <a:cubicBezTo>
                    <a:pt x="9180" y="58605"/>
                    <a:pt x="9439" y="58411"/>
                    <a:pt x="9261" y="58330"/>
                  </a:cubicBezTo>
                  <a:cubicBezTo>
                    <a:pt x="9261" y="58216"/>
                    <a:pt x="9390" y="58184"/>
                    <a:pt x="9536" y="58168"/>
                  </a:cubicBezTo>
                  <a:cubicBezTo>
                    <a:pt x="9746" y="58265"/>
                    <a:pt x="9714" y="58540"/>
                    <a:pt x="9892" y="58653"/>
                  </a:cubicBezTo>
                  <a:cubicBezTo>
                    <a:pt x="10086" y="58653"/>
                    <a:pt x="10167" y="58540"/>
                    <a:pt x="10070" y="58427"/>
                  </a:cubicBezTo>
                  <a:cubicBezTo>
                    <a:pt x="10443" y="57909"/>
                    <a:pt x="9973" y="57035"/>
                    <a:pt x="10070" y="56484"/>
                  </a:cubicBezTo>
                  <a:cubicBezTo>
                    <a:pt x="10070" y="56403"/>
                    <a:pt x="10200" y="56436"/>
                    <a:pt x="10167" y="56338"/>
                  </a:cubicBezTo>
                  <a:cubicBezTo>
                    <a:pt x="10119" y="56047"/>
                    <a:pt x="9844" y="55561"/>
                    <a:pt x="10200" y="55270"/>
                  </a:cubicBezTo>
                  <a:cubicBezTo>
                    <a:pt x="10135" y="55076"/>
                    <a:pt x="10135" y="54865"/>
                    <a:pt x="10184" y="54655"/>
                  </a:cubicBezTo>
                  <a:cubicBezTo>
                    <a:pt x="10054" y="54655"/>
                    <a:pt x="10006" y="54574"/>
                    <a:pt x="10038" y="54460"/>
                  </a:cubicBezTo>
                  <a:cubicBezTo>
                    <a:pt x="10135" y="54509"/>
                    <a:pt x="10086" y="54460"/>
                    <a:pt x="10216" y="54460"/>
                  </a:cubicBezTo>
                  <a:cubicBezTo>
                    <a:pt x="10248" y="54541"/>
                    <a:pt x="10248" y="54639"/>
                    <a:pt x="10329" y="54687"/>
                  </a:cubicBezTo>
                  <a:cubicBezTo>
                    <a:pt x="10394" y="54655"/>
                    <a:pt x="10329" y="54509"/>
                    <a:pt x="10507" y="54558"/>
                  </a:cubicBezTo>
                  <a:cubicBezTo>
                    <a:pt x="10507" y="54784"/>
                    <a:pt x="10734" y="54849"/>
                    <a:pt x="10766" y="55059"/>
                  </a:cubicBezTo>
                  <a:cubicBezTo>
                    <a:pt x="10783" y="54995"/>
                    <a:pt x="10896" y="54995"/>
                    <a:pt x="10864" y="54881"/>
                  </a:cubicBezTo>
                  <a:cubicBezTo>
                    <a:pt x="10572" y="54752"/>
                    <a:pt x="10605" y="54396"/>
                    <a:pt x="10216" y="54315"/>
                  </a:cubicBezTo>
                  <a:cubicBezTo>
                    <a:pt x="10313" y="54234"/>
                    <a:pt x="10443" y="54201"/>
                    <a:pt x="10556" y="54250"/>
                  </a:cubicBezTo>
                  <a:cubicBezTo>
                    <a:pt x="10799" y="53991"/>
                    <a:pt x="10556" y="53602"/>
                    <a:pt x="10734" y="53343"/>
                  </a:cubicBezTo>
                  <a:cubicBezTo>
                    <a:pt x="10896" y="53343"/>
                    <a:pt x="10896" y="53473"/>
                    <a:pt x="11025" y="53505"/>
                  </a:cubicBezTo>
                  <a:cubicBezTo>
                    <a:pt x="11042" y="53262"/>
                    <a:pt x="11139" y="53538"/>
                    <a:pt x="11252" y="53538"/>
                  </a:cubicBezTo>
                  <a:cubicBezTo>
                    <a:pt x="11090" y="53360"/>
                    <a:pt x="11123" y="53052"/>
                    <a:pt x="11058" y="52809"/>
                  </a:cubicBezTo>
                  <a:cubicBezTo>
                    <a:pt x="11592" y="51109"/>
                    <a:pt x="10977" y="49167"/>
                    <a:pt x="11236" y="47564"/>
                  </a:cubicBezTo>
                  <a:cubicBezTo>
                    <a:pt x="11090" y="47078"/>
                    <a:pt x="11074" y="46576"/>
                    <a:pt x="11009" y="46253"/>
                  </a:cubicBezTo>
                  <a:cubicBezTo>
                    <a:pt x="10783" y="46058"/>
                    <a:pt x="10669" y="45670"/>
                    <a:pt x="10799" y="45492"/>
                  </a:cubicBezTo>
                  <a:cubicBezTo>
                    <a:pt x="10685" y="45378"/>
                    <a:pt x="10669" y="44877"/>
                    <a:pt x="10653" y="44715"/>
                  </a:cubicBezTo>
                  <a:cubicBezTo>
                    <a:pt x="10653" y="44909"/>
                    <a:pt x="10718" y="44699"/>
                    <a:pt x="10783" y="44682"/>
                  </a:cubicBezTo>
                  <a:cubicBezTo>
                    <a:pt x="10799" y="44958"/>
                    <a:pt x="10734" y="45152"/>
                    <a:pt x="10993" y="45217"/>
                  </a:cubicBezTo>
                  <a:cubicBezTo>
                    <a:pt x="10977" y="45249"/>
                    <a:pt x="10944" y="45298"/>
                    <a:pt x="10896" y="45314"/>
                  </a:cubicBezTo>
                  <a:cubicBezTo>
                    <a:pt x="10880" y="45298"/>
                    <a:pt x="10896" y="45249"/>
                    <a:pt x="10847" y="45249"/>
                  </a:cubicBezTo>
                  <a:cubicBezTo>
                    <a:pt x="10783" y="45476"/>
                    <a:pt x="11155" y="45200"/>
                    <a:pt x="11187" y="45378"/>
                  </a:cubicBezTo>
                  <a:cubicBezTo>
                    <a:pt x="10928" y="45411"/>
                    <a:pt x="11236" y="45621"/>
                    <a:pt x="10912" y="45589"/>
                  </a:cubicBezTo>
                  <a:cubicBezTo>
                    <a:pt x="10880" y="45476"/>
                    <a:pt x="11009" y="45443"/>
                    <a:pt x="10847" y="45411"/>
                  </a:cubicBezTo>
                  <a:cubicBezTo>
                    <a:pt x="10847" y="45654"/>
                    <a:pt x="10880" y="45897"/>
                    <a:pt x="10944" y="46123"/>
                  </a:cubicBezTo>
                  <a:cubicBezTo>
                    <a:pt x="11123" y="46010"/>
                    <a:pt x="10880" y="45783"/>
                    <a:pt x="10928" y="45621"/>
                  </a:cubicBezTo>
                  <a:cubicBezTo>
                    <a:pt x="10993" y="45589"/>
                    <a:pt x="11106" y="45589"/>
                    <a:pt x="11171" y="45557"/>
                  </a:cubicBezTo>
                  <a:cubicBezTo>
                    <a:pt x="11284" y="45378"/>
                    <a:pt x="11123" y="45217"/>
                    <a:pt x="11349" y="45119"/>
                  </a:cubicBezTo>
                  <a:cubicBezTo>
                    <a:pt x="11527" y="45573"/>
                    <a:pt x="11203" y="45476"/>
                    <a:pt x="11236" y="45783"/>
                  </a:cubicBezTo>
                  <a:cubicBezTo>
                    <a:pt x="11236" y="45767"/>
                    <a:pt x="11268" y="45767"/>
                    <a:pt x="11268" y="45783"/>
                  </a:cubicBezTo>
                  <a:cubicBezTo>
                    <a:pt x="11317" y="46010"/>
                    <a:pt x="11252" y="46107"/>
                    <a:pt x="11333" y="46285"/>
                  </a:cubicBezTo>
                  <a:cubicBezTo>
                    <a:pt x="11268" y="46366"/>
                    <a:pt x="10961" y="46609"/>
                    <a:pt x="11333" y="46593"/>
                  </a:cubicBezTo>
                  <a:cubicBezTo>
                    <a:pt x="11284" y="46463"/>
                    <a:pt x="11268" y="46301"/>
                    <a:pt x="11479" y="46253"/>
                  </a:cubicBezTo>
                  <a:cubicBezTo>
                    <a:pt x="11560" y="45961"/>
                    <a:pt x="11187" y="45799"/>
                    <a:pt x="11365" y="45621"/>
                  </a:cubicBezTo>
                  <a:cubicBezTo>
                    <a:pt x="11382" y="45767"/>
                    <a:pt x="11479" y="45880"/>
                    <a:pt x="11608" y="45913"/>
                  </a:cubicBezTo>
                  <a:cubicBezTo>
                    <a:pt x="11641" y="45767"/>
                    <a:pt x="11414" y="45816"/>
                    <a:pt x="11463" y="45654"/>
                  </a:cubicBezTo>
                  <a:cubicBezTo>
                    <a:pt x="11527" y="45654"/>
                    <a:pt x="11543" y="45702"/>
                    <a:pt x="11608" y="45718"/>
                  </a:cubicBezTo>
                  <a:cubicBezTo>
                    <a:pt x="11511" y="45557"/>
                    <a:pt x="11430" y="45281"/>
                    <a:pt x="11641" y="45217"/>
                  </a:cubicBezTo>
                  <a:cubicBezTo>
                    <a:pt x="11738" y="45492"/>
                    <a:pt x="11770" y="45751"/>
                    <a:pt x="11851" y="45945"/>
                  </a:cubicBezTo>
                  <a:cubicBezTo>
                    <a:pt x="11770" y="45945"/>
                    <a:pt x="11657" y="45961"/>
                    <a:pt x="11754" y="45977"/>
                  </a:cubicBezTo>
                  <a:lnTo>
                    <a:pt x="11851" y="45977"/>
                  </a:lnTo>
                  <a:cubicBezTo>
                    <a:pt x="12045" y="45686"/>
                    <a:pt x="11641" y="45557"/>
                    <a:pt x="11981" y="45346"/>
                  </a:cubicBezTo>
                  <a:cubicBezTo>
                    <a:pt x="11948" y="45492"/>
                    <a:pt x="12110" y="45637"/>
                    <a:pt x="11981" y="45751"/>
                  </a:cubicBezTo>
                  <a:cubicBezTo>
                    <a:pt x="12240" y="45799"/>
                    <a:pt x="12288" y="46139"/>
                    <a:pt x="12223" y="46317"/>
                  </a:cubicBezTo>
                  <a:cubicBezTo>
                    <a:pt x="12563" y="45848"/>
                    <a:pt x="11981" y="45492"/>
                    <a:pt x="11916" y="45071"/>
                  </a:cubicBezTo>
                  <a:cubicBezTo>
                    <a:pt x="12078" y="45055"/>
                    <a:pt x="12094" y="45314"/>
                    <a:pt x="12256" y="45168"/>
                  </a:cubicBezTo>
                  <a:cubicBezTo>
                    <a:pt x="11964" y="44715"/>
                    <a:pt x="12385" y="44083"/>
                    <a:pt x="12353" y="43662"/>
                  </a:cubicBezTo>
                  <a:cubicBezTo>
                    <a:pt x="12547" y="44067"/>
                    <a:pt x="12628" y="44407"/>
                    <a:pt x="12531" y="44731"/>
                  </a:cubicBezTo>
                  <a:cubicBezTo>
                    <a:pt x="12515" y="44844"/>
                    <a:pt x="12661" y="44650"/>
                    <a:pt x="12677" y="44763"/>
                  </a:cubicBezTo>
                  <a:cubicBezTo>
                    <a:pt x="12499" y="45039"/>
                    <a:pt x="12677" y="45589"/>
                    <a:pt x="12790" y="46010"/>
                  </a:cubicBezTo>
                  <a:cubicBezTo>
                    <a:pt x="12725" y="45994"/>
                    <a:pt x="12709" y="45977"/>
                    <a:pt x="12661" y="46010"/>
                  </a:cubicBezTo>
                  <a:cubicBezTo>
                    <a:pt x="13000" y="46204"/>
                    <a:pt x="12741" y="46593"/>
                    <a:pt x="12855" y="46819"/>
                  </a:cubicBezTo>
                  <a:cubicBezTo>
                    <a:pt x="12855" y="46787"/>
                    <a:pt x="12855" y="46755"/>
                    <a:pt x="12903" y="46755"/>
                  </a:cubicBezTo>
                  <a:cubicBezTo>
                    <a:pt x="12806" y="47256"/>
                    <a:pt x="12806" y="47920"/>
                    <a:pt x="13081" y="48390"/>
                  </a:cubicBezTo>
                  <a:lnTo>
                    <a:pt x="12887" y="48390"/>
                  </a:lnTo>
                  <a:cubicBezTo>
                    <a:pt x="13098" y="48908"/>
                    <a:pt x="13308" y="49685"/>
                    <a:pt x="13081" y="50268"/>
                  </a:cubicBezTo>
                  <a:cubicBezTo>
                    <a:pt x="13179" y="50268"/>
                    <a:pt x="13227" y="50300"/>
                    <a:pt x="13227" y="50365"/>
                  </a:cubicBezTo>
                  <a:cubicBezTo>
                    <a:pt x="13130" y="51838"/>
                    <a:pt x="13648" y="53505"/>
                    <a:pt x="13519" y="54865"/>
                  </a:cubicBezTo>
                  <a:cubicBezTo>
                    <a:pt x="13519" y="54817"/>
                    <a:pt x="13502" y="54752"/>
                    <a:pt x="13599" y="54768"/>
                  </a:cubicBezTo>
                  <a:cubicBezTo>
                    <a:pt x="13357" y="55399"/>
                    <a:pt x="13470" y="55934"/>
                    <a:pt x="13502" y="56516"/>
                  </a:cubicBezTo>
                  <a:cubicBezTo>
                    <a:pt x="13438" y="56581"/>
                    <a:pt x="13292" y="56614"/>
                    <a:pt x="13211" y="56678"/>
                  </a:cubicBezTo>
                  <a:cubicBezTo>
                    <a:pt x="13421" y="56678"/>
                    <a:pt x="13324" y="56630"/>
                    <a:pt x="13551" y="56614"/>
                  </a:cubicBezTo>
                  <a:cubicBezTo>
                    <a:pt x="13373" y="56889"/>
                    <a:pt x="13340" y="57229"/>
                    <a:pt x="13470" y="57520"/>
                  </a:cubicBezTo>
                  <a:lnTo>
                    <a:pt x="13373" y="57520"/>
                  </a:lnTo>
                  <a:cubicBezTo>
                    <a:pt x="13567" y="57731"/>
                    <a:pt x="13632" y="58006"/>
                    <a:pt x="13486" y="58184"/>
                  </a:cubicBezTo>
                  <a:cubicBezTo>
                    <a:pt x="13486" y="58152"/>
                    <a:pt x="13567" y="58152"/>
                    <a:pt x="13632" y="58152"/>
                  </a:cubicBezTo>
                  <a:cubicBezTo>
                    <a:pt x="13680" y="58330"/>
                    <a:pt x="13697" y="58475"/>
                    <a:pt x="13535" y="58492"/>
                  </a:cubicBezTo>
                  <a:cubicBezTo>
                    <a:pt x="13583" y="58589"/>
                    <a:pt x="13567" y="58702"/>
                    <a:pt x="13405" y="58767"/>
                  </a:cubicBezTo>
                  <a:cubicBezTo>
                    <a:pt x="13454" y="58896"/>
                    <a:pt x="13648" y="58767"/>
                    <a:pt x="13697" y="58832"/>
                  </a:cubicBezTo>
                  <a:cubicBezTo>
                    <a:pt x="13502" y="60110"/>
                    <a:pt x="13599" y="61859"/>
                    <a:pt x="13745" y="63267"/>
                  </a:cubicBezTo>
                  <a:cubicBezTo>
                    <a:pt x="13778" y="62118"/>
                    <a:pt x="13858" y="60952"/>
                    <a:pt x="13664" y="59770"/>
                  </a:cubicBezTo>
                  <a:cubicBezTo>
                    <a:pt x="13810" y="59770"/>
                    <a:pt x="13599" y="59544"/>
                    <a:pt x="13810" y="59592"/>
                  </a:cubicBezTo>
                  <a:cubicBezTo>
                    <a:pt x="13632" y="58945"/>
                    <a:pt x="14004" y="58103"/>
                    <a:pt x="13761" y="57488"/>
                  </a:cubicBezTo>
                  <a:cubicBezTo>
                    <a:pt x="13810" y="57488"/>
                    <a:pt x="13891" y="57488"/>
                    <a:pt x="13907" y="57455"/>
                  </a:cubicBezTo>
                  <a:cubicBezTo>
                    <a:pt x="13713" y="57472"/>
                    <a:pt x="13713" y="57374"/>
                    <a:pt x="13664" y="57310"/>
                  </a:cubicBezTo>
                  <a:cubicBezTo>
                    <a:pt x="13858" y="57245"/>
                    <a:pt x="13664" y="57002"/>
                    <a:pt x="13891" y="56840"/>
                  </a:cubicBezTo>
                  <a:cubicBezTo>
                    <a:pt x="13680" y="56808"/>
                    <a:pt x="13891" y="56387"/>
                    <a:pt x="13923" y="56306"/>
                  </a:cubicBezTo>
                  <a:cubicBezTo>
                    <a:pt x="13858" y="56274"/>
                    <a:pt x="13745" y="56274"/>
                    <a:pt x="13729" y="56209"/>
                  </a:cubicBezTo>
                  <a:cubicBezTo>
                    <a:pt x="13907" y="56177"/>
                    <a:pt x="13697" y="56047"/>
                    <a:pt x="13858" y="55966"/>
                  </a:cubicBezTo>
                  <a:cubicBezTo>
                    <a:pt x="13648" y="55869"/>
                    <a:pt x="13778" y="55691"/>
                    <a:pt x="13713" y="55529"/>
                  </a:cubicBezTo>
                  <a:cubicBezTo>
                    <a:pt x="14004" y="55513"/>
                    <a:pt x="13842" y="55302"/>
                    <a:pt x="13842" y="55124"/>
                  </a:cubicBezTo>
                  <a:cubicBezTo>
                    <a:pt x="13778" y="55059"/>
                    <a:pt x="13729" y="55173"/>
                    <a:pt x="13697" y="55108"/>
                  </a:cubicBezTo>
                  <a:cubicBezTo>
                    <a:pt x="13810" y="54250"/>
                    <a:pt x="13664" y="53424"/>
                    <a:pt x="13842" y="52469"/>
                  </a:cubicBezTo>
                  <a:cubicBezTo>
                    <a:pt x="13842" y="52502"/>
                    <a:pt x="13842" y="52534"/>
                    <a:pt x="13891" y="52534"/>
                  </a:cubicBezTo>
                  <a:cubicBezTo>
                    <a:pt x="13923" y="52437"/>
                    <a:pt x="13745" y="52469"/>
                    <a:pt x="13778" y="52372"/>
                  </a:cubicBezTo>
                  <a:cubicBezTo>
                    <a:pt x="13923" y="52372"/>
                    <a:pt x="13875" y="52307"/>
                    <a:pt x="13972" y="52372"/>
                  </a:cubicBezTo>
                  <a:cubicBezTo>
                    <a:pt x="13875" y="52210"/>
                    <a:pt x="13972" y="52000"/>
                    <a:pt x="14020" y="51838"/>
                  </a:cubicBezTo>
                  <a:cubicBezTo>
                    <a:pt x="13858" y="51789"/>
                    <a:pt x="13891" y="51886"/>
                    <a:pt x="13826" y="51903"/>
                  </a:cubicBezTo>
                  <a:cubicBezTo>
                    <a:pt x="13842" y="51822"/>
                    <a:pt x="13729" y="51838"/>
                    <a:pt x="13778" y="51741"/>
                  </a:cubicBezTo>
                  <a:cubicBezTo>
                    <a:pt x="13858" y="51741"/>
                    <a:pt x="13826" y="51822"/>
                    <a:pt x="13956" y="51805"/>
                  </a:cubicBezTo>
                  <a:cubicBezTo>
                    <a:pt x="14020" y="51644"/>
                    <a:pt x="13810" y="51692"/>
                    <a:pt x="13858" y="51530"/>
                  </a:cubicBezTo>
                  <a:cubicBezTo>
                    <a:pt x="14085" y="51546"/>
                    <a:pt x="13907" y="51368"/>
                    <a:pt x="14053" y="51255"/>
                  </a:cubicBezTo>
                  <a:cubicBezTo>
                    <a:pt x="13875" y="51190"/>
                    <a:pt x="13858" y="51190"/>
                    <a:pt x="13761" y="51190"/>
                  </a:cubicBezTo>
                  <a:cubicBezTo>
                    <a:pt x="13794" y="51109"/>
                    <a:pt x="13826" y="51045"/>
                    <a:pt x="13713" y="50996"/>
                  </a:cubicBezTo>
                  <a:lnTo>
                    <a:pt x="13842" y="50996"/>
                  </a:lnTo>
                  <a:cubicBezTo>
                    <a:pt x="13810" y="50931"/>
                    <a:pt x="13616" y="50672"/>
                    <a:pt x="13842" y="50624"/>
                  </a:cubicBezTo>
                  <a:cubicBezTo>
                    <a:pt x="13794" y="50769"/>
                    <a:pt x="14053" y="50915"/>
                    <a:pt x="13858" y="51093"/>
                  </a:cubicBezTo>
                  <a:cubicBezTo>
                    <a:pt x="14247" y="51077"/>
                    <a:pt x="13761" y="50429"/>
                    <a:pt x="14134" y="50316"/>
                  </a:cubicBezTo>
                  <a:cubicBezTo>
                    <a:pt x="14215" y="51061"/>
                    <a:pt x="14134" y="51627"/>
                    <a:pt x="14134" y="52404"/>
                  </a:cubicBezTo>
                  <a:cubicBezTo>
                    <a:pt x="14215" y="52421"/>
                    <a:pt x="14247" y="52356"/>
                    <a:pt x="14279" y="52404"/>
                  </a:cubicBezTo>
                  <a:cubicBezTo>
                    <a:pt x="14247" y="52469"/>
                    <a:pt x="14344" y="52599"/>
                    <a:pt x="14231" y="52599"/>
                  </a:cubicBezTo>
                  <a:cubicBezTo>
                    <a:pt x="14118" y="52566"/>
                    <a:pt x="14344" y="52469"/>
                    <a:pt x="14134" y="52469"/>
                  </a:cubicBezTo>
                  <a:cubicBezTo>
                    <a:pt x="14118" y="52664"/>
                    <a:pt x="14134" y="52858"/>
                    <a:pt x="14198" y="53036"/>
                  </a:cubicBezTo>
                  <a:cubicBezTo>
                    <a:pt x="14198" y="52971"/>
                    <a:pt x="14328" y="52825"/>
                    <a:pt x="14425" y="52939"/>
                  </a:cubicBezTo>
                  <a:cubicBezTo>
                    <a:pt x="14215" y="53538"/>
                    <a:pt x="14393" y="54250"/>
                    <a:pt x="14377" y="54784"/>
                  </a:cubicBezTo>
                  <a:cubicBezTo>
                    <a:pt x="14360" y="55561"/>
                    <a:pt x="14247" y="56338"/>
                    <a:pt x="14182" y="57180"/>
                  </a:cubicBezTo>
                  <a:lnTo>
                    <a:pt x="14085" y="57180"/>
                  </a:lnTo>
                  <a:cubicBezTo>
                    <a:pt x="14328" y="57488"/>
                    <a:pt x="14004" y="57763"/>
                    <a:pt x="14263" y="58006"/>
                  </a:cubicBezTo>
                  <a:cubicBezTo>
                    <a:pt x="14231" y="58119"/>
                    <a:pt x="14134" y="58200"/>
                    <a:pt x="14020" y="58216"/>
                  </a:cubicBezTo>
                  <a:cubicBezTo>
                    <a:pt x="14053" y="58265"/>
                    <a:pt x="13972" y="58411"/>
                    <a:pt x="14069" y="58411"/>
                  </a:cubicBezTo>
                  <a:cubicBezTo>
                    <a:pt x="14053" y="58265"/>
                    <a:pt x="14118" y="58184"/>
                    <a:pt x="14312" y="58184"/>
                  </a:cubicBezTo>
                  <a:cubicBezTo>
                    <a:pt x="14328" y="58475"/>
                    <a:pt x="14312" y="58783"/>
                    <a:pt x="14231" y="59091"/>
                  </a:cubicBezTo>
                  <a:cubicBezTo>
                    <a:pt x="14425" y="59398"/>
                    <a:pt x="14263" y="59884"/>
                    <a:pt x="14441" y="60159"/>
                  </a:cubicBezTo>
                  <a:cubicBezTo>
                    <a:pt x="14587" y="59949"/>
                    <a:pt x="14247" y="59511"/>
                    <a:pt x="14716" y="59479"/>
                  </a:cubicBezTo>
                  <a:cubicBezTo>
                    <a:pt x="14619" y="59690"/>
                    <a:pt x="14943" y="59851"/>
                    <a:pt x="14781" y="60094"/>
                  </a:cubicBezTo>
                  <a:cubicBezTo>
                    <a:pt x="14943" y="60094"/>
                    <a:pt x="14943" y="60159"/>
                    <a:pt x="14878" y="60289"/>
                  </a:cubicBezTo>
                  <a:cubicBezTo>
                    <a:pt x="15267" y="60450"/>
                    <a:pt x="14878" y="60968"/>
                    <a:pt x="15137" y="61227"/>
                  </a:cubicBezTo>
                  <a:cubicBezTo>
                    <a:pt x="15040" y="61308"/>
                    <a:pt x="14959" y="61422"/>
                    <a:pt x="14911" y="61535"/>
                  </a:cubicBezTo>
                  <a:cubicBezTo>
                    <a:pt x="15056" y="61551"/>
                    <a:pt x="14976" y="61422"/>
                    <a:pt x="15105" y="61503"/>
                  </a:cubicBezTo>
                  <a:cubicBezTo>
                    <a:pt x="15121" y="61438"/>
                    <a:pt x="15040" y="61292"/>
                    <a:pt x="15137" y="61292"/>
                  </a:cubicBezTo>
                  <a:cubicBezTo>
                    <a:pt x="15251" y="62021"/>
                    <a:pt x="15380" y="62539"/>
                    <a:pt x="15429" y="63170"/>
                  </a:cubicBezTo>
                  <a:cubicBezTo>
                    <a:pt x="15882" y="63170"/>
                    <a:pt x="15526" y="63542"/>
                    <a:pt x="15623" y="63640"/>
                  </a:cubicBezTo>
                  <a:cubicBezTo>
                    <a:pt x="15850" y="63494"/>
                    <a:pt x="15672" y="63915"/>
                    <a:pt x="15688" y="64044"/>
                  </a:cubicBezTo>
                  <a:cubicBezTo>
                    <a:pt x="15720" y="64336"/>
                    <a:pt x="15801" y="64611"/>
                    <a:pt x="15947" y="64854"/>
                  </a:cubicBezTo>
                  <a:cubicBezTo>
                    <a:pt x="16174" y="64708"/>
                    <a:pt x="15850" y="64514"/>
                    <a:pt x="15979" y="64320"/>
                  </a:cubicBezTo>
                  <a:cubicBezTo>
                    <a:pt x="16093" y="64320"/>
                    <a:pt x="16190" y="64352"/>
                    <a:pt x="16222" y="64417"/>
                  </a:cubicBezTo>
                  <a:cubicBezTo>
                    <a:pt x="16141" y="64449"/>
                    <a:pt x="16222" y="64643"/>
                    <a:pt x="16368" y="64627"/>
                  </a:cubicBezTo>
                  <a:cubicBezTo>
                    <a:pt x="16303" y="64433"/>
                    <a:pt x="16368" y="64336"/>
                    <a:pt x="16449" y="64190"/>
                  </a:cubicBezTo>
                  <a:cubicBezTo>
                    <a:pt x="16594" y="64384"/>
                    <a:pt x="16902" y="64627"/>
                    <a:pt x="16611" y="64854"/>
                  </a:cubicBezTo>
                  <a:cubicBezTo>
                    <a:pt x="16837" y="65000"/>
                    <a:pt x="16740" y="65242"/>
                    <a:pt x="16821" y="65518"/>
                  </a:cubicBezTo>
                  <a:cubicBezTo>
                    <a:pt x="17080" y="65469"/>
                    <a:pt x="16999" y="65777"/>
                    <a:pt x="17015" y="65987"/>
                  </a:cubicBezTo>
                  <a:cubicBezTo>
                    <a:pt x="17242" y="66149"/>
                    <a:pt x="17355" y="65987"/>
                    <a:pt x="17404" y="66262"/>
                  </a:cubicBezTo>
                  <a:cubicBezTo>
                    <a:pt x="17501" y="66165"/>
                    <a:pt x="17355" y="66100"/>
                    <a:pt x="17452" y="66052"/>
                  </a:cubicBezTo>
                  <a:cubicBezTo>
                    <a:pt x="17679" y="66117"/>
                    <a:pt x="17906" y="66181"/>
                    <a:pt x="17890" y="66424"/>
                  </a:cubicBezTo>
                  <a:cubicBezTo>
                    <a:pt x="17825" y="66424"/>
                    <a:pt x="17809" y="66359"/>
                    <a:pt x="17744" y="66359"/>
                  </a:cubicBezTo>
                  <a:cubicBezTo>
                    <a:pt x="17776" y="66521"/>
                    <a:pt x="17857" y="66667"/>
                    <a:pt x="18003" y="66764"/>
                  </a:cubicBezTo>
                  <a:cubicBezTo>
                    <a:pt x="17873" y="66910"/>
                    <a:pt x="18019" y="66877"/>
                    <a:pt x="18051" y="66991"/>
                  </a:cubicBezTo>
                  <a:cubicBezTo>
                    <a:pt x="18100" y="67169"/>
                    <a:pt x="17938" y="67444"/>
                    <a:pt x="18213" y="67525"/>
                  </a:cubicBezTo>
                  <a:cubicBezTo>
                    <a:pt x="18310" y="67395"/>
                    <a:pt x="18132" y="67234"/>
                    <a:pt x="18391" y="67185"/>
                  </a:cubicBezTo>
                  <a:cubicBezTo>
                    <a:pt x="18521" y="67315"/>
                    <a:pt x="18262" y="67412"/>
                    <a:pt x="18440" y="67428"/>
                  </a:cubicBezTo>
                  <a:cubicBezTo>
                    <a:pt x="18569" y="67331"/>
                    <a:pt x="18375" y="67007"/>
                    <a:pt x="18634" y="66991"/>
                  </a:cubicBezTo>
                  <a:lnTo>
                    <a:pt x="18634" y="67185"/>
                  </a:lnTo>
                  <a:cubicBezTo>
                    <a:pt x="18780" y="67185"/>
                    <a:pt x="18764" y="67007"/>
                    <a:pt x="18909" y="67120"/>
                  </a:cubicBezTo>
                  <a:cubicBezTo>
                    <a:pt x="18893" y="67072"/>
                    <a:pt x="18958" y="66942"/>
                    <a:pt x="18861" y="66942"/>
                  </a:cubicBezTo>
                  <a:cubicBezTo>
                    <a:pt x="18877" y="67023"/>
                    <a:pt x="18828" y="67056"/>
                    <a:pt x="18715" y="67056"/>
                  </a:cubicBezTo>
                  <a:cubicBezTo>
                    <a:pt x="18715" y="66910"/>
                    <a:pt x="18731" y="66780"/>
                    <a:pt x="18764" y="66651"/>
                  </a:cubicBezTo>
                  <a:cubicBezTo>
                    <a:pt x="19055" y="66877"/>
                    <a:pt x="19055" y="67444"/>
                    <a:pt x="19023" y="67719"/>
                  </a:cubicBezTo>
                  <a:cubicBezTo>
                    <a:pt x="19120" y="67735"/>
                    <a:pt x="19233" y="67752"/>
                    <a:pt x="19266" y="67816"/>
                  </a:cubicBezTo>
                  <a:cubicBezTo>
                    <a:pt x="19266" y="67654"/>
                    <a:pt x="19266" y="67509"/>
                    <a:pt x="19168" y="67687"/>
                  </a:cubicBezTo>
                  <a:cubicBezTo>
                    <a:pt x="19136" y="67557"/>
                    <a:pt x="19266" y="67525"/>
                    <a:pt x="19347" y="67476"/>
                  </a:cubicBezTo>
                  <a:cubicBezTo>
                    <a:pt x="19589" y="67719"/>
                    <a:pt x="19298" y="67671"/>
                    <a:pt x="19363" y="67881"/>
                  </a:cubicBezTo>
                  <a:cubicBezTo>
                    <a:pt x="19395" y="67752"/>
                    <a:pt x="19476" y="67703"/>
                    <a:pt x="19589" y="67800"/>
                  </a:cubicBezTo>
                  <a:close/>
                  <a:moveTo>
                    <a:pt x="2364" y="50559"/>
                  </a:moveTo>
                  <a:cubicBezTo>
                    <a:pt x="2202" y="50527"/>
                    <a:pt x="2300" y="50446"/>
                    <a:pt x="2364" y="50381"/>
                  </a:cubicBezTo>
                  <a:cubicBezTo>
                    <a:pt x="2478" y="50397"/>
                    <a:pt x="2397" y="50543"/>
                    <a:pt x="2364" y="50559"/>
                  </a:cubicBezTo>
                  <a:close/>
                  <a:moveTo>
                    <a:pt x="1960" y="45298"/>
                  </a:moveTo>
                  <a:cubicBezTo>
                    <a:pt x="1943" y="45249"/>
                    <a:pt x="1862" y="45103"/>
                    <a:pt x="1814" y="44990"/>
                  </a:cubicBezTo>
                  <a:cubicBezTo>
                    <a:pt x="1846" y="45022"/>
                    <a:pt x="1911" y="45039"/>
                    <a:pt x="1960" y="45022"/>
                  </a:cubicBezTo>
                  <a:cubicBezTo>
                    <a:pt x="1943" y="45119"/>
                    <a:pt x="1976" y="45200"/>
                    <a:pt x="2057" y="45233"/>
                  </a:cubicBezTo>
                  <a:cubicBezTo>
                    <a:pt x="2041" y="45265"/>
                    <a:pt x="1960" y="45249"/>
                    <a:pt x="1960" y="45281"/>
                  </a:cubicBezTo>
                  <a:close/>
                  <a:moveTo>
                    <a:pt x="227" y="32379"/>
                  </a:moveTo>
                  <a:cubicBezTo>
                    <a:pt x="308" y="32379"/>
                    <a:pt x="341" y="32346"/>
                    <a:pt x="373" y="32314"/>
                  </a:cubicBezTo>
                  <a:cubicBezTo>
                    <a:pt x="470" y="32314"/>
                    <a:pt x="470" y="32395"/>
                    <a:pt x="470" y="32476"/>
                  </a:cubicBezTo>
                  <a:cubicBezTo>
                    <a:pt x="373" y="32427"/>
                    <a:pt x="373" y="32508"/>
                    <a:pt x="260" y="32443"/>
                  </a:cubicBezTo>
                  <a:cubicBezTo>
                    <a:pt x="244" y="32508"/>
                    <a:pt x="341" y="32654"/>
                    <a:pt x="179" y="32622"/>
                  </a:cubicBezTo>
                  <a:cubicBezTo>
                    <a:pt x="260" y="32573"/>
                    <a:pt x="227" y="32476"/>
                    <a:pt x="227" y="32379"/>
                  </a:cubicBezTo>
                  <a:close/>
                  <a:moveTo>
                    <a:pt x="6703" y="12369"/>
                  </a:moveTo>
                  <a:cubicBezTo>
                    <a:pt x="6573" y="12369"/>
                    <a:pt x="6768" y="12304"/>
                    <a:pt x="6703" y="12223"/>
                  </a:cubicBezTo>
                  <a:lnTo>
                    <a:pt x="6849" y="12223"/>
                  </a:lnTo>
                  <a:cubicBezTo>
                    <a:pt x="6865" y="12304"/>
                    <a:pt x="6816" y="12321"/>
                    <a:pt x="6800" y="12369"/>
                  </a:cubicBezTo>
                  <a:cubicBezTo>
                    <a:pt x="6752" y="12337"/>
                    <a:pt x="6703" y="12321"/>
                    <a:pt x="6703" y="12369"/>
                  </a:cubicBezTo>
                  <a:close/>
                  <a:moveTo>
                    <a:pt x="25110" y="9067"/>
                  </a:moveTo>
                  <a:cubicBezTo>
                    <a:pt x="25207" y="8921"/>
                    <a:pt x="24932" y="8710"/>
                    <a:pt x="25158" y="8662"/>
                  </a:cubicBezTo>
                  <a:cubicBezTo>
                    <a:pt x="25223" y="8759"/>
                    <a:pt x="25369" y="9050"/>
                    <a:pt x="25110" y="9067"/>
                  </a:cubicBezTo>
                  <a:close/>
                  <a:moveTo>
                    <a:pt x="22795" y="41266"/>
                  </a:moveTo>
                  <a:cubicBezTo>
                    <a:pt x="22730" y="41105"/>
                    <a:pt x="22730" y="40910"/>
                    <a:pt x="22795" y="40732"/>
                  </a:cubicBezTo>
                  <a:cubicBezTo>
                    <a:pt x="22892" y="40894"/>
                    <a:pt x="22892" y="41105"/>
                    <a:pt x="22795" y="41266"/>
                  </a:cubicBezTo>
                  <a:close/>
                  <a:moveTo>
                    <a:pt x="19298" y="67428"/>
                  </a:moveTo>
                  <a:cubicBezTo>
                    <a:pt x="19201" y="67428"/>
                    <a:pt x="19233" y="67347"/>
                    <a:pt x="19104" y="67363"/>
                  </a:cubicBezTo>
                  <a:cubicBezTo>
                    <a:pt x="19071" y="67266"/>
                    <a:pt x="19185" y="67250"/>
                    <a:pt x="19136" y="67136"/>
                  </a:cubicBezTo>
                  <a:cubicBezTo>
                    <a:pt x="19201" y="67136"/>
                    <a:pt x="19185" y="67201"/>
                    <a:pt x="19185" y="67234"/>
                  </a:cubicBezTo>
                  <a:cubicBezTo>
                    <a:pt x="19249" y="67234"/>
                    <a:pt x="19282" y="67234"/>
                    <a:pt x="19282" y="67201"/>
                  </a:cubicBezTo>
                  <a:cubicBezTo>
                    <a:pt x="19395" y="67217"/>
                    <a:pt x="19347" y="67412"/>
                    <a:pt x="19298" y="67428"/>
                  </a:cubicBezTo>
                  <a:close/>
                  <a:moveTo>
                    <a:pt x="17631" y="66003"/>
                  </a:moveTo>
                  <a:cubicBezTo>
                    <a:pt x="17533" y="65971"/>
                    <a:pt x="17533" y="65874"/>
                    <a:pt x="17533" y="65777"/>
                  </a:cubicBezTo>
                  <a:cubicBezTo>
                    <a:pt x="17679" y="65793"/>
                    <a:pt x="17679" y="65906"/>
                    <a:pt x="17744" y="65971"/>
                  </a:cubicBezTo>
                  <a:cubicBezTo>
                    <a:pt x="17679" y="65955"/>
                    <a:pt x="17647" y="65987"/>
                    <a:pt x="17631" y="66003"/>
                  </a:cubicBezTo>
                  <a:close/>
                  <a:moveTo>
                    <a:pt x="16157" y="64271"/>
                  </a:moveTo>
                  <a:cubicBezTo>
                    <a:pt x="16044" y="64239"/>
                    <a:pt x="15914" y="63963"/>
                    <a:pt x="16157" y="63980"/>
                  </a:cubicBezTo>
                  <a:cubicBezTo>
                    <a:pt x="16109" y="64109"/>
                    <a:pt x="16157" y="64109"/>
                    <a:pt x="16157" y="64271"/>
                  </a:cubicBezTo>
                  <a:close/>
                  <a:moveTo>
                    <a:pt x="20868" y="60402"/>
                  </a:moveTo>
                  <a:cubicBezTo>
                    <a:pt x="20804" y="60531"/>
                    <a:pt x="20674" y="60127"/>
                    <a:pt x="20868" y="60159"/>
                  </a:cubicBezTo>
                  <a:cubicBezTo>
                    <a:pt x="20868" y="60208"/>
                    <a:pt x="20820" y="60353"/>
                    <a:pt x="20868" y="60402"/>
                  </a:cubicBezTo>
                  <a:close/>
                  <a:moveTo>
                    <a:pt x="21095" y="59528"/>
                  </a:moveTo>
                  <a:cubicBezTo>
                    <a:pt x="20998" y="59560"/>
                    <a:pt x="20998" y="59350"/>
                    <a:pt x="20949" y="59463"/>
                  </a:cubicBezTo>
                  <a:cubicBezTo>
                    <a:pt x="20884" y="59430"/>
                    <a:pt x="20820" y="59139"/>
                    <a:pt x="20982" y="59155"/>
                  </a:cubicBezTo>
                  <a:cubicBezTo>
                    <a:pt x="20949" y="59333"/>
                    <a:pt x="21046" y="59414"/>
                    <a:pt x="21095" y="59528"/>
                  </a:cubicBezTo>
                  <a:close/>
                  <a:moveTo>
                    <a:pt x="5197" y="52939"/>
                  </a:moveTo>
                  <a:cubicBezTo>
                    <a:pt x="5052" y="52939"/>
                    <a:pt x="5084" y="52728"/>
                    <a:pt x="5149" y="52680"/>
                  </a:cubicBezTo>
                  <a:cubicBezTo>
                    <a:pt x="5327" y="52728"/>
                    <a:pt x="5214" y="52890"/>
                    <a:pt x="5197" y="52939"/>
                  </a:cubicBezTo>
                  <a:close/>
                  <a:moveTo>
                    <a:pt x="13858" y="51482"/>
                  </a:moveTo>
                  <a:cubicBezTo>
                    <a:pt x="13648" y="51498"/>
                    <a:pt x="13810" y="51336"/>
                    <a:pt x="13810" y="51271"/>
                  </a:cubicBezTo>
                  <a:cubicBezTo>
                    <a:pt x="13939" y="51271"/>
                    <a:pt x="13923" y="51433"/>
                    <a:pt x="13858" y="51466"/>
                  </a:cubicBezTo>
                  <a:close/>
                  <a:moveTo>
                    <a:pt x="13632" y="47548"/>
                  </a:moveTo>
                  <a:cubicBezTo>
                    <a:pt x="13810" y="47515"/>
                    <a:pt x="13664" y="47726"/>
                    <a:pt x="13778" y="47758"/>
                  </a:cubicBezTo>
                  <a:cubicBezTo>
                    <a:pt x="13842" y="47726"/>
                    <a:pt x="13745" y="47661"/>
                    <a:pt x="13810" y="47580"/>
                  </a:cubicBezTo>
                  <a:cubicBezTo>
                    <a:pt x="13324" y="47240"/>
                    <a:pt x="13648" y="46593"/>
                    <a:pt x="13599" y="46107"/>
                  </a:cubicBezTo>
                  <a:cubicBezTo>
                    <a:pt x="13551" y="45702"/>
                    <a:pt x="13324" y="45362"/>
                    <a:pt x="13373" y="45071"/>
                  </a:cubicBezTo>
                  <a:cubicBezTo>
                    <a:pt x="13421" y="45039"/>
                    <a:pt x="13421" y="44990"/>
                    <a:pt x="13519" y="45006"/>
                  </a:cubicBezTo>
                  <a:cubicBezTo>
                    <a:pt x="13389" y="44893"/>
                    <a:pt x="13551" y="44747"/>
                    <a:pt x="13519" y="44601"/>
                  </a:cubicBezTo>
                  <a:cubicBezTo>
                    <a:pt x="13664" y="44553"/>
                    <a:pt x="13632" y="44634"/>
                    <a:pt x="13599" y="44456"/>
                  </a:cubicBezTo>
                  <a:cubicBezTo>
                    <a:pt x="13697" y="44520"/>
                    <a:pt x="13729" y="44456"/>
                    <a:pt x="13842" y="44456"/>
                  </a:cubicBezTo>
                  <a:cubicBezTo>
                    <a:pt x="13875" y="44553"/>
                    <a:pt x="13745" y="44537"/>
                    <a:pt x="13697" y="44569"/>
                  </a:cubicBezTo>
                  <a:cubicBezTo>
                    <a:pt x="13778" y="44634"/>
                    <a:pt x="13858" y="44666"/>
                    <a:pt x="13939" y="44699"/>
                  </a:cubicBezTo>
                  <a:cubicBezTo>
                    <a:pt x="13907" y="44763"/>
                    <a:pt x="13794" y="44779"/>
                    <a:pt x="13761" y="44828"/>
                  </a:cubicBezTo>
                  <a:cubicBezTo>
                    <a:pt x="13778" y="44893"/>
                    <a:pt x="13891" y="44893"/>
                    <a:pt x="13907" y="44974"/>
                  </a:cubicBezTo>
                  <a:cubicBezTo>
                    <a:pt x="14069" y="44893"/>
                    <a:pt x="13907" y="44650"/>
                    <a:pt x="14134" y="44569"/>
                  </a:cubicBezTo>
                  <a:cubicBezTo>
                    <a:pt x="14166" y="44731"/>
                    <a:pt x="14020" y="44763"/>
                    <a:pt x="14053" y="44925"/>
                  </a:cubicBezTo>
                  <a:cubicBezTo>
                    <a:pt x="14118" y="44844"/>
                    <a:pt x="14150" y="44731"/>
                    <a:pt x="14182" y="44634"/>
                  </a:cubicBezTo>
                  <a:cubicBezTo>
                    <a:pt x="14004" y="44342"/>
                    <a:pt x="13551" y="44391"/>
                    <a:pt x="13502" y="44067"/>
                  </a:cubicBezTo>
                  <a:cubicBezTo>
                    <a:pt x="13389" y="44083"/>
                    <a:pt x="13389" y="44197"/>
                    <a:pt x="13357" y="44261"/>
                  </a:cubicBezTo>
                  <a:cubicBezTo>
                    <a:pt x="13114" y="44019"/>
                    <a:pt x="13405" y="43776"/>
                    <a:pt x="13162" y="43598"/>
                  </a:cubicBezTo>
                  <a:cubicBezTo>
                    <a:pt x="13211" y="43549"/>
                    <a:pt x="13195" y="43468"/>
                    <a:pt x="13292" y="43468"/>
                  </a:cubicBezTo>
                  <a:cubicBezTo>
                    <a:pt x="13259" y="43371"/>
                    <a:pt x="13065" y="43161"/>
                    <a:pt x="13243" y="43128"/>
                  </a:cubicBezTo>
                  <a:cubicBezTo>
                    <a:pt x="13243" y="43063"/>
                    <a:pt x="13081" y="43112"/>
                    <a:pt x="13098" y="43031"/>
                  </a:cubicBezTo>
                  <a:cubicBezTo>
                    <a:pt x="13405" y="42804"/>
                    <a:pt x="12952" y="42351"/>
                    <a:pt x="13179" y="42124"/>
                  </a:cubicBezTo>
                  <a:cubicBezTo>
                    <a:pt x="12952" y="41963"/>
                    <a:pt x="12984" y="41558"/>
                    <a:pt x="13065" y="41412"/>
                  </a:cubicBezTo>
                  <a:cubicBezTo>
                    <a:pt x="12693" y="41250"/>
                    <a:pt x="12822" y="40619"/>
                    <a:pt x="13033" y="40376"/>
                  </a:cubicBezTo>
                  <a:cubicBezTo>
                    <a:pt x="13017" y="40117"/>
                    <a:pt x="12887" y="40149"/>
                    <a:pt x="12887" y="39907"/>
                  </a:cubicBezTo>
                  <a:cubicBezTo>
                    <a:pt x="12871" y="39971"/>
                    <a:pt x="12709" y="40117"/>
                    <a:pt x="12790" y="40149"/>
                  </a:cubicBezTo>
                  <a:cubicBezTo>
                    <a:pt x="12612" y="40149"/>
                    <a:pt x="12644" y="39971"/>
                    <a:pt x="12644" y="39745"/>
                  </a:cubicBezTo>
                  <a:cubicBezTo>
                    <a:pt x="12644" y="39745"/>
                    <a:pt x="12693" y="39777"/>
                    <a:pt x="12693" y="39809"/>
                  </a:cubicBezTo>
                  <a:cubicBezTo>
                    <a:pt x="12758" y="39469"/>
                    <a:pt x="12207" y="38790"/>
                    <a:pt x="12806" y="38385"/>
                  </a:cubicBezTo>
                  <a:cubicBezTo>
                    <a:pt x="12790" y="38514"/>
                    <a:pt x="12822" y="38628"/>
                    <a:pt x="12903" y="38725"/>
                  </a:cubicBezTo>
                  <a:cubicBezTo>
                    <a:pt x="12822" y="38644"/>
                    <a:pt x="13049" y="38272"/>
                    <a:pt x="12758" y="38223"/>
                  </a:cubicBezTo>
                  <a:cubicBezTo>
                    <a:pt x="12725" y="38126"/>
                    <a:pt x="12806" y="38077"/>
                    <a:pt x="12887" y="38045"/>
                  </a:cubicBezTo>
                  <a:cubicBezTo>
                    <a:pt x="13000" y="38045"/>
                    <a:pt x="13114" y="38077"/>
                    <a:pt x="13098" y="38191"/>
                  </a:cubicBezTo>
                  <a:cubicBezTo>
                    <a:pt x="13211" y="38191"/>
                    <a:pt x="13065" y="38029"/>
                    <a:pt x="13227" y="38077"/>
                  </a:cubicBezTo>
                  <a:cubicBezTo>
                    <a:pt x="13243" y="38304"/>
                    <a:pt x="13130" y="38433"/>
                    <a:pt x="13146" y="38660"/>
                  </a:cubicBezTo>
                  <a:cubicBezTo>
                    <a:pt x="13243" y="38579"/>
                    <a:pt x="13292" y="38433"/>
                    <a:pt x="13292" y="38223"/>
                  </a:cubicBezTo>
                  <a:cubicBezTo>
                    <a:pt x="13535" y="38611"/>
                    <a:pt x="13616" y="39097"/>
                    <a:pt x="13502" y="39550"/>
                  </a:cubicBezTo>
                  <a:cubicBezTo>
                    <a:pt x="13729" y="39550"/>
                    <a:pt x="13664" y="39356"/>
                    <a:pt x="13842" y="39324"/>
                  </a:cubicBezTo>
                  <a:cubicBezTo>
                    <a:pt x="13745" y="39680"/>
                    <a:pt x="14037" y="39923"/>
                    <a:pt x="13956" y="40149"/>
                  </a:cubicBezTo>
                  <a:lnTo>
                    <a:pt x="13858" y="40149"/>
                  </a:lnTo>
                  <a:cubicBezTo>
                    <a:pt x="13761" y="40182"/>
                    <a:pt x="13761" y="40117"/>
                    <a:pt x="13761" y="40052"/>
                  </a:cubicBezTo>
                  <a:cubicBezTo>
                    <a:pt x="13616" y="40117"/>
                    <a:pt x="13794" y="40230"/>
                    <a:pt x="13956" y="40198"/>
                  </a:cubicBezTo>
                  <a:cubicBezTo>
                    <a:pt x="13956" y="40295"/>
                    <a:pt x="14053" y="40360"/>
                    <a:pt x="14020" y="40489"/>
                  </a:cubicBezTo>
                  <a:cubicBezTo>
                    <a:pt x="13907" y="40489"/>
                    <a:pt x="13907" y="40408"/>
                    <a:pt x="13923" y="40328"/>
                  </a:cubicBezTo>
                  <a:cubicBezTo>
                    <a:pt x="13713" y="40425"/>
                    <a:pt x="13972" y="40667"/>
                    <a:pt x="14069" y="40829"/>
                  </a:cubicBezTo>
                  <a:cubicBezTo>
                    <a:pt x="14150" y="40943"/>
                    <a:pt x="13907" y="40846"/>
                    <a:pt x="13923" y="40927"/>
                  </a:cubicBezTo>
                  <a:cubicBezTo>
                    <a:pt x="14020" y="41056"/>
                    <a:pt x="14069" y="41785"/>
                    <a:pt x="13907" y="41946"/>
                  </a:cubicBezTo>
                  <a:cubicBezTo>
                    <a:pt x="13972" y="42027"/>
                    <a:pt x="14004" y="42044"/>
                    <a:pt x="14150" y="42011"/>
                  </a:cubicBezTo>
                  <a:cubicBezTo>
                    <a:pt x="14182" y="42124"/>
                    <a:pt x="14134" y="42189"/>
                    <a:pt x="14004" y="42205"/>
                  </a:cubicBezTo>
                  <a:cubicBezTo>
                    <a:pt x="14247" y="42335"/>
                    <a:pt x="14053" y="42545"/>
                    <a:pt x="13972" y="42707"/>
                  </a:cubicBezTo>
                  <a:cubicBezTo>
                    <a:pt x="13972" y="42837"/>
                    <a:pt x="14118" y="42643"/>
                    <a:pt x="14118" y="42740"/>
                  </a:cubicBezTo>
                  <a:cubicBezTo>
                    <a:pt x="14101" y="42853"/>
                    <a:pt x="14085" y="42788"/>
                    <a:pt x="14020" y="42772"/>
                  </a:cubicBezTo>
                  <a:cubicBezTo>
                    <a:pt x="14020" y="42902"/>
                    <a:pt x="14215" y="42869"/>
                    <a:pt x="14166" y="43047"/>
                  </a:cubicBezTo>
                  <a:cubicBezTo>
                    <a:pt x="14020" y="43015"/>
                    <a:pt x="13875" y="42999"/>
                    <a:pt x="13729" y="43015"/>
                  </a:cubicBezTo>
                  <a:cubicBezTo>
                    <a:pt x="13729" y="43096"/>
                    <a:pt x="13939" y="43015"/>
                    <a:pt x="14020" y="43047"/>
                  </a:cubicBezTo>
                  <a:cubicBezTo>
                    <a:pt x="14069" y="43193"/>
                    <a:pt x="13891" y="43177"/>
                    <a:pt x="13891" y="43274"/>
                  </a:cubicBezTo>
                  <a:cubicBezTo>
                    <a:pt x="14085" y="43225"/>
                    <a:pt x="14425" y="43452"/>
                    <a:pt x="14085" y="43549"/>
                  </a:cubicBezTo>
                  <a:cubicBezTo>
                    <a:pt x="14053" y="43436"/>
                    <a:pt x="14134" y="43403"/>
                    <a:pt x="14182" y="43339"/>
                  </a:cubicBezTo>
                  <a:cubicBezTo>
                    <a:pt x="14053" y="43339"/>
                    <a:pt x="14037" y="43403"/>
                    <a:pt x="13939" y="43339"/>
                  </a:cubicBezTo>
                  <a:cubicBezTo>
                    <a:pt x="14069" y="43501"/>
                    <a:pt x="13956" y="43517"/>
                    <a:pt x="13891" y="43679"/>
                  </a:cubicBezTo>
                  <a:cubicBezTo>
                    <a:pt x="14037" y="43743"/>
                    <a:pt x="14198" y="43743"/>
                    <a:pt x="14328" y="43679"/>
                  </a:cubicBezTo>
                  <a:cubicBezTo>
                    <a:pt x="14263" y="43792"/>
                    <a:pt x="14231" y="43921"/>
                    <a:pt x="14150" y="44019"/>
                  </a:cubicBezTo>
                  <a:cubicBezTo>
                    <a:pt x="14020" y="44019"/>
                    <a:pt x="14053" y="43905"/>
                    <a:pt x="14053" y="43824"/>
                  </a:cubicBezTo>
                  <a:cubicBezTo>
                    <a:pt x="14037" y="43760"/>
                    <a:pt x="13875" y="43873"/>
                    <a:pt x="13810" y="43889"/>
                  </a:cubicBezTo>
                  <a:cubicBezTo>
                    <a:pt x="13842" y="43970"/>
                    <a:pt x="13875" y="43841"/>
                    <a:pt x="13956" y="43921"/>
                  </a:cubicBezTo>
                  <a:cubicBezTo>
                    <a:pt x="13939" y="44002"/>
                    <a:pt x="13875" y="44051"/>
                    <a:pt x="13907" y="44164"/>
                  </a:cubicBezTo>
                  <a:cubicBezTo>
                    <a:pt x="13810" y="44213"/>
                    <a:pt x="13842" y="44164"/>
                    <a:pt x="13713" y="44164"/>
                  </a:cubicBezTo>
                  <a:cubicBezTo>
                    <a:pt x="13858" y="44359"/>
                    <a:pt x="14198" y="44261"/>
                    <a:pt x="14150" y="44488"/>
                  </a:cubicBezTo>
                  <a:cubicBezTo>
                    <a:pt x="14215" y="44472"/>
                    <a:pt x="14247" y="44440"/>
                    <a:pt x="14247" y="44391"/>
                  </a:cubicBezTo>
                  <a:cubicBezTo>
                    <a:pt x="14652" y="44747"/>
                    <a:pt x="14101" y="45298"/>
                    <a:pt x="14425" y="45605"/>
                  </a:cubicBezTo>
                  <a:cubicBezTo>
                    <a:pt x="14312" y="45702"/>
                    <a:pt x="14263" y="45637"/>
                    <a:pt x="14377" y="45767"/>
                  </a:cubicBezTo>
                  <a:cubicBezTo>
                    <a:pt x="14134" y="45832"/>
                    <a:pt x="14053" y="45686"/>
                    <a:pt x="13939" y="45573"/>
                  </a:cubicBezTo>
                  <a:cubicBezTo>
                    <a:pt x="14037" y="45557"/>
                    <a:pt x="14069" y="45589"/>
                    <a:pt x="14134" y="45589"/>
                  </a:cubicBezTo>
                  <a:cubicBezTo>
                    <a:pt x="14166" y="45427"/>
                    <a:pt x="14377" y="45168"/>
                    <a:pt x="14118" y="44958"/>
                  </a:cubicBezTo>
                  <a:cubicBezTo>
                    <a:pt x="14134" y="45265"/>
                    <a:pt x="13956" y="45443"/>
                    <a:pt x="13939" y="45702"/>
                  </a:cubicBezTo>
                  <a:cubicBezTo>
                    <a:pt x="13794" y="45670"/>
                    <a:pt x="13810" y="45686"/>
                    <a:pt x="13697" y="45735"/>
                  </a:cubicBezTo>
                  <a:cubicBezTo>
                    <a:pt x="13745" y="45848"/>
                    <a:pt x="13972" y="45637"/>
                    <a:pt x="14037" y="45767"/>
                  </a:cubicBezTo>
                  <a:cubicBezTo>
                    <a:pt x="13907" y="45816"/>
                    <a:pt x="14134" y="46042"/>
                    <a:pt x="13956" y="46204"/>
                  </a:cubicBezTo>
                  <a:cubicBezTo>
                    <a:pt x="13972" y="46253"/>
                    <a:pt x="14037" y="46204"/>
                    <a:pt x="14053" y="46172"/>
                  </a:cubicBezTo>
                  <a:cubicBezTo>
                    <a:pt x="14166" y="46220"/>
                    <a:pt x="13907" y="46285"/>
                    <a:pt x="13956" y="46398"/>
                  </a:cubicBezTo>
                  <a:cubicBezTo>
                    <a:pt x="14004" y="46382"/>
                    <a:pt x="14037" y="46350"/>
                    <a:pt x="14053" y="46301"/>
                  </a:cubicBezTo>
                  <a:cubicBezTo>
                    <a:pt x="14198" y="46317"/>
                    <a:pt x="14004" y="46382"/>
                    <a:pt x="14053" y="46431"/>
                  </a:cubicBezTo>
                  <a:cubicBezTo>
                    <a:pt x="14101" y="46431"/>
                    <a:pt x="14085" y="46398"/>
                    <a:pt x="14101" y="46366"/>
                  </a:cubicBezTo>
                  <a:cubicBezTo>
                    <a:pt x="14231" y="46366"/>
                    <a:pt x="14150" y="46544"/>
                    <a:pt x="14247" y="46576"/>
                  </a:cubicBezTo>
                  <a:cubicBezTo>
                    <a:pt x="14150" y="46625"/>
                    <a:pt x="14004" y="46738"/>
                    <a:pt x="14198" y="46803"/>
                  </a:cubicBezTo>
                  <a:cubicBezTo>
                    <a:pt x="14037" y="47240"/>
                    <a:pt x="13972" y="47726"/>
                    <a:pt x="14004" y="48179"/>
                  </a:cubicBezTo>
                  <a:lnTo>
                    <a:pt x="13858" y="48179"/>
                  </a:lnTo>
                  <a:cubicBezTo>
                    <a:pt x="14053" y="48503"/>
                    <a:pt x="13939" y="48794"/>
                    <a:pt x="13972" y="49118"/>
                  </a:cubicBezTo>
                  <a:cubicBezTo>
                    <a:pt x="13616" y="48891"/>
                    <a:pt x="13875" y="48487"/>
                    <a:pt x="13810" y="48114"/>
                  </a:cubicBezTo>
                  <a:cubicBezTo>
                    <a:pt x="13745" y="47920"/>
                    <a:pt x="13551" y="47758"/>
                    <a:pt x="13632" y="47548"/>
                  </a:cubicBezTo>
                  <a:close/>
                  <a:moveTo>
                    <a:pt x="13972" y="50138"/>
                  </a:moveTo>
                  <a:cubicBezTo>
                    <a:pt x="13599" y="49911"/>
                    <a:pt x="13907" y="49458"/>
                    <a:pt x="13810" y="49118"/>
                  </a:cubicBezTo>
                  <a:cubicBezTo>
                    <a:pt x="14101" y="49345"/>
                    <a:pt x="13956" y="49863"/>
                    <a:pt x="13972" y="50122"/>
                  </a:cubicBezTo>
                  <a:close/>
                  <a:moveTo>
                    <a:pt x="21807" y="48228"/>
                  </a:moveTo>
                  <a:cubicBezTo>
                    <a:pt x="21597" y="48131"/>
                    <a:pt x="21710" y="48001"/>
                    <a:pt x="21645" y="47791"/>
                  </a:cubicBezTo>
                  <a:cubicBezTo>
                    <a:pt x="21759" y="47888"/>
                    <a:pt x="21921" y="48098"/>
                    <a:pt x="21807" y="48228"/>
                  </a:cubicBezTo>
                  <a:close/>
                  <a:moveTo>
                    <a:pt x="13421" y="44666"/>
                  </a:moveTo>
                  <a:cubicBezTo>
                    <a:pt x="13292" y="44682"/>
                    <a:pt x="13259" y="44618"/>
                    <a:pt x="13276" y="44537"/>
                  </a:cubicBezTo>
                  <a:lnTo>
                    <a:pt x="13421" y="44537"/>
                  </a:lnTo>
                  <a:cubicBezTo>
                    <a:pt x="13421" y="44569"/>
                    <a:pt x="13421" y="44618"/>
                    <a:pt x="13421" y="44666"/>
                  </a:cubicBezTo>
                  <a:close/>
                  <a:moveTo>
                    <a:pt x="23297" y="44326"/>
                  </a:moveTo>
                  <a:cubicBezTo>
                    <a:pt x="23167" y="44245"/>
                    <a:pt x="23297" y="44083"/>
                    <a:pt x="23297" y="43986"/>
                  </a:cubicBezTo>
                  <a:cubicBezTo>
                    <a:pt x="23410" y="44051"/>
                    <a:pt x="23329" y="44245"/>
                    <a:pt x="23297" y="44326"/>
                  </a:cubicBezTo>
                  <a:close/>
                  <a:moveTo>
                    <a:pt x="14037" y="44294"/>
                  </a:moveTo>
                  <a:cubicBezTo>
                    <a:pt x="14037" y="44197"/>
                    <a:pt x="14296" y="44213"/>
                    <a:pt x="14360" y="44245"/>
                  </a:cubicBezTo>
                  <a:cubicBezTo>
                    <a:pt x="14328" y="44375"/>
                    <a:pt x="14182" y="44278"/>
                    <a:pt x="14037" y="44278"/>
                  </a:cubicBezTo>
                  <a:close/>
                  <a:moveTo>
                    <a:pt x="14085" y="44180"/>
                  </a:moveTo>
                  <a:cubicBezTo>
                    <a:pt x="14020" y="44180"/>
                    <a:pt x="14037" y="44132"/>
                    <a:pt x="14037" y="44083"/>
                  </a:cubicBezTo>
                  <a:cubicBezTo>
                    <a:pt x="14166" y="44116"/>
                    <a:pt x="14150" y="44035"/>
                    <a:pt x="14263" y="44051"/>
                  </a:cubicBezTo>
                  <a:cubicBezTo>
                    <a:pt x="14263" y="44132"/>
                    <a:pt x="14134" y="44132"/>
                    <a:pt x="14085" y="44180"/>
                  </a:cubicBezTo>
                  <a:close/>
                  <a:moveTo>
                    <a:pt x="22422" y="44067"/>
                  </a:moveTo>
                  <a:cubicBezTo>
                    <a:pt x="22325" y="44035"/>
                    <a:pt x="22261" y="43841"/>
                    <a:pt x="22471" y="43857"/>
                  </a:cubicBezTo>
                  <a:cubicBezTo>
                    <a:pt x="22503" y="43954"/>
                    <a:pt x="22422" y="43986"/>
                    <a:pt x="22439" y="44067"/>
                  </a:cubicBezTo>
                  <a:close/>
                  <a:moveTo>
                    <a:pt x="22940" y="43015"/>
                  </a:moveTo>
                  <a:cubicBezTo>
                    <a:pt x="22957" y="42934"/>
                    <a:pt x="23021" y="42837"/>
                    <a:pt x="22940" y="42788"/>
                  </a:cubicBezTo>
                  <a:cubicBezTo>
                    <a:pt x="22989" y="42691"/>
                    <a:pt x="23232" y="43031"/>
                    <a:pt x="22940" y="43015"/>
                  </a:cubicBezTo>
                  <a:close/>
                  <a:moveTo>
                    <a:pt x="12466" y="43063"/>
                  </a:moveTo>
                  <a:cubicBezTo>
                    <a:pt x="12304" y="43047"/>
                    <a:pt x="12385" y="42902"/>
                    <a:pt x="12418" y="42821"/>
                  </a:cubicBezTo>
                  <a:cubicBezTo>
                    <a:pt x="12596" y="42853"/>
                    <a:pt x="12450" y="42966"/>
                    <a:pt x="12466" y="43063"/>
                  </a:cubicBezTo>
                  <a:close/>
                  <a:moveTo>
                    <a:pt x="23361" y="42869"/>
                  </a:moveTo>
                  <a:cubicBezTo>
                    <a:pt x="23167" y="42869"/>
                    <a:pt x="23345" y="42610"/>
                    <a:pt x="23216" y="42578"/>
                  </a:cubicBezTo>
                  <a:cubicBezTo>
                    <a:pt x="23216" y="42464"/>
                    <a:pt x="23426" y="42626"/>
                    <a:pt x="23410" y="42545"/>
                  </a:cubicBezTo>
                  <a:cubicBezTo>
                    <a:pt x="23442" y="42626"/>
                    <a:pt x="23378" y="42756"/>
                    <a:pt x="23361" y="42869"/>
                  </a:cubicBezTo>
                  <a:close/>
                  <a:moveTo>
                    <a:pt x="3433" y="42481"/>
                  </a:moveTo>
                  <a:cubicBezTo>
                    <a:pt x="3336" y="42481"/>
                    <a:pt x="3336" y="42400"/>
                    <a:pt x="3239" y="42384"/>
                  </a:cubicBezTo>
                  <a:cubicBezTo>
                    <a:pt x="3255" y="42335"/>
                    <a:pt x="3384" y="42351"/>
                    <a:pt x="3319" y="42254"/>
                  </a:cubicBezTo>
                  <a:cubicBezTo>
                    <a:pt x="3465" y="42254"/>
                    <a:pt x="3417" y="42384"/>
                    <a:pt x="3433" y="42481"/>
                  </a:cubicBezTo>
                  <a:close/>
                  <a:moveTo>
                    <a:pt x="3530" y="42157"/>
                  </a:moveTo>
                  <a:cubicBezTo>
                    <a:pt x="3498" y="42011"/>
                    <a:pt x="3400" y="41882"/>
                    <a:pt x="3465" y="41720"/>
                  </a:cubicBezTo>
                  <a:cubicBezTo>
                    <a:pt x="3659" y="41768"/>
                    <a:pt x="3530" y="42027"/>
                    <a:pt x="3530" y="42157"/>
                  </a:cubicBezTo>
                  <a:close/>
                  <a:moveTo>
                    <a:pt x="2316" y="42060"/>
                  </a:moveTo>
                  <a:cubicBezTo>
                    <a:pt x="2413" y="41979"/>
                    <a:pt x="2267" y="41865"/>
                    <a:pt x="2364" y="41833"/>
                  </a:cubicBezTo>
                  <a:cubicBezTo>
                    <a:pt x="2542" y="41801"/>
                    <a:pt x="2494" y="42108"/>
                    <a:pt x="2316" y="42060"/>
                  </a:cubicBezTo>
                  <a:close/>
                  <a:moveTo>
                    <a:pt x="3368" y="42011"/>
                  </a:moveTo>
                  <a:cubicBezTo>
                    <a:pt x="3255" y="41995"/>
                    <a:pt x="3174" y="41882"/>
                    <a:pt x="3271" y="41817"/>
                  </a:cubicBezTo>
                  <a:cubicBezTo>
                    <a:pt x="3336" y="41865"/>
                    <a:pt x="3465" y="41963"/>
                    <a:pt x="3368" y="42011"/>
                  </a:cubicBezTo>
                  <a:close/>
                  <a:moveTo>
                    <a:pt x="3417" y="41477"/>
                  </a:moveTo>
                  <a:cubicBezTo>
                    <a:pt x="3303" y="41412"/>
                    <a:pt x="3239" y="41315"/>
                    <a:pt x="3303" y="41218"/>
                  </a:cubicBezTo>
                  <a:cubicBezTo>
                    <a:pt x="3417" y="41218"/>
                    <a:pt x="3336" y="41331"/>
                    <a:pt x="3352" y="41380"/>
                  </a:cubicBezTo>
                  <a:cubicBezTo>
                    <a:pt x="3465" y="41380"/>
                    <a:pt x="3384" y="41266"/>
                    <a:pt x="3400" y="41218"/>
                  </a:cubicBezTo>
                  <a:cubicBezTo>
                    <a:pt x="3546" y="41299"/>
                    <a:pt x="3449" y="41364"/>
                    <a:pt x="3417" y="41477"/>
                  </a:cubicBezTo>
                  <a:close/>
                  <a:moveTo>
                    <a:pt x="3093" y="40376"/>
                  </a:moveTo>
                  <a:cubicBezTo>
                    <a:pt x="2866" y="40344"/>
                    <a:pt x="3093" y="40101"/>
                    <a:pt x="2996" y="40036"/>
                  </a:cubicBezTo>
                  <a:cubicBezTo>
                    <a:pt x="3174" y="40117"/>
                    <a:pt x="3012" y="40230"/>
                    <a:pt x="3093" y="40376"/>
                  </a:cubicBezTo>
                  <a:close/>
                  <a:moveTo>
                    <a:pt x="3287" y="40230"/>
                  </a:moveTo>
                  <a:cubicBezTo>
                    <a:pt x="3190" y="40198"/>
                    <a:pt x="3222" y="39971"/>
                    <a:pt x="3287" y="39939"/>
                  </a:cubicBezTo>
                  <a:cubicBezTo>
                    <a:pt x="3400" y="39923"/>
                    <a:pt x="3271" y="40085"/>
                    <a:pt x="3433" y="40036"/>
                  </a:cubicBezTo>
                  <a:cubicBezTo>
                    <a:pt x="3368" y="40085"/>
                    <a:pt x="3319" y="40166"/>
                    <a:pt x="3287" y="40230"/>
                  </a:cubicBezTo>
                  <a:close/>
                  <a:moveTo>
                    <a:pt x="12547" y="40036"/>
                  </a:moveTo>
                  <a:cubicBezTo>
                    <a:pt x="12385" y="39826"/>
                    <a:pt x="12288" y="39583"/>
                    <a:pt x="12240" y="39340"/>
                  </a:cubicBezTo>
                  <a:cubicBezTo>
                    <a:pt x="12337" y="39340"/>
                    <a:pt x="12240" y="39486"/>
                    <a:pt x="12450" y="39437"/>
                  </a:cubicBezTo>
                  <a:cubicBezTo>
                    <a:pt x="12418" y="39680"/>
                    <a:pt x="12531" y="39826"/>
                    <a:pt x="12547" y="40036"/>
                  </a:cubicBezTo>
                  <a:close/>
                  <a:moveTo>
                    <a:pt x="3093" y="40004"/>
                  </a:moveTo>
                  <a:cubicBezTo>
                    <a:pt x="3028" y="39939"/>
                    <a:pt x="2801" y="39648"/>
                    <a:pt x="3077" y="39567"/>
                  </a:cubicBezTo>
                  <a:cubicBezTo>
                    <a:pt x="2963" y="39680"/>
                    <a:pt x="3093" y="39858"/>
                    <a:pt x="3093" y="40004"/>
                  </a:cubicBezTo>
                  <a:close/>
                  <a:moveTo>
                    <a:pt x="3465" y="39826"/>
                  </a:moveTo>
                  <a:cubicBezTo>
                    <a:pt x="3352" y="39826"/>
                    <a:pt x="3239" y="39712"/>
                    <a:pt x="3319" y="39664"/>
                  </a:cubicBezTo>
                  <a:cubicBezTo>
                    <a:pt x="3400" y="39696"/>
                    <a:pt x="3481" y="39729"/>
                    <a:pt x="3465" y="39826"/>
                  </a:cubicBezTo>
                  <a:close/>
                  <a:moveTo>
                    <a:pt x="3271" y="39664"/>
                  </a:moveTo>
                  <a:cubicBezTo>
                    <a:pt x="3190" y="39550"/>
                    <a:pt x="3239" y="39340"/>
                    <a:pt x="3206" y="39162"/>
                  </a:cubicBezTo>
                  <a:cubicBezTo>
                    <a:pt x="3449" y="39227"/>
                    <a:pt x="3174" y="39502"/>
                    <a:pt x="3449" y="39502"/>
                  </a:cubicBezTo>
                  <a:cubicBezTo>
                    <a:pt x="3481" y="39567"/>
                    <a:pt x="3417" y="39583"/>
                    <a:pt x="3417" y="39631"/>
                  </a:cubicBezTo>
                  <a:cubicBezTo>
                    <a:pt x="3368" y="39583"/>
                    <a:pt x="3239" y="39518"/>
                    <a:pt x="3271" y="39664"/>
                  </a:cubicBezTo>
                  <a:close/>
                  <a:moveTo>
                    <a:pt x="22924" y="38709"/>
                  </a:moveTo>
                  <a:cubicBezTo>
                    <a:pt x="22762" y="38757"/>
                    <a:pt x="22860" y="38611"/>
                    <a:pt x="22827" y="38547"/>
                  </a:cubicBezTo>
                  <a:cubicBezTo>
                    <a:pt x="23005" y="38531"/>
                    <a:pt x="23005" y="38660"/>
                    <a:pt x="22940" y="38709"/>
                  </a:cubicBezTo>
                  <a:close/>
                  <a:moveTo>
                    <a:pt x="3303" y="38822"/>
                  </a:moveTo>
                  <a:cubicBezTo>
                    <a:pt x="3206" y="38563"/>
                    <a:pt x="3271" y="38223"/>
                    <a:pt x="3141" y="37818"/>
                  </a:cubicBezTo>
                  <a:cubicBezTo>
                    <a:pt x="2931" y="37834"/>
                    <a:pt x="3174" y="37980"/>
                    <a:pt x="3044" y="38045"/>
                  </a:cubicBezTo>
                  <a:cubicBezTo>
                    <a:pt x="2882" y="38045"/>
                    <a:pt x="2963" y="37851"/>
                    <a:pt x="2947" y="37753"/>
                  </a:cubicBezTo>
                  <a:cubicBezTo>
                    <a:pt x="3109" y="37673"/>
                    <a:pt x="3174" y="37802"/>
                    <a:pt x="3368" y="37753"/>
                  </a:cubicBezTo>
                  <a:cubicBezTo>
                    <a:pt x="3352" y="38158"/>
                    <a:pt x="3498" y="38433"/>
                    <a:pt x="3303" y="38822"/>
                  </a:cubicBezTo>
                  <a:close/>
                  <a:moveTo>
                    <a:pt x="13179" y="38045"/>
                  </a:moveTo>
                  <a:cubicBezTo>
                    <a:pt x="12936" y="38045"/>
                    <a:pt x="12984" y="37851"/>
                    <a:pt x="12968" y="37673"/>
                  </a:cubicBezTo>
                  <a:cubicBezTo>
                    <a:pt x="13227" y="37705"/>
                    <a:pt x="13179" y="37915"/>
                    <a:pt x="13179" y="38045"/>
                  </a:cubicBezTo>
                  <a:close/>
                  <a:moveTo>
                    <a:pt x="12774" y="37608"/>
                  </a:moveTo>
                  <a:cubicBezTo>
                    <a:pt x="12547" y="37608"/>
                    <a:pt x="12758" y="37090"/>
                    <a:pt x="12725" y="37478"/>
                  </a:cubicBezTo>
                  <a:cubicBezTo>
                    <a:pt x="12774" y="37511"/>
                    <a:pt x="12790" y="37559"/>
                    <a:pt x="12790" y="37624"/>
                  </a:cubicBezTo>
                  <a:close/>
                  <a:moveTo>
                    <a:pt x="3028" y="37316"/>
                  </a:moveTo>
                  <a:cubicBezTo>
                    <a:pt x="2850" y="37349"/>
                    <a:pt x="2963" y="37154"/>
                    <a:pt x="2931" y="37090"/>
                  </a:cubicBezTo>
                  <a:cubicBezTo>
                    <a:pt x="3060" y="37138"/>
                    <a:pt x="2980" y="37171"/>
                    <a:pt x="3028" y="37316"/>
                  </a:cubicBezTo>
                  <a:close/>
                  <a:moveTo>
                    <a:pt x="3174" y="37041"/>
                  </a:moveTo>
                  <a:cubicBezTo>
                    <a:pt x="3060" y="37041"/>
                    <a:pt x="2980" y="36976"/>
                    <a:pt x="2963" y="36879"/>
                  </a:cubicBezTo>
                  <a:cubicBezTo>
                    <a:pt x="3028" y="36912"/>
                    <a:pt x="3093" y="36928"/>
                    <a:pt x="3174" y="36912"/>
                  </a:cubicBezTo>
                  <a:cubicBezTo>
                    <a:pt x="3174" y="36960"/>
                    <a:pt x="3174" y="37009"/>
                    <a:pt x="3174" y="37041"/>
                  </a:cubicBezTo>
                  <a:close/>
                  <a:moveTo>
                    <a:pt x="2623" y="36248"/>
                  </a:moveTo>
                  <a:cubicBezTo>
                    <a:pt x="2575" y="36248"/>
                    <a:pt x="2461" y="36118"/>
                    <a:pt x="2575" y="36118"/>
                  </a:cubicBezTo>
                  <a:cubicBezTo>
                    <a:pt x="2575" y="36086"/>
                    <a:pt x="2510" y="36086"/>
                    <a:pt x="2478" y="36086"/>
                  </a:cubicBezTo>
                  <a:cubicBezTo>
                    <a:pt x="2510" y="35989"/>
                    <a:pt x="2542" y="36037"/>
                    <a:pt x="2656" y="36037"/>
                  </a:cubicBezTo>
                  <a:cubicBezTo>
                    <a:pt x="2704" y="36151"/>
                    <a:pt x="2591" y="36151"/>
                    <a:pt x="2623" y="36248"/>
                  </a:cubicBezTo>
                  <a:close/>
                  <a:moveTo>
                    <a:pt x="2656" y="35908"/>
                  </a:moveTo>
                  <a:cubicBezTo>
                    <a:pt x="2623" y="35892"/>
                    <a:pt x="2575" y="35876"/>
                    <a:pt x="2559" y="35908"/>
                  </a:cubicBezTo>
                  <a:cubicBezTo>
                    <a:pt x="2461" y="35908"/>
                    <a:pt x="2542" y="35795"/>
                    <a:pt x="2510" y="35746"/>
                  </a:cubicBezTo>
                  <a:cubicBezTo>
                    <a:pt x="2607" y="35778"/>
                    <a:pt x="2688" y="35811"/>
                    <a:pt x="2656" y="35908"/>
                  </a:cubicBezTo>
                  <a:close/>
                  <a:moveTo>
                    <a:pt x="2202" y="35098"/>
                  </a:moveTo>
                  <a:cubicBezTo>
                    <a:pt x="2041" y="35066"/>
                    <a:pt x="2219" y="34969"/>
                    <a:pt x="2105" y="34872"/>
                  </a:cubicBezTo>
                  <a:cubicBezTo>
                    <a:pt x="2300" y="34856"/>
                    <a:pt x="2170" y="35034"/>
                    <a:pt x="2219" y="35115"/>
                  </a:cubicBezTo>
                  <a:close/>
                  <a:moveTo>
                    <a:pt x="584" y="35018"/>
                  </a:moveTo>
                  <a:cubicBezTo>
                    <a:pt x="616" y="34856"/>
                    <a:pt x="794" y="34742"/>
                    <a:pt x="956" y="34791"/>
                  </a:cubicBezTo>
                  <a:cubicBezTo>
                    <a:pt x="810" y="34856"/>
                    <a:pt x="794" y="35001"/>
                    <a:pt x="584" y="35034"/>
                  </a:cubicBezTo>
                  <a:close/>
                  <a:moveTo>
                    <a:pt x="1960" y="34937"/>
                  </a:moveTo>
                  <a:cubicBezTo>
                    <a:pt x="1895" y="34888"/>
                    <a:pt x="1798" y="34710"/>
                    <a:pt x="1765" y="34904"/>
                  </a:cubicBezTo>
                  <a:cubicBezTo>
                    <a:pt x="1555" y="34856"/>
                    <a:pt x="1733" y="34694"/>
                    <a:pt x="1717" y="34564"/>
                  </a:cubicBezTo>
                  <a:cubicBezTo>
                    <a:pt x="1879" y="34694"/>
                    <a:pt x="1879" y="34759"/>
                    <a:pt x="1976" y="34953"/>
                  </a:cubicBezTo>
                  <a:close/>
                  <a:moveTo>
                    <a:pt x="23086" y="34532"/>
                  </a:moveTo>
                  <a:cubicBezTo>
                    <a:pt x="22989" y="34467"/>
                    <a:pt x="22989" y="34564"/>
                    <a:pt x="22876" y="34499"/>
                  </a:cubicBezTo>
                  <a:cubicBezTo>
                    <a:pt x="22957" y="34354"/>
                    <a:pt x="22989" y="34192"/>
                    <a:pt x="22973" y="34030"/>
                  </a:cubicBezTo>
                  <a:cubicBezTo>
                    <a:pt x="23151" y="34111"/>
                    <a:pt x="23054" y="34386"/>
                    <a:pt x="23086" y="34548"/>
                  </a:cubicBezTo>
                  <a:close/>
                  <a:moveTo>
                    <a:pt x="907" y="34710"/>
                  </a:moveTo>
                  <a:cubicBezTo>
                    <a:pt x="762" y="34742"/>
                    <a:pt x="762" y="34435"/>
                    <a:pt x="907" y="34467"/>
                  </a:cubicBezTo>
                  <a:cubicBezTo>
                    <a:pt x="859" y="34613"/>
                    <a:pt x="1021" y="34645"/>
                    <a:pt x="907" y="34726"/>
                  </a:cubicBezTo>
                  <a:close/>
                  <a:moveTo>
                    <a:pt x="2057" y="34629"/>
                  </a:moveTo>
                  <a:cubicBezTo>
                    <a:pt x="1911" y="34629"/>
                    <a:pt x="1943" y="34402"/>
                    <a:pt x="2008" y="34354"/>
                  </a:cubicBezTo>
                  <a:cubicBezTo>
                    <a:pt x="2089" y="34451"/>
                    <a:pt x="2008" y="34499"/>
                    <a:pt x="2057" y="34645"/>
                  </a:cubicBezTo>
                  <a:close/>
                  <a:moveTo>
                    <a:pt x="23021" y="33981"/>
                  </a:moveTo>
                  <a:cubicBezTo>
                    <a:pt x="22843" y="34014"/>
                    <a:pt x="22940" y="33820"/>
                    <a:pt x="22973" y="33787"/>
                  </a:cubicBezTo>
                  <a:cubicBezTo>
                    <a:pt x="23070" y="33803"/>
                    <a:pt x="23102" y="33917"/>
                    <a:pt x="23021" y="33981"/>
                  </a:cubicBezTo>
                  <a:close/>
                  <a:moveTo>
                    <a:pt x="1571" y="34127"/>
                  </a:moveTo>
                  <a:cubicBezTo>
                    <a:pt x="1425" y="34127"/>
                    <a:pt x="1393" y="33998"/>
                    <a:pt x="1474" y="33949"/>
                  </a:cubicBezTo>
                  <a:cubicBezTo>
                    <a:pt x="1539" y="33981"/>
                    <a:pt x="1571" y="34046"/>
                    <a:pt x="1571" y="34111"/>
                  </a:cubicBezTo>
                  <a:close/>
                  <a:moveTo>
                    <a:pt x="1166" y="33447"/>
                  </a:moveTo>
                  <a:cubicBezTo>
                    <a:pt x="1199" y="33221"/>
                    <a:pt x="988" y="33042"/>
                    <a:pt x="1069" y="32881"/>
                  </a:cubicBezTo>
                  <a:cubicBezTo>
                    <a:pt x="1215" y="32864"/>
                    <a:pt x="1199" y="32945"/>
                    <a:pt x="1344" y="32913"/>
                  </a:cubicBezTo>
                  <a:cubicBezTo>
                    <a:pt x="1263" y="32962"/>
                    <a:pt x="1361" y="33140"/>
                    <a:pt x="1166" y="33123"/>
                  </a:cubicBezTo>
                  <a:cubicBezTo>
                    <a:pt x="1328" y="33156"/>
                    <a:pt x="1183" y="33318"/>
                    <a:pt x="1166" y="33447"/>
                  </a:cubicBezTo>
                  <a:close/>
                  <a:moveTo>
                    <a:pt x="1215" y="33382"/>
                  </a:moveTo>
                  <a:cubicBezTo>
                    <a:pt x="1296" y="33334"/>
                    <a:pt x="1490" y="33350"/>
                    <a:pt x="1458" y="33480"/>
                  </a:cubicBezTo>
                  <a:cubicBezTo>
                    <a:pt x="1166" y="33382"/>
                    <a:pt x="1490" y="33625"/>
                    <a:pt x="1215" y="33658"/>
                  </a:cubicBezTo>
                  <a:cubicBezTo>
                    <a:pt x="1263" y="33512"/>
                    <a:pt x="1231" y="33528"/>
                    <a:pt x="1215" y="33382"/>
                  </a:cubicBezTo>
                  <a:close/>
                  <a:moveTo>
                    <a:pt x="292" y="33026"/>
                  </a:moveTo>
                  <a:cubicBezTo>
                    <a:pt x="163" y="32929"/>
                    <a:pt x="244" y="32897"/>
                    <a:pt x="292" y="32783"/>
                  </a:cubicBezTo>
                  <a:cubicBezTo>
                    <a:pt x="422" y="32864"/>
                    <a:pt x="341" y="32913"/>
                    <a:pt x="292" y="33010"/>
                  </a:cubicBezTo>
                  <a:close/>
                  <a:moveTo>
                    <a:pt x="23572" y="30695"/>
                  </a:moveTo>
                  <a:cubicBezTo>
                    <a:pt x="23491" y="30695"/>
                    <a:pt x="23491" y="30663"/>
                    <a:pt x="23426" y="30663"/>
                  </a:cubicBezTo>
                  <a:cubicBezTo>
                    <a:pt x="23410" y="30549"/>
                    <a:pt x="23507" y="30517"/>
                    <a:pt x="23459" y="30387"/>
                  </a:cubicBezTo>
                  <a:cubicBezTo>
                    <a:pt x="23620" y="30387"/>
                    <a:pt x="23653" y="30614"/>
                    <a:pt x="23572" y="30679"/>
                  </a:cubicBezTo>
                  <a:close/>
                  <a:moveTo>
                    <a:pt x="1199" y="30598"/>
                  </a:moveTo>
                  <a:cubicBezTo>
                    <a:pt x="1021" y="30517"/>
                    <a:pt x="1215" y="30387"/>
                    <a:pt x="988" y="30339"/>
                  </a:cubicBezTo>
                  <a:cubicBezTo>
                    <a:pt x="1021" y="30161"/>
                    <a:pt x="1134" y="30096"/>
                    <a:pt x="988" y="29967"/>
                  </a:cubicBezTo>
                  <a:lnTo>
                    <a:pt x="1231" y="29967"/>
                  </a:lnTo>
                  <a:cubicBezTo>
                    <a:pt x="1183" y="30145"/>
                    <a:pt x="1296" y="30371"/>
                    <a:pt x="1199" y="30582"/>
                  </a:cubicBezTo>
                  <a:close/>
                  <a:moveTo>
                    <a:pt x="23507" y="30112"/>
                  </a:moveTo>
                  <a:cubicBezTo>
                    <a:pt x="23588" y="29999"/>
                    <a:pt x="23491" y="29950"/>
                    <a:pt x="23556" y="29853"/>
                  </a:cubicBezTo>
                  <a:cubicBezTo>
                    <a:pt x="23718" y="29853"/>
                    <a:pt x="23701" y="30128"/>
                    <a:pt x="23507" y="30112"/>
                  </a:cubicBezTo>
                  <a:close/>
                  <a:moveTo>
                    <a:pt x="1085" y="29934"/>
                  </a:moveTo>
                  <a:cubicBezTo>
                    <a:pt x="859" y="29837"/>
                    <a:pt x="826" y="29546"/>
                    <a:pt x="1021" y="29416"/>
                  </a:cubicBezTo>
                  <a:cubicBezTo>
                    <a:pt x="794" y="29303"/>
                    <a:pt x="616" y="29173"/>
                    <a:pt x="826" y="28930"/>
                  </a:cubicBezTo>
                  <a:cubicBezTo>
                    <a:pt x="956" y="29011"/>
                    <a:pt x="794" y="29238"/>
                    <a:pt x="1166" y="29287"/>
                  </a:cubicBezTo>
                  <a:cubicBezTo>
                    <a:pt x="1102" y="29562"/>
                    <a:pt x="1183" y="29788"/>
                    <a:pt x="1085" y="29918"/>
                  </a:cubicBezTo>
                  <a:close/>
                  <a:moveTo>
                    <a:pt x="1701" y="29853"/>
                  </a:moveTo>
                  <a:cubicBezTo>
                    <a:pt x="1571" y="29853"/>
                    <a:pt x="1587" y="29659"/>
                    <a:pt x="1652" y="29610"/>
                  </a:cubicBezTo>
                  <a:cubicBezTo>
                    <a:pt x="1765" y="29610"/>
                    <a:pt x="1846" y="29708"/>
                    <a:pt x="1846" y="29821"/>
                  </a:cubicBezTo>
                  <a:cubicBezTo>
                    <a:pt x="1782" y="29805"/>
                    <a:pt x="1717" y="29805"/>
                    <a:pt x="1717" y="29837"/>
                  </a:cubicBezTo>
                  <a:close/>
                  <a:moveTo>
                    <a:pt x="1798" y="29546"/>
                  </a:moveTo>
                  <a:cubicBezTo>
                    <a:pt x="1620" y="29529"/>
                    <a:pt x="1798" y="29416"/>
                    <a:pt x="1733" y="29287"/>
                  </a:cubicBezTo>
                  <a:cubicBezTo>
                    <a:pt x="1830" y="29287"/>
                    <a:pt x="1846" y="29238"/>
                    <a:pt x="1943" y="29254"/>
                  </a:cubicBezTo>
                  <a:cubicBezTo>
                    <a:pt x="1911" y="29351"/>
                    <a:pt x="1862" y="29449"/>
                    <a:pt x="1798" y="29529"/>
                  </a:cubicBezTo>
                  <a:close/>
                  <a:moveTo>
                    <a:pt x="24592" y="28995"/>
                  </a:moveTo>
                  <a:cubicBezTo>
                    <a:pt x="24511" y="28947"/>
                    <a:pt x="24495" y="28850"/>
                    <a:pt x="24527" y="28769"/>
                  </a:cubicBezTo>
                  <a:cubicBezTo>
                    <a:pt x="24721" y="28785"/>
                    <a:pt x="24543" y="28866"/>
                    <a:pt x="24592" y="28995"/>
                  </a:cubicBezTo>
                  <a:close/>
                  <a:moveTo>
                    <a:pt x="438" y="29222"/>
                  </a:moveTo>
                  <a:cubicBezTo>
                    <a:pt x="341" y="29222"/>
                    <a:pt x="422" y="29092"/>
                    <a:pt x="389" y="29028"/>
                  </a:cubicBezTo>
                  <a:cubicBezTo>
                    <a:pt x="503" y="29092"/>
                    <a:pt x="486" y="29028"/>
                    <a:pt x="486" y="28930"/>
                  </a:cubicBezTo>
                  <a:cubicBezTo>
                    <a:pt x="681" y="28963"/>
                    <a:pt x="470" y="29125"/>
                    <a:pt x="454" y="29222"/>
                  </a:cubicBezTo>
                  <a:close/>
                  <a:moveTo>
                    <a:pt x="1166" y="29060"/>
                  </a:moveTo>
                  <a:lnTo>
                    <a:pt x="1037" y="29060"/>
                  </a:lnTo>
                  <a:lnTo>
                    <a:pt x="1037" y="28882"/>
                  </a:lnTo>
                  <a:cubicBezTo>
                    <a:pt x="1166" y="28866"/>
                    <a:pt x="1118" y="28979"/>
                    <a:pt x="1166" y="29044"/>
                  </a:cubicBezTo>
                  <a:close/>
                  <a:moveTo>
                    <a:pt x="24673" y="28704"/>
                  </a:moveTo>
                  <a:cubicBezTo>
                    <a:pt x="24592" y="28671"/>
                    <a:pt x="24559" y="28591"/>
                    <a:pt x="24576" y="28493"/>
                  </a:cubicBezTo>
                  <a:cubicBezTo>
                    <a:pt x="24689" y="28510"/>
                    <a:pt x="24786" y="28623"/>
                    <a:pt x="24689" y="28688"/>
                  </a:cubicBezTo>
                  <a:close/>
                  <a:moveTo>
                    <a:pt x="23960" y="28607"/>
                  </a:moveTo>
                  <a:cubicBezTo>
                    <a:pt x="23863" y="28607"/>
                    <a:pt x="23993" y="28477"/>
                    <a:pt x="23993" y="28429"/>
                  </a:cubicBezTo>
                  <a:cubicBezTo>
                    <a:pt x="24203" y="28461"/>
                    <a:pt x="24041" y="28558"/>
                    <a:pt x="23960" y="28591"/>
                  </a:cubicBezTo>
                  <a:close/>
                  <a:moveTo>
                    <a:pt x="23750" y="28331"/>
                  </a:moveTo>
                  <a:cubicBezTo>
                    <a:pt x="23637" y="28331"/>
                    <a:pt x="23653" y="28234"/>
                    <a:pt x="23653" y="28137"/>
                  </a:cubicBezTo>
                  <a:cubicBezTo>
                    <a:pt x="23766" y="28105"/>
                    <a:pt x="23847" y="28251"/>
                    <a:pt x="23766" y="28331"/>
                  </a:cubicBezTo>
                  <a:close/>
                  <a:moveTo>
                    <a:pt x="23879" y="28008"/>
                  </a:moveTo>
                  <a:cubicBezTo>
                    <a:pt x="23879" y="28040"/>
                    <a:pt x="23847" y="28024"/>
                    <a:pt x="23847" y="28008"/>
                  </a:cubicBezTo>
                  <a:cubicBezTo>
                    <a:pt x="23718" y="28008"/>
                    <a:pt x="23798" y="28137"/>
                    <a:pt x="23653" y="28105"/>
                  </a:cubicBezTo>
                  <a:cubicBezTo>
                    <a:pt x="23669" y="28024"/>
                    <a:pt x="23556" y="28024"/>
                    <a:pt x="23604" y="27943"/>
                  </a:cubicBezTo>
                  <a:cubicBezTo>
                    <a:pt x="23637" y="27927"/>
                    <a:pt x="23685" y="27911"/>
                    <a:pt x="23701" y="27862"/>
                  </a:cubicBezTo>
                  <a:cubicBezTo>
                    <a:pt x="23831" y="27862"/>
                    <a:pt x="23766" y="27992"/>
                    <a:pt x="23896" y="27992"/>
                  </a:cubicBezTo>
                  <a:close/>
                  <a:moveTo>
                    <a:pt x="325" y="28056"/>
                  </a:moveTo>
                  <a:cubicBezTo>
                    <a:pt x="373" y="28056"/>
                    <a:pt x="357" y="27992"/>
                    <a:pt x="357" y="27959"/>
                  </a:cubicBezTo>
                  <a:cubicBezTo>
                    <a:pt x="454" y="27927"/>
                    <a:pt x="535" y="28056"/>
                    <a:pt x="551" y="27959"/>
                  </a:cubicBezTo>
                  <a:cubicBezTo>
                    <a:pt x="632" y="27992"/>
                    <a:pt x="405" y="28089"/>
                    <a:pt x="325" y="28121"/>
                  </a:cubicBezTo>
                  <a:cubicBezTo>
                    <a:pt x="308" y="28008"/>
                    <a:pt x="179" y="28040"/>
                    <a:pt x="260" y="27927"/>
                  </a:cubicBezTo>
                  <a:cubicBezTo>
                    <a:pt x="341" y="27911"/>
                    <a:pt x="325" y="27992"/>
                    <a:pt x="325" y="28040"/>
                  </a:cubicBezTo>
                  <a:close/>
                  <a:moveTo>
                    <a:pt x="24948" y="27716"/>
                  </a:moveTo>
                  <a:cubicBezTo>
                    <a:pt x="24786" y="27716"/>
                    <a:pt x="24737" y="27522"/>
                    <a:pt x="24948" y="27538"/>
                  </a:cubicBezTo>
                  <a:cubicBezTo>
                    <a:pt x="25013" y="27587"/>
                    <a:pt x="25013" y="27668"/>
                    <a:pt x="24948" y="27716"/>
                  </a:cubicBezTo>
                  <a:close/>
                  <a:moveTo>
                    <a:pt x="23944" y="27684"/>
                  </a:moveTo>
                  <a:cubicBezTo>
                    <a:pt x="23782" y="27700"/>
                    <a:pt x="23815" y="27603"/>
                    <a:pt x="23701" y="27587"/>
                  </a:cubicBezTo>
                  <a:cubicBezTo>
                    <a:pt x="23718" y="27538"/>
                    <a:pt x="23798" y="27522"/>
                    <a:pt x="23879" y="27522"/>
                  </a:cubicBezTo>
                  <a:cubicBezTo>
                    <a:pt x="23928" y="27554"/>
                    <a:pt x="23960" y="27619"/>
                    <a:pt x="23944" y="27684"/>
                  </a:cubicBezTo>
                  <a:close/>
                  <a:moveTo>
                    <a:pt x="697" y="27473"/>
                  </a:moveTo>
                  <a:cubicBezTo>
                    <a:pt x="648" y="27441"/>
                    <a:pt x="600" y="27441"/>
                    <a:pt x="551" y="27441"/>
                  </a:cubicBezTo>
                  <a:cubicBezTo>
                    <a:pt x="567" y="27409"/>
                    <a:pt x="632" y="27360"/>
                    <a:pt x="648" y="27409"/>
                  </a:cubicBezTo>
                  <a:cubicBezTo>
                    <a:pt x="697" y="27376"/>
                    <a:pt x="697" y="27328"/>
                    <a:pt x="794" y="27344"/>
                  </a:cubicBezTo>
                  <a:cubicBezTo>
                    <a:pt x="762" y="27360"/>
                    <a:pt x="729" y="27393"/>
                    <a:pt x="794" y="27409"/>
                  </a:cubicBezTo>
                  <a:cubicBezTo>
                    <a:pt x="778" y="27441"/>
                    <a:pt x="697" y="27425"/>
                    <a:pt x="697" y="27473"/>
                  </a:cubicBezTo>
                  <a:close/>
                  <a:moveTo>
                    <a:pt x="486" y="27247"/>
                  </a:moveTo>
                  <a:cubicBezTo>
                    <a:pt x="600" y="27198"/>
                    <a:pt x="729" y="27214"/>
                    <a:pt x="826" y="27263"/>
                  </a:cubicBezTo>
                  <a:cubicBezTo>
                    <a:pt x="745" y="27328"/>
                    <a:pt x="519" y="27376"/>
                    <a:pt x="503" y="27231"/>
                  </a:cubicBezTo>
                  <a:close/>
                  <a:moveTo>
                    <a:pt x="24446" y="26810"/>
                  </a:moveTo>
                  <a:cubicBezTo>
                    <a:pt x="24381" y="26810"/>
                    <a:pt x="24349" y="26810"/>
                    <a:pt x="24349" y="26842"/>
                  </a:cubicBezTo>
                  <a:cubicBezTo>
                    <a:pt x="24252" y="26777"/>
                    <a:pt x="24446" y="26777"/>
                    <a:pt x="24349" y="26648"/>
                  </a:cubicBezTo>
                  <a:cubicBezTo>
                    <a:pt x="24430" y="26648"/>
                    <a:pt x="24430" y="26615"/>
                    <a:pt x="24446" y="26567"/>
                  </a:cubicBezTo>
                  <a:cubicBezTo>
                    <a:pt x="24559" y="26648"/>
                    <a:pt x="24300" y="26696"/>
                    <a:pt x="24446" y="26810"/>
                  </a:cubicBezTo>
                  <a:close/>
                  <a:moveTo>
                    <a:pt x="2121" y="26648"/>
                  </a:moveTo>
                  <a:cubicBezTo>
                    <a:pt x="1879" y="26405"/>
                    <a:pt x="1960" y="25790"/>
                    <a:pt x="1846" y="25547"/>
                  </a:cubicBezTo>
                  <a:cubicBezTo>
                    <a:pt x="2154" y="25644"/>
                    <a:pt x="2073" y="26292"/>
                    <a:pt x="2121" y="26648"/>
                  </a:cubicBezTo>
                  <a:close/>
                  <a:moveTo>
                    <a:pt x="1765" y="26292"/>
                  </a:moveTo>
                  <a:lnTo>
                    <a:pt x="1636" y="26292"/>
                  </a:lnTo>
                  <a:cubicBezTo>
                    <a:pt x="1636" y="26195"/>
                    <a:pt x="1636" y="26130"/>
                    <a:pt x="1684" y="26081"/>
                  </a:cubicBezTo>
                  <a:cubicBezTo>
                    <a:pt x="1798" y="26097"/>
                    <a:pt x="1782" y="26195"/>
                    <a:pt x="1782" y="26292"/>
                  </a:cubicBezTo>
                  <a:close/>
                  <a:moveTo>
                    <a:pt x="1620" y="26049"/>
                  </a:moveTo>
                  <a:lnTo>
                    <a:pt x="1474" y="26049"/>
                  </a:lnTo>
                  <a:cubicBezTo>
                    <a:pt x="1490" y="25984"/>
                    <a:pt x="1490" y="25903"/>
                    <a:pt x="1620" y="25919"/>
                  </a:cubicBezTo>
                  <a:cubicBezTo>
                    <a:pt x="1620" y="25968"/>
                    <a:pt x="1620" y="26000"/>
                    <a:pt x="1620" y="26049"/>
                  </a:cubicBezTo>
                  <a:close/>
                  <a:moveTo>
                    <a:pt x="843" y="25887"/>
                  </a:moveTo>
                  <a:cubicBezTo>
                    <a:pt x="794" y="25887"/>
                    <a:pt x="826" y="25855"/>
                    <a:pt x="843" y="25855"/>
                  </a:cubicBezTo>
                  <a:cubicBezTo>
                    <a:pt x="632" y="25741"/>
                    <a:pt x="972" y="25838"/>
                    <a:pt x="940" y="25725"/>
                  </a:cubicBezTo>
                  <a:cubicBezTo>
                    <a:pt x="1004" y="25725"/>
                    <a:pt x="988" y="25806"/>
                    <a:pt x="988" y="25855"/>
                  </a:cubicBezTo>
                  <a:cubicBezTo>
                    <a:pt x="924" y="25855"/>
                    <a:pt x="859" y="25855"/>
                    <a:pt x="859" y="25887"/>
                  </a:cubicBezTo>
                  <a:close/>
                  <a:moveTo>
                    <a:pt x="1846" y="25239"/>
                  </a:moveTo>
                  <a:cubicBezTo>
                    <a:pt x="1684" y="25239"/>
                    <a:pt x="1749" y="25061"/>
                    <a:pt x="1684" y="24980"/>
                  </a:cubicBezTo>
                  <a:cubicBezTo>
                    <a:pt x="1927" y="25013"/>
                    <a:pt x="1749" y="25142"/>
                    <a:pt x="1846" y="25239"/>
                  </a:cubicBezTo>
                  <a:close/>
                  <a:moveTo>
                    <a:pt x="26097" y="23701"/>
                  </a:moveTo>
                  <a:cubicBezTo>
                    <a:pt x="26033" y="23653"/>
                    <a:pt x="25968" y="23540"/>
                    <a:pt x="26049" y="23475"/>
                  </a:cubicBezTo>
                  <a:cubicBezTo>
                    <a:pt x="26162" y="23475"/>
                    <a:pt x="26081" y="23637"/>
                    <a:pt x="26114" y="23701"/>
                  </a:cubicBezTo>
                  <a:close/>
                  <a:moveTo>
                    <a:pt x="2559" y="20626"/>
                  </a:moveTo>
                  <a:cubicBezTo>
                    <a:pt x="2882" y="20350"/>
                    <a:pt x="3109" y="20545"/>
                    <a:pt x="3044" y="20933"/>
                  </a:cubicBezTo>
                  <a:cubicBezTo>
                    <a:pt x="3125" y="20901"/>
                    <a:pt x="3109" y="20820"/>
                    <a:pt x="3141" y="20755"/>
                  </a:cubicBezTo>
                  <a:cubicBezTo>
                    <a:pt x="3287" y="20739"/>
                    <a:pt x="3174" y="20917"/>
                    <a:pt x="3287" y="20917"/>
                  </a:cubicBezTo>
                  <a:cubicBezTo>
                    <a:pt x="3271" y="20966"/>
                    <a:pt x="3174" y="20949"/>
                    <a:pt x="3093" y="20966"/>
                  </a:cubicBezTo>
                  <a:cubicBezTo>
                    <a:pt x="3141" y="21192"/>
                    <a:pt x="3174" y="21419"/>
                    <a:pt x="3206" y="21662"/>
                  </a:cubicBezTo>
                  <a:cubicBezTo>
                    <a:pt x="3012" y="21710"/>
                    <a:pt x="3206" y="21840"/>
                    <a:pt x="3012" y="21904"/>
                  </a:cubicBezTo>
                  <a:cubicBezTo>
                    <a:pt x="3060" y="21985"/>
                    <a:pt x="3125" y="21791"/>
                    <a:pt x="3222" y="21904"/>
                  </a:cubicBezTo>
                  <a:cubicBezTo>
                    <a:pt x="3174" y="22131"/>
                    <a:pt x="3044" y="22115"/>
                    <a:pt x="3125" y="22374"/>
                  </a:cubicBezTo>
                  <a:cubicBezTo>
                    <a:pt x="3271" y="22374"/>
                    <a:pt x="3060" y="22147"/>
                    <a:pt x="3271" y="22196"/>
                  </a:cubicBezTo>
                  <a:cubicBezTo>
                    <a:pt x="3206" y="22342"/>
                    <a:pt x="3222" y="22487"/>
                    <a:pt x="3319" y="22601"/>
                  </a:cubicBezTo>
                  <a:cubicBezTo>
                    <a:pt x="3239" y="22617"/>
                    <a:pt x="3158" y="22617"/>
                    <a:pt x="3093" y="22584"/>
                  </a:cubicBezTo>
                  <a:cubicBezTo>
                    <a:pt x="3077" y="22665"/>
                    <a:pt x="3158" y="22682"/>
                    <a:pt x="3287" y="22682"/>
                  </a:cubicBezTo>
                  <a:cubicBezTo>
                    <a:pt x="3336" y="22843"/>
                    <a:pt x="3206" y="22876"/>
                    <a:pt x="3109" y="22941"/>
                  </a:cubicBezTo>
                  <a:cubicBezTo>
                    <a:pt x="2737" y="22779"/>
                    <a:pt x="3109" y="22163"/>
                    <a:pt x="2834" y="21937"/>
                  </a:cubicBezTo>
                  <a:cubicBezTo>
                    <a:pt x="2947" y="21532"/>
                    <a:pt x="2915" y="21176"/>
                    <a:pt x="2963" y="20755"/>
                  </a:cubicBezTo>
                  <a:cubicBezTo>
                    <a:pt x="2866" y="20755"/>
                    <a:pt x="2931" y="20868"/>
                    <a:pt x="2866" y="20885"/>
                  </a:cubicBezTo>
                  <a:cubicBezTo>
                    <a:pt x="2720" y="20885"/>
                    <a:pt x="2769" y="20690"/>
                    <a:pt x="2915" y="20690"/>
                  </a:cubicBezTo>
                  <a:cubicBezTo>
                    <a:pt x="2801" y="20609"/>
                    <a:pt x="2769" y="20593"/>
                    <a:pt x="2559" y="20626"/>
                  </a:cubicBezTo>
                  <a:close/>
                  <a:moveTo>
                    <a:pt x="27231" y="22471"/>
                  </a:moveTo>
                  <a:cubicBezTo>
                    <a:pt x="27133" y="22455"/>
                    <a:pt x="27069" y="22325"/>
                    <a:pt x="27133" y="22277"/>
                  </a:cubicBezTo>
                  <a:cubicBezTo>
                    <a:pt x="27214" y="22309"/>
                    <a:pt x="27247" y="22390"/>
                    <a:pt x="27231" y="22487"/>
                  </a:cubicBezTo>
                  <a:close/>
                  <a:moveTo>
                    <a:pt x="27571" y="22374"/>
                  </a:moveTo>
                  <a:cubicBezTo>
                    <a:pt x="27376" y="22406"/>
                    <a:pt x="27376" y="22212"/>
                    <a:pt x="27571" y="22244"/>
                  </a:cubicBezTo>
                  <a:cubicBezTo>
                    <a:pt x="27571" y="22293"/>
                    <a:pt x="27571" y="22325"/>
                    <a:pt x="27571" y="22374"/>
                  </a:cubicBezTo>
                  <a:close/>
                  <a:moveTo>
                    <a:pt x="24009" y="22406"/>
                  </a:moveTo>
                  <a:cubicBezTo>
                    <a:pt x="23928" y="22358"/>
                    <a:pt x="23896" y="22050"/>
                    <a:pt x="24155" y="22115"/>
                  </a:cubicBezTo>
                  <a:cubicBezTo>
                    <a:pt x="24025" y="22228"/>
                    <a:pt x="24041" y="22293"/>
                    <a:pt x="24009" y="22423"/>
                  </a:cubicBezTo>
                  <a:close/>
                  <a:moveTo>
                    <a:pt x="27133" y="22244"/>
                  </a:moveTo>
                  <a:cubicBezTo>
                    <a:pt x="26907" y="22066"/>
                    <a:pt x="27150" y="21759"/>
                    <a:pt x="27069" y="21581"/>
                  </a:cubicBezTo>
                  <a:cubicBezTo>
                    <a:pt x="27150" y="21645"/>
                    <a:pt x="27263" y="21678"/>
                    <a:pt x="27360" y="21678"/>
                  </a:cubicBezTo>
                  <a:cubicBezTo>
                    <a:pt x="27360" y="21840"/>
                    <a:pt x="27182" y="21969"/>
                    <a:pt x="27279" y="22115"/>
                  </a:cubicBezTo>
                  <a:cubicBezTo>
                    <a:pt x="27198" y="22147"/>
                    <a:pt x="27085" y="22147"/>
                    <a:pt x="27133" y="22244"/>
                  </a:cubicBezTo>
                  <a:close/>
                  <a:moveTo>
                    <a:pt x="3708" y="22309"/>
                  </a:moveTo>
                  <a:cubicBezTo>
                    <a:pt x="3595" y="22277"/>
                    <a:pt x="3692" y="22115"/>
                    <a:pt x="3659" y="22034"/>
                  </a:cubicBezTo>
                  <a:cubicBezTo>
                    <a:pt x="3886" y="22099"/>
                    <a:pt x="3724" y="22163"/>
                    <a:pt x="3708" y="22309"/>
                  </a:cubicBezTo>
                  <a:close/>
                  <a:moveTo>
                    <a:pt x="25256" y="22002"/>
                  </a:moveTo>
                  <a:cubicBezTo>
                    <a:pt x="25207" y="21969"/>
                    <a:pt x="25126" y="21953"/>
                    <a:pt x="25061" y="21969"/>
                  </a:cubicBezTo>
                  <a:cubicBezTo>
                    <a:pt x="25029" y="21872"/>
                    <a:pt x="25191" y="21904"/>
                    <a:pt x="25158" y="21807"/>
                  </a:cubicBezTo>
                  <a:cubicBezTo>
                    <a:pt x="25272" y="21807"/>
                    <a:pt x="25256" y="21904"/>
                    <a:pt x="25256" y="22002"/>
                  </a:cubicBezTo>
                  <a:close/>
                  <a:moveTo>
                    <a:pt x="24835" y="21904"/>
                  </a:moveTo>
                  <a:lnTo>
                    <a:pt x="24689" y="21904"/>
                  </a:lnTo>
                  <a:cubicBezTo>
                    <a:pt x="24576" y="21743"/>
                    <a:pt x="24705" y="21662"/>
                    <a:pt x="24770" y="21467"/>
                  </a:cubicBezTo>
                  <a:cubicBezTo>
                    <a:pt x="24883" y="21597"/>
                    <a:pt x="24721" y="21743"/>
                    <a:pt x="24818" y="21904"/>
                  </a:cubicBezTo>
                  <a:close/>
                  <a:moveTo>
                    <a:pt x="24721" y="21467"/>
                  </a:moveTo>
                  <a:cubicBezTo>
                    <a:pt x="24576" y="21192"/>
                    <a:pt x="24851" y="20966"/>
                    <a:pt x="24705" y="20626"/>
                  </a:cubicBezTo>
                  <a:cubicBezTo>
                    <a:pt x="24802" y="20642"/>
                    <a:pt x="24899" y="20658"/>
                    <a:pt x="24996" y="20658"/>
                  </a:cubicBezTo>
                  <a:cubicBezTo>
                    <a:pt x="24835" y="20820"/>
                    <a:pt x="24754" y="21144"/>
                    <a:pt x="24948" y="21192"/>
                  </a:cubicBezTo>
                  <a:cubicBezTo>
                    <a:pt x="24948" y="21257"/>
                    <a:pt x="24867" y="21273"/>
                    <a:pt x="24770" y="21273"/>
                  </a:cubicBezTo>
                  <a:cubicBezTo>
                    <a:pt x="24802" y="21370"/>
                    <a:pt x="24835" y="21305"/>
                    <a:pt x="24964" y="21305"/>
                  </a:cubicBezTo>
                  <a:cubicBezTo>
                    <a:pt x="24932" y="21403"/>
                    <a:pt x="24754" y="21386"/>
                    <a:pt x="24705" y="21467"/>
                  </a:cubicBezTo>
                  <a:close/>
                  <a:moveTo>
                    <a:pt x="4129" y="21597"/>
                  </a:moveTo>
                  <a:cubicBezTo>
                    <a:pt x="3918" y="21597"/>
                    <a:pt x="4145" y="21484"/>
                    <a:pt x="4080" y="21386"/>
                  </a:cubicBezTo>
                  <a:cubicBezTo>
                    <a:pt x="4194" y="21435"/>
                    <a:pt x="4161" y="21500"/>
                    <a:pt x="4113" y="21597"/>
                  </a:cubicBezTo>
                  <a:close/>
                  <a:moveTo>
                    <a:pt x="5473" y="21241"/>
                  </a:moveTo>
                  <a:cubicBezTo>
                    <a:pt x="5246" y="20868"/>
                    <a:pt x="5375" y="20269"/>
                    <a:pt x="5392" y="19897"/>
                  </a:cubicBezTo>
                  <a:cubicBezTo>
                    <a:pt x="5343" y="19816"/>
                    <a:pt x="5181" y="19929"/>
                    <a:pt x="5197" y="19994"/>
                  </a:cubicBezTo>
                  <a:cubicBezTo>
                    <a:pt x="5068" y="19962"/>
                    <a:pt x="5197" y="19865"/>
                    <a:pt x="5197" y="19800"/>
                  </a:cubicBezTo>
                  <a:cubicBezTo>
                    <a:pt x="5278" y="19800"/>
                    <a:pt x="5295" y="19832"/>
                    <a:pt x="5392" y="19832"/>
                  </a:cubicBezTo>
                  <a:cubicBezTo>
                    <a:pt x="5505" y="19816"/>
                    <a:pt x="5408" y="19670"/>
                    <a:pt x="5440" y="19589"/>
                  </a:cubicBezTo>
                  <a:cubicBezTo>
                    <a:pt x="5926" y="20043"/>
                    <a:pt x="5570" y="20512"/>
                    <a:pt x="5618" y="21208"/>
                  </a:cubicBezTo>
                  <a:cubicBezTo>
                    <a:pt x="5537" y="21208"/>
                    <a:pt x="5456" y="21208"/>
                    <a:pt x="5456" y="21241"/>
                  </a:cubicBezTo>
                  <a:close/>
                  <a:moveTo>
                    <a:pt x="2672" y="21208"/>
                  </a:moveTo>
                  <a:cubicBezTo>
                    <a:pt x="2591" y="21176"/>
                    <a:pt x="2623" y="21063"/>
                    <a:pt x="2575" y="20998"/>
                  </a:cubicBezTo>
                  <a:cubicBezTo>
                    <a:pt x="2672" y="20998"/>
                    <a:pt x="2672" y="20966"/>
                    <a:pt x="2769" y="20966"/>
                  </a:cubicBezTo>
                  <a:cubicBezTo>
                    <a:pt x="2818" y="21095"/>
                    <a:pt x="2623" y="21079"/>
                    <a:pt x="2672" y="21208"/>
                  </a:cubicBezTo>
                  <a:close/>
                  <a:moveTo>
                    <a:pt x="24932" y="20561"/>
                  </a:moveTo>
                  <a:cubicBezTo>
                    <a:pt x="24754" y="20561"/>
                    <a:pt x="24754" y="20415"/>
                    <a:pt x="24737" y="20286"/>
                  </a:cubicBezTo>
                  <a:cubicBezTo>
                    <a:pt x="24818" y="20286"/>
                    <a:pt x="24835" y="20334"/>
                    <a:pt x="24932" y="20318"/>
                  </a:cubicBezTo>
                  <a:cubicBezTo>
                    <a:pt x="24818" y="20399"/>
                    <a:pt x="24948" y="20464"/>
                    <a:pt x="24932" y="20561"/>
                  </a:cubicBezTo>
                  <a:close/>
                  <a:moveTo>
                    <a:pt x="3190" y="20464"/>
                  </a:moveTo>
                  <a:cubicBezTo>
                    <a:pt x="3077" y="20431"/>
                    <a:pt x="2963" y="20415"/>
                    <a:pt x="2850" y="20431"/>
                  </a:cubicBezTo>
                  <a:cubicBezTo>
                    <a:pt x="2882" y="20237"/>
                    <a:pt x="2996" y="20156"/>
                    <a:pt x="3077" y="19962"/>
                  </a:cubicBezTo>
                  <a:cubicBezTo>
                    <a:pt x="3287" y="20075"/>
                    <a:pt x="3109" y="20253"/>
                    <a:pt x="3190" y="20464"/>
                  </a:cubicBezTo>
                  <a:close/>
                  <a:moveTo>
                    <a:pt x="2300" y="19428"/>
                  </a:moveTo>
                  <a:lnTo>
                    <a:pt x="2300" y="19589"/>
                  </a:lnTo>
                  <a:cubicBezTo>
                    <a:pt x="2105" y="18958"/>
                    <a:pt x="2089" y="18294"/>
                    <a:pt x="2251" y="17647"/>
                  </a:cubicBezTo>
                  <a:cubicBezTo>
                    <a:pt x="2251" y="17614"/>
                    <a:pt x="2170" y="17631"/>
                    <a:pt x="2154" y="17582"/>
                  </a:cubicBezTo>
                  <a:cubicBezTo>
                    <a:pt x="2170" y="17517"/>
                    <a:pt x="2202" y="17436"/>
                    <a:pt x="2251" y="17388"/>
                  </a:cubicBezTo>
                  <a:cubicBezTo>
                    <a:pt x="2397" y="17388"/>
                    <a:pt x="2332" y="17550"/>
                    <a:pt x="2348" y="17647"/>
                  </a:cubicBezTo>
                  <a:cubicBezTo>
                    <a:pt x="2429" y="17647"/>
                    <a:pt x="2494" y="17647"/>
                    <a:pt x="2494" y="17614"/>
                  </a:cubicBezTo>
                  <a:cubicBezTo>
                    <a:pt x="2607" y="17938"/>
                    <a:pt x="2478" y="18521"/>
                    <a:pt x="2769" y="19023"/>
                  </a:cubicBezTo>
                  <a:cubicBezTo>
                    <a:pt x="2720" y="19152"/>
                    <a:pt x="2640" y="19249"/>
                    <a:pt x="2542" y="19298"/>
                  </a:cubicBezTo>
                  <a:cubicBezTo>
                    <a:pt x="2575" y="19395"/>
                    <a:pt x="2688" y="19282"/>
                    <a:pt x="2769" y="19298"/>
                  </a:cubicBezTo>
                  <a:cubicBezTo>
                    <a:pt x="2818" y="19379"/>
                    <a:pt x="2591" y="19460"/>
                    <a:pt x="2737" y="19509"/>
                  </a:cubicBezTo>
                  <a:cubicBezTo>
                    <a:pt x="2688" y="19606"/>
                    <a:pt x="2656" y="19541"/>
                    <a:pt x="2542" y="19541"/>
                  </a:cubicBezTo>
                  <a:cubicBezTo>
                    <a:pt x="2623" y="19703"/>
                    <a:pt x="2672" y="19832"/>
                    <a:pt x="2640" y="19946"/>
                  </a:cubicBezTo>
                  <a:cubicBezTo>
                    <a:pt x="2801" y="19978"/>
                    <a:pt x="2720" y="19832"/>
                    <a:pt x="2737" y="19768"/>
                  </a:cubicBezTo>
                  <a:cubicBezTo>
                    <a:pt x="2866" y="19881"/>
                    <a:pt x="2866" y="20091"/>
                    <a:pt x="2737" y="20205"/>
                  </a:cubicBezTo>
                  <a:cubicBezTo>
                    <a:pt x="2559" y="20237"/>
                    <a:pt x="2413" y="20059"/>
                    <a:pt x="2397" y="20253"/>
                  </a:cubicBezTo>
                  <a:cubicBezTo>
                    <a:pt x="2235" y="20107"/>
                    <a:pt x="2559" y="19719"/>
                    <a:pt x="2348" y="19638"/>
                  </a:cubicBezTo>
                  <a:cubicBezTo>
                    <a:pt x="2235" y="19897"/>
                    <a:pt x="2413" y="20350"/>
                    <a:pt x="2121" y="20480"/>
                  </a:cubicBezTo>
                  <a:cubicBezTo>
                    <a:pt x="1895" y="20124"/>
                    <a:pt x="2170" y="19832"/>
                    <a:pt x="2105" y="19444"/>
                  </a:cubicBezTo>
                  <a:close/>
                  <a:moveTo>
                    <a:pt x="4145" y="20350"/>
                  </a:moveTo>
                  <a:cubicBezTo>
                    <a:pt x="4016" y="20350"/>
                    <a:pt x="3918" y="20269"/>
                    <a:pt x="3999" y="20221"/>
                  </a:cubicBezTo>
                  <a:cubicBezTo>
                    <a:pt x="4113" y="20205"/>
                    <a:pt x="4113" y="20286"/>
                    <a:pt x="4145" y="20350"/>
                  </a:cubicBezTo>
                  <a:close/>
                  <a:moveTo>
                    <a:pt x="3838" y="20027"/>
                  </a:moveTo>
                  <a:cubicBezTo>
                    <a:pt x="3886" y="20027"/>
                    <a:pt x="3886" y="20059"/>
                    <a:pt x="3935" y="20059"/>
                  </a:cubicBezTo>
                  <a:cubicBezTo>
                    <a:pt x="3935" y="19622"/>
                    <a:pt x="3870" y="19589"/>
                    <a:pt x="3773" y="19217"/>
                  </a:cubicBezTo>
                  <a:cubicBezTo>
                    <a:pt x="4275" y="19071"/>
                    <a:pt x="4177" y="19865"/>
                    <a:pt x="4226" y="20059"/>
                  </a:cubicBezTo>
                  <a:cubicBezTo>
                    <a:pt x="4113" y="20188"/>
                    <a:pt x="3918" y="20221"/>
                    <a:pt x="3838" y="20027"/>
                  </a:cubicBezTo>
                  <a:close/>
                  <a:moveTo>
                    <a:pt x="3125" y="19832"/>
                  </a:moveTo>
                  <a:cubicBezTo>
                    <a:pt x="3012" y="19816"/>
                    <a:pt x="2996" y="19719"/>
                    <a:pt x="2882" y="19703"/>
                  </a:cubicBezTo>
                  <a:cubicBezTo>
                    <a:pt x="3028" y="19654"/>
                    <a:pt x="2882" y="19411"/>
                    <a:pt x="3060" y="19395"/>
                  </a:cubicBezTo>
                  <a:cubicBezTo>
                    <a:pt x="2931" y="19541"/>
                    <a:pt x="3222" y="19654"/>
                    <a:pt x="3125" y="19816"/>
                  </a:cubicBezTo>
                  <a:close/>
                  <a:moveTo>
                    <a:pt x="5149" y="18537"/>
                  </a:moveTo>
                  <a:cubicBezTo>
                    <a:pt x="5197" y="18537"/>
                    <a:pt x="5197" y="18489"/>
                    <a:pt x="5197" y="18472"/>
                  </a:cubicBezTo>
                  <a:cubicBezTo>
                    <a:pt x="5278" y="18472"/>
                    <a:pt x="5230" y="18570"/>
                    <a:pt x="5311" y="18570"/>
                  </a:cubicBezTo>
                  <a:cubicBezTo>
                    <a:pt x="5408" y="18521"/>
                    <a:pt x="5311" y="18359"/>
                    <a:pt x="5343" y="18262"/>
                  </a:cubicBezTo>
                  <a:cubicBezTo>
                    <a:pt x="5570" y="18408"/>
                    <a:pt x="5505" y="18748"/>
                    <a:pt x="5651" y="18861"/>
                  </a:cubicBezTo>
                  <a:cubicBezTo>
                    <a:pt x="5554" y="18910"/>
                    <a:pt x="5456" y="18910"/>
                    <a:pt x="5359" y="18861"/>
                  </a:cubicBezTo>
                  <a:cubicBezTo>
                    <a:pt x="5197" y="18893"/>
                    <a:pt x="5359" y="18942"/>
                    <a:pt x="5262" y="19007"/>
                  </a:cubicBezTo>
                  <a:cubicBezTo>
                    <a:pt x="5327" y="19104"/>
                    <a:pt x="5359" y="18893"/>
                    <a:pt x="5505" y="18926"/>
                  </a:cubicBezTo>
                  <a:cubicBezTo>
                    <a:pt x="5505" y="19185"/>
                    <a:pt x="5456" y="19249"/>
                    <a:pt x="5602" y="19363"/>
                  </a:cubicBezTo>
                  <a:cubicBezTo>
                    <a:pt x="5537" y="19476"/>
                    <a:pt x="5537" y="19363"/>
                    <a:pt x="5570" y="19573"/>
                  </a:cubicBezTo>
                  <a:cubicBezTo>
                    <a:pt x="5230" y="19589"/>
                    <a:pt x="5489" y="19363"/>
                    <a:pt x="5359" y="19266"/>
                  </a:cubicBezTo>
                  <a:cubicBezTo>
                    <a:pt x="5165" y="19395"/>
                    <a:pt x="5554" y="19703"/>
                    <a:pt x="5230" y="19719"/>
                  </a:cubicBezTo>
                  <a:cubicBezTo>
                    <a:pt x="5262" y="19298"/>
                    <a:pt x="4906" y="18764"/>
                    <a:pt x="5246" y="18294"/>
                  </a:cubicBezTo>
                  <a:cubicBezTo>
                    <a:pt x="5343" y="18359"/>
                    <a:pt x="5133" y="18408"/>
                    <a:pt x="5149" y="18521"/>
                  </a:cubicBezTo>
                  <a:close/>
                  <a:moveTo>
                    <a:pt x="3400" y="19395"/>
                  </a:moveTo>
                  <a:cubicBezTo>
                    <a:pt x="3384" y="19509"/>
                    <a:pt x="3222" y="19314"/>
                    <a:pt x="3206" y="19428"/>
                  </a:cubicBezTo>
                  <a:cubicBezTo>
                    <a:pt x="3060" y="19395"/>
                    <a:pt x="3222" y="19314"/>
                    <a:pt x="3255" y="19298"/>
                  </a:cubicBezTo>
                  <a:cubicBezTo>
                    <a:pt x="3368" y="19266"/>
                    <a:pt x="3303" y="19379"/>
                    <a:pt x="3400" y="19379"/>
                  </a:cubicBezTo>
                  <a:close/>
                  <a:moveTo>
                    <a:pt x="3190" y="19266"/>
                  </a:moveTo>
                  <a:cubicBezTo>
                    <a:pt x="3077" y="19007"/>
                    <a:pt x="3141" y="18456"/>
                    <a:pt x="3368" y="18586"/>
                  </a:cubicBezTo>
                  <a:cubicBezTo>
                    <a:pt x="3190" y="18748"/>
                    <a:pt x="3400" y="18974"/>
                    <a:pt x="3206" y="19249"/>
                  </a:cubicBezTo>
                  <a:close/>
                  <a:moveTo>
                    <a:pt x="7027" y="18650"/>
                  </a:moveTo>
                  <a:cubicBezTo>
                    <a:pt x="7011" y="18699"/>
                    <a:pt x="6946" y="18618"/>
                    <a:pt x="6930" y="18683"/>
                  </a:cubicBezTo>
                  <a:cubicBezTo>
                    <a:pt x="6719" y="18618"/>
                    <a:pt x="6913" y="18408"/>
                    <a:pt x="6913" y="18278"/>
                  </a:cubicBezTo>
                  <a:cubicBezTo>
                    <a:pt x="7172" y="18311"/>
                    <a:pt x="6881" y="18570"/>
                    <a:pt x="7027" y="18634"/>
                  </a:cubicBezTo>
                  <a:close/>
                  <a:moveTo>
                    <a:pt x="7027" y="18311"/>
                  </a:moveTo>
                  <a:lnTo>
                    <a:pt x="7027" y="18149"/>
                  </a:lnTo>
                  <a:cubicBezTo>
                    <a:pt x="7075" y="18165"/>
                    <a:pt x="7108" y="18181"/>
                    <a:pt x="7124" y="18149"/>
                  </a:cubicBezTo>
                  <a:cubicBezTo>
                    <a:pt x="7189" y="18149"/>
                    <a:pt x="7140" y="18246"/>
                    <a:pt x="7221" y="18246"/>
                  </a:cubicBezTo>
                  <a:cubicBezTo>
                    <a:pt x="7205" y="18294"/>
                    <a:pt x="7140" y="18311"/>
                    <a:pt x="7027" y="18311"/>
                  </a:cubicBezTo>
                  <a:close/>
                  <a:moveTo>
                    <a:pt x="3174" y="18489"/>
                  </a:moveTo>
                  <a:cubicBezTo>
                    <a:pt x="3060" y="18278"/>
                    <a:pt x="3174" y="17776"/>
                    <a:pt x="3060" y="17388"/>
                  </a:cubicBezTo>
                  <a:cubicBezTo>
                    <a:pt x="3433" y="17614"/>
                    <a:pt x="3174" y="17987"/>
                    <a:pt x="3271" y="18359"/>
                  </a:cubicBezTo>
                  <a:cubicBezTo>
                    <a:pt x="3141" y="18311"/>
                    <a:pt x="3190" y="18424"/>
                    <a:pt x="3190" y="18472"/>
                  </a:cubicBezTo>
                  <a:close/>
                  <a:moveTo>
                    <a:pt x="7334" y="17307"/>
                  </a:moveTo>
                  <a:cubicBezTo>
                    <a:pt x="7415" y="17226"/>
                    <a:pt x="7253" y="17015"/>
                    <a:pt x="7464" y="16967"/>
                  </a:cubicBezTo>
                  <a:cubicBezTo>
                    <a:pt x="7431" y="16902"/>
                    <a:pt x="7351" y="16854"/>
                    <a:pt x="7367" y="16740"/>
                  </a:cubicBezTo>
                  <a:cubicBezTo>
                    <a:pt x="7464" y="16708"/>
                    <a:pt x="7512" y="16643"/>
                    <a:pt x="7610" y="16692"/>
                  </a:cubicBezTo>
                  <a:cubicBezTo>
                    <a:pt x="7626" y="16773"/>
                    <a:pt x="7464" y="16740"/>
                    <a:pt x="7464" y="16805"/>
                  </a:cubicBezTo>
                  <a:cubicBezTo>
                    <a:pt x="7480" y="16886"/>
                    <a:pt x="7593" y="16886"/>
                    <a:pt x="7610" y="16805"/>
                  </a:cubicBezTo>
                  <a:cubicBezTo>
                    <a:pt x="7707" y="17064"/>
                    <a:pt x="7723" y="17339"/>
                    <a:pt x="7626" y="17614"/>
                  </a:cubicBezTo>
                  <a:cubicBezTo>
                    <a:pt x="7577" y="17533"/>
                    <a:pt x="7431" y="17453"/>
                    <a:pt x="7529" y="17372"/>
                  </a:cubicBezTo>
                  <a:cubicBezTo>
                    <a:pt x="7221" y="17372"/>
                    <a:pt x="7399" y="17533"/>
                    <a:pt x="7480" y="17614"/>
                  </a:cubicBezTo>
                  <a:cubicBezTo>
                    <a:pt x="7431" y="17614"/>
                    <a:pt x="7286" y="17744"/>
                    <a:pt x="7286" y="17679"/>
                  </a:cubicBezTo>
                  <a:cubicBezTo>
                    <a:pt x="7140" y="17679"/>
                    <a:pt x="7286" y="17517"/>
                    <a:pt x="7189" y="17420"/>
                  </a:cubicBezTo>
                  <a:cubicBezTo>
                    <a:pt x="7059" y="17501"/>
                    <a:pt x="7221" y="17792"/>
                    <a:pt x="7156" y="17857"/>
                  </a:cubicBezTo>
                  <a:cubicBezTo>
                    <a:pt x="7270" y="17825"/>
                    <a:pt x="7399" y="17776"/>
                    <a:pt x="7399" y="17922"/>
                  </a:cubicBezTo>
                  <a:cubicBezTo>
                    <a:pt x="7059" y="17906"/>
                    <a:pt x="6994" y="18068"/>
                    <a:pt x="6978" y="18262"/>
                  </a:cubicBezTo>
                  <a:cubicBezTo>
                    <a:pt x="6913" y="18230"/>
                    <a:pt x="6832" y="18213"/>
                    <a:pt x="6768" y="18230"/>
                  </a:cubicBezTo>
                  <a:cubicBezTo>
                    <a:pt x="6930" y="17857"/>
                    <a:pt x="6590" y="17113"/>
                    <a:pt x="6687" y="16611"/>
                  </a:cubicBezTo>
                  <a:cubicBezTo>
                    <a:pt x="6768" y="16611"/>
                    <a:pt x="6784" y="16643"/>
                    <a:pt x="6881" y="16643"/>
                  </a:cubicBezTo>
                  <a:cubicBezTo>
                    <a:pt x="6849" y="16530"/>
                    <a:pt x="6687" y="16514"/>
                    <a:pt x="6671" y="16400"/>
                  </a:cubicBezTo>
                  <a:lnTo>
                    <a:pt x="6865" y="16400"/>
                  </a:lnTo>
                  <a:cubicBezTo>
                    <a:pt x="6865" y="16352"/>
                    <a:pt x="6800" y="16335"/>
                    <a:pt x="6816" y="16271"/>
                  </a:cubicBezTo>
                  <a:cubicBezTo>
                    <a:pt x="6784" y="16190"/>
                    <a:pt x="6735" y="16319"/>
                    <a:pt x="6671" y="16238"/>
                  </a:cubicBezTo>
                  <a:lnTo>
                    <a:pt x="6671" y="16076"/>
                  </a:lnTo>
                  <a:cubicBezTo>
                    <a:pt x="6719" y="16076"/>
                    <a:pt x="6752" y="16060"/>
                    <a:pt x="6768" y="16044"/>
                  </a:cubicBezTo>
                  <a:cubicBezTo>
                    <a:pt x="6865" y="16093"/>
                    <a:pt x="7027" y="16125"/>
                    <a:pt x="7011" y="16271"/>
                  </a:cubicBezTo>
                  <a:cubicBezTo>
                    <a:pt x="7075" y="16238"/>
                    <a:pt x="7140" y="16222"/>
                    <a:pt x="7205" y="16238"/>
                  </a:cubicBezTo>
                  <a:cubicBezTo>
                    <a:pt x="7108" y="16319"/>
                    <a:pt x="7302" y="16416"/>
                    <a:pt x="7156" y="16497"/>
                  </a:cubicBezTo>
                  <a:cubicBezTo>
                    <a:pt x="7221" y="16546"/>
                    <a:pt x="7286" y="16578"/>
                    <a:pt x="7367" y="16562"/>
                  </a:cubicBezTo>
                  <a:cubicBezTo>
                    <a:pt x="7302" y="16805"/>
                    <a:pt x="7302" y="17048"/>
                    <a:pt x="7334" y="17291"/>
                  </a:cubicBezTo>
                  <a:close/>
                  <a:moveTo>
                    <a:pt x="2672" y="17226"/>
                  </a:moveTo>
                  <a:cubicBezTo>
                    <a:pt x="2834" y="17193"/>
                    <a:pt x="2834" y="17274"/>
                    <a:pt x="2915" y="17291"/>
                  </a:cubicBezTo>
                  <a:cubicBezTo>
                    <a:pt x="2882" y="17436"/>
                    <a:pt x="2882" y="17582"/>
                    <a:pt x="2882" y="17728"/>
                  </a:cubicBezTo>
                  <a:cubicBezTo>
                    <a:pt x="3109" y="17517"/>
                    <a:pt x="3044" y="18149"/>
                    <a:pt x="2899" y="18197"/>
                  </a:cubicBezTo>
                  <a:cubicBezTo>
                    <a:pt x="2688" y="17857"/>
                    <a:pt x="2931" y="17420"/>
                    <a:pt x="2672" y="17210"/>
                  </a:cubicBezTo>
                  <a:close/>
                  <a:moveTo>
                    <a:pt x="2494" y="17355"/>
                  </a:moveTo>
                  <a:cubicBezTo>
                    <a:pt x="2381" y="17355"/>
                    <a:pt x="2461" y="17210"/>
                    <a:pt x="2494" y="17193"/>
                  </a:cubicBezTo>
                  <a:cubicBezTo>
                    <a:pt x="2656" y="17193"/>
                    <a:pt x="2542" y="17291"/>
                    <a:pt x="2494" y="17339"/>
                  </a:cubicBezTo>
                  <a:close/>
                  <a:moveTo>
                    <a:pt x="2915" y="17161"/>
                  </a:moveTo>
                  <a:cubicBezTo>
                    <a:pt x="2737" y="17177"/>
                    <a:pt x="2704" y="17113"/>
                    <a:pt x="2720" y="16983"/>
                  </a:cubicBezTo>
                  <a:cubicBezTo>
                    <a:pt x="2850" y="16967"/>
                    <a:pt x="2818" y="17064"/>
                    <a:pt x="2915" y="17064"/>
                  </a:cubicBezTo>
                  <a:cubicBezTo>
                    <a:pt x="3044" y="16789"/>
                    <a:pt x="2899" y="16514"/>
                    <a:pt x="3239" y="16416"/>
                  </a:cubicBezTo>
                  <a:cubicBezTo>
                    <a:pt x="3174" y="16643"/>
                    <a:pt x="3287" y="16740"/>
                    <a:pt x="3384" y="16918"/>
                  </a:cubicBezTo>
                  <a:cubicBezTo>
                    <a:pt x="3352" y="16967"/>
                    <a:pt x="3271" y="16983"/>
                    <a:pt x="3255" y="17048"/>
                  </a:cubicBezTo>
                  <a:cubicBezTo>
                    <a:pt x="3141" y="16999"/>
                    <a:pt x="3174" y="16967"/>
                    <a:pt x="3206" y="16886"/>
                  </a:cubicBezTo>
                  <a:cubicBezTo>
                    <a:pt x="3012" y="16902"/>
                    <a:pt x="2931" y="16983"/>
                    <a:pt x="2915" y="17145"/>
                  </a:cubicBezTo>
                  <a:close/>
                  <a:moveTo>
                    <a:pt x="2850" y="16060"/>
                  </a:moveTo>
                  <a:cubicBezTo>
                    <a:pt x="2737" y="16044"/>
                    <a:pt x="2801" y="15866"/>
                    <a:pt x="2947" y="15898"/>
                  </a:cubicBezTo>
                  <a:cubicBezTo>
                    <a:pt x="2980" y="15931"/>
                    <a:pt x="3012" y="15979"/>
                    <a:pt x="2996" y="16028"/>
                  </a:cubicBezTo>
                  <a:cubicBezTo>
                    <a:pt x="2915" y="16028"/>
                    <a:pt x="2850" y="16028"/>
                    <a:pt x="2850" y="16060"/>
                  </a:cubicBezTo>
                  <a:close/>
                  <a:moveTo>
                    <a:pt x="27943" y="15057"/>
                  </a:moveTo>
                  <a:cubicBezTo>
                    <a:pt x="27749" y="14976"/>
                    <a:pt x="27991" y="14878"/>
                    <a:pt x="27991" y="14749"/>
                  </a:cubicBezTo>
                  <a:cubicBezTo>
                    <a:pt x="28121" y="14733"/>
                    <a:pt x="27959" y="14927"/>
                    <a:pt x="28089" y="14911"/>
                  </a:cubicBezTo>
                  <a:cubicBezTo>
                    <a:pt x="28089" y="15008"/>
                    <a:pt x="27894" y="14943"/>
                    <a:pt x="27927" y="15057"/>
                  </a:cubicBezTo>
                  <a:close/>
                  <a:moveTo>
                    <a:pt x="27344" y="13988"/>
                  </a:moveTo>
                  <a:cubicBezTo>
                    <a:pt x="27263" y="13794"/>
                    <a:pt x="27441" y="13600"/>
                    <a:pt x="27231" y="13421"/>
                  </a:cubicBezTo>
                  <a:cubicBezTo>
                    <a:pt x="27214" y="13292"/>
                    <a:pt x="27457" y="13341"/>
                    <a:pt x="27409" y="13211"/>
                  </a:cubicBezTo>
                  <a:cubicBezTo>
                    <a:pt x="27506" y="13179"/>
                    <a:pt x="27587" y="13308"/>
                    <a:pt x="27603" y="13211"/>
                  </a:cubicBezTo>
                  <a:cubicBezTo>
                    <a:pt x="27700" y="13357"/>
                    <a:pt x="27765" y="13519"/>
                    <a:pt x="27765" y="13680"/>
                  </a:cubicBezTo>
                  <a:cubicBezTo>
                    <a:pt x="27684" y="13729"/>
                    <a:pt x="27603" y="13729"/>
                    <a:pt x="27522" y="13680"/>
                  </a:cubicBezTo>
                  <a:cubicBezTo>
                    <a:pt x="27457" y="13794"/>
                    <a:pt x="27441" y="13907"/>
                    <a:pt x="27344" y="13988"/>
                  </a:cubicBezTo>
                  <a:close/>
                  <a:moveTo>
                    <a:pt x="3951" y="13632"/>
                  </a:moveTo>
                  <a:cubicBezTo>
                    <a:pt x="3854" y="13632"/>
                    <a:pt x="3935" y="13486"/>
                    <a:pt x="3902" y="13438"/>
                  </a:cubicBezTo>
                  <a:cubicBezTo>
                    <a:pt x="4016" y="13438"/>
                    <a:pt x="4016" y="13583"/>
                    <a:pt x="3951" y="13632"/>
                  </a:cubicBezTo>
                  <a:close/>
                  <a:moveTo>
                    <a:pt x="3044" y="13519"/>
                  </a:moveTo>
                  <a:cubicBezTo>
                    <a:pt x="2931" y="13502"/>
                    <a:pt x="3012" y="13341"/>
                    <a:pt x="2980" y="13276"/>
                  </a:cubicBezTo>
                  <a:cubicBezTo>
                    <a:pt x="3255" y="13292"/>
                    <a:pt x="2996" y="13389"/>
                    <a:pt x="3028" y="13519"/>
                  </a:cubicBezTo>
                  <a:close/>
                  <a:moveTo>
                    <a:pt x="3579" y="12223"/>
                  </a:moveTo>
                  <a:cubicBezTo>
                    <a:pt x="3498" y="12321"/>
                    <a:pt x="3400" y="12159"/>
                    <a:pt x="3433" y="12062"/>
                  </a:cubicBezTo>
                  <a:cubicBezTo>
                    <a:pt x="3659" y="12029"/>
                    <a:pt x="3498" y="12223"/>
                    <a:pt x="3579" y="12223"/>
                  </a:cubicBezTo>
                  <a:close/>
                  <a:moveTo>
                    <a:pt x="24673" y="10961"/>
                  </a:moveTo>
                  <a:cubicBezTo>
                    <a:pt x="24608" y="10847"/>
                    <a:pt x="24608" y="10702"/>
                    <a:pt x="24430" y="10750"/>
                  </a:cubicBezTo>
                  <a:cubicBezTo>
                    <a:pt x="24381" y="10507"/>
                    <a:pt x="24964" y="10410"/>
                    <a:pt x="25158" y="10621"/>
                  </a:cubicBezTo>
                  <a:cubicBezTo>
                    <a:pt x="25013" y="10750"/>
                    <a:pt x="24996" y="10961"/>
                    <a:pt x="24673" y="10961"/>
                  </a:cubicBezTo>
                  <a:close/>
                  <a:moveTo>
                    <a:pt x="8565" y="9892"/>
                  </a:moveTo>
                  <a:cubicBezTo>
                    <a:pt x="8419" y="9908"/>
                    <a:pt x="8419" y="9827"/>
                    <a:pt x="8419" y="9730"/>
                  </a:cubicBezTo>
                  <a:cubicBezTo>
                    <a:pt x="8516" y="9730"/>
                    <a:pt x="8532" y="9682"/>
                    <a:pt x="8613" y="9682"/>
                  </a:cubicBezTo>
                  <a:cubicBezTo>
                    <a:pt x="8613" y="9779"/>
                    <a:pt x="8613" y="9844"/>
                    <a:pt x="8565" y="9892"/>
                  </a:cubicBezTo>
                  <a:close/>
                  <a:moveTo>
                    <a:pt x="24171" y="7512"/>
                  </a:moveTo>
                  <a:cubicBezTo>
                    <a:pt x="23944" y="7529"/>
                    <a:pt x="23960" y="7383"/>
                    <a:pt x="23879" y="7302"/>
                  </a:cubicBezTo>
                  <a:cubicBezTo>
                    <a:pt x="23491" y="7286"/>
                    <a:pt x="23394" y="7415"/>
                    <a:pt x="23151" y="7270"/>
                  </a:cubicBezTo>
                  <a:cubicBezTo>
                    <a:pt x="23135" y="7156"/>
                    <a:pt x="23248" y="7124"/>
                    <a:pt x="23297" y="7043"/>
                  </a:cubicBezTo>
                  <a:cubicBezTo>
                    <a:pt x="23556" y="6994"/>
                    <a:pt x="23815" y="7027"/>
                    <a:pt x="24058" y="7092"/>
                  </a:cubicBezTo>
                  <a:cubicBezTo>
                    <a:pt x="24122" y="7189"/>
                    <a:pt x="24041" y="7367"/>
                    <a:pt x="24268" y="7334"/>
                  </a:cubicBezTo>
                  <a:cubicBezTo>
                    <a:pt x="24203" y="7383"/>
                    <a:pt x="24219" y="7464"/>
                    <a:pt x="24171" y="7512"/>
                  </a:cubicBezTo>
                  <a:close/>
                  <a:moveTo>
                    <a:pt x="14652" y="7367"/>
                  </a:moveTo>
                  <a:cubicBezTo>
                    <a:pt x="14555" y="7367"/>
                    <a:pt x="14619" y="7189"/>
                    <a:pt x="14652" y="7173"/>
                  </a:cubicBezTo>
                  <a:cubicBezTo>
                    <a:pt x="14716" y="7189"/>
                    <a:pt x="14765" y="7237"/>
                    <a:pt x="14765" y="7302"/>
                  </a:cubicBezTo>
                  <a:cubicBezTo>
                    <a:pt x="14668" y="7286"/>
                    <a:pt x="14652" y="7334"/>
                    <a:pt x="14652" y="7367"/>
                  </a:cubicBezTo>
                  <a:close/>
                  <a:moveTo>
                    <a:pt x="23572" y="6865"/>
                  </a:moveTo>
                  <a:cubicBezTo>
                    <a:pt x="23572" y="6816"/>
                    <a:pt x="23637" y="6800"/>
                    <a:pt x="23620" y="6735"/>
                  </a:cubicBezTo>
                  <a:cubicBezTo>
                    <a:pt x="23750" y="6703"/>
                    <a:pt x="23750" y="6784"/>
                    <a:pt x="23863" y="6768"/>
                  </a:cubicBezTo>
                  <a:cubicBezTo>
                    <a:pt x="23782" y="6816"/>
                    <a:pt x="23734" y="6881"/>
                    <a:pt x="23572" y="6865"/>
                  </a:cubicBezTo>
                  <a:close/>
                  <a:moveTo>
                    <a:pt x="7869" y="6913"/>
                  </a:moveTo>
                  <a:cubicBezTo>
                    <a:pt x="7690" y="6930"/>
                    <a:pt x="7755" y="6654"/>
                    <a:pt x="7917" y="6703"/>
                  </a:cubicBezTo>
                  <a:cubicBezTo>
                    <a:pt x="8030" y="6768"/>
                    <a:pt x="7917" y="6833"/>
                    <a:pt x="7869" y="6913"/>
                  </a:cubicBezTo>
                  <a:close/>
                  <a:moveTo>
                    <a:pt x="8613" y="5521"/>
                  </a:moveTo>
                  <a:lnTo>
                    <a:pt x="8613" y="5456"/>
                  </a:lnTo>
                  <a:cubicBezTo>
                    <a:pt x="8775" y="5456"/>
                    <a:pt x="8840" y="5376"/>
                    <a:pt x="8856" y="5521"/>
                  </a:cubicBezTo>
                  <a:cubicBezTo>
                    <a:pt x="8694" y="5505"/>
                    <a:pt x="8710" y="5586"/>
                    <a:pt x="8613" y="55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0"/>
            <p:cNvSpPr/>
            <p:nvPr/>
          </p:nvSpPr>
          <p:spPr>
            <a:xfrm>
              <a:off x="1512575" y="2173100"/>
              <a:ext cx="12975" cy="19850"/>
            </a:xfrm>
            <a:custGeom>
              <a:avLst/>
              <a:gdLst/>
              <a:ahLst/>
              <a:cxnLst/>
              <a:rect l="l" t="t" r="r" b="b"/>
              <a:pathLst>
                <a:path w="519" h="794" extrusionOk="0">
                  <a:moveTo>
                    <a:pt x="389" y="146"/>
                  </a:moveTo>
                  <a:cubicBezTo>
                    <a:pt x="276" y="308"/>
                    <a:pt x="389" y="502"/>
                    <a:pt x="454" y="680"/>
                  </a:cubicBezTo>
                  <a:cubicBezTo>
                    <a:pt x="227" y="664"/>
                    <a:pt x="518" y="778"/>
                    <a:pt x="357" y="794"/>
                  </a:cubicBezTo>
                  <a:cubicBezTo>
                    <a:pt x="162" y="713"/>
                    <a:pt x="389" y="276"/>
                    <a:pt x="146" y="146"/>
                  </a:cubicBezTo>
                  <a:cubicBezTo>
                    <a:pt x="81" y="162"/>
                    <a:pt x="114" y="243"/>
                    <a:pt x="114" y="292"/>
                  </a:cubicBezTo>
                  <a:cubicBezTo>
                    <a:pt x="0" y="324"/>
                    <a:pt x="81" y="0"/>
                    <a:pt x="243" y="17"/>
                  </a:cubicBezTo>
                  <a:cubicBezTo>
                    <a:pt x="243" y="146"/>
                    <a:pt x="211" y="211"/>
                    <a:pt x="38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0"/>
            <p:cNvSpPr/>
            <p:nvPr/>
          </p:nvSpPr>
          <p:spPr>
            <a:xfrm>
              <a:off x="935425" y="2075550"/>
              <a:ext cx="42950" cy="208475"/>
            </a:xfrm>
            <a:custGeom>
              <a:avLst/>
              <a:gdLst/>
              <a:ahLst/>
              <a:cxnLst/>
              <a:rect l="l" t="t" r="r" b="b"/>
              <a:pathLst>
                <a:path w="1718" h="8339" extrusionOk="0">
                  <a:moveTo>
                    <a:pt x="794" y="3465"/>
                  </a:moveTo>
                  <a:cubicBezTo>
                    <a:pt x="794" y="3384"/>
                    <a:pt x="665" y="3417"/>
                    <a:pt x="697" y="3320"/>
                  </a:cubicBezTo>
                  <a:cubicBezTo>
                    <a:pt x="810" y="3174"/>
                    <a:pt x="762" y="2963"/>
                    <a:pt x="600" y="2883"/>
                  </a:cubicBezTo>
                  <a:cubicBezTo>
                    <a:pt x="616" y="2818"/>
                    <a:pt x="665" y="2818"/>
                    <a:pt x="746" y="2850"/>
                  </a:cubicBezTo>
                  <a:cubicBezTo>
                    <a:pt x="584" y="2462"/>
                    <a:pt x="697" y="2170"/>
                    <a:pt x="422" y="1814"/>
                  </a:cubicBezTo>
                  <a:cubicBezTo>
                    <a:pt x="616" y="1895"/>
                    <a:pt x="535" y="1490"/>
                    <a:pt x="373" y="1587"/>
                  </a:cubicBezTo>
                  <a:cubicBezTo>
                    <a:pt x="519" y="1037"/>
                    <a:pt x="422" y="470"/>
                    <a:pt x="98" y="1"/>
                  </a:cubicBezTo>
                  <a:cubicBezTo>
                    <a:pt x="179" y="179"/>
                    <a:pt x="1" y="470"/>
                    <a:pt x="211" y="616"/>
                  </a:cubicBezTo>
                  <a:cubicBezTo>
                    <a:pt x="1" y="535"/>
                    <a:pt x="179" y="762"/>
                    <a:pt x="260" y="778"/>
                  </a:cubicBezTo>
                  <a:lnTo>
                    <a:pt x="114" y="778"/>
                  </a:lnTo>
                  <a:cubicBezTo>
                    <a:pt x="179" y="2219"/>
                    <a:pt x="309" y="3822"/>
                    <a:pt x="260" y="5084"/>
                  </a:cubicBezTo>
                  <a:cubicBezTo>
                    <a:pt x="438" y="5214"/>
                    <a:pt x="211" y="5667"/>
                    <a:pt x="568" y="5813"/>
                  </a:cubicBezTo>
                  <a:cubicBezTo>
                    <a:pt x="470" y="6007"/>
                    <a:pt x="422" y="6056"/>
                    <a:pt x="519" y="6250"/>
                  </a:cubicBezTo>
                  <a:cubicBezTo>
                    <a:pt x="260" y="6169"/>
                    <a:pt x="503" y="6444"/>
                    <a:pt x="292" y="6428"/>
                  </a:cubicBezTo>
                  <a:cubicBezTo>
                    <a:pt x="390" y="6574"/>
                    <a:pt x="163" y="6752"/>
                    <a:pt x="341" y="6833"/>
                  </a:cubicBezTo>
                  <a:cubicBezTo>
                    <a:pt x="390" y="6622"/>
                    <a:pt x="260" y="6493"/>
                    <a:pt x="487" y="6428"/>
                  </a:cubicBezTo>
                  <a:cubicBezTo>
                    <a:pt x="422" y="6622"/>
                    <a:pt x="568" y="6833"/>
                    <a:pt x="357" y="6962"/>
                  </a:cubicBezTo>
                  <a:cubicBezTo>
                    <a:pt x="422" y="7108"/>
                    <a:pt x="600" y="7399"/>
                    <a:pt x="406" y="7529"/>
                  </a:cubicBezTo>
                  <a:cubicBezTo>
                    <a:pt x="632" y="7545"/>
                    <a:pt x="373" y="7707"/>
                    <a:pt x="519" y="7804"/>
                  </a:cubicBezTo>
                  <a:cubicBezTo>
                    <a:pt x="600" y="7804"/>
                    <a:pt x="632" y="7739"/>
                    <a:pt x="649" y="7804"/>
                  </a:cubicBezTo>
                  <a:cubicBezTo>
                    <a:pt x="762" y="7934"/>
                    <a:pt x="551" y="8095"/>
                    <a:pt x="665" y="8209"/>
                  </a:cubicBezTo>
                  <a:cubicBezTo>
                    <a:pt x="665" y="8160"/>
                    <a:pt x="681" y="8128"/>
                    <a:pt x="762" y="8128"/>
                  </a:cubicBezTo>
                  <a:cubicBezTo>
                    <a:pt x="794" y="8241"/>
                    <a:pt x="681" y="8241"/>
                    <a:pt x="713" y="8338"/>
                  </a:cubicBezTo>
                  <a:cubicBezTo>
                    <a:pt x="875" y="8338"/>
                    <a:pt x="794" y="8193"/>
                    <a:pt x="859" y="8128"/>
                  </a:cubicBezTo>
                  <a:cubicBezTo>
                    <a:pt x="697" y="8063"/>
                    <a:pt x="681" y="7674"/>
                    <a:pt x="794" y="7626"/>
                  </a:cubicBezTo>
                  <a:cubicBezTo>
                    <a:pt x="875" y="7739"/>
                    <a:pt x="1005" y="7788"/>
                    <a:pt x="843" y="7901"/>
                  </a:cubicBezTo>
                  <a:cubicBezTo>
                    <a:pt x="989" y="7917"/>
                    <a:pt x="940" y="7836"/>
                    <a:pt x="1037" y="7836"/>
                  </a:cubicBezTo>
                  <a:cubicBezTo>
                    <a:pt x="1037" y="7723"/>
                    <a:pt x="875" y="7723"/>
                    <a:pt x="891" y="7594"/>
                  </a:cubicBezTo>
                  <a:cubicBezTo>
                    <a:pt x="1021" y="7610"/>
                    <a:pt x="1069" y="7691"/>
                    <a:pt x="1183" y="7723"/>
                  </a:cubicBezTo>
                  <a:cubicBezTo>
                    <a:pt x="1199" y="7610"/>
                    <a:pt x="989" y="7642"/>
                    <a:pt x="972" y="7529"/>
                  </a:cubicBezTo>
                  <a:cubicBezTo>
                    <a:pt x="1069" y="7496"/>
                    <a:pt x="1134" y="7626"/>
                    <a:pt x="1167" y="7529"/>
                  </a:cubicBezTo>
                  <a:cubicBezTo>
                    <a:pt x="1037" y="7464"/>
                    <a:pt x="1231" y="7351"/>
                    <a:pt x="1264" y="7286"/>
                  </a:cubicBezTo>
                  <a:cubicBezTo>
                    <a:pt x="989" y="7318"/>
                    <a:pt x="1280" y="7124"/>
                    <a:pt x="1118" y="7059"/>
                  </a:cubicBezTo>
                  <a:cubicBezTo>
                    <a:pt x="1183" y="7156"/>
                    <a:pt x="989" y="7254"/>
                    <a:pt x="924" y="7156"/>
                  </a:cubicBezTo>
                  <a:cubicBezTo>
                    <a:pt x="1086" y="7075"/>
                    <a:pt x="972" y="7011"/>
                    <a:pt x="1069" y="6881"/>
                  </a:cubicBezTo>
                  <a:cubicBezTo>
                    <a:pt x="1102" y="6881"/>
                    <a:pt x="1118" y="6865"/>
                    <a:pt x="1150" y="6849"/>
                  </a:cubicBezTo>
                  <a:cubicBezTo>
                    <a:pt x="1150" y="7011"/>
                    <a:pt x="1426" y="6978"/>
                    <a:pt x="1199" y="6881"/>
                  </a:cubicBezTo>
                  <a:cubicBezTo>
                    <a:pt x="1248" y="6687"/>
                    <a:pt x="1296" y="6444"/>
                    <a:pt x="1345" y="6315"/>
                  </a:cubicBezTo>
                  <a:cubicBezTo>
                    <a:pt x="1312" y="6347"/>
                    <a:pt x="1280" y="6396"/>
                    <a:pt x="1248" y="6412"/>
                  </a:cubicBezTo>
                  <a:cubicBezTo>
                    <a:pt x="1231" y="6217"/>
                    <a:pt x="1409" y="6250"/>
                    <a:pt x="1199" y="6217"/>
                  </a:cubicBezTo>
                  <a:cubicBezTo>
                    <a:pt x="1183" y="6072"/>
                    <a:pt x="1409" y="6088"/>
                    <a:pt x="1474" y="6007"/>
                  </a:cubicBezTo>
                  <a:cubicBezTo>
                    <a:pt x="1296" y="6039"/>
                    <a:pt x="1426" y="5861"/>
                    <a:pt x="1280" y="5878"/>
                  </a:cubicBezTo>
                  <a:cubicBezTo>
                    <a:pt x="1248" y="5942"/>
                    <a:pt x="1345" y="6088"/>
                    <a:pt x="1183" y="6039"/>
                  </a:cubicBezTo>
                  <a:cubicBezTo>
                    <a:pt x="1215" y="5894"/>
                    <a:pt x="1199" y="5748"/>
                    <a:pt x="1118" y="5602"/>
                  </a:cubicBezTo>
                  <a:cubicBezTo>
                    <a:pt x="1215" y="5602"/>
                    <a:pt x="1231" y="5570"/>
                    <a:pt x="1312" y="5570"/>
                  </a:cubicBezTo>
                  <a:cubicBezTo>
                    <a:pt x="1248" y="5683"/>
                    <a:pt x="1248" y="5813"/>
                    <a:pt x="1409" y="5845"/>
                  </a:cubicBezTo>
                  <a:cubicBezTo>
                    <a:pt x="1474" y="5651"/>
                    <a:pt x="1361" y="5554"/>
                    <a:pt x="1215" y="5440"/>
                  </a:cubicBezTo>
                  <a:cubicBezTo>
                    <a:pt x="1377" y="5359"/>
                    <a:pt x="1248" y="5230"/>
                    <a:pt x="1167" y="5230"/>
                  </a:cubicBezTo>
                  <a:cubicBezTo>
                    <a:pt x="1231" y="5133"/>
                    <a:pt x="1345" y="5198"/>
                    <a:pt x="1442" y="5230"/>
                  </a:cubicBezTo>
                  <a:cubicBezTo>
                    <a:pt x="1393" y="5036"/>
                    <a:pt x="1393" y="4971"/>
                    <a:pt x="1539" y="4825"/>
                  </a:cubicBezTo>
                  <a:cubicBezTo>
                    <a:pt x="1555" y="4874"/>
                    <a:pt x="1636" y="4874"/>
                    <a:pt x="1685" y="4890"/>
                  </a:cubicBezTo>
                  <a:cubicBezTo>
                    <a:pt x="1555" y="4760"/>
                    <a:pt x="1620" y="4744"/>
                    <a:pt x="1717" y="4631"/>
                  </a:cubicBezTo>
                  <a:cubicBezTo>
                    <a:pt x="1555" y="4501"/>
                    <a:pt x="1426" y="4081"/>
                    <a:pt x="1604" y="3854"/>
                  </a:cubicBezTo>
                  <a:cubicBezTo>
                    <a:pt x="1409" y="3724"/>
                    <a:pt x="1474" y="3595"/>
                    <a:pt x="1409" y="3287"/>
                  </a:cubicBezTo>
                  <a:cubicBezTo>
                    <a:pt x="1199" y="3239"/>
                    <a:pt x="1409" y="3482"/>
                    <a:pt x="1264" y="3482"/>
                  </a:cubicBezTo>
                  <a:cubicBezTo>
                    <a:pt x="1118" y="3449"/>
                    <a:pt x="972" y="3223"/>
                    <a:pt x="1167" y="3125"/>
                  </a:cubicBezTo>
                  <a:cubicBezTo>
                    <a:pt x="1280" y="3109"/>
                    <a:pt x="1134" y="3271"/>
                    <a:pt x="1312" y="3223"/>
                  </a:cubicBezTo>
                  <a:cubicBezTo>
                    <a:pt x="1167" y="2834"/>
                    <a:pt x="859" y="3287"/>
                    <a:pt x="794" y="3465"/>
                  </a:cubicBezTo>
                  <a:close/>
                  <a:moveTo>
                    <a:pt x="972" y="6978"/>
                  </a:moveTo>
                  <a:lnTo>
                    <a:pt x="827" y="6978"/>
                  </a:lnTo>
                  <a:cubicBezTo>
                    <a:pt x="778" y="6881"/>
                    <a:pt x="908" y="6897"/>
                    <a:pt x="924" y="6849"/>
                  </a:cubicBezTo>
                  <a:cubicBezTo>
                    <a:pt x="989" y="6865"/>
                    <a:pt x="972" y="6930"/>
                    <a:pt x="972" y="6995"/>
                  </a:cubicBezTo>
                  <a:close/>
                  <a:moveTo>
                    <a:pt x="1167" y="6703"/>
                  </a:moveTo>
                  <a:cubicBezTo>
                    <a:pt x="1005" y="6606"/>
                    <a:pt x="762" y="6460"/>
                    <a:pt x="956" y="6282"/>
                  </a:cubicBezTo>
                  <a:lnTo>
                    <a:pt x="1150" y="6282"/>
                  </a:lnTo>
                  <a:cubicBezTo>
                    <a:pt x="1183" y="6331"/>
                    <a:pt x="1005" y="6412"/>
                    <a:pt x="1150" y="6444"/>
                  </a:cubicBezTo>
                  <a:cubicBezTo>
                    <a:pt x="1102" y="6557"/>
                    <a:pt x="1053" y="6412"/>
                    <a:pt x="1005" y="6412"/>
                  </a:cubicBezTo>
                  <a:cubicBezTo>
                    <a:pt x="891" y="6493"/>
                    <a:pt x="1231" y="6541"/>
                    <a:pt x="1167" y="6703"/>
                  </a:cubicBezTo>
                  <a:close/>
                  <a:moveTo>
                    <a:pt x="1069" y="5084"/>
                  </a:moveTo>
                  <a:cubicBezTo>
                    <a:pt x="940" y="5019"/>
                    <a:pt x="924" y="4728"/>
                    <a:pt x="1118" y="4680"/>
                  </a:cubicBezTo>
                  <a:cubicBezTo>
                    <a:pt x="1102" y="4825"/>
                    <a:pt x="1167" y="5019"/>
                    <a:pt x="1069" y="5100"/>
                  </a:cubicBezTo>
                  <a:close/>
                  <a:moveTo>
                    <a:pt x="1409" y="4890"/>
                  </a:moveTo>
                  <a:cubicBezTo>
                    <a:pt x="1280" y="4858"/>
                    <a:pt x="1312" y="4712"/>
                    <a:pt x="1312" y="4582"/>
                  </a:cubicBezTo>
                  <a:cubicBezTo>
                    <a:pt x="1474" y="4647"/>
                    <a:pt x="1442" y="4760"/>
                    <a:pt x="1409" y="4890"/>
                  </a:cubicBezTo>
                  <a:close/>
                  <a:moveTo>
                    <a:pt x="1118" y="4631"/>
                  </a:moveTo>
                  <a:cubicBezTo>
                    <a:pt x="1053" y="4582"/>
                    <a:pt x="1005" y="4501"/>
                    <a:pt x="1021" y="4421"/>
                  </a:cubicBezTo>
                  <a:cubicBezTo>
                    <a:pt x="1199" y="4404"/>
                    <a:pt x="1183" y="4582"/>
                    <a:pt x="1118" y="4631"/>
                  </a:cubicBezTo>
                  <a:close/>
                  <a:moveTo>
                    <a:pt x="1490" y="4485"/>
                  </a:moveTo>
                  <a:cubicBezTo>
                    <a:pt x="1361" y="4501"/>
                    <a:pt x="1328" y="4437"/>
                    <a:pt x="1345" y="4356"/>
                  </a:cubicBezTo>
                  <a:cubicBezTo>
                    <a:pt x="1474" y="4340"/>
                    <a:pt x="1507" y="4404"/>
                    <a:pt x="1507" y="4485"/>
                  </a:cubicBezTo>
                  <a:close/>
                  <a:moveTo>
                    <a:pt x="1102" y="4388"/>
                  </a:moveTo>
                  <a:cubicBezTo>
                    <a:pt x="794" y="4323"/>
                    <a:pt x="1134" y="3951"/>
                    <a:pt x="1296" y="4016"/>
                  </a:cubicBezTo>
                  <a:cubicBezTo>
                    <a:pt x="1167" y="4097"/>
                    <a:pt x="1102" y="4242"/>
                    <a:pt x="1102" y="4388"/>
                  </a:cubicBezTo>
                  <a:close/>
                  <a:moveTo>
                    <a:pt x="908" y="4081"/>
                  </a:moveTo>
                  <a:cubicBezTo>
                    <a:pt x="859" y="4145"/>
                    <a:pt x="891" y="3951"/>
                    <a:pt x="859" y="3822"/>
                  </a:cubicBezTo>
                  <a:cubicBezTo>
                    <a:pt x="1069" y="3870"/>
                    <a:pt x="989" y="4016"/>
                    <a:pt x="908" y="4097"/>
                  </a:cubicBezTo>
                  <a:close/>
                  <a:moveTo>
                    <a:pt x="1426" y="3951"/>
                  </a:moveTo>
                  <a:cubicBezTo>
                    <a:pt x="1312" y="3983"/>
                    <a:pt x="1199" y="3854"/>
                    <a:pt x="1150" y="3951"/>
                  </a:cubicBezTo>
                  <a:cubicBezTo>
                    <a:pt x="1150" y="3789"/>
                    <a:pt x="1183" y="3741"/>
                    <a:pt x="1231" y="3514"/>
                  </a:cubicBezTo>
                  <a:cubicBezTo>
                    <a:pt x="1409" y="3579"/>
                    <a:pt x="1458" y="3757"/>
                    <a:pt x="1442" y="39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0"/>
            <p:cNvSpPr/>
            <p:nvPr/>
          </p:nvSpPr>
          <p:spPr>
            <a:xfrm>
              <a:off x="1375775" y="2848175"/>
              <a:ext cx="5700" cy="7725"/>
            </a:xfrm>
            <a:custGeom>
              <a:avLst/>
              <a:gdLst/>
              <a:ahLst/>
              <a:cxnLst/>
              <a:rect l="l" t="t" r="r" b="b"/>
              <a:pathLst>
                <a:path w="228" h="309" extrusionOk="0">
                  <a:moveTo>
                    <a:pt x="227" y="308"/>
                  </a:moveTo>
                  <a:cubicBezTo>
                    <a:pt x="179" y="260"/>
                    <a:pt x="1" y="17"/>
                    <a:pt x="227" y="1"/>
                  </a:cubicBezTo>
                  <a:cubicBezTo>
                    <a:pt x="162" y="146"/>
                    <a:pt x="211" y="146"/>
                    <a:pt x="2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0"/>
            <p:cNvSpPr/>
            <p:nvPr/>
          </p:nvSpPr>
          <p:spPr>
            <a:xfrm>
              <a:off x="1022050" y="2832000"/>
              <a:ext cx="4075" cy="14175"/>
            </a:xfrm>
            <a:custGeom>
              <a:avLst/>
              <a:gdLst/>
              <a:ahLst/>
              <a:cxnLst/>
              <a:rect l="l" t="t" r="r" b="b"/>
              <a:pathLst>
                <a:path w="163" h="567" extrusionOk="0">
                  <a:moveTo>
                    <a:pt x="65" y="567"/>
                  </a:moveTo>
                  <a:cubicBezTo>
                    <a:pt x="0" y="534"/>
                    <a:pt x="130" y="178"/>
                    <a:pt x="0" y="97"/>
                  </a:cubicBezTo>
                  <a:cubicBezTo>
                    <a:pt x="162" y="0"/>
                    <a:pt x="114" y="502"/>
                    <a:pt x="65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0"/>
            <p:cNvSpPr/>
            <p:nvPr/>
          </p:nvSpPr>
          <p:spPr>
            <a:xfrm>
              <a:off x="1316675" y="2778975"/>
              <a:ext cx="6500" cy="7700"/>
            </a:xfrm>
            <a:custGeom>
              <a:avLst/>
              <a:gdLst/>
              <a:ahLst/>
              <a:cxnLst/>
              <a:rect l="l" t="t" r="r" b="b"/>
              <a:pathLst>
                <a:path w="260" h="308" extrusionOk="0">
                  <a:moveTo>
                    <a:pt x="163" y="308"/>
                  </a:moveTo>
                  <a:cubicBezTo>
                    <a:pt x="114" y="243"/>
                    <a:pt x="1" y="227"/>
                    <a:pt x="17" y="97"/>
                  </a:cubicBezTo>
                  <a:cubicBezTo>
                    <a:pt x="147" y="97"/>
                    <a:pt x="130" y="0"/>
                    <a:pt x="260" y="0"/>
                  </a:cubicBezTo>
                  <a:cubicBezTo>
                    <a:pt x="147" y="97"/>
                    <a:pt x="98" y="162"/>
                    <a:pt x="16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0"/>
            <p:cNvSpPr/>
            <p:nvPr/>
          </p:nvSpPr>
          <p:spPr>
            <a:xfrm>
              <a:off x="1244250" y="27421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178"/>
                  </a:moveTo>
                  <a:cubicBezTo>
                    <a:pt x="275" y="292"/>
                    <a:pt x="81" y="259"/>
                    <a:pt x="113" y="372"/>
                  </a:cubicBezTo>
                  <a:cubicBezTo>
                    <a:pt x="0" y="340"/>
                    <a:pt x="65" y="178"/>
                    <a:pt x="194" y="211"/>
                  </a:cubicBezTo>
                  <a:cubicBezTo>
                    <a:pt x="178" y="146"/>
                    <a:pt x="113" y="130"/>
                    <a:pt x="49" y="146"/>
                  </a:cubicBezTo>
                  <a:cubicBezTo>
                    <a:pt x="113" y="0"/>
                    <a:pt x="211" y="113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0"/>
            <p:cNvSpPr/>
            <p:nvPr/>
          </p:nvSpPr>
          <p:spPr>
            <a:xfrm>
              <a:off x="1169775" y="2640950"/>
              <a:ext cx="6900" cy="15825"/>
            </a:xfrm>
            <a:custGeom>
              <a:avLst/>
              <a:gdLst/>
              <a:ahLst/>
              <a:cxnLst/>
              <a:rect l="l" t="t" r="r" b="b"/>
              <a:pathLst>
                <a:path w="276" h="633" extrusionOk="0">
                  <a:moveTo>
                    <a:pt x="276" y="632"/>
                  </a:moveTo>
                  <a:cubicBezTo>
                    <a:pt x="130" y="632"/>
                    <a:pt x="81" y="551"/>
                    <a:pt x="33" y="487"/>
                  </a:cubicBezTo>
                  <a:cubicBezTo>
                    <a:pt x="146" y="1"/>
                    <a:pt x="0" y="535"/>
                    <a:pt x="276" y="6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0"/>
            <p:cNvSpPr/>
            <p:nvPr/>
          </p:nvSpPr>
          <p:spPr>
            <a:xfrm>
              <a:off x="1137000" y="2644200"/>
              <a:ext cx="8525" cy="9725"/>
            </a:xfrm>
            <a:custGeom>
              <a:avLst/>
              <a:gdLst/>
              <a:ahLst/>
              <a:cxnLst/>
              <a:rect l="l" t="t" r="r" b="b"/>
              <a:pathLst>
                <a:path w="341" h="389" extrusionOk="0">
                  <a:moveTo>
                    <a:pt x="178" y="340"/>
                  </a:moveTo>
                  <a:cubicBezTo>
                    <a:pt x="162" y="389"/>
                    <a:pt x="113" y="324"/>
                    <a:pt x="32" y="340"/>
                  </a:cubicBezTo>
                  <a:cubicBezTo>
                    <a:pt x="81" y="227"/>
                    <a:pt x="113" y="114"/>
                    <a:pt x="178" y="0"/>
                  </a:cubicBezTo>
                  <a:cubicBezTo>
                    <a:pt x="340" y="81"/>
                    <a:pt x="0" y="259"/>
                    <a:pt x="178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0"/>
            <p:cNvSpPr/>
            <p:nvPr/>
          </p:nvSpPr>
          <p:spPr>
            <a:xfrm>
              <a:off x="924500" y="2614650"/>
              <a:ext cx="13400" cy="41300"/>
            </a:xfrm>
            <a:custGeom>
              <a:avLst/>
              <a:gdLst/>
              <a:ahLst/>
              <a:cxnLst/>
              <a:rect l="l" t="t" r="r" b="b"/>
              <a:pathLst>
                <a:path w="536" h="1652" extrusionOk="0">
                  <a:moveTo>
                    <a:pt x="276" y="940"/>
                  </a:moveTo>
                  <a:cubicBezTo>
                    <a:pt x="276" y="988"/>
                    <a:pt x="357" y="972"/>
                    <a:pt x="422" y="972"/>
                  </a:cubicBezTo>
                  <a:cubicBezTo>
                    <a:pt x="438" y="1199"/>
                    <a:pt x="114" y="1344"/>
                    <a:pt x="276" y="1555"/>
                  </a:cubicBezTo>
                  <a:cubicBezTo>
                    <a:pt x="389" y="1539"/>
                    <a:pt x="276" y="1377"/>
                    <a:pt x="373" y="1344"/>
                  </a:cubicBezTo>
                  <a:cubicBezTo>
                    <a:pt x="470" y="1425"/>
                    <a:pt x="325" y="1490"/>
                    <a:pt x="422" y="1620"/>
                  </a:cubicBezTo>
                  <a:cubicBezTo>
                    <a:pt x="260" y="1652"/>
                    <a:pt x="308" y="1620"/>
                    <a:pt x="147" y="1652"/>
                  </a:cubicBezTo>
                  <a:cubicBezTo>
                    <a:pt x="82" y="1377"/>
                    <a:pt x="163" y="1409"/>
                    <a:pt x="130" y="1037"/>
                  </a:cubicBezTo>
                  <a:cubicBezTo>
                    <a:pt x="292" y="1150"/>
                    <a:pt x="195" y="859"/>
                    <a:pt x="260" y="875"/>
                  </a:cubicBezTo>
                  <a:cubicBezTo>
                    <a:pt x="82" y="891"/>
                    <a:pt x="98" y="745"/>
                    <a:pt x="260" y="681"/>
                  </a:cubicBezTo>
                  <a:cubicBezTo>
                    <a:pt x="211" y="583"/>
                    <a:pt x="147" y="729"/>
                    <a:pt x="82" y="648"/>
                  </a:cubicBezTo>
                  <a:cubicBezTo>
                    <a:pt x="179" y="519"/>
                    <a:pt x="1" y="260"/>
                    <a:pt x="211" y="308"/>
                  </a:cubicBezTo>
                  <a:cubicBezTo>
                    <a:pt x="195" y="276"/>
                    <a:pt x="228" y="243"/>
                    <a:pt x="260" y="243"/>
                  </a:cubicBezTo>
                  <a:cubicBezTo>
                    <a:pt x="211" y="163"/>
                    <a:pt x="49" y="308"/>
                    <a:pt x="49" y="146"/>
                  </a:cubicBezTo>
                  <a:cubicBezTo>
                    <a:pt x="211" y="243"/>
                    <a:pt x="179" y="65"/>
                    <a:pt x="244" y="1"/>
                  </a:cubicBezTo>
                  <a:cubicBezTo>
                    <a:pt x="535" y="179"/>
                    <a:pt x="325" y="616"/>
                    <a:pt x="454" y="842"/>
                  </a:cubicBezTo>
                  <a:cubicBezTo>
                    <a:pt x="389" y="875"/>
                    <a:pt x="325" y="923"/>
                    <a:pt x="276" y="9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0"/>
            <p:cNvSpPr/>
            <p:nvPr/>
          </p:nvSpPr>
          <p:spPr>
            <a:xfrm>
              <a:off x="1064150" y="2643400"/>
              <a:ext cx="7700" cy="10125"/>
            </a:xfrm>
            <a:custGeom>
              <a:avLst/>
              <a:gdLst/>
              <a:ahLst/>
              <a:cxnLst/>
              <a:rect l="l" t="t" r="r" b="b"/>
              <a:pathLst>
                <a:path w="308" h="405" extrusionOk="0">
                  <a:moveTo>
                    <a:pt x="113" y="372"/>
                  </a:moveTo>
                  <a:cubicBezTo>
                    <a:pt x="0" y="405"/>
                    <a:pt x="194" y="130"/>
                    <a:pt x="162" y="0"/>
                  </a:cubicBezTo>
                  <a:cubicBezTo>
                    <a:pt x="308" y="97"/>
                    <a:pt x="130" y="259"/>
                    <a:pt x="113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0"/>
            <p:cNvSpPr/>
            <p:nvPr/>
          </p:nvSpPr>
          <p:spPr>
            <a:xfrm>
              <a:off x="1148725" y="2632050"/>
              <a:ext cx="6500" cy="7725"/>
            </a:xfrm>
            <a:custGeom>
              <a:avLst/>
              <a:gdLst/>
              <a:ahLst/>
              <a:cxnLst/>
              <a:rect l="l" t="t" r="r" b="b"/>
              <a:pathLst>
                <a:path w="260" h="309" extrusionOk="0">
                  <a:moveTo>
                    <a:pt x="82" y="308"/>
                  </a:moveTo>
                  <a:cubicBezTo>
                    <a:pt x="1" y="276"/>
                    <a:pt x="179" y="130"/>
                    <a:pt x="130" y="17"/>
                  </a:cubicBezTo>
                  <a:cubicBezTo>
                    <a:pt x="260" y="1"/>
                    <a:pt x="98" y="195"/>
                    <a:pt x="227" y="179"/>
                  </a:cubicBezTo>
                  <a:cubicBezTo>
                    <a:pt x="179" y="227"/>
                    <a:pt x="98" y="260"/>
                    <a:pt x="82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0"/>
            <p:cNvSpPr/>
            <p:nvPr/>
          </p:nvSpPr>
          <p:spPr>
            <a:xfrm>
              <a:off x="1199725" y="2559600"/>
              <a:ext cx="2450" cy="9350"/>
            </a:xfrm>
            <a:custGeom>
              <a:avLst/>
              <a:gdLst/>
              <a:ahLst/>
              <a:cxnLst/>
              <a:rect l="l" t="t" r="r" b="b"/>
              <a:pathLst>
                <a:path w="98" h="374" extrusionOk="0">
                  <a:moveTo>
                    <a:pt x="49" y="373"/>
                  </a:moveTo>
                  <a:cubicBezTo>
                    <a:pt x="0" y="260"/>
                    <a:pt x="0" y="130"/>
                    <a:pt x="49" y="1"/>
                  </a:cubicBezTo>
                  <a:cubicBezTo>
                    <a:pt x="98" y="130"/>
                    <a:pt x="98" y="260"/>
                    <a:pt x="49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0"/>
            <p:cNvSpPr/>
            <p:nvPr/>
          </p:nvSpPr>
          <p:spPr>
            <a:xfrm>
              <a:off x="1032575" y="2524800"/>
              <a:ext cx="3250" cy="7325"/>
            </a:xfrm>
            <a:custGeom>
              <a:avLst/>
              <a:gdLst/>
              <a:ahLst/>
              <a:cxnLst/>
              <a:rect l="l" t="t" r="r" b="b"/>
              <a:pathLst>
                <a:path w="130" h="293" extrusionOk="0">
                  <a:moveTo>
                    <a:pt x="130" y="292"/>
                  </a:moveTo>
                  <a:cubicBezTo>
                    <a:pt x="17" y="260"/>
                    <a:pt x="0" y="82"/>
                    <a:pt x="17" y="1"/>
                  </a:cubicBezTo>
                  <a:cubicBezTo>
                    <a:pt x="97" y="65"/>
                    <a:pt x="81" y="195"/>
                    <a:pt x="13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0"/>
            <p:cNvSpPr/>
            <p:nvPr/>
          </p:nvSpPr>
          <p:spPr>
            <a:xfrm>
              <a:off x="997775" y="2499300"/>
              <a:ext cx="7700" cy="8125"/>
            </a:xfrm>
            <a:custGeom>
              <a:avLst/>
              <a:gdLst/>
              <a:ahLst/>
              <a:cxnLst/>
              <a:rect l="l" t="t" r="r" b="b"/>
              <a:pathLst>
                <a:path w="308" h="325" extrusionOk="0">
                  <a:moveTo>
                    <a:pt x="194" y="325"/>
                  </a:moveTo>
                  <a:cubicBezTo>
                    <a:pt x="97" y="260"/>
                    <a:pt x="178" y="82"/>
                    <a:pt x="0" y="82"/>
                  </a:cubicBezTo>
                  <a:cubicBezTo>
                    <a:pt x="113" y="1"/>
                    <a:pt x="308" y="260"/>
                    <a:pt x="194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0"/>
            <p:cNvSpPr/>
            <p:nvPr/>
          </p:nvSpPr>
          <p:spPr>
            <a:xfrm>
              <a:off x="922900" y="2483125"/>
              <a:ext cx="12150" cy="13375"/>
            </a:xfrm>
            <a:custGeom>
              <a:avLst/>
              <a:gdLst/>
              <a:ahLst/>
              <a:cxnLst/>
              <a:rect l="l" t="t" r="r" b="b"/>
              <a:pathLst>
                <a:path w="486" h="535" extrusionOk="0">
                  <a:moveTo>
                    <a:pt x="486" y="259"/>
                  </a:moveTo>
                  <a:cubicBezTo>
                    <a:pt x="292" y="211"/>
                    <a:pt x="178" y="421"/>
                    <a:pt x="308" y="534"/>
                  </a:cubicBezTo>
                  <a:cubicBezTo>
                    <a:pt x="113" y="486"/>
                    <a:pt x="162" y="146"/>
                    <a:pt x="0" y="0"/>
                  </a:cubicBezTo>
                  <a:cubicBezTo>
                    <a:pt x="65" y="114"/>
                    <a:pt x="275" y="130"/>
                    <a:pt x="211" y="194"/>
                  </a:cubicBezTo>
                  <a:cubicBezTo>
                    <a:pt x="211" y="275"/>
                    <a:pt x="421" y="211"/>
                    <a:pt x="389" y="162"/>
                  </a:cubicBezTo>
                  <a:cubicBezTo>
                    <a:pt x="453" y="162"/>
                    <a:pt x="405" y="259"/>
                    <a:pt x="486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0"/>
            <p:cNvSpPr/>
            <p:nvPr/>
          </p:nvSpPr>
          <p:spPr>
            <a:xfrm>
              <a:off x="1501650" y="2428475"/>
              <a:ext cx="9725" cy="29575"/>
            </a:xfrm>
            <a:custGeom>
              <a:avLst/>
              <a:gdLst/>
              <a:ahLst/>
              <a:cxnLst/>
              <a:rect l="l" t="t" r="r" b="b"/>
              <a:pathLst>
                <a:path w="389" h="1183" extrusionOk="0">
                  <a:moveTo>
                    <a:pt x="259" y="1182"/>
                  </a:moveTo>
                  <a:cubicBezTo>
                    <a:pt x="49" y="907"/>
                    <a:pt x="340" y="422"/>
                    <a:pt x="0" y="179"/>
                  </a:cubicBezTo>
                  <a:cubicBezTo>
                    <a:pt x="114" y="146"/>
                    <a:pt x="65" y="17"/>
                    <a:pt x="227" y="1"/>
                  </a:cubicBezTo>
                  <a:cubicBezTo>
                    <a:pt x="114" y="341"/>
                    <a:pt x="389" y="470"/>
                    <a:pt x="195" y="713"/>
                  </a:cubicBezTo>
                  <a:cubicBezTo>
                    <a:pt x="373" y="826"/>
                    <a:pt x="259" y="1069"/>
                    <a:pt x="259" y="11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0"/>
            <p:cNvSpPr/>
            <p:nvPr/>
          </p:nvSpPr>
          <p:spPr>
            <a:xfrm>
              <a:off x="1026900" y="2453575"/>
              <a:ext cx="6100" cy="9325"/>
            </a:xfrm>
            <a:custGeom>
              <a:avLst/>
              <a:gdLst/>
              <a:ahLst/>
              <a:cxnLst/>
              <a:rect l="l" t="t" r="r" b="b"/>
              <a:pathLst>
                <a:path w="244" h="373" extrusionOk="0">
                  <a:moveTo>
                    <a:pt x="49" y="259"/>
                  </a:moveTo>
                  <a:cubicBezTo>
                    <a:pt x="179" y="227"/>
                    <a:pt x="98" y="211"/>
                    <a:pt x="98" y="130"/>
                  </a:cubicBezTo>
                  <a:cubicBezTo>
                    <a:pt x="163" y="0"/>
                    <a:pt x="98" y="259"/>
                    <a:pt x="244" y="195"/>
                  </a:cubicBezTo>
                  <a:cubicBezTo>
                    <a:pt x="244" y="292"/>
                    <a:pt x="244" y="373"/>
                    <a:pt x="98" y="357"/>
                  </a:cubicBezTo>
                  <a:cubicBezTo>
                    <a:pt x="82" y="324"/>
                    <a:pt x="114" y="324"/>
                    <a:pt x="146" y="324"/>
                  </a:cubicBezTo>
                  <a:cubicBezTo>
                    <a:pt x="98" y="292"/>
                    <a:pt x="49" y="276"/>
                    <a:pt x="1" y="259"/>
                  </a:cubicBezTo>
                  <a:cubicBezTo>
                    <a:pt x="1" y="227"/>
                    <a:pt x="49" y="227"/>
                    <a:pt x="49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0"/>
            <p:cNvSpPr/>
            <p:nvPr/>
          </p:nvSpPr>
          <p:spPr>
            <a:xfrm>
              <a:off x="1026500" y="2430500"/>
              <a:ext cx="13775" cy="23500"/>
            </a:xfrm>
            <a:custGeom>
              <a:avLst/>
              <a:gdLst/>
              <a:ahLst/>
              <a:cxnLst/>
              <a:rect l="l" t="t" r="r" b="b"/>
              <a:pathLst>
                <a:path w="551" h="940" extrusionOk="0">
                  <a:moveTo>
                    <a:pt x="1" y="146"/>
                  </a:moveTo>
                  <a:cubicBezTo>
                    <a:pt x="17" y="82"/>
                    <a:pt x="1" y="1"/>
                    <a:pt x="130" y="1"/>
                  </a:cubicBezTo>
                  <a:cubicBezTo>
                    <a:pt x="81" y="163"/>
                    <a:pt x="211" y="179"/>
                    <a:pt x="243" y="276"/>
                  </a:cubicBezTo>
                  <a:cubicBezTo>
                    <a:pt x="276" y="276"/>
                    <a:pt x="276" y="227"/>
                    <a:pt x="276" y="211"/>
                  </a:cubicBezTo>
                  <a:cubicBezTo>
                    <a:pt x="551" y="373"/>
                    <a:pt x="340" y="713"/>
                    <a:pt x="195" y="940"/>
                  </a:cubicBezTo>
                  <a:cubicBezTo>
                    <a:pt x="98" y="940"/>
                    <a:pt x="65" y="875"/>
                    <a:pt x="1" y="842"/>
                  </a:cubicBezTo>
                  <a:cubicBezTo>
                    <a:pt x="308" y="810"/>
                    <a:pt x="98" y="276"/>
                    <a:pt x="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0"/>
            <p:cNvSpPr/>
            <p:nvPr/>
          </p:nvSpPr>
          <p:spPr>
            <a:xfrm>
              <a:off x="926525" y="2359275"/>
              <a:ext cx="32825" cy="80550"/>
            </a:xfrm>
            <a:custGeom>
              <a:avLst/>
              <a:gdLst/>
              <a:ahLst/>
              <a:cxnLst/>
              <a:rect l="l" t="t" r="r" b="b"/>
              <a:pathLst>
                <a:path w="1313" h="3222" extrusionOk="0">
                  <a:moveTo>
                    <a:pt x="956" y="2655"/>
                  </a:moveTo>
                  <a:cubicBezTo>
                    <a:pt x="956" y="2574"/>
                    <a:pt x="875" y="2558"/>
                    <a:pt x="907" y="2445"/>
                  </a:cubicBezTo>
                  <a:cubicBezTo>
                    <a:pt x="972" y="2461"/>
                    <a:pt x="1037" y="2493"/>
                    <a:pt x="1102" y="2510"/>
                  </a:cubicBezTo>
                  <a:cubicBezTo>
                    <a:pt x="875" y="2008"/>
                    <a:pt x="1312" y="1231"/>
                    <a:pt x="924" y="713"/>
                  </a:cubicBezTo>
                  <a:cubicBezTo>
                    <a:pt x="1231" y="518"/>
                    <a:pt x="697" y="308"/>
                    <a:pt x="1005" y="195"/>
                  </a:cubicBezTo>
                  <a:cubicBezTo>
                    <a:pt x="924" y="227"/>
                    <a:pt x="843" y="227"/>
                    <a:pt x="762" y="195"/>
                  </a:cubicBezTo>
                  <a:cubicBezTo>
                    <a:pt x="940" y="421"/>
                    <a:pt x="826" y="761"/>
                    <a:pt x="535" y="810"/>
                  </a:cubicBezTo>
                  <a:cubicBezTo>
                    <a:pt x="794" y="794"/>
                    <a:pt x="260" y="761"/>
                    <a:pt x="486" y="648"/>
                  </a:cubicBezTo>
                  <a:cubicBezTo>
                    <a:pt x="373" y="599"/>
                    <a:pt x="308" y="729"/>
                    <a:pt x="292" y="648"/>
                  </a:cubicBezTo>
                  <a:cubicBezTo>
                    <a:pt x="373" y="567"/>
                    <a:pt x="454" y="518"/>
                    <a:pt x="535" y="470"/>
                  </a:cubicBezTo>
                  <a:cubicBezTo>
                    <a:pt x="519" y="389"/>
                    <a:pt x="486" y="324"/>
                    <a:pt x="438" y="276"/>
                  </a:cubicBezTo>
                  <a:cubicBezTo>
                    <a:pt x="486" y="276"/>
                    <a:pt x="567" y="276"/>
                    <a:pt x="584" y="227"/>
                  </a:cubicBezTo>
                  <a:cubicBezTo>
                    <a:pt x="308" y="259"/>
                    <a:pt x="503" y="65"/>
                    <a:pt x="519" y="0"/>
                  </a:cubicBezTo>
                  <a:cubicBezTo>
                    <a:pt x="357" y="65"/>
                    <a:pt x="373" y="259"/>
                    <a:pt x="195" y="308"/>
                  </a:cubicBezTo>
                  <a:cubicBezTo>
                    <a:pt x="357" y="324"/>
                    <a:pt x="227" y="373"/>
                    <a:pt x="244" y="470"/>
                  </a:cubicBezTo>
                  <a:cubicBezTo>
                    <a:pt x="195" y="470"/>
                    <a:pt x="114" y="470"/>
                    <a:pt x="98" y="502"/>
                  </a:cubicBezTo>
                  <a:cubicBezTo>
                    <a:pt x="163" y="535"/>
                    <a:pt x="1" y="664"/>
                    <a:pt x="163" y="745"/>
                  </a:cubicBezTo>
                  <a:cubicBezTo>
                    <a:pt x="179" y="664"/>
                    <a:pt x="227" y="664"/>
                    <a:pt x="308" y="713"/>
                  </a:cubicBezTo>
                  <a:cubicBezTo>
                    <a:pt x="227" y="875"/>
                    <a:pt x="373" y="1069"/>
                    <a:pt x="163" y="1247"/>
                  </a:cubicBezTo>
                  <a:cubicBezTo>
                    <a:pt x="438" y="1263"/>
                    <a:pt x="308" y="1376"/>
                    <a:pt x="276" y="1506"/>
                  </a:cubicBezTo>
                  <a:cubicBezTo>
                    <a:pt x="341" y="1506"/>
                    <a:pt x="438" y="1490"/>
                    <a:pt x="454" y="1538"/>
                  </a:cubicBezTo>
                  <a:cubicBezTo>
                    <a:pt x="470" y="1587"/>
                    <a:pt x="341" y="1619"/>
                    <a:pt x="276" y="1652"/>
                  </a:cubicBezTo>
                  <a:cubicBezTo>
                    <a:pt x="276" y="1587"/>
                    <a:pt x="179" y="1441"/>
                    <a:pt x="130" y="1538"/>
                  </a:cubicBezTo>
                  <a:cubicBezTo>
                    <a:pt x="260" y="1538"/>
                    <a:pt x="82" y="1781"/>
                    <a:pt x="227" y="1781"/>
                  </a:cubicBezTo>
                  <a:cubicBezTo>
                    <a:pt x="227" y="1700"/>
                    <a:pt x="260" y="1668"/>
                    <a:pt x="373" y="1684"/>
                  </a:cubicBezTo>
                  <a:cubicBezTo>
                    <a:pt x="244" y="1765"/>
                    <a:pt x="470" y="1749"/>
                    <a:pt x="422" y="1878"/>
                  </a:cubicBezTo>
                  <a:cubicBezTo>
                    <a:pt x="535" y="1878"/>
                    <a:pt x="648" y="1894"/>
                    <a:pt x="762" y="1943"/>
                  </a:cubicBezTo>
                  <a:cubicBezTo>
                    <a:pt x="519" y="2024"/>
                    <a:pt x="859" y="2137"/>
                    <a:pt x="859" y="2251"/>
                  </a:cubicBezTo>
                  <a:cubicBezTo>
                    <a:pt x="746" y="2348"/>
                    <a:pt x="600" y="2429"/>
                    <a:pt x="438" y="2445"/>
                  </a:cubicBezTo>
                  <a:cubicBezTo>
                    <a:pt x="470" y="2558"/>
                    <a:pt x="438" y="2591"/>
                    <a:pt x="486" y="2607"/>
                  </a:cubicBezTo>
                  <a:cubicBezTo>
                    <a:pt x="503" y="2542"/>
                    <a:pt x="616" y="2542"/>
                    <a:pt x="681" y="2510"/>
                  </a:cubicBezTo>
                  <a:cubicBezTo>
                    <a:pt x="778" y="2720"/>
                    <a:pt x="746" y="2785"/>
                    <a:pt x="681" y="3012"/>
                  </a:cubicBezTo>
                  <a:cubicBezTo>
                    <a:pt x="826" y="3060"/>
                    <a:pt x="891" y="3125"/>
                    <a:pt x="826" y="3222"/>
                  </a:cubicBezTo>
                  <a:cubicBezTo>
                    <a:pt x="972" y="3125"/>
                    <a:pt x="697" y="2736"/>
                    <a:pt x="956" y="2655"/>
                  </a:cubicBezTo>
                  <a:close/>
                  <a:moveTo>
                    <a:pt x="826" y="1344"/>
                  </a:moveTo>
                  <a:cubicBezTo>
                    <a:pt x="826" y="1393"/>
                    <a:pt x="746" y="1376"/>
                    <a:pt x="697" y="1376"/>
                  </a:cubicBezTo>
                  <a:cubicBezTo>
                    <a:pt x="648" y="1344"/>
                    <a:pt x="616" y="1279"/>
                    <a:pt x="632" y="1215"/>
                  </a:cubicBezTo>
                  <a:cubicBezTo>
                    <a:pt x="843" y="1166"/>
                    <a:pt x="632" y="1409"/>
                    <a:pt x="826" y="13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0"/>
            <p:cNvSpPr/>
            <p:nvPr/>
          </p:nvSpPr>
          <p:spPr>
            <a:xfrm>
              <a:off x="1499625" y="2418775"/>
              <a:ext cx="7700" cy="8100"/>
            </a:xfrm>
            <a:custGeom>
              <a:avLst/>
              <a:gdLst/>
              <a:ahLst/>
              <a:cxnLst/>
              <a:rect l="l" t="t" r="r" b="b"/>
              <a:pathLst>
                <a:path w="308" h="324" extrusionOk="0">
                  <a:moveTo>
                    <a:pt x="114" y="275"/>
                  </a:moveTo>
                  <a:cubicBezTo>
                    <a:pt x="0" y="324"/>
                    <a:pt x="211" y="113"/>
                    <a:pt x="162" y="0"/>
                  </a:cubicBezTo>
                  <a:cubicBezTo>
                    <a:pt x="292" y="49"/>
                    <a:pt x="292" y="178"/>
                    <a:pt x="308" y="308"/>
                  </a:cubicBezTo>
                  <a:cubicBezTo>
                    <a:pt x="243" y="259"/>
                    <a:pt x="178" y="146"/>
                    <a:pt x="11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0"/>
            <p:cNvSpPr/>
            <p:nvPr/>
          </p:nvSpPr>
          <p:spPr>
            <a:xfrm>
              <a:off x="1025700" y="240785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243" y="65"/>
                  </a:moveTo>
                  <a:cubicBezTo>
                    <a:pt x="243" y="146"/>
                    <a:pt x="372" y="113"/>
                    <a:pt x="340" y="211"/>
                  </a:cubicBezTo>
                  <a:cubicBezTo>
                    <a:pt x="243" y="243"/>
                    <a:pt x="146" y="259"/>
                    <a:pt x="97" y="340"/>
                  </a:cubicBezTo>
                  <a:cubicBezTo>
                    <a:pt x="49" y="340"/>
                    <a:pt x="65" y="275"/>
                    <a:pt x="0" y="275"/>
                  </a:cubicBezTo>
                  <a:cubicBezTo>
                    <a:pt x="243" y="227"/>
                    <a:pt x="65" y="32"/>
                    <a:pt x="389" y="0"/>
                  </a:cubicBezTo>
                  <a:cubicBezTo>
                    <a:pt x="372" y="49"/>
                    <a:pt x="324" y="65"/>
                    <a:pt x="24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0"/>
            <p:cNvSpPr/>
            <p:nvPr/>
          </p:nvSpPr>
          <p:spPr>
            <a:xfrm>
              <a:off x="1027725" y="2400950"/>
              <a:ext cx="7700" cy="6925"/>
            </a:xfrm>
            <a:custGeom>
              <a:avLst/>
              <a:gdLst/>
              <a:ahLst/>
              <a:cxnLst/>
              <a:rect l="l" t="t" r="r" b="b"/>
              <a:pathLst>
                <a:path w="308" h="277" extrusionOk="0">
                  <a:moveTo>
                    <a:pt x="162" y="244"/>
                  </a:moveTo>
                  <a:cubicBezTo>
                    <a:pt x="0" y="276"/>
                    <a:pt x="81" y="179"/>
                    <a:pt x="162" y="179"/>
                  </a:cubicBezTo>
                  <a:cubicBezTo>
                    <a:pt x="162" y="130"/>
                    <a:pt x="162" y="82"/>
                    <a:pt x="113" y="82"/>
                  </a:cubicBezTo>
                  <a:cubicBezTo>
                    <a:pt x="146" y="1"/>
                    <a:pt x="291" y="130"/>
                    <a:pt x="308" y="179"/>
                  </a:cubicBezTo>
                  <a:cubicBezTo>
                    <a:pt x="211" y="163"/>
                    <a:pt x="146" y="195"/>
                    <a:pt x="162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0"/>
            <p:cNvSpPr/>
            <p:nvPr/>
          </p:nvSpPr>
          <p:spPr>
            <a:xfrm>
              <a:off x="1517025" y="2389225"/>
              <a:ext cx="10550" cy="11750"/>
            </a:xfrm>
            <a:custGeom>
              <a:avLst/>
              <a:gdLst/>
              <a:ahLst/>
              <a:cxnLst/>
              <a:rect l="l" t="t" r="r" b="b"/>
              <a:pathLst>
                <a:path w="422" h="470" extrusionOk="0">
                  <a:moveTo>
                    <a:pt x="162" y="405"/>
                  </a:moveTo>
                  <a:cubicBezTo>
                    <a:pt x="162" y="373"/>
                    <a:pt x="114" y="373"/>
                    <a:pt x="114" y="405"/>
                  </a:cubicBezTo>
                  <a:cubicBezTo>
                    <a:pt x="1" y="324"/>
                    <a:pt x="114" y="81"/>
                    <a:pt x="17" y="0"/>
                  </a:cubicBezTo>
                  <a:cubicBezTo>
                    <a:pt x="49" y="0"/>
                    <a:pt x="421" y="454"/>
                    <a:pt x="114" y="470"/>
                  </a:cubicBezTo>
                  <a:cubicBezTo>
                    <a:pt x="114" y="437"/>
                    <a:pt x="130" y="405"/>
                    <a:pt x="162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0"/>
            <p:cNvSpPr/>
            <p:nvPr/>
          </p:nvSpPr>
          <p:spPr>
            <a:xfrm>
              <a:off x="1521075" y="2365350"/>
              <a:ext cx="13775" cy="30375"/>
            </a:xfrm>
            <a:custGeom>
              <a:avLst/>
              <a:gdLst/>
              <a:ahLst/>
              <a:cxnLst/>
              <a:rect l="l" t="t" r="r" b="b"/>
              <a:pathLst>
                <a:path w="551" h="1215" extrusionOk="0">
                  <a:moveTo>
                    <a:pt x="98" y="891"/>
                  </a:moveTo>
                  <a:cubicBezTo>
                    <a:pt x="211" y="923"/>
                    <a:pt x="292" y="696"/>
                    <a:pt x="373" y="615"/>
                  </a:cubicBezTo>
                  <a:cubicBezTo>
                    <a:pt x="227" y="632"/>
                    <a:pt x="292" y="259"/>
                    <a:pt x="259" y="0"/>
                  </a:cubicBezTo>
                  <a:cubicBezTo>
                    <a:pt x="421" y="130"/>
                    <a:pt x="551" y="761"/>
                    <a:pt x="227" y="842"/>
                  </a:cubicBezTo>
                  <a:cubicBezTo>
                    <a:pt x="211" y="1036"/>
                    <a:pt x="227" y="1053"/>
                    <a:pt x="195" y="1214"/>
                  </a:cubicBezTo>
                  <a:cubicBezTo>
                    <a:pt x="0" y="988"/>
                    <a:pt x="17" y="470"/>
                    <a:pt x="33" y="243"/>
                  </a:cubicBezTo>
                  <a:cubicBezTo>
                    <a:pt x="178" y="308"/>
                    <a:pt x="65" y="713"/>
                    <a:pt x="98" y="8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0"/>
            <p:cNvSpPr/>
            <p:nvPr/>
          </p:nvSpPr>
          <p:spPr>
            <a:xfrm>
              <a:off x="1024075" y="2356850"/>
              <a:ext cx="11350" cy="19850"/>
            </a:xfrm>
            <a:custGeom>
              <a:avLst/>
              <a:gdLst/>
              <a:ahLst/>
              <a:cxnLst/>
              <a:rect l="l" t="t" r="r" b="b"/>
              <a:pathLst>
                <a:path w="454" h="794" extrusionOk="0">
                  <a:moveTo>
                    <a:pt x="276" y="664"/>
                  </a:moveTo>
                  <a:cubicBezTo>
                    <a:pt x="211" y="794"/>
                    <a:pt x="227" y="664"/>
                    <a:pt x="81" y="664"/>
                  </a:cubicBezTo>
                  <a:lnTo>
                    <a:pt x="81" y="502"/>
                  </a:lnTo>
                  <a:cubicBezTo>
                    <a:pt x="178" y="567"/>
                    <a:pt x="178" y="486"/>
                    <a:pt x="276" y="470"/>
                  </a:cubicBezTo>
                  <a:cubicBezTo>
                    <a:pt x="276" y="356"/>
                    <a:pt x="0" y="454"/>
                    <a:pt x="65" y="292"/>
                  </a:cubicBezTo>
                  <a:cubicBezTo>
                    <a:pt x="178" y="275"/>
                    <a:pt x="146" y="356"/>
                    <a:pt x="211" y="373"/>
                  </a:cubicBezTo>
                  <a:cubicBezTo>
                    <a:pt x="98" y="275"/>
                    <a:pt x="98" y="97"/>
                    <a:pt x="211" y="0"/>
                  </a:cubicBezTo>
                  <a:cubicBezTo>
                    <a:pt x="357" y="49"/>
                    <a:pt x="276" y="114"/>
                    <a:pt x="211" y="195"/>
                  </a:cubicBezTo>
                  <a:cubicBezTo>
                    <a:pt x="308" y="227"/>
                    <a:pt x="357" y="275"/>
                    <a:pt x="454" y="292"/>
                  </a:cubicBezTo>
                  <a:cubicBezTo>
                    <a:pt x="421" y="324"/>
                    <a:pt x="405" y="373"/>
                    <a:pt x="405" y="421"/>
                  </a:cubicBezTo>
                  <a:cubicBezTo>
                    <a:pt x="357" y="421"/>
                    <a:pt x="373" y="373"/>
                    <a:pt x="357" y="324"/>
                  </a:cubicBezTo>
                  <a:cubicBezTo>
                    <a:pt x="357" y="389"/>
                    <a:pt x="114" y="632"/>
                    <a:pt x="276" y="6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0"/>
            <p:cNvSpPr/>
            <p:nvPr/>
          </p:nvSpPr>
          <p:spPr>
            <a:xfrm>
              <a:off x="1516625" y="2358050"/>
              <a:ext cx="10150" cy="6100"/>
            </a:xfrm>
            <a:custGeom>
              <a:avLst/>
              <a:gdLst/>
              <a:ahLst/>
              <a:cxnLst/>
              <a:rect l="l" t="t" r="r" b="b"/>
              <a:pathLst>
                <a:path w="406" h="244" extrusionOk="0">
                  <a:moveTo>
                    <a:pt x="195" y="179"/>
                  </a:moveTo>
                  <a:cubicBezTo>
                    <a:pt x="259" y="147"/>
                    <a:pt x="292" y="82"/>
                    <a:pt x="340" y="33"/>
                  </a:cubicBezTo>
                  <a:cubicBezTo>
                    <a:pt x="405" y="49"/>
                    <a:pt x="373" y="114"/>
                    <a:pt x="389" y="163"/>
                  </a:cubicBezTo>
                  <a:cubicBezTo>
                    <a:pt x="324" y="130"/>
                    <a:pt x="243" y="147"/>
                    <a:pt x="243" y="244"/>
                  </a:cubicBezTo>
                  <a:cubicBezTo>
                    <a:pt x="178" y="163"/>
                    <a:pt x="0" y="163"/>
                    <a:pt x="0" y="33"/>
                  </a:cubicBezTo>
                  <a:cubicBezTo>
                    <a:pt x="195" y="1"/>
                    <a:pt x="130" y="130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0"/>
            <p:cNvSpPr/>
            <p:nvPr/>
          </p:nvSpPr>
          <p:spPr>
            <a:xfrm>
              <a:off x="1508125" y="2345500"/>
              <a:ext cx="6500" cy="6925"/>
            </a:xfrm>
            <a:custGeom>
              <a:avLst/>
              <a:gdLst/>
              <a:ahLst/>
              <a:cxnLst/>
              <a:rect l="l" t="t" r="r" b="b"/>
              <a:pathLst>
                <a:path w="260" h="277" extrusionOk="0">
                  <a:moveTo>
                    <a:pt x="146" y="276"/>
                  </a:moveTo>
                  <a:cubicBezTo>
                    <a:pt x="0" y="195"/>
                    <a:pt x="195" y="82"/>
                    <a:pt x="97" y="1"/>
                  </a:cubicBezTo>
                  <a:cubicBezTo>
                    <a:pt x="259" y="33"/>
                    <a:pt x="146" y="211"/>
                    <a:pt x="146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0"/>
            <p:cNvSpPr/>
            <p:nvPr/>
          </p:nvSpPr>
          <p:spPr>
            <a:xfrm>
              <a:off x="1025275" y="2344300"/>
              <a:ext cx="8525" cy="9325"/>
            </a:xfrm>
            <a:custGeom>
              <a:avLst/>
              <a:gdLst/>
              <a:ahLst/>
              <a:cxnLst/>
              <a:rect l="l" t="t" r="r" b="b"/>
              <a:pathLst>
                <a:path w="341" h="373" extrusionOk="0">
                  <a:moveTo>
                    <a:pt x="114" y="373"/>
                  </a:moveTo>
                  <a:cubicBezTo>
                    <a:pt x="98" y="292"/>
                    <a:pt x="114" y="243"/>
                    <a:pt x="211" y="227"/>
                  </a:cubicBezTo>
                  <a:cubicBezTo>
                    <a:pt x="163" y="130"/>
                    <a:pt x="130" y="195"/>
                    <a:pt x="1" y="195"/>
                  </a:cubicBezTo>
                  <a:lnTo>
                    <a:pt x="1" y="65"/>
                  </a:lnTo>
                  <a:cubicBezTo>
                    <a:pt x="163" y="227"/>
                    <a:pt x="82" y="0"/>
                    <a:pt x="244" y="0"/>
                  </a:cubicBezTo>
                  <a:cubicBezTo>
                    <a:pt x="163" y="130"/>
                    <a:pt x="341" y="292"/>
                    <a:pt x="11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0"/>
            <p:cNvSpPr/>
            <p:nvPr/>
          </p:nvSpPr>
          <p:spPr>
            <a:xfrm>
              <a:off x="1024075" y="2329725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146" y="114"/>
                  </a:moveTo>
                  <a:cubicBezTo>
                    <a:pt x="98" y="243"/>
                    <a:pt x="227" y="324"/>
                    <a:pt x="146" y="373"/>
                  </a:cubicBezTo>
                  <a:cubicBezTo>
                    <a:pt x="81" y="373"/>
                    <a:pt x="65" y="324"/>
                    <a:pt x="0" y="308"/>
                  </a:cubicBezTo>
                  <a:cubicBezTo>
                    <a:pt x="65" y="227"/>
                    <a:pt x="98" y="1"/>
                    <a:pt x="276" y="114"/>
                  </a:cubicBezTo>
                  <a:cubicBezTo>
                    <a:pt x="276" y="162"/>
                    <a:pt x="227" y="98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0"/>
            <p:cNvSpPr/>
            <p:nvPr/>
          </p:nvSpPr>
          <p:spPr>
            <a:xfrm>
              <a:off x="1221575" y="2322450"/>
              <a:ext cx="6100" cy="10550"/>
            </a:xfrm>
            <a:custGeom>
              <a:avLst/>
              <a:gdLst/>
              <a:ahLst/>
              <a:cxnLst/>
              <a:rect l="l" t="t" r="r" b="b"/>
              <a:pathLst>
                <a:path w="244" h="422" extrusionOk="0">
                  <a:moveTo>
                    <a:pt x="65" y="16"/>
                  </a:moveTo>
                  <a:cubicBezTo>
                    <a:pt x="211" y="0"/>
                    <a:pt x="243" y="421"/>
                    <a:pt x="162" y="243"/>
                  </a:cubicBezTo>
                  <a:cubicBezTo>
                    <a:pt x="162" y="146"/>
                    <a:pt x="1" y="146"/>
                    <a:pt x="65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0"/>
            <p:cNvSpPr/>
            <p:nvPr/>
          </p:nvSpPr>
          <p:spPr>
            <a:xfrm>
              <a:off x="1224400" y="2314350"/>
              <a:ext cx="6100" cy="8525"/>
            </a:xfrm>
            <a:custGeom>
              <a:avLst/>
              <a:gdLst/>
              <a:ahLst/>
              <a:cxnLst/>
              <a:rect l="l" t="t" r="r" b="b"/>
              <a:pathLst>
                <a:path w="244" h="341" extrusionOk="0">
                  <a:moveTo>
                    <a:pt x="130" y="340"/>
                  </a:moveTo>
                  <a:cubicBezTo>
                    <a:pt x="1" y="259"/>
                    <a:pt x="130" y="98"/>
                    <a:pt x="130" y="0"/>
                  </a:cubicBezTo>
                  <a:cubicBezTo>
                    <a:pt x="244" y="65"/>
                    <a:pt x="66" y="195"/>
                    <a:pt x="130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0"/>
            <p:cNvSpPr/>
            <p:nvPr/>
          </p:nvSpPr>
          <p:spPr>
            <a:xfrm>
              <a:off x="1034200" y="2298150"/>
              <a:ext cx="6075" cy="12575"/>
            </a:xfrm>
            <a:custGeom>
              <a:avLst/>
              <a:gdLst/>
              <a:ahLst/>
              <a:cxnLst/>
              <a:rect l="l" t="t" r="r" b="b"/>
              <a:pathLst>
                <a:path w="243" h="503" extrusionOk="0">
                  <a:moveTo>
                    <a:pt x="243" y="389"/>
                  </a:moveTo>
                  <a:cubicBezTo>
                    <a:pt x="162" y="422"/>
                    <a:pt x="178" y="503"/>
                    <a:pt x="49" y="503"/>
                  </a:cubicBezTo>
                  <a:cubicBezTo>
                    <a:pt x="65" y="325"/>
                    <a:pt x="32" y="163"/>
                    <a:pt x="0" y="1"/>
                  </a:cubicBezTo>
                  <a:cubicBezTo>
                    <a:pt x="113" y="66"/>
                    <a:pt x="130" y="17"/>
                    <a:pt x="243" y="66"/>
                  </a:cubicBezTo>
                  <a:lnTo>
                    <a:pt x="243" y="163"/>
                  </a:lnTo>
                  <a:cubicBezTo>
                    <a:pt x="178" y="163"/>
                    <a:pt x="194" y="98"/>
                    <a:pt x="178" y="66"/>
                  </a:cubicBezTo>
                  <a:cubicBezTo>
                    <a:pt x="16" y="82"/>
                    <a:pt x="97" y="389"/>
                    <a:pt x="243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0"/>
            <p:cNvSpPr/>
            <p:nvPr/>
          </p:nvSpPr>
          <p:spPr>
            <a:xfrm>
              <a:off x="1003425" y="2284800"/>
              <a:ext cx="4875" cy="10150"/>
            </a:xfrm>
            <a:custGeom>
              <a:avLst/>
              <a:gdLst/>
              <a:ahLst/>
              <a:cxnLst/>
              <a:rect l="l" t="t" r="r" b="b"/>
              <a:pathLst>
                <a:path w="195" h="406" extrusionOk="0">
                  <a:moveTo>
                    <a:pt x="65" y="405"/>
                  </a:moveTo>
                  <a:cubicBezTo>
                    <a:pt x="1" y="292"/>
                    <a:pt x="130" y="179"/>
                    <a:pt x="65" y="1"/>
                  </a:cubicBezTo>
                  <a:cubicBezTo>
                    <a:pt x="195" y="114"/>
                    <a:pt x="130" y="276"/>
                    <a:pt x="65" y="4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0"/>
            <p:cNvSpPr/>
            <p:nvPr/>
          </p:nvSpPr>
          <p:spPr>
            <a:xfrm>
              <a:off x="946375" y="2284000"/>
              <a:ext cx="10525" cy="6500"/>
            </a:xfrm>
            <a:custGeom>
              <a:avLst/>
              <a:gdLst/>
              <a:ahLst/>
              <a:cxnLst/>
              <a:rect l="l" t="t" r="r" b="b"/>
              <a:pathLst>
                <a:path w="421" h="260" extrusionOk="0">
                  <a:moveTo>
                    <a:pt x="372" y="81"/>
                  </a:moveTo>
                  <a:cubicBezTo>
                    <a:pt x="421" y="195"/>
                    <a:pt x="211" y="130"/>
                    <a:pt x="291" y="259"/>
                  </a:cubicBezTo>
                  <a:cubicBezTo>
                    <a:pt x="162" y="227"/>
                    <a:pt x="162" y="97"/>
                    <a:pt x="0" y="97"/>
                  </a:cubicBezTo>
                  <a:cubicBezTo>
                    <a:pt x="146" y="0"/>
                    <a:pt x="211" y="259"/>
                    <a:pt x="372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0"/>
            <p:cNvSpPr/>
            <p:nvPr/>
          </p:nvSpPr>
          <p:spPr>
            <a:xfrm>
              <a:off x="1014775" y="2274275"/>
              <a:ext cx="5275" cy="11775"/>
            </a:xfrm>
            <a:custGeom>
              <a:avLst/>
              <a:gdLst/>
              <a:ahLst/>
              <a:cxnLst/>
              <a:rect l="l" t="t" r="r" b="b"/>
              <a:pathLst>
                <a:path w="211" h="471" extrusionOk="0">
                  <a:moveTo>
                    <a:pt x="0" y="454"/>
                  </a:moveTo>
                  <a:cubicBezTo>
                    <a:pt x="97" y="389"/>
                    <a:pt x="65" y="260"/>
                    <a:pt x="130" y="163"/>
                  </a:cubicBezTo>
                  <a:lnTo>
                    <a:pt x="32" y="163"/>
                  </a:lnTo>
                  <a:cubicBezTo>
                    <a:pt x="210" y="1"/>
                    <a:pt x="210" y="470"/>
                    <a:pt x="0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0"/>
            <p:cNvSpPr/>
            <p:nvPr/>
          </p:nvSpPr>
          <p:spPr>
            <a:xfrm>
              <a:off x="967400" y="2264150"/>
              <a:ext cx="8125" cy="8950"/>
            </a:xfrm>
            <a:custGeom>
              <a:avLst/>
              <a:gdLst/>
              <a:ahLst/>
              <a:cxnLst/>
              <a:rect l="l" t="t" r="r" b="b"/>
              <a:pathLst>
                <a:path w="325" h="358" extrusionOk="0">
                  <a:moveTo>
                    <a:pt x="195" y="341"/>
                  </a:moveTo>
                  <a:cubicBezTo>
                    <a:pt x="98" y="357"/>
                    <a:pt x="66" y="325"/>
                    <a:pt x="1" y="309"/>
                  </a:cubicBezTo>
                  <a:cubicBezTo>
                    <a:pt x="17" y="228"/>
                    <a:pt x="325" y="244"/>
                    <a:pt x="179" y="98"/>
                  </a:cubicBezTo>
                  <a:cubicBezTo>
                    <a:pt x="228" y="1"/>
                    <a:pt x="260" y="179"/>
                    <a:pt x="325" y="179"/>
                  </a:cubicBezTo>
                  <a:cubicBezTo>
                    <a:pt x="292" y="228"/>
                    <a:pt x="179" y="244"/>
                    <a:pt x="195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0"/>
            <p:cNvSpPr/>
            <p:nvPr/>
          </p:nvSpPr>
          <p:spPr>
            <a:xfrm>
              <a:off x="1012750" y="2253225"/>
              <a:ext cx="20250" cy="17425"/>
            </a:xfrm>
            <a:custGeom>
              <a:avLst/>
              <a:gdLst/>
              <a:ahLst/>
              <a:cxnLst/>
              <a:rect l="l" t="t" r="r" b="b"/>
              <a:pathLst>
                <a:path w="810" h="697" extrusionOk="0">
                  <a:moveTo>
                    <a:pt x="211" y="697"/>
                  </a:moveTo>
                  <a:cubicBezTo>
                    <a:pt x="0" y="648"/>
                    <a:pt x="211" y="470"/>
                    <a:pt x="243" y="389"/>
                  </a:cubicBezTo>
                  <a:cubicBezTo>
                    <a:pt x="291" y="406"/>
                    <a:pt x="340" y="422"/>
                    <a:pt x="389" y="422"/>
                  </a:cubicBezTo>
                  <a:cubicBezTo>
                    <a:pt x="275" y="292"/>
                    <a:pt x="502" y="325"/>
                    <a:pt x="534" y="228"/>
                  </a:cubicBezTo>
                  <a:cubicBezTo>
                    <a:pt x="518" y="179"/>
                    <a:pt x="437" y="195"/>
                    <a:pt x="437" y="163"/>
                  </a:cubicBezTo>
                  <a:cubicBezTo>
                    <a:pt x="405" y="49"/>
                    <a:pt x="470" y="1"/>
                    <a:pt x="615" y="17"/>
                  </a:cubicBezTo>
                  <a:cubicBezTo>
                    <a:pt x="551" y="195"/>
                    <a:pt x="567" y="179"/>
                    <a:pt x="615" y="357"/>
                  </a:cubicBezTo>
                  <a:lnTo>
                    <a:pt x="486" y="357"/>
                  </a:lnTo>
                  <a:cubicBezTo>
                    <a:pt x="502" y="422"/>
                    <a:pt x="470" y="487"/>
                    <a:pt x="437" y="519"/>
                  </a:cubicBezTo>
                  <a:cubicBezTo>
                    <a:pt x="551" y="503"/>
                    <a:pt x="599" y="470"/>
                    <a:pt x="680" y="551"/>
                  </a:cubicBezTo>
                  <a:cubicBezTo>
                    <a:pt x="793" y="567"/>
                    <a:pt x="648" y="406"/>
                    <a:pt x="810" y="454"/>
                  </a:cubicBezTo>
                  <a:cubicBezTo>
                    <a:pt x="777" y="519"/>
                    <a:pt x="712" y="584"/>
                    <a:pt x="680" y="648"/>
                  </a:cubicBezTo>
                  <a:cubicBezTo>
                    <a:pt x="615" y="503"/>
                    <a:pt x="518" y="600"/>
                    <a:pt x="340" y="632"/>
                  </a:cubicBezTo>
                  <a:cubicBezTo>
                    <a:pt x="421" y="567"/>
                    <a:pt x="340" y="535"/>
                    <a:pt x="340" y="454"/>
                  </a:cubicBezTo>
                  <a:cubicBezTo>
                    <a:pt x="146" y="438"/>
                    <a:pt x="211" y="584"/>
                    <a:pt x="211" y="6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0"/>
            <p:cNvSpPr/>
            <p:nvPr/>
          </p:nvSpPr>
          <p:spPr>
            <a:xfrm>
              <a:off x="967400" y="2260925"/>
              <a:ext cx="4900" cy="6900"/>
            </a:xfrm>
            <a:custGeom>
              <a:avLst/>
              <a:gdLst/>
              <a:ahLst/>
              <a:cxnLst/>
              <a:rect l="l" t="t" r="r" b="b"/>
              <a:pathLst>
                <a:path w="196" h="276" extrusionOk="0">
                  <a:moveTo>
                    <a:pt x="1" y="276"/>
                  </a:moveTo>
                  <a:cubicBezTo>
                    <a:pt x="66" y="179"/>
                    <a:pt x="98" y="162"/>
                    <a:pt x="49" y="65"/>
                  </a:cubicBezTo>
                  <a:cubicBezTo>
                    <a:pt x="130" y="65"/>
                    <a:pt x="163" y="33"/>
                    <a:pt x="179" y="0"/>
                  </a:cubicBezTo>
                  <a:cubicBezTo>
                    <a:pt x="195" y="0"/>
                    <a:pt x="163" y="259"/>
                    <a:pt x="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0"/>
            <p:cNvSpPr/>
            <p:nvPr/>
          </p:nvSpPr>
          <p:spPr>
            <a:xfrm>
              <a:off x="1018000" y="2246750"/>
              <a:ext cx="14600" cy="7725"/>
            </a:xfrm>
            <a:custGeom>
              <a:avLst/>
              <a:gdLst/>
              <a:ahLst/>
              <a:cxnLst/>
              <a:rect l="l" t="t" r="r" b="b"/>
              <a:pathLst>
                <a:path w="584" h="309" extrusionOk="0">
                  <a:moveTo>
                    <a:pt x="179" y="308"/>
                  </a:moveTo>
                  <a:cubicBezTo>
                    <a:pt x="1" y="211"/>
                    <a:pt x="260" y="130"/>
                    <a:pt x="357" y="98"/>
                  </a:cubicBezTo>
                  <a:cubicBezTo>
                    <a:pt x="324" y="66"/>
                    <a:pt x="243" y="66"/>
                    <a:pt x="260" y="1"/>
                  </a:cubicBezTo>
                  <a:cubicBezTo>
                    <a:pt x="583" y="82"/>
                    <a:pt x="195" y="195"/>
                    <a:pt x="179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0"/>
            <p:cNvSpPr/>
            <p:nvPr/>
          </p:nvSpPr>
          <p:spPr>
            <a:xfrm>
              <a:off x="1562350" y="2188075"/>
              <a:ext cx="4875" cy="10950"/>
            </a:xfrm>
            <a:custGeom>
              <a:avLst/>
              <a:gdLst/>
              <a:ahLst/>
              <a:cxnLst/>
              <a:rect l="l" t="t" r="r" b="b"/>
              <a:pathLst>
                <a:path w="195" h="438" extrusionOk="0">
                  <a:moveTo>
                    <a:pt x="49" y="438"/>
                  </a:moveTo>
                  <a:cubicBezTo>
                    <a:pt x="1" y="373"/>
                    <a:pt x="82" y="130"/>
                    <a:pt x="82" y="0"/>
                  </a:cubicBezTo>
                  <a:cubicBezTo>
                    <a:pt x="195" y="98"/>
                    <a:pt x="82" y="324"/>
                    <a:pt x="49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0"/>
            <p:cNvSpPr/>
            <p:nvPr/>
          </p:nvSpPr>
          <p:spPr>
            <a:xfrm>
              <a:off x="1271775" y="2188475"/>
              <a:ext cx="6900" cy="7725"/>
            </a:xfrm>
            <a:custGeom>
              <a:avLst/>
              <a:gdLst/>
              <a:ahLst/>
              <a:cxnLst/>
              <a:rect l="l" t="t" r="r" b="b"/>
              <a:pathLst>
                <a:path w="276" h="309" extrusionOk="0">
                  <a:moveTo>
                    <a:pt x="194" y="49"/>
                  </a:moveTo>
                  <a:cubicBezTo>
                    <a:pt x="162" y="114"/>
                    <a:pt x="227" y="163"/>
                    <a:pt x="243" y="114"/>
                  </a:cubicBezTo>
                  <a:cubicBezTo>
                    <a:pt x="275" y="292"/>
                    <a:pt x="146" y="308"/>
                    <a:pt x="0" y="146"/>
                  </a:cubicBezTo>
                  <a:cubicBezTo>
                    <a:pt x="0" y="114"/>
                    <a:pt x="210" y="82"/>
                    <a:pt x="49" y="49"/>
                  </a:cubicBezTo>
                  <a:cubicBezTo>
                    <a:pt x="65" y="1"/>
                    <a:pt x="113" y="65"/>
                    <a:pt x="19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0"/>
            <p:cNvSpPr/>
            <p:nvPr/>
          </p:nvSpPr>
          <p:spPr>
            <a:xfrm>
              <a:off x="1272575" y="2156100"/>
              <a:ext cx="5700" cy="4875"/>
            </a:xfrm>
            <a:custGeom>
              <a:avLst/>
              <a:gdLst/>
              <a:ahLst/>
              <a:cxnLst/>
              <a:rect l="l" t="t" r="r" b="b"/>
              <a:pathLst>
                <a:path w="228" h="195" extrusionOk="0">
                  <a:moveTo>
                    <a:pt x="130" y="195"/>
                  </a:moveTo>
                  <a:cubicBezTo>
                    <a:pt x="81" y="195"/>
                    <a:pt x="114" y="162"/>
                    <a:pt x="130" y="162"/>
                  </a:cubicBezTo>
                  <a:cubicBezTo>
                    <a:pt x="81" y="130"/>
                    <a:pt x="0" y="98"/>
                    <a:pt x="33" y="1"/>
                  </a:cubicBezTo>
                  <a:cubicBezTo>
                    <a:pt x="146" y="17"/>
                    <a:pt x="227" y="130"/>
                    <a:pt x="13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0"/>
            <p:cNvSpPr/>
            <p:nvPr/>
          </p:nvSpPr>
          <p:spPr>
            <a:xfrm>
              <a:off x="1557500" y="2145175"/>
              <a:ext cx="5700" cy="8525"/>
            </a:xfrm>
            <a:custGeom>
              <a:avLst/>
              <a:gdLst/>
              <a:ahLst/>
              <a:cxnLst/>
              <a:rect l="l" t="t" r="r" b="b"/>
              <a:pathLst>
                <a:path w="228" h="341" extrusionOk="0">
                  <a:moveTo>
                    <a:pt x="162" y="340"/>
                  </a:moveTo>
                  <a:cubicBezTo>
                    <a:pt x="0" y="243"/>
                    <a:pt x="114" y="146"/>
                    <a:pt x="162" y="0"/>
                  </a:cubicBezTo>
                  <a:cubicBezTo>
                    <a:pt x="227" y="49"/>
                    <a:pt x="98" y="211"/>
                    <a:pt x="162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0"/>
            <p:cNvSpPr/>
            <p:nvPr/>
          </p:nvSpPr>
          <p:spPr>
            <a:xfrm>
              <a:off x="1562750" y="2056125"/>
              <a:ext cx="6100" cy="6925"/>
            </a:xfrm>
            <a:custGeom>
              <a:avLst/>
              <a:gdLst/>
              <a:ahLst/>
              <a:cxnLst/>
              <a:rect l="l" t="t" r="r" b="b"/>
              <a:pathLst>
                <a:path w="244" h="277" extrusionOk="0">
                  <a:moveTo>
                    <a:pt x="244" y="179"/>
                  </a:moveTo>
                  <a:lnTo>
                    <a:pt x="244" y="244"/>
                  </a:lnTo>
                  <a:cubicBezTo>
                    <a:pt x="211" y="244"/>
                    <a:pt x="195" y="260"/>
                    <a:pt x="195" y="276"/>
                  </a:cubicBezTo>
                  <a:cubicBezTo>
                    <a:pt x="130" y="179"/>
                    <a:pt x="33" y="130"/>
                    <a:pt x="1" y="1"/>
                  </a:cubicBezTo>
                  <a:cubicBezTo>
                    <a:pt x="163" y="1"/>
                    <a:pt x="33" y="147"/>
                    <a:pt x="244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0"/>
            <p:cNvSpPr/>
            <p:nvPr/>
          </p:nvSpPr>
          <p:spPr>
            <a:xfrm>
              <a:off x="1561150" y="1997450"/>
              <a:ext cx="16200" cy="61550"/>
            </a:xfrm>
            <a:custGeom>
              <a:avLst/>
              <a:gdLst/>
              <a:ahLst/>
              <a:cxnLst/>
              <a:rect l="l" t="t" r="r" b="b"/>
              <a:pathLst>
                <a:path w="648" h="2462" extrusionOk="0">
                  <a:moveTo>
                    <a:pt x="97" y="1247"/>
                  </a:moveTo>
                  <a:cubicBezTo>
                    <a:pt x="211" y="1312"/>
                    <a:pt x="0" y="1571"/>
                    <a:pt x="194" y="1409"/>
                  </a:cubicBezTo>
                  <a:cubicBezTo>
                    <a:pt x="32" y="1652"/>
                    <a:pt x="0" y="1959"/>
                    <a:pt x="113" y="2218"/>
                  </a:cubicBezTo>
                  <a:cubicBezTo>
                    <a:pt x="113" y="1992"/>
                    <a:pt x="227" y="1976"/>
                    <a:pt x="292" y="1846"/>
                  </a:cubicBezTo>
                  <a:cubicBezTo>
                    <a:pt x="437" y="2073"/>
                    <a:pt x="97" y="2218"/>
                    <a:pt x="292" y="2364"/>
                  </a:cubicBezTo>
                  <a:cubicBezTo>
                    <a:pt x="308" y="2299"/>
                    <a:pt x="405" y="2332"/>
                    <a:pt x="437" y="2364"/>
                  </a:cubicBezTo>
                  <a:cubicBezTo>
                    <a:pt x="437" y="2267"/>
                    <a:pt x="405" y="2154"/>
                    <a:pt x="534" y="2154"/>
                  </a:cubicBezTo>
                  <a:cubicBezTo>
                    <a:pt x="615" y="2186"/>
                    <a:pt x="421" y="2429"/>
                    <a:pt x="631" y="2461"/>
                  </a:cubicBezTo>
                  <a:cubicBezTo>
                    <a:pt x="583" y="1668"/>
                    <a:pt x="567" y="891"/>
                    <a:pt x="583" y="114"/>
                  </a:cubicBezTo>
                  <a:cubicBezTo>
                    <a:pt x="518" y="162"/>
                    <a:pt x="518" y="259"/>
                    <a:pt x="437" y="308"/>
                  </a:cubicBezTo>
                  <a:cubicBezTo>
                    <a:pt x="437" y="276"/>
                    <a:pt x="437" y="243"/>
                    <a:pt x="389" y="243"/>
                  </a:cubicBezTo>
                  <a:cubicBezTo>
                    <a:pt x="389" y="276"/>
                    <a:pt x="389" y="308"/>
                    <a:pt x="340" y="308"/>
                  </a:cubicBezTo>
                  <a:cubicBezTo>
                    <a:pt x="389" y="179"/>
                    <a:pt x="275" y="0"/>
                    <a:pt x="194" y="81"/>
                  </a:cubicBezTo>
                  <a:cubicBezTo>
                    <a:pt x="356" y="130"/>
                    <a:pt x="243" y="276"/>
                    <a:pt x="194" y="373"/>
                  </a:cubicBezTo>
                  <a:cubicBezTo>
                    <a:pt x="292" y="470"/>
                    <a:pt x="437" y="308"/>
                    <a:pt x="486" y="438"/>
                  </a:cubicBezTo>
                  <a:cubicBezTo>
                    <a:pt x="324" y="664"/>
                    <a:pt x="648" y="1004"/>
                    <a:pt x="356" y="1117"/>
                  </a:cubicBezTo>
                  <a:cubicBezTo>
                    <a:pt x="227" y="988"/>
                    <a:pt x="518" y="632"/>
                    <a:pt x="162" y="551"/>
                  </a:cubicBezTo>
                  <a:cubicBezTo>
                    <a:pt x="162" y="745"/>
                    <a:pt x="275" y="972"/>
                    <a:pt x="65" y="1117"/>
                  </a:cubicBezTo>
                  <a:cubicBezTo>
                    <a:pt x="113" y="1150"/>
                    <a:pt x="178" y="1182"/>
                    <a:pt x="211" y="1215"/>
                  </a:cubicBezTo>
                  <a:cubicBezTo>
                    <a:pt x="146" y="1344"/>
                    <a:pt x="146" y="1182"/>
                    <a:pt x="97" y="1247"/>
                  </a:cubicBezTo>
                  <a:close/>
                  <a:moveTo>
                    <a:pt x="292" y="1814"/>
                  </a:moveTo>
                  <a:cubicBezTo>
                    <a:pt x="178" y="1846"/>
                    <a:pt x="97" y="1684"/>
                    <a:pt x="194" y="1619"/>
                  </a:cubicBezTo>
                  <a:cubicBezTo>
                    <a:pt x="275" y="1652"/>
                    <a:pt x="308" y="1716"/>
                    <a:pt x="292" y="18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0"/>
            <p:cNvSpPr/>
            <p:nvPr/>
          </p:nvSpPr>
          <p:spPr>
            <a:xfrm>
              <a:off x="1515800" y="2050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98" y="211"/>
                  </a:moveTo>
                  <a:cubicBezTo>
                    <a:pt x="1" y="211"/>
                    <a:pt x="82" y="65"/>
                    <a:pt x="50" y="0"/>
                  </a:cubicBezTo>
                  <a:cubicBezTo>
                    <a:pt x="98" y="17"/>
                    <a:pt x="147" y="33"/>
                    <a:pt x="147" y="0"/>
                  </a:cubicBezTo>
                  <a:cubicBezTo>
                    <a:pt x="244" y="17"/>
                    <a:pt x="82" y="130"/>
                    <a:pt x="98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0"/>
            <p:cNvSpPr/>
            <p:nvPr/>
          </p:nvSpPr>
          <p:spPr>
            <a:xfrm>
              <a:off x="1534025" y="1990175"/>
              <a:ext cx="6100" cy="10950"/>
            </a:xfrm>
            <a:custGeom>
              <a:avLst/>
              <a:gdLst/>
              <a:ahLst/>
              <a:cxnLst/>
              <a:rect l="l" t="t" r="r" b="b"/>
              <a:pathLst>
                <a:path w="244" h="438" extrusionOk="0">
                  <a:moveTo>
                    <a:pt x="243" y="437"/>
                  </a:moveTo>
                  <a:cubicBezTo>
                    <a:pt x="162" y="340"/>
                    <a:pt x="0" y="146"/>
                    <a:pt x="130" y="0"/>
                  </a:cubicBezTo>
                  <a:cubicBezTo>
                    <a:pt x="227" y="113"/>
                    <a:pt x="179" y="308"/>
                    <a:pt x="24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0"/>
            <p:cNvSpPr/>
            <p:nvPr/>
          </p:nvSpPr>
          <p:spPr>
            <a:xfrm>
              <a:off x="1537675" y="19885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372" y="259"/>
                  </a:moveTo>
                  <a:cubicBezTo>
                    <a:pt x="356" y="308"/>
                    <a:pt x="259" y="292"/>
                    <a:pt x="178" y="308"/>
                  </a:cubicBezTo>
                  <a:cubicBezTo>
                    <a:pt x="194" y="211"/>
                    <a:pt x="0" y="0"/>
                    <a:pt x="275" y="33"/>
                  </a:cubicBezTo>
                  <a:cubicBezTo>
                    <a:pt x="243" y="146"/>
                    <a:pt x="97" y="276"/>
                    <a:pt x="37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0"/>
            <p:cNvSpPr/>
            <p:nvPr/>
          </p:nvSpPr>
          <p:spPr>
            <a:xfrm>
              <a:off x="1568025" y="1954550"/>
              <a:ext cx="6900" cy="9325"/>
            </a:xfrm>
            <a:custGeom>
              <a:avLst/>
              <a:gdLst/>
              <a:ahLst/>
              <a:cxnLst/>
              <a:rect l="l" t="t" r="r" b="b"/>
              <a:pathLst>
                <a:path w="276" h="373" extrusionOk="0">
                  <a:moveTo>
                    <a:pt x="243" y="340"/>
                  </a:moveTo>
                  <a:cubicBezTo>
                    <a:pt x="178" y="340"/>
                    <a:pt x="146" y="340"/>
                    <a:pt x="146" y="373"/>
                  </a:cubicBezTo>
                  <a:cubicBezTo>
                    <a:pt x="0" y="259"/>
                    <a:pt x="97" y="114"/>
                    <a:pt x="178" y="0"/>
                  </a:cubicBezTo>
                  <a:cubicBezTo>
                    <a:pt x="276" y="81"/>
                    <a:pt x="146" y="211"/>
                    <a:pt x="243" y="3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0"/>
            <p:cNvSpPr/>
            <p:nvPr/>
          </p:nvSpPr>
          <p:spPr>
            <a:xfrm>
              <a:off x="941925" y="1959800"/>
              <a:ext cx="8500" cy="4900"/>
            </a:xfrm>
            <a:custGeom>
              <a:avLst/>
              <a:gdLst/>
              <a:ahLst/>
              <a:cxnLst/>
              <a:rect l="l" t="t" r="r" b="b"/>
              <a:pathLst>
                <a:path w="340" h="196" extrusionOk="0">
                  <a:moveTo>
                    <a:pt x="308" y="1"/>
                  </a:moveTo>
                  <a:cubicBezTo>
                    <a:pt x="340" y="82"/>
                    <a:pt x="146" y="195"/>
                    <a:pt x="81" y="98"/>
                  </a:cubicBezTo>
                  <a:cubicBezTo>
                    <a:pt x="0" y="98"/>
                    <a:pt x="227" y="6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0"/>
            <p:cNvSpPr/>
            <p:nvPr/>
          </p:nvSpPr>
          <p:spPr>
            <a:xfrm>
              <a:off x="1535650" y="1944425"/>
              <a:ext cx="5675" cy="8925"/>
            </a:xfrm>
            <a:custGeom>
              <a:avLst/>
              <a:gdLst/>
              <a:ahLst/>
              <a:cxnLst/>
              <a:rect l="l" t="t" r="r" b="b"/>
              <a:pathLst>
                <a:path w="227" h="357" extrusionOk="0">
                  <a:moveTo>
                    <a:pt x="227" y="227"/>
                  </a:moveTo>
                  <a:cubicBezTo>
                    <a:pt x="227" y="276"/>
                    <a:pt x="162" y="292"/>
                    <a:pt x="178" y="357"/>
                  </a:cubicBezTo>
                  <a:cubicBezTo>
                    <a:pt x="0" y="276"/>
                    <a:pt x="81" y="227"/>
                    <a:pt x="33" y="82"/>
                  </a:cubicBezTo>
                  <a:cubicBezTo>
                    <a:pt x="97" y="1"/>
                    <a:pt x="65" y="260"/>
                    <a:pt x="22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0"/>
            <p:cNvSpPr/>
            <p:nvPr/>
          </p:nvSpPr>
          <p:spPr>
            <a:xfrm>
              <a:off x="1541725" y="1912850"/>
              <a:ext cx="6900" cy="14200"/>
            </a:xfrm>
            <a:custGeom>
              <a:avLst/>
              <a:gdLst/>
              <a:ahLst/>
              <a:cxnLst/>
              <a:rect l="l" t="t" r="r" b="b"/>
              <a:pathLst>
                <a:path w="276" h="568" extrusionOk="0">
                  <a:moveTo>
                    <a:pt x="194" y="568"/>
                  </a:moveTo>
                  <a:cubicBezTo>
                    <a:pt x="49" y="438"/>
                    <a:pt x="194" y="163"/>
                    <a:pt x="0" y="1"/>
                  </a:cubicBezTo>
                  <a:cubicBezTo>
                    <a:pt x="275" y="98"/>
                    <a:pt x="162" y="389"/>
                    <a:pt x="194" y="5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0"/>
            <p:cNvSpPr/>
            <p:nvPr/>
          </p:nvSpPr>
          <p:spPr>
            <a:xfrm>
              <a:off x="1548600" y="1916100"/>
              <a:ext cx="10550" cy="3675"/>
            </a:xfrm>
            <a:custGeom>
              <a:avLst/>
              <a:gdLst/>
              <a:ahLst/>
              <a:cxnLst/>
              <a:rect l="l" t="t" r="r" b="b"/>
              <a:pathLst>
                <a:path w="422" h="147" extrusionOk="0">
                  <a:moveTo>
                    <a:pt x="211" y="65"/>
                  </a:moveTo>
                  <a:cubicBezTo>
                    <a:pt x="292" y="81"/>
                    <a:pt x="292" y="49"/>
                    <a:pt x="308" y="0"/>
                  </a:cubicBezTo>
                  <a:cubicBezTo>
                    <a:pt x="405" y="0"/>
                    <a:pt x="421" y="98"/>
                    <a:pt x="356" y="130"/>
                  </a:cubicBezTo>
                  <a:cubicBezTo>
                    <a:pt x="243" y="146"/>
                    <a:pt x="0" y="0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0"/>
            <p:cNvSpPr/>
            <p:nvPr/>
          </p:nvSpPr>
          <p:spPr>
            <a:xfrm>
              <a:off x="938675" y="1904350"/>
              <a:ext cx="12975" cy="12175"/>
            </a:xfrm>
            <a:custGeom>
              <a:avLst/>
              <a:gdLst/>
              <a:ahLst/>
              <a:cxnLst/>
              <a:rect l="l" t="t" r="r" b="b"/>
              <a:pathLst>
                <a:path w="519" h="487" extrusionOk="0">
                  <a:moveTo>
                    <a:pt x="114" y="438"/>
                  </a:moveTo>
                  <a:cubicBezTo>
                    <a:pt x="0" y="487"/>
                    <a:pt x="227" y="211"/>
                    <a:pt x="114" y="130"/>
                  </a:cubicBezTo>
                  <a:cubicBezTo>
                    <a:pt x="260" y="228"/>
                    <a:pt x="292" y="66"/>
                    <a:pt x="357" y="1"/>
                  </a:cubicBezTo>
                  <a:cubicBezTo>
                    <a:pt x="519" y="66"/>
                    <a:pt x="389" y="163"/>
                    <a:pt x="405" y="309"/>
                  </a:cubicBezTo>
                  <a:cubicBezTo>
                    <a:pt x="276" y="147"/>
                    <a:pt x="179" y="357"/>
                    <a:pt x="114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0"/>
            <p:cNvSpPr/>
            <p:nvPr/>
          </p:nvSpPr>
          <p:spPr>
            <a:xfrm>
              <a:off x="817675" y="1902350"/>
              <a:ext cx="9725" cy="7700"/>
            </a:xfrm>
            <a:custGeom>
              <a:avLst/>
              <a:gdLst/>
              <a:ahLst/>
              <a:cxnLst/>
              <a:rect l="l" t="t" r="r" b="b"/>
              <a:pathLst>
                <a:path w="389" h="308" extrusionOk="0">
                  <a:moveTo>
                    <a:pt x="291" y="130"/>
                  </a:moveTo>
                  <a:cubicBezTo>
                    <a:pt x="389" y="130"/>
                    <a:pt x="324" y="259"/>
                    <a:pt x="340" y="308"/>
                  </a:cubicBezTo>
                  <a:cubicBezTo>
                    <a:pt x="113" y="291"/>
                    <a:pt x="49" y="14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0"/>
            <p:cNvSpPr/>
            <p:nvPr/>
          </p:nvSpPr>
          <p:spPr>
            <a:xfrm>
              <a:off x="1569225" y="1873200"/>
              <a:ext cx="7725" cy="6900"/>
            </a:xfrm>
            <a:custGeom>
              <a:avLst/>
              <a:gdLst/>
              <a:ahLst/>
              <a:cxnLst/>
              <a:rect l="l" t="t" r="r" b="b"/>
              <a:pathLst>
                <a:path w="309" h="276" extrusionOk="0">
                  <a:moveTo>
                    <a:pt x="211" y="276"/>
                  </a:moveTo>
                  <a:cubicBezTo>
                    <a:pt x="1" y="227"/>
                    <a:pt x="211" y="98"/>
                    <a:pt x="211" y="0"/>
                  </a:cubicBezTo>
                  <a:cubicBezTo>
                    <a:pt x="308" y="33"/>
                    <a:pt x="147" y="162"/>
                    <a:pt x="211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0"/>
            <p:cNvSpPr/>
            <p:nvPr/>
          </p:nvSpPr>
          <p:spPr>
            <a:xfrm>
              <a:off x="928150" y="179955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195" y="130"/>
                  </a:moveTo>
                  <a:cubicBezTo>
                    <a:pt x="276" y="146"/>
                    <a:pt x="179" y="178"/>
                    <a:pt x="195" y="243"/>
                  </a:cubicBezTo>
                  <a:cubicBezTo>
                    <a:pt x="130" y="194"/>
                    <a:pt x="98" y="130"/>
                    <a:pt x="98" y="275"/>
                  </a:cubicBezTo>
                  <a:cubicBezTo>
                    <a:pt x="17" y="291"/>
                    <a:pt x="1" y="81"/>
                    <a:pt x="49" y="0"/>
                  </a:cubicBezTo>
                  <a:cubicBezTo>
                    <a:pt x="130" y="0"/>
                    <a:pt x="114" y="259"/>
                    <a:pt x="1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0"/>
            <p:cNvSpPr/>
            <p:nvPr/>
          </p:nvSpPr>
          <p:spPr>
            <a:xfrm>
              <a:off x="933425" y="1694725"/>
              <a:ext cx="9725" cy="16600"/>
            </a:xfrm>
            <a:custGeom>
              <a:avLst/>
              <a:gdLst/>
              <a:ahLst/>
              <a:cxnLst/>
              <a:rect l="l" t="t" r="r" b="b"/>
              <a:pathLst>
                <a:path w="389" h="664" extrusionOk="0">
                  <a:moveTo>
                    <a:pt x="243" y="567"/>
                  </a:moveTo>
                  <a:cubicBezTo>
                    <a:pt x="259" y="664"/>
                    <a:pt x="97" y="340"/>
                    <a:pt x="0" y="308"/>
                  </a:cubicBezTo>
                  <a:cubicBezTo>
                    <a:pt x="81" y="275"/>
                    <a:pt x="243" y="130"/>
                    <a:pt x="130" y="65"/>
                  </a:cubicBezTo>
                  <a:cubicBezTo>
                    <a:pt x="389" y="0"/>
                    <a:pt x="113" y="243"/>
                    <a:pt x="130" y="405"/>
                  </a:cubicBezTo>
                  <a:cubicBezTo>
                    <a:pt x="227" y="389"/>
                    <a:pt x="227" y="308"/>
                    <a:pt x="275" y="275"/>
                  </a:cubicBezTo>
                  <a:cubicBezTo>
                    <a:pt x="389" y="324"/>
                    <a:pt x="146" y="405"/>
                    <a:pt x="243" y="5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0"/>
            <p:cNvSpPr/>
            <p:nvPr/>
          </p:nvSpPr>
          <p:spPr>
            <a:xfrm>
              <a:off x="936250" y="1678125"/>
              <a:ext cx="16200" cy="8925"/>
            </a:xfrm>
            <a:custGeom>
              <a:avLst/>
              <a:gdLst/>
              <a:ahLst/>
              <a:cxnLst/>
              <a:rect l="l" t="t" r="r" b="b"/>
              <a:pathLst>
                <a:path w="648" h="357" extrusionOk="0">
                  <a:moveTo>
                    <a:pt x="583" y="146"/>
                  </a:moveTo>
                  <a:cubicBezTo>
                    <a:pt x="567" y="211"/>
                    <a:pt x="648" y="357"/>
                    <a:pt x="486" y="324"/>
                  </a:cubicBezTo>
                  <a:cubicBezTo>
                    <a:pt x="535" y="114"/>
                    <a:pt x="259" y="81"/>
                    <a:pt x="146" y="195"/>
                  </a:cubicBezTo>
                  <a:cubicBezTo>
                    <a:pt x="97" y="162"/>
                    <a:pt x="97" y="114"/>
                    <a:pt x="0" y="114"/>
                  </a:cubicBezTo>
                  <a:cubicBezTo>
                    <a:pt x="162" y="0"/>
                    <a:pt x="357" y="130"/>
                    <a:pt x="58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0"/>
            <p:cNvSpPr/>
            <p:nvPr/>
          </p:nvSpPr>
          <p:spPr>
            <a:xfrm>
              <a:off x="933000" y="1654250"/>
              <a:ext cx="12575" cy="15400"/>
            </a:xfrm>
            <a:custGeom>
              <a:avLst/>
              <a:gdLst/>
              <a:ahLst/>
              <a:cxnLst/>
              <a:rect l="l" t="t" r="r" b="b"/>
              <a:pathLst>
                <a:path w="503" h="616" extrusionOk="0">
                  <a:moveTo>
                    <a:pt x="163" y="534"/>
                  </a:moveTo>
                  <a:cubicBezTo>
                    <a:pt x="325" y="567"/>
                    <a:pt x="454" y="437"/>
                    <a:pt x="503" y="502"/>
                  </a:cubicBezTo>
                  <a:cubicBezTo>
                    <a:pt x="470" y="615"/>
                    <a:pt x="308" y="518"/>
                    <a:pt x="179" y="599"/>
                  </a:cubicBezTo>
                  <a:cubicBezTo>
                    <a:pt x="195" y="551"/>
                    <a:pt x="130" y="534"/>
                    <a:pt x="82" y="534"/>
                  </a:cubicBezTo>
                  <a:cubicBezTo>
                    <a:pt x="179" y="340"/>
                    <a:pt x="1" y="259"/>
                    <a:pt x="66" y="0"/>
                  </a:cubicBezTo>
                  <a:cubicBezTo>
                    <a:pt x="147" y="33"/>
                    <a:pt x="195" y="114"/>
                    <a:pt x="114" y="162"/>
                  </a:cubicBezTo>
                  <a:cubicBezTo>
                    <a:pt x="308" y="97"/>
                    <a:pt x="260" y="292"/>
                    <a:pt x="406" y="405"/>
                  </a:cubicBezTo>
                  <a:lnTo>
                    <a:pt x="163" y="405"/>
                  </a:lnTo>
                  <a:cubicBezTo>
                    <a:pt x="163" y="453"/>
                    <a:pt x="163" y="486"/>
                    <a:pt x="163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0"/>
            <p:cNvSpPr/>
            <p:nvPr/>
          </p:nvSpPr>
          <p:spPr>
            <a:xfrm>
              <a:off x="882425" y="1629550"/>
              <a:ext cx="10125" cy="10550"/>
            </a:xfrm>
            <a:custGeom>
              <a:avLst/>
              <a:gdLst/>
              <a:ahLst/>
              <a:cxnLst/>
              <a:rect l="l" t="t" r="r" b="b"/>
              <a:pathLst>
                <a:path w="405" h="422" extrusionOk="0">
                  <a:moveTo>
                    <a:pt x="0" y="179"/>
                  </a:moveTo>
                  <a:cubicBezTo>
                    <a:pt x="243" y="227"/>
                    <a:pt x="162" y="65"/>
                    <a:pt x="243" y="1"/>
                  </a:cubicBezTo>
                  <a:cubicBezTo>
                    <a:pt x="405" y="82"/>
                    <a:pt x="33" y="422"/>
                    <a:pt x="0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0"/>
            <p:cNvSpPr/>
            <p:nvPr/>
          </p:nvSpPr>
          <p:spPr>
            <a:xfrm>
              <a:off x="950400" y="1595150"/>
              <a:ext cx="2875" cy="12175"/>
            </a:xfrm>
            <a:custGeom>
              <a:avLst/>
              <a:gdLst/>
              <a:ahLst/>
              <a:cxnLst/>
              <a:rect l="l" t="t" r="r" b="b"/>
              <a:pathLst>
                <a:path w="115" h="487" extrusionOk="0">
                  <a:moveTo>
                    <a:pt x="98" y="1"/>
                  </a:moveTo>
                  <a:cubicBezTo>
                    <a:pt x="114" y="82"/>
                    <a:pt x="98" y="486"/>
                    <a:pt x="1" y="114"/>
                  </a:cubicBezTo>
                  <a:cubicBezTo>
                    <a:pt x="33" y="82"/>
                    <a:pt x="66" y="49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0"/>
            <p:cNvSpPr/>
            <p:nvPr/>
          </p:nvSpPr>
          <p:spPr>
            <a:xfrm>
              <a:off x="941925" y="1583000"/>
              <a:ext cx="8925" cy="14200"/>
            </a:xfrm>
            <a:custGeom>
              <a:avLst/>
              <a:gdLst/>
              <a:ahLst/>
              <a:cxnLst/>
              <a:rect l="l" t="t" r="r" b="b"/>
              <a:pathLst>
                <a:path w="357" h="568" extrusionOk="0">
                  <a:moveTo>
                    <a:pt x="227" y="98"/>
                  </a:moveTo>
                  <a:cubicBezTo>
                    <a:pt x="324" y="211"/>
                    <a:pt x="356" y="357"/>
                    <a:pt x="340" y="503"/>
                  </a:cubicBezTo>
                  <a:cubicBezTo>
                    <a:pt x="227" y="422"/>
                    <a:pt x="146" y="535"/>
                    <a:pt x="49" y="568"/>
                  </a:cubicBezTo>
                  <a:cubicBezTo>
                    <a:pt x="0" y="454"/>
                    <a:pt x="65" y="325"/>
                    <a:pt x="194" y="292"/>
                  </a:cubicBezTo>
                  <a:cubicBezTo>
                    <a:pt x="146" y="244"/>
                    <a:pt x="113" y="292"/>
                    <a:pt x="0" y="260"/>
                  </a:cubicBezTo>
                  <a:cubicBezTo>
                    <a:pt x="65" y="211"/>
                    <a:pt x="65" y="114"/>
                    <a:pt x="0" y="66"/>
                  </a:cubicBezTo>
                  <a:cubicBezTo>
                    <a:pt x="32" y="1"/>
                    <a:pt x="65" y="195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0"/>
            <p:cNvSpPr/>
            <p:nvPr/>
          </p:nvSpPr>
          <p:spPr>
            <a:xfrm>
              <a:off x="939900" y="1496400"/>
              <a:ext cx="17425" cy="89875"/>
            </a:xfrm>
            <a:custGeom>
              <a:avLst/>
              <a:gdLst/>
              <a:ahLst/>
              <a:cxnLst/>
              <a:rect l="l" t="t" r="r" b="b"/>
              <a:pathLst>
                <a:path w="697" h="3595" extrusionOk="0">
                  <a:moveTo>
                    <a:pt x="696" y="3594"/>
                  </a:moveTo>
                  <a:cubicBezTo>
                    <a:pt x="453" y="3449"/>
                    <a:pt x="194" y="2898"/>
                    <a:pt x="178" y="2558"/>
                  </a:cubicBezTo>
                  <a:cubicBezTo>
                    <a:pt x="178" y="2510"/>
                    <a:pt x="97" y="2526"/>
                    <a:pt x="49" y="2526"/>
                  </a:cubicBezTo>
                  <a:cubicBezTo>
                    <a:pt x="97" y="2429"/>
                    <a:pt x="130" y="2413"/>
                    <a:pt x="275" y="2445"/>
                  </a:cubicBezTo>
                  <a:cubicBezTo>
                    <a:pt x="275" y="2299"/>
                    <a:pt x="211" y="2299"/>
                    <a:pt x="324" y="2218"/>
                  </a:cubicBezTo>
                  <a:cubicBezTo>
                    <a:pt x="291" y="2170"/>
                    <a:pt x="259" y="2137"/>
                    <a:pt x="178" y="2154"/>
                  </a:cubicBezTo>
                  <a:cubicBezTo>
                    <a:pt x="227" y="1555"/>
                    <a:pt x="162" y="939"/>
                    <a:pt x="0" y="373"/>
                  </a:cubicBezTo>
                  <a:cubicBezTo>
                    <a:pt x="146" y="470"/>
                    <a:pt x="65" y="260"/>
                    <a:pt x="275" y="292"/>
                  </a:cubicBezTo>
                  <a:cubicBezTo>
                    <a:pt x="243" y="276"/>
                    <a:pt x="227" y="243"/>
                    <a:pt x="227" y="195"/>
                  </a:cubicBezTo>
                  <a:cubicBezTo>
                    <a:pt x="130" y="211"/>
                    <a:pt x="194" y="324"/>
                    <a:pt x="32" y="308"/>
                  </a:cubicBezTo>
                  <a:cubicBezTo>
                    <a:pt x="130" y="146"/>
                    <a:pt x="65" y="65"/>
                    <a:pt x="324" y="1"/>
                  </a:cubicBezTo>
                  <a:cubicBezTo>
                    <a:pt x="453" y="49"/>
                    <a:pt x="97" y="179"/>
                    <a:pt x="421" y="162"/>
                  </a:cubicBezTo>
                  <a:cubicBezTo>
                    <a:pt x="437" y="1182"/>
                    <a:pt x="389" y="1749"/>
                    <a:pt x="389" y="2915"/>
                  </a:cubicBezTo>
                  <a:cubicBezTo>
                    <a:pt x="356" y="3012"/>
                    <a:pt x="486" y="2979"/>
                    <a:pt x="534" y="3012"/>
                  </a:cubicBezTo>
                  <a:cubicBezTo>
                    <a:pt x="453" y="3044"/>
                    <a:pt x="534" y="3174"/>
                    <a:pt x="437" y="3190"/>
                  </a:cubicBezTo>
                  <a:cubicBezTo>
                    <a:pt x="486" y="3254"/>
                    <a:pt x="567" y="3287"/>
                    <a:pt x="648" y="3287"/>
                  </a:cubicBezTo>
                  <a:cubicBezTo>
                    <a:pt x="664" y="3368"/>
                    <a:pt x="583" y="3546"/>
                    <a:pt x="696" y="35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0"/>
            <p:cNvSpPr/>
            <p:nvPr/>
          </p:nvSpPr>
          <p:spPr>
            <a:xfrm>
              <a:off x="1042275" y="1447825"/>
              <a:ext cx="25925" cy="70050"/>
            </a:xfrm>
            <a:custGeom>
              <a:avLst/>
              <a:gdLst/>
              <a:ahLst/>
              <a:cxnLst/>
              <a:rect l="l" t="t" r="r" b="b"/>
              <a:pathLst>
                <a:path w="1037" h="2802" extrusionOk="0">
                  <a:moveTo>
                    <a:pt x="567" y="2802"/>
                  </a:moveTo>
                  <a:cubicBezTo>
                    <a:pt x="422" y="2802"/>
                    <a:pt x="503" y="2640"/>
                    <a:pt x="422" y="2591"/>
                  </a:cubicBezTo>
                  <a:cubicBezTo>
                    <a:pt x="373" y="2623"/>
                    <a:pt x="341" y="2656"/>
                    <a:pt x="325" y="2704"/>
                  </a:cubicBezTo>
                  <a:cubicBezTo>
                    <a:pt x="1" y="2494"/>
                    <a:pt x="244" y="2138"/>
                    <a:pt x="163" y="1830"/>
                  </a:cubicBezTo>
                  <a:cubicBezTo>
                    <a:pt x="438" y="1927"/>
                    <a:pt x="519" y="1150"/>
                    <a:pt x="244" y="1085"/>
                  </a:cubicBezTo>
                  <a:cubicBezTo>
                    <a:pt x="195" y="988"/>
                    <a:pt x="357" y="1021"/>
                    <a:pt x="373" y="956"/>
                  </a:cubicBezTo>
                  <a:cubicBezTo>
                    <a:pt x="308" y="875"/>
                    <a:pt x="179" y="826"/>
                    <a:pt x="130" y="713"/>
                  </a:cubicBezTo>
                  <a:cubicBezTo>
                    <a:pt x="195" y="746"/>
                    <a:pt x="260" y="762"/>
                    <a:pt x="325" y="746"/>
                  </a:cubicBezTo>
                  <a:cubicBezTo>
                    <a:pt x="244" y="600"/>
                    <a:pt x="551" y="535"/>
                    <a:pt x="648" y="406"/>
                  </a:cubicBezTo>
                  <a:cubicBezTo>
                    <a:pt x="519" y="373"/>
                    <a:pt x="551" y="260"/>
                    <a:pt x="600" y="179"/>
                  </a:cubicBezTo>
                  <a:cubicBezTo>
                    <a:pt x="713" y="325"/>
                    <a:pt x="778" y="147"/>
                    <a:pt x="746" y="1"/>
                  </a:cubicBezTo>
                  <a:cubicBezTo>
                    <a:pt x="875" y="195"/>
                    <a:pt x="1037" y="260"/>
                    <a:pt x="1037" y="470"/>
                  </a:cubicBezTo>
                  <a:cubicBezTo>
                    <a:pt x="972" y="470"/>
                    <a:pt x="972" y="422"/>
                    <a:pt x="891" y="406"/>
                  </a:cubicBezTo>
                  <a:cubicBezTo>
                    <a:pt x="762" y="519"/>
                    <a:pt x="713" y="681"/>
                    <a:pt x="762" y="843"/>
                  </a:cubicBezTo>
                  <a:cubicBezTo>
                    <a:pt x="681" y="891"/>
                    <a:pt x="600" y="891"/>
                    <a:pt x="519" y="843"/>
                  </a:cubicBezTo>
                  <a:cubicBezTo>
                    <a:pt x="681" y="956"/>
                    <a:pt x="470" y="1247"/>
                    <a:pt x="778" y="1312"/>
                  </a:cubicBezTo>
                  <a:cubicBezTo>
                    <a:pt x="729" y="1393"/>
                    <a:pt x="665" y="1442"/>
                    <a:pt x="681" y="1555"/>
                  </a:cubicBezTo>
                  <a:cubicBezTo>
                    <a:pt x="487" y="1523"/>
                    <a:pt x="697" y="1458"/>
                    <a:pt x="681" y="1345"/>
                  </a:cubicBezTo>
                  <a:cubicBezTo>
                    <a:pt x="632" y="1312"/>
                    <a:pt x="584" y="1296"/>
                    <a:pt x="535" y="1280"/>
                  </a:cubicBezTo>
                  <a:cubicBezTo>
                    <a:pt x="519" y="1782"/>
                    <a:pt x="519" y="2300"/>
                    <a:pt x="567" y="28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0"/>
            <p:cNvSpPr/>
            <p:nvPr/>
          </p:nvSpPr>
          <p:spPr>
            <a:xfrm>
              <a:off x="1094900" y="1504500"/>
              <a:ext cx="5700" cy="12150"/>
            </a:xfrm>
            <a:custGeom>
              <a:avLst/>
              <a:gdLst/>
              <a:ahLst/>
              <a:cxnLst/>
              <a:rect l="l" t="t" r="r" b="b"/>
              <a:pathLst>
                <a:path w="228" h="486" extrusionOk="0">
                  <a:moveTo>
                    <a:pt x="227" y="178"/>
                  </a:moveTo>
                  <a:cubicBezTo>
                    <a:pt x="98" y="243"/>
                    <a:pt x="146" y="437"/>
                    <a:pt x="0" y="486"/>
                  </a:cubicBezTo>
                  <a:cubicBezTo>
                    <a:pt x="0" y="340"/>
                    <a:pt x="130" y="162"/>
                    <a:pt x="81" y="81"/>
                  </a:cubicBezTo>
                  <a:cubicBezTo>
                    <a:pt x="114" y="0"/>
                    <a:pt x="179" y="162"/>
                    <a:pt x="22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0"/>
            <p:cNvSpPr/>
            <p:nvPr/>
          </p:nvSpPr>
          <p:spPr>
            <a:xfrm>
              <a:off x="1687000" y="1486675"/>
              <a:ext cx="11375" cy="9350"/>
            </a:xfrm>
            <a:custGeom>
              <a:avLst/>
              <a:gdLst/>
              <a:ahLst/>
              <a:cxnLst/>
              <a:rect l="l" t="t" r="r" b="b"/>
              <a:pathLst>
                <a:path w="455" h="374" extrusionOk="0">
                  <a:moveTo>
                    <a:pt x="195" y="373"/>
                  </a:moveTo>
                  <a:cubicBezTo>
                    <a:pt x="130" y="341"/>
                    <a:pt x="66" y="325"/>
                    <a:pt x="1" y="341"/>
                  </a:cubicBezTo>
                  <a:cubicBezTo>
                    <a:pt x="147" y="292"/>
                    <a:pt x="244" y="195"/>
                    <a:pt x="147" y="66"/>
                  </a:cubicBezTo>
                  <a:cubicBezTo>
                    <a:pt x="179" y="33"/>
                    <a:pt x="260" y="50"/>
                    <a:pt x="276" y="1"/>
                  </a:cubicBezTo>
                  <a:cubicBezTo>
                    <a:pt x="454" y="17"/>
                    <a:pt x="276" y="82"/>
                    <a:pt x="325" y="195"/>
                  </a:cubicBezTo>
                  <a:cubicBezTo>
                    <a:pt x="195" y="195"/>
                    <a:pt x="195" y="276"/>
                    <a:pt x="195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0"/>
            <p:cNvSpPr/>
            <p:nvPr/>
          </p:nvSpPr>
          <p:spPr>
            <a:xfrm>
              <a:off x="996950" y="1482225"/>
              <a:ext cx="7325" cy="14200"/>
            </a:xfrm>
            <a:custGeom>
              <a:avLst/>
              <a:gdLst/>
              <a:ahLst/>
              <a:cxnLst/>
              <a:rect l="l" t="t" r="r" b="b"/>
              <a:pathLst>
                <a:path w="293" h="568" extrusionOk="0">
                  <a:moveTo>
                    <a:pt x="195" y="66"/>
                  </a:moveTo>
                  <a:cubicBezTo>
                    <a:pt x="260" y="276"/>
                    <a:pt x="227" y="373"/>
                    <a:pt x="292" y="568"/>
                  </a:cubicBezTo>
                  <a:cubicBezTo>
                    <a:pt x="227" y="551"/>
                    <a:pt x="195" y="535"/>
                    <a:pt x="195" y="470"/>
                  </a:cubicBezTo>
                  <a:cubicBezTo>
                    <a:pt x="146" y="503"/>
                    <a:pt x="98" y="503"/>
                    <a:pt x="49" y="503"/>
                  </a:cubicBezTo>
                  <a:cubicBezTo>
                    <a:pt x="195" y="325"/>
                    <a:pt x="98" y="179"/>
                    <a:pt x="1" y="1"/>
                  </a:cubicBezTo>
                  <a:cubicBezTo>
                    <a:pt x="33" y="49"/>
                    <a:pt x="195" y="292"/>
                    <a:pt x="19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0"/>
            <p:cNvSpPr/>
            <p:nvPr/>
          </p:nvSpPr>
          <p:spPr>
            <a:xfrm>
              <a:off x="995750" y="1468875"/>
              <a:ext cx="8100" cy="4875"/>
            </a:xfrm>
            <a:custGeom>
              <a:avLst/>
              <a:gdLst/>
              <a:ahLst/>
              <a:cxnLst/>
              <a:rect l="l" t="t" r="r" b="b"/>
              <a:pathLst>
                <a:path w="324" h="195" extrusionOk="0">
                  <a:moveTo>
                    <a:pt x="130" y="130"/>
                  </a:moveTo>
                  <a:cubicBezTo>
                    <a:pt x="0" y="195"/>
                    <a:pt x="178" y="1"/>
                    <a:pt x="324" y="33"/>
                  </a:cubicBezTo>
                  <a:cubicBezTo>
                    <a:pt x="275" y="65"/>
                    <a:pt x="259" y="114"/>
                    <a:pt x="275" y="163"/>
                  </a:cubicBezTo>
                  <a:cubicBezTo>
                    <a:pt x="211" y="179"/>
                    <a:pt x="146" y="33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0"/>
            <p:cNvSpPr/>
            <p:nvPr/>
          </p:nvSpPr>
          <p:spPr>
            <a:xfrm>
              <a:off x="967825" y="1457550"/>
              <a:ext cx="8925" cy="10950"/>
            </a:xfrm>
            <a:custGeom>
              <a:avLst/>
              <a:gdLst/>
              <a:ahLst/>
              <a:cxnLst/>
              <a:rect l="l" t="t" r="r" b="b"/>
              <a:pathLst>
                <a:path w="357" h="438" extrusionOk="0">
                  <a:moveTo>
                    <a:pt x="146" y="437"/>
                  </a:moveTo>
                  <a:cubicBezTo>
                    <a:pt x="97" y="437"/>
                    <a:pt x="97" y="421"/>
                    <a:pt x="97" y="405"/>
                  </a:cubicBezTo>
                  <a:lnTo>
                    <a:pt x="0" y="405"/>
                  </a:lnTo>
                  <a:cubicBezTo>
                    <a:pt x="227" y="357"/>
                    <a:pt x="0" y="0"/>
                    <a:pt x="324" y="33"/>
                  </a:cubicBezTo>
                  <a:cubicBezTo>
                    <a:pt x="356" y="97"/>
                    <a:pt x="259" y="97"/>
                    <a:pt x="194" y="97"/>
                  </a:cubicBezTo>
                  <a:cubicBezTo>
                    <a:pt x="146" y="243"/>
                    <a:pt x="162" y="340"/>
                    <a:pt x="146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0"/>
            <p:cNvSpPr/>
            <p:nvPr/>
          </p:nvSpPr>
          <p:spPr>
            <a:xfrm>
              <a:off x="883625" y="1432450"/>
              <a:ext cx="18650" cy="16625"/>
            </a:xfrm>
            <a:custGeom>
              <a:avLst/>
              <a:gdLst/>
              <a:ahLst/>
              <a:cxnLst/>
              <a:rect l="l" t="t" r="r" b="b"/>
              <a:pathLst>
                <a:path w="746" h="665" extrusionOk="0">
                  <a:moveTo>
                    <a:pt x="17" y="195"/>
                  </a:moveTo>
                  <a:cubicBezTo>
                    <a:pt x="1" y="98"/>
                    <a:pt x="130" y="98"/>
                    <a:pt x="114" y="1"/>
                  </a:cubicBezTo>
                  <a:cubicBezTo>
                    <a:pt x="163" y="65"/>
                    <a:pt x="325" y="146"/>
                    <a:pt x="260" y="260"/>
                  </a:cubicBezTo>
                  <a:cubicBezTo>
                    <a:pt x="341" y="260"/>
                    <a:pt x="357" y="227"/>
                    <a:pt x="454" y="227"/>
                  </a:cubicBezTo>
                  <a:cubicBezTo>
                    <a:pt x="454" y="357"/>
                    <a:pt x="389" y="357"/>
                    <a:pt x="454" y="470"/>
                  </a:cubicBezTo>
                  <a:cubicBezTo>
                    <a:pt x="519" y="454"/>
                    <a:pt x="551" y="422"/>
                    <a:pt x="551" y="357"/>
                  </a:cubicBezTo>
                  <a:cubicBezTo>
                    <a:pt x="681" y="405"/>
                    <a:pt x="584" y="470"/>
                    <a:pt x="745" y="519"/>
                  </a:cubicBezTo>
                  <a:cubicBezTo>
                    <a:pt x="729" y="600"/>
                    <a:pt x="551" y="519"/>
                    <a:pt x="503" y="503"/>
                  </a:cubicBezTo>
                  <a:cubicBezTo>
                    <a:pt x="454" y="551"/>
                    <a:pt x="373" y="583"/>
                    <a:pt x="373" y="664"/>
                  </a:cubicBezTo>
                  <a:cubicBezTo>
                    <a:pt x="325" y="648"/>
                    <a:pt x="308" y="583"/>
                    <a:pt x="227" y="600"/>
                  </a:cubicBezTo>
                  <a:cubicBezTo>
                    <a:pt x="163" y="389"/>
                    <a:pt x="211" y="292"/>
                    <a:pt x="1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0"/>
            <p:cNvSpPr/>
            <p:nvPr/>
          </p:nvSpPr>
          <p:spPr>
            <a:xfrm>
              <a:off x="1133750" y="1436500"/>
              <a:ext cx="8525" cy="8525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95" y="260"/>
                  </a:moveTo>
                  <a:cubicBezTo>
                    <a:pt x="195" y="292"/>
                    <a:pt x="162" y="292"/>
                    <a:pt x="146" y="260"/>
                  </a:cubicBezTo>
                  <a:cubicBezTo>
                    <a:pt x="98" y="292"/>
                    <a:pt x="98" y="341"/>
                    <a:pt x="1" y="324"/>
                  </a:cubicBezTo>
                  <a:cubicBezTo>
                    <a:pt x="33" y="227"/>
                    <a:pt x="146" y="179"/>
                    <a:pt x="195" y="98"/>
                  </a:cubicBezTo>
                  <a:cubicBezTo>
                    <a:pt x="341" y="1"/>
                    <a:pt x="98" y="276"/>
                    <a:pt x="195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0"/>
            <p:cNvSpPr/>
            <p:nvPr/>
          </p:nvSpPr>
          <p:spPr>
            <a:xfrm>
              <a:off x="1099750" y="1375400"/>
              <a:ext cx="18250" cy="60325"/>
            </a:xfrm>
            <a:custGeom>
              <a:avLst/>
              <a:gdLst/>
              <a:ahLst/>
              <a:cxnLst/>
              <a:rect l="l" t="t" r="r" b="b"/>
              <a:pathLst>
                <a:path w="730" h="2413" extrusionOk="0">
                  <a:moveTo>
                    <a:pt x="389" y="2412"/>
                  </a:moveTo>
                  <a:cubicBezTo>
                    <a:pt x="308" y="2364"/>
                    <a:pt x="179" y="2347"/>
                    <a:pt x="195" y="2218"/>
                  </a:cubicBezTo>
                  <a:cubicBezTo>
                    <a:pt x="438" y="2347"/>
                    <a:pt x="114" y="2007"/>
                    <a:pt x="227" y="1910"/>
                  </a:cubicBezTo>
                  <a:cubicBezTo>
                    <a:pt x="211" y="1878"/>
                    <a:pt x="17" y="1829"/>
                    <a:pt x="33" y="1878"/>
                  </a:cubicBezTo>
                  <a:cubicBezTo>
                    <a:pt x="114" y="1732"/>
                    <a:pt x="98" y="1214"/>
                    <a:pt x="308" y="1004"/>
                  </a:cubicBezTo>
                  <a:cubicBezTo>
                    <a:pt x="1" y="939"/>
                    <a:pt x="405" y="761"/>
                    <a:pt x="98" y="712"/>
                  </a:cubicBezTo>
                  <a:cubicBezTo>
                    <a:pt x="98" y="648"/>
                    <a:pt x="276" y="680"/>
                    <a:pt x="292" y="631"/>
                  </a:cubicBezTo>
                  <a:cubicBezTo>
                    <a:pt x="130" y="469"/>
                    <a:pt x="389" y="291"/>
                    <a:pt x="341" y="162"/>
                  </a:cubicBezTo>
                  <a:cubicBezTo>
                    <a:pt x="357" y="113"/>
                    <a:pt x="713" y="210"/>
                    <a:pt x="519" y="65"/>
                  </a:cubicBezTo>
                  <a:cubicBezTo>
                    <a:pt x="729" y="0"/>
                    <a:pt x="632" y="243"/>
                    <a:pt x="438" y="259"/>
                  </a:cubicBezTo>
                  <a:cubicBezTo>
                    <a:pt x="454" y="389"/>
                    <a:pt x="422" y="534"/>
                    <a:pt x="341" y="631"/>
                  </a:cubicBezTo>
                  <a:cubicBezTo>
                    <a:pt x="357" y="696"/>
                    <a:pt x="438" y="712"/>
                    <a:pt x="551" y="696"/>
                  </a:cubicBezTo>
                  <a:cubicBezTo>
                    <a:pt x="519" y="907"/>
                    <a:pt x="422" y="907"/>
                    <a:pt x="551" y="1068"/>
                  </a:cubicBezTo>
                  <a:cubicBezTo>
                    <a:pt x="33" y="1004"/>
                    <a:pt x="551" y="1538"/>
                    <a:pt x="179" y="1716"/>
                  </a:cubicBezTo>
                  <a:cubicBezTo>
                    <a:pt x="373" y="1878"/>
                    <a:pt x="292" y="2137"/>
                    <a:pt x="389" y="24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0"/>
            <p:cNvSpPr/>
            <p:nvPr/>
          </p:nvSpPr>
          <p:spPr>
            <a:xfrm>
              <a:off x="1009500" y="1359200"/>
              <a:ext cx="55075" cy="76525"/>
            </a:xfrm>
            <a:custGeom>
              <a:avLst/>
              <a:gdLst/>
              <a:ahLst/>
              <a:cxnLst/>
              <a:rect l="l" t="t" r="r" b="b"/>
              <a:pathLst>
                <a:path w="2203" h="3061" extrusionOk="0">
                  <a:moveTo>
                    <a:pt x="535" y="2396"/>
                  </a:moveTo>
                  <a:cubicBezTo>
                    <a:pt x="454" y="2364"/>
                    <a:pt x="438" y="2299"/>
                    <a:pt x="438" y="2202"/>
                  </a:cubicBezTo>
                  <a:cubicBezTo>
                    <a:pt x="308" y="2170"/>
                    <a:pt x="308" y="2251"/>
                    <a:pt x="195" y="2235"/>
                  </a:cubicBezTo>
                  <a:cubicBezTo>
                    <a:pt x="195" y="2040"/>
                    <a:pt x="82" y="1959"/>
                    <a:pt x="1" y="1830"/>
                  </a:cubicBezTo>
                  <a:cubicBezTo>
                    <a:pt x="292" y="1911"/>
                    <a:pt x="162" y="1134"/>
                    <a:pt x="551" y="1085"/>
                  </a:cubicBezTo>
                  <a:cubicBezTo>
                    <a:pt x="519" y="1053"/>
                    <a:pt x="502" y="1004"/>
                    <a:pt x="502" y="956"/>
                  </a:cubicBezTo>
                  <a:cubicBezTo>
                    <a:pt x="632" y="907"/>
                    <a:pt x="729" y="778"/>
                    <a:pt x="745" y="648"/>
                  </a:cubicBezTo>
                  <a:cubicBezTo>
                    <a:pt x="1085" y="486"/>
                    <a:pt x="1150" y="98"/>
                    <a:pt x="1441" y="0"/>
                  </a:cubicBezTo>
                  <a:cubicBezTo>
                    <a:pt x="1360" y="98"/>
                    <a:pt x="1490" y="292"/>
                    <a:pt x="1506" y="227"/>
                  </a:cubicBezTo>
                  <a:cubicBezTo>
                    <a:pt x="1652" y="810"/>
                    <a:pt x="1004" y="1830"/>
                    <a:pt x="1636" y="2283"/>
                  </a:cubicBezTo>
                  <a:cubicBezTo>
                    <a:pt x="1717" y="2170"/>
                    <a:pt x="1409" y="2073"/>
                    <a:pt x="1490" y="1846"/>
                  </a:cubicBezTo>
                  <a:cubicBezTo>
                    <a:pt x="1636" y="2024"/>
                    <a:pt x="1846" y="2040"/>
                    <a:pt x="1976" y="2283"/>
                  </a:cubicBezTo>
                  <a:cubicBezTo>
                    <a:pt x="2105" y="2283"/>
                    <a:pt x="1911" y="2056"/>
                    <a:pt x="2121" y="2105"/>
                  </a:cubicBezTo>
                  <a:cubicBezTo>
                    <a:pt x="2202" y="2170"/>
                    <a:pt x="2073" y="2218"/>
                    <a:pt x="2121" y="2348"/>
                  </a:cubicBezTo>
                  <a:cubicBezTo>
                    <a:pt x="1798" y="2202"/>
                    <a:pt x="1846" y="2672"/>
                    <a:pt x="1878" y="2785"/>
                  </a:cubicBezTo>
                  <a:cubicBezTo>
                    <a:pt x="1798" y="2785"/>
                    <a:pt x="1830" y="2688"/>
                    <a:pt x="1684" y="2720"/>
                  </a:cubicBezTo>
                  <a:cubicBezTo>
                    <a:pt x="1652" y="2591"/>
                    <a:pt x="1798" y="2510"/>
                    <a:pt x="1684" y="2413"/>
                  </a:cubicBezTo>
                  <a:cubicBezTo>
                    <a:pt x="1360" y="2558"/>
                    <a:pt x="1571" y="2801"/>
                    <a:pt x="1506" y="3060"/>
                  </a:cubicBezTo>
                  <a:cubicBezTo>
                    <a:pt x="1458" y="2801"/>
                    <a:pt x="972" y="2574"/>
                    <a:pt x="810" y="2283"/>
                  </a:cubicBezTo>
                  <a:cubicBezTo>
                    <a:pt x="859" y="2154"/>
                    <a:pt x="859" y="1975"/>
                    <a:pt x="616" y="1959"/>
                  </a:cubicBezTo>
                  <a:cubicBezTo>
                    <a:pt x="632" y="1878"/>
                    <a:pt x="778" y="1895"/>
                    <a:pt x="761" y="1781"/>
                  </a:cubicBezTo>
                  <a:cubicBezTo>
                    <a:pt x="664" y="1684"/>
                    <a:pt x="502" y="1797"/>
                    <a:pt x="551" y="1555"/>
                  </a:cubicBezTo>
                  <a:cubicBezTo>
                    <a:pt x="502" y="1506"/>
                    <a:pt x="421" y="1474"/>
                    <a:pt x="357" y="1490"/>
                  </a:cubicBezTo>
                  <a:cubicBezTo>
                    <a:pt x="146" y="1587"/>
                    <a:pt x="421" y="1927"/>
                    <a:pt x="162" y="1862"/>
                  </a:cubicBezTo>
                  <a:cubicBezTo>
                    <a:pt x="146" y="1927"/>
                    <a:pt x="260" y="1911"/>
                    <a:pt x="260" y="1959"/>
                  </a:cubicBezTo>
                  <a:cubicBezTo>
                    <a:pt x="373" y="1975"/>
                    <a:pt x="227" y="1814"/>
                    <a:pt x="405" y="1862"/>
                  </a:cubicBezTo>
                  <a:cubicBezTo>
                    <a:pt x="502" y="1911"/>
                    <a:pt x="438" y="2024"/>
                    <a:pt x="260" y="1992"/>
                  </a:cubicBezTo>
                  <a:cubicBezTo>
                    <a:pt x="324" y="2170"/>
                    <a:pt x="567" y="2186"/>
                    <a:pt x="535" y="23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0"/>
            <p:cNvSpPr/>
            <p:nvPr/>
          </p:nvSpPr>
          <p:spPr>
            <a:xfrm>
              <a:off x="1116350" y="1420725"/>
              <a:ext cx="8925" cy="4875"/>
            </a:xfrm>
            <a:custGeom>
              <a:avLst/>
              <a:gdLst/>
              <a:ahLst/>
              <a:cxnLst/>
              <a:rect l="l" t="t" r="r" b="b"/>
              <a:pathLst>
                <a:path w="357" h="195" extrusionOk="0">
                  <a:moveTo>
                    <a:pt x="114" y="194"/>
                  </a:moveTo>
                  <a:cubicBezTo>
                    <a:pt x="0" y="194"/>
                    <a:pt x="179" y="113"/>
                    <a:pt x="114" y="33"/>
                  </a:cubicBezTo>
                  <a:cubicBezTo>
                    <a:pt x="259" y="0"/>
                    <a:pt x="243" y="16"/>
                    <a:pt x="357" y="65"/>
                  </a:cubicBezTo>
                  <a:cubicBezTo>
                    <a:pt x="243" y="97"/>
                    <a:pt x="130" y="49"/>
                    <a:pt x="114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0"/>
            <p:cNvSpPr/>
            <p:nvPr/>
          </p:nvSpPr>
          <p:spPr>
            <a:xfrm>
              <a:off x="1115950" y="1379425"/>
              <a:ext cx="4475" cy="10950"/>
            </a:xfrm>
            <a:custGeom>
              <a:avLst/>
              <a:gdLst/>
              <a:ahLst/>
              <a:cxnLst/>
              <a:rect l="l" t="t" r="r" b="b"/>
              <a:pathLst>
                <a:path w="179" h="438" extrusionOk="0">
                  <a:moveTo>
                    <a:pt x="0" y="438"/>
                  </a:moveTo>
                  <a:cubicBezTo>
                    <a:pt x="0" y="276"/>
                    <a:pt x="33" y="130"/>
                    <a:pt x="81" y="1"/>
                  </a:cubicBezTo>
                  <a:cubicBezTo>
                    <a:pt x="81" y="33"/>
                    <a:pt x="178" y="406"/>
                    <a:pt x="0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0"/>
            <p:cNvSpPr/>
            <p:nvPr/>
          </p:nvSpPr>
          <p:spPr>
            <a:xfrm>
              <a:off x="1062525" y="1376600"/>
              <a:ext cx="12975" cy="14200"/>
            </a:xfrm>
            <a:custGeom>
              <a:avLst/>
              <a:gdLst/>
              <a:ahLst/>
              <a:cxnLst/>
              <a:rect l="l" t="t" r="r" b="b"/>
              <a:pathLst>
                <a:path w="519" h="568" extrusionOk="0">
                  <a:moveTo>
                    <a:pt x="114" y="1"/>
                  </a:moveTo>
                  <a:cubicBezTo>
                    <a:pt x="518" y="33"/>
                    <a:pt x="97" y="405"/>
                    <a:pt x="33" y="567"/>
                  </a:cubicBezTo>
                  <a:cubicBezTo>
                    <a:pt x="17" y="357"/>
                    <a:pt x="0" y="146"/>
                    <a:pt x="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0"/>
            <p:cNvSpPr/>
            <p:nvPr/>
          </p:nvSpPr>
          <p:spPr>
            <a:xfrm>
              <a:off x="1346225" y="1352325"/>
              <a:ext cx="8525" cy="8125"/>
            </a:xfrm>
            <a:custGeom>
              <a:avLst/>
              <a:gdLst/>
              <a:ahLst/>
              <a:cxnLst/>
              <a:rect l="l" t="t" r="r" b="b"/>
              <a:pathLst>
                <a:path w="341" h="325" extrusionOk="0">
                  <a:moveTo>
                    <a:pt x="33" y="275"/>
                  </a:moveTo>
                  <a:cubicBezTo>
                    <a:pt x="1" y="146"/>
                    <a:pt x="227" y="178"/>
                    <a:pt x="260" y="81"/>
                  </a:cubicBezTo>
                  <a:cubicBezTo>
                    <a:pt x="341" y="0"/>
                    <a:pt x="227" y="324"/>
                    <a:pt x="33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0"/>
            <p:cNvSpPr/>
            <p:nvPr/>
          </p:nvSpPr>
          <p:spPr>
            <a:xfrm>
              <a:off x="1639250" y="1279875"/>
              <a:ext cx="8125" cy="4875"/>
            </a:xfrm>
            <a:custGeom>
              <a:avLst/>
              <a:gdLst/>
              <a:ahLst/>
              <a:cxnLst/>
              <a:rect l="l" t="t" r="r" b="b"/>
              <a:pathLst>
                <a:path w="325" h="195" extrusionOk="0">
                  <a:moveTo>
                    <a:pt x="1" y="195"/>
                  </a:moveTo>
                  <a:cubicBezTo>
                    <a:pt x="1" y="65"/>
                    <a:pt x="227" y="81"/>
                    <a:pt x="292" y="0"/>
                  </a:cubicBezTo>
                  <a:cubicBezTo>
                    <a:pt x="324" y="17"/>
                    <a:pt x="162" y="195"/>
                    <a:pt x="1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0"/>
            <p:cNvSpPr/>
            <p:nvPr/>
          </p:nvSpPr>
          <p:spPr>
            <a:xfrm>
              <a:off x="1479800" y="1268950"/>
              <a:ext cx="8100" cy="4075"/>
            </a:xfrm>
            <a:custGeom>
              <a:avLst/>
              <a:gdLst/>
              <a:ahLst/>
              <a:cxnLst/>
              <a:rect l="l" t="t" r="r" b="b"/>
              <a:pathLst>
                <a:path w="324" h="163" extrusionOk="0">
                  <a:moveTo>
                    <a:pt x="130" y="162"/>
                  </a:moveTo>
                  <a:cubicBezTo>
                    <a:pt x="0" y="146"/>
                    <a:pt x="211" y="81"/>
                    <a:pt x="178" y="0"/>
                  </a:cubicBezTo>
                  <a:cubicBezTo>
                    <a:pt x="259" y="16"/>
                    <a:pt x="308" y="81"/>
                    <a:pt x="324" y="162"/>
                  </a:cubicBezTo>
                  <a:cubicBezTo>
                    <a:pt x="243" y="130"/>
                    <a:pt x="162" y="49"/>
                    <a:pt x="130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0"/>
            <p:cNvSpPr/>
            <p:nvPr/>
          </p:nvSpPr>
          <p:spPr>
            <a:xfrm>
              <a:off x="1650575" y="1251125"/>
              <a:ext cx="4900" cy="7725"/>
            </a:xfrm>
            <a:custGeom>
              <a:avLst/>
              <a:gdLst/>
              <a:ahLst/>
              <a:cxnLst/>
              <a:rect l="l" t="t" r="r" b="b"/>
              <a:pathLst>
                <a:path w="196" h="309" extrusionOk="0">
                  <a:moveTo>
                    <a:pt x="17" y="309"/>
                  </a:moveTo>
                  <a:cubicBezTo>
                    <a:pt x="33" y="244"/>
                    <a:pt x="1" y="66"/>
                    <a:pt x="195" y="1"/>
                  </a:cubicBezTo>
                  <a:cubicBezTo>
                    <a:pt x="114" y="163"/>
                    <a:pt x="147" y="195"/>
                    <a:pt x="17" y="3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0"/>
            <p:cNvSpPr/>
            <p:nvPr/>
          </p:nvSpPr>
          <p:spPr>
            <a:xfrm>
              <a:off x="1658675" y="1245075"/>
              <a:ext cx="8525" cy="10950"/>
            </a:xfrm>
            <a:custGeom>
              <a:avLst/>
              <a:gdLst/>
              <a:ahLst/>
              <a:cxnLst/>
              <a:rect l="l" t="t" r="r" b="b"/>
              <a:pathLst>
                <a:path w="341" h="438" extrusionOk="0">
                  <a:moveTo>
                    <a:pt x="163" y="437"/>
                  </a:moveTo>
                  <a:cubicBezTo>
                    <a:pt x="1" y="373"/>
                    <a:pt x="243" y="292"/>
                    <a:pt x="243" y="243"/>
                  </a:cubicBezTo>
                  <a:cubicBezTo>
                    <a:pt x="341" y="0"/>
                    <a:pt x="260" y="405"/>
                    <a:pt x="163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0"/>
            <p:cNvSpPr/>
            <p:nvPr/>
          </p:nvSpPr>
          <p:spPr>
            <a:xfrm>
              <a:off x="1530375" y="1188400"/>
              <a:ext cx="20275" cy="10950"/>
            </a:xfrm>
            <a:custGeom>
              <a:avLst/>
              <a:gdLst/>
              <a:ahLst/>
              <a:cxnLst/>
              <a:rect l="l" t="t" r="r" b="b"/>
              <a:pathLst>
                <a:path w="811" h="438" extrusionOk="0">
                  <a:moveTo>
                    <a:pt x="681" y="244"/>
                  </a:moveTo>
                  <a:cubicBezTo>
                    <a:pt x="681" y="179"/>
                    <a:pt x="616" y="163"/>
                    <a:pt x="632" y="98"/>
                  </a:cubicBezTo>
                  <a:cubicBezTo>
                    <a:pt x="810" y="98"/>
                    <a:pt x="810" y="357"/>
                    <a:pt x="778" y="405"/>
                  </a:cubicBezTo>
                  <a:cubicBezTo>
                    <a:pt x="648" y="244"/>
                    <a:pt x="551" y="422"/>
                    <a:pt x="389" y="438"/>
                  </a:cubicBezTo>
                  <a:cubicBezTo>
                    <a:pt x="260" y="357"/>
                    <a:pt x="146" y="244"/>
                    <a:pt x="1" y="341"/>
                  </a:cubicBezTo>
                  <a:cubicBezTo>
                    <a:pt x="82" y="211"/>
                    <a:pt x="130" y="65"/>
                    <a:pt x="292" y="1"/>
                  </a:cubicBezTo>
                  <a:cubicBezTo>
                    <a:pt x="260" y="146"/>
                    <a:pt x="227" y="324"/>
                    <a:pt x="681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0"/>
            <p:cNvSpPr/>
            <p:nvPr/>
          </p:nvSpPr>
          <p:spPr>
            <a:xfrm>
              <a:off x="1490325" y="1091675"/>
              <a:ext cx="80150" cy="85825"/>
            </a:xfrm>
            <a:custGeom>
              <a:avLst/>
              <a:gdLst/>
              <a:ahLst/>
              <a:cxnLst/>
              <a:rect l="l" t="t" r="r" b="b"/>
              <a:pathLst>
                <a:path w="3206" h="3433" extrusionOk="0">
                  <a:moveTo>
                    <a:pt x="1522" y="454"/>
                  </a:moveTo>
                  <a:cubicBezTo>
                    <a:pt x="1425" y="600"/>
                    <a:pt x="1570" y="535"/>
                    <a:pt x="1667" y="486"/>
                  </a:cubicBezTo>
                  <a:cubicBezTo>
                    <a:pt x="1457" y="502"/>
                    <a:pt x="1603" y="260"/>
                    <a:pt x="1522" y="81"/>
                  </a:cubicBezTo>
                  <a:cubicBezTo>
                    <a:pt x="1619" y="65"/>
                    <a:pt x="1651" y="1"/>
                    <a:pt x="1797" y="17"/>
                  </a:cubicBezTo>
                  <a:cubicBezTo>
                    <a:pt x="1813" y="114"/>
                    <a:pt x="1651" y="389"/>
                    <a:pt x="2007" y="341"/>
                  </a:cubicBezTo>
                  <a:cubicBezTo>
                    <a:pt x="2186" y="600"/>
                    <a:pt x="2121" y="1020"/>
                    <a:pt x="2364" y="1215"/>
                  </a:cubicBezTo>
                  <a:cubicBezTo>
                    <a:pt x="2849" y="1101"/>
                    <a:pt x="2623" y="859"/>
                    <a:pt x="2445" y="600"/>
                  </a:cubicBezTo>
                  <a:cubicBezTo>
                    <a:pt x="2623" y="632"/>
                    <a:pt x="2606" y="519"/>
                    <a:pt x="2687" y="470"/>
                  </a:cubicBezTo>
                  <a:cubicBezTo>
                    <a:pt x="3205" y="632"/>
                    <a:pt x="2801" y="1053"/>
                    <a:pt x="2704" y="1344"/>
                  </a:cubicBezTo>
                  <a:cubicBezTo>
                    <a:pt x="2639" y="1263"/>
                    <a:pt x="2526" y="1409"/>
                    <a:pt x="2461" y="1312"/>
                  </a:cubicBezTo>
                  <a:cubicBezTo>
                    <a:pt x="2153" y="1490"/>
                    <a:pt x="2056" y="1798"/>
                    <a:pt x="1651" y="1911"/>
                  </a:cubicBezTo>
                  <a:cubicBezTo>
                    <a:pt x="1635" y="1992"/>
                    <a:pt x="1732" y="1992"/>
                    <a:pt x="1700" y="2089"/>
                  </a:cubicBezTo>
                  <a:cubicBezTo>
                    <a:pt x="1619" y="2073"/>
                    <a:pt x="1538" y="2089"/>
                    <a:pt x="1457" y="2121"/>
                  </a:cubicBezTo>
                  <a:cubicBezTo>
                    <a:pt x="1554" y="2235"/>
                    <a:pt x="1619" y="2397"/>
                    <a:pt x="1328" y="2316"/>
                  </a:cubicBezTo>
                  <a:cubicBezTo>
                    <a:pt x="1328" y="2380"/>
                    <a:pt x="1279" y="2494"/>
                    <a:pt x="1425" y="2461"/>
                  </a:cubicBezTo>
                  <a:cubicBezTo>
                    <a:pt x="1360" y="2510"/>
                    <a:pt x="1230" y="2526"/>
                    <a:pt x="1182" y="2591"/>
                  </a:cubicBezTo>
                  <a:cubicBezTo>
                    <a:pt x="1133" y="2704"/>
                    <a:pt x="1344" y="2623"/>
                    <a:pt x="1279" y="2720"/>
                  </a:cubicBezTo>
                  <a:cubicBezTo>
                    <a:pt x="1052" y="2753"/>
                    <a:pt x="1117" y="2979"/>
                    <a:pt x="858" y="2995"/>
                  </a:cubicBezTo>
                  <a:cubicBezTo>
                    <a:pt x="1036" y="3157"/>
                    <a:pt x="664" y="3368"/>
                    <a:pt x="437" y="3433"/>
                  </a:cubicBezTo>
                  <a:cubicBezTo>
                    <a:pt x="0" y="3012"/>
                    <a:pt x="712" y="2720"/>
                    <a:pt x="696" y="2121"/>
                  </a:cubicBezTo>
                  <a:cubicBezTo>
                    <a:pt x="1004" y="2121"/>
                    <a:pt x="1069" y="1943"/>
                    <a:pt x="971" y="1749"/>
                  </a:cubicBezTo>
                  <a:cubicBezTo>
                    <a:pt x="1020" y="1700"/>
                    <a:pt x="1117" y="1684"/>
                    <a:pt x="1263" y="1684"/>
                  </a:cubicBezTo>
                  <a:cubicBezTo>
                    <a:pt x="1247" y="1587"/>
                    <a:pt x="1263" y="1474"/>
                    <a:pt x="1295" y="1377"/>
                  </a:cubicBezTo>
                  <a:cubicBezTo>
                    <a:pt x="1020" y="1069"/>
                    <a:pt x="583" y="826"/>
                    <a:pt x="502" y="276"/>
                  </a:cubicBezTo>
                  <a:cubicBezTo>
                    <a:pt x="680" y="227"/>
                    <a:pt x="583" y="211"/>
                    <a:pt x="648" y="114"/>
                  </a:cubicBezTo>
                  <a:cubicBezTo>
                    <a:pt x="809" y="260"/>
                    <a:pt x="988" y="373"/>
                    <a:pt x="1182" y="470"/>
                  </a:cubicBezTo>
                  <a:cubicBezTo>
                    <a:pt x="1295" y="438"/>
                    <a:pt x="1408" y="438"/>
                    <a:pt x="1522" y="4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0"/>
            <p:cNvSpPr/>
            <p:nvPr/>
          </p:nvSpPr>
          <p:spPr>
            <a:xfrm>
              <a:off x="1304550" y="3065525"/>
              <a:ext cx="17825" cy="13375"/>
            </a:xfrm>
            <a:custGeom>
              <a:avLst/>
              <a:gdLst/>
              <a:ahLst/>
              <a:cxnLst/>
              <a:rect l="l" t="t" r="r" b="b"/>
              <a:pathLst>
                <a:path w="713" h="535" extrusionOk="0">
                  <a:moveTo>
                    <a:pt x="292" y="534"/>
                  </a:moveTo>
                  <a:cubicBezTo>
                    <a:pt x="227" y="518"/>
                    <a:pt x="162" y="502"/>
                    <a:pt x="97" y="518"/>
                  </a:cubicBezTo>
                  <a:cubicBezTo>
                    <a:pt x="130" y="356"/>
                    <a:pt x="0" y="324"/>
                    <a:pt x="33" y="178"/>
                  </a:cubicBezTo>
                  <a:cubicBezTo>
                    <a:pt x="146" y="194"/>
                    <a:pt x="356" y="130"/>
                    <a:pt x="227" y="113"/>
                  </a:cubicBezTo>
                  <a:cubicBezTo>
                    <a:pt x="292" y="16"/>
                    <a:pt x="470" y="243"/>
                    <a:pt x="421" y="0"/>
                  </a:cubicBezTo>
                  <a:cubicBezTo>
                    <a:pt x="599" y="0"/>
                    <a:pt x="502" y="211"/>
                    <a:pt x="713" y="211"/>
                  </a:cubicBezTo>
                  <a:cubicBezTo>
                    <a:pt x="535" y="243"/>
                    <a:pt x="373" y="372"/>
                    <a:pt x="292" y="5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0"/>
            <p:cNvSpPr/>
            <p:nvPr/>
          </p:nvSpPr>
          <p:spPr>
            <a:xfrm>
              <a:off x="922475" y="2441825"/>
              <a:ext cx="11775" cy="28775"/>
            </a:xfrm>
            <a:custGeom>
              <a:avLst/>
              <a:gdLst/>
              <a:ahLst/>
              <a:cxnLst/>
              <a:rect l="l" t="t" r="r" b="b"/>
              <a:pathLst>
                <a:path w="471" h="1151" extrusionOk="0">
                  <a:moveTo>
                    <a:pt x="292" y="1005"/>
                  </a:moveTo>
                  <a:cubicBezTo>
                    <a:pt x="163" y="940"/>
                    <a:pt x="130" y="778"/>
                    <a:pt x="1" y="713"/>
                  </a:cubicBezTo>
                  <a:cubicBezTo>
                    <a:pt x="1" y="632"/>
                    <a:pt x="114" y="632"/>
                    <a:pt x="244" y="632"/>
                  </a:cubicBezTo>
                  <a:cubicBezTo>
                    <a:pt x="179" y="600"/>
                    <a:pt x="195" y="568"/>
                    <a:pt x="292" y="568"/>
                  </a:cubicBezTo>
                  <a:cubicBezTo>
                    <a:pt x="147" y="470"/>
                    <a:pt x="260" y="389"/>
                    <a:pt x="130" y="276"/>
                  </a:cubicBezTo>
                  <a:cubicBezTo>
                    <a:pt x="244" y="195"/>
                    <a:pt x="389" y="163"/>
                    <a:pt x="373" y="1"/>
                  </a:cubicBezTo>
                  <a:cubicBezTo>
                    <a:pt x="470" y="244"/>
                    <a:pt x="309" y="470"/>
                    <a:pt x="422" y="600"/>
                  </a:cubicBezTo>
                  <a:cubicBezTo>
                    <a:pt x="357" y="681"/>
                    <a:pt x="228" y="713"/>
                    <a:pt x="195" y="810"/>
                  </a:cubicBezTo>
                  <a:cubicBezTo>
                    <a:pt x="260" y="891"/>
                    <a:pt x="406" y="924"/>
                    <a:pt x="389" y="1069"/>
                  </a:cubicBezTo>
                  <a:cubicBezTo>
                    <a:pt x="292" y="1069"/>
                    <a:pt x="244" y="1069"/>
                    <a:pt x="260" y="1150"/>
                  </a:cubicBezTo>
                  <a:cubicBezTo>
                    <a:pt x="211" y="1118"/>
                    <a:pt x="163" y="1118"/>
                    <a:pt x="114" y="1118"/>
                  </a:cubicBezTo>
                  <a:cubicBezTo>
                    <a:pt x="163" y="1069"/>
                    <a:pt x="228" y="1037"/>
                    <a:pt x="292" y="10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0"/>
            <p:cNvSpPr/>
            <p:nvPr/>
          </p:nvSpPr>
          <p:spPr>
            <a:xfrm>
              <a:off x="1003425" y="227265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63" y="422"/>
                  </a:moveTo>
                  <a:cubicBezTo>
                    <a:pt x="114" y="373"/>
                    <a:pt x="1" y="373"/>
                    <a:pt x="17" y="292"/>
                  </a:cubicBezTo>
                  <a:cubicBezTo>
                    <a:pt x="227" y="309"/>
                    <a:pt x="179" y="147"/>
                    <a:pt x="195" y="17"/>
                  </a:cubicBezTo>
                  <a:cubicBezTo>
                    <a:pt x="405" y="1"/>
                    <a:pt x="260" y="211"/>
                    <a:pt x="292" y="325"/>
                  </a:cubicBezTo>
                  <a:cubicBezTo>
                    <a:pt x="260" y="357"/>
                    <a:pt x="114" y="325"/>
                    <a:pt x="163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0"/>
            <p:cNvSpPr/>
            <p:nvPr/>
          </p:nvSpPr>
          <p:spPr>
            <a:xfrm>
              <a:off x="894150" y="1462400"/>
              <a:ext cx="46175" cy="53850"/>
            </a:xfrm>
            <a:custGeom>
              <a:avLst/>
              <a:gdLst/>
              <a:ahLst/>
              <a:cxnLst/>
              <a:rect l="l" t="t" r="r" b="b"/>
              <a:pathLst>
                <a:path w="1847" h="2154" extrusionOk="0">
                  <a:moveTo>
                    <a:pt x="972" y="438"/>
                  </a:moveTo>
                  <a:cubicBezTo>
                    <a:pt x="1085" y="405"/>
                    <a:pt x="1021" y="535"/>
                    <a:pt x="1215" y="535"/>
                  </a:cubicBezTo>
                  <a:cubicBezTo>
                    <a:pt x="1053" y="567"/>
                    <a:pt x="1134" y="778"/>
                    <a:pt x="891" y="762"/>
                  </a:cubicBezTo>
                  <a:cubicBezTo>
                    <a:pt x="972" y="940"/>
                    <a:pt x="1134" y="1069"/>
                    <a:pt x="1522" y="1021"/>
                  </a:cubicBezTo>
                  <a:cubicBezTo>
                    <a:pt x="1846" y="1377"/>
                    <a:pt x="1571" y="1830"/>
                    <a:pt x="1247" y="2040"/>
                  </a:cubicBezTo>
                  <a:cubicBezTo>
                    <a:pt x="664" y="2154"/>
                    <a:pt x="227" y="2024"/>
                    <a:pt x="146" y="1749"/>
                  </a:cubicBezTo>
                  <a:cubicBezTo>
                    <a:pt x="1" y="1344"/>
                    <a:pt x="664" y="907"/>
                    <a:pt x="405" y="600"/>
                  </a:cubicBezTo>
                  <a:cubicBezTo>
                    <a:pt x="470" y="486"/>
                    <a:pt x="486" y="163"/>
                    <a:pt x="632" y="1"/>
                  </a:cubicBezTo>
                  <a:cubicBezTo>
                    <a:pt x="778" y="33"/>
                    <a:pt x="745" y="1"/>
                    <a:pt x="923" y="1"/>
                  </a:cubicBezTo>
                  <a:cubicBezTo>
                    <a:pt x="972" y="130"/>
                    <a:pt x="875" y="341"/>
                    <a:pt x="1118" y="324"/>
                  </a:cubicBezTo>
                  <a:cubicBezTo>
                    <a:pt x="1085" y="389"/>
                    <a:pt x="1037" y="422"/>
                    <a:pt x="972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3" name="Google Shape;2103;p30"/>
          <p:cNvSpPr/>
          <p:nvPr/>
        </p:nvSpPr>
        <p:spPr>
          <a:xfrm>
            <a:off x="618225" y="271625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30"/>
          <p:cNvSpPr/>
          <p:nvPr/>
        </p:nvSpPr>
        <p:spPr>
          <a:xfrm>
            <a:off x="706664" y="1289570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10" name="Google Shape;2110;p30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rgbClr val="FFFFFF"/>
                </a:solidFill>
                <a:ea typeface="Calibri"/>
                <a:cs typeface="Calibri"/>
              </a:rPr>
              <a:t>Table of Content </a:t>
            </a:r>
            <a:endParaRPr lang="en-US"/>
          </a:p>
        </p:txBody>
      </p:sp>
      <p:sp>
        <p:nvSpPr>
          <p:cNvPr id="2111" name="Google Shape;2111;p30"/>
          <p:cNvSpPr txBox="1">
            <a:spLocks noGrp="1"/>
          </p:cNvSpPr>
          <p:nvPr>
            <p:ph type="title" idx="2"/>
          </p:nvPr>
        </p:nvSpPr>
        <p:spPr>
          <a:xfrm>
            <a:off x="1158875" y="1333567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Introduction</a:t>
            </a:r>
            <a:endParaRPr lang="en-US" sz="2000"/>
          </a:p>
        </p:txBody>
      </p:sp>
      <p:sp>
        <p:nvSpPr>
          <p:cNvPr id="2112" name="Google Shape;2112;p30"/>
          <p:cNvSpPr txBox="1">
            <a:spLocks noGrp="1"/>
          </p:cNvSpPr>
          <p:nvPr>
            <p:ph type="title" idx="3"/>
          </p:nvPr>
        </p:nvSpPr>
        <p:spPr>
          <a:xfrm>
            <a:off x="637119" y="1420331"/>
            <a:ext cx="591300" cy="2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14" name="Google Shape;2114;p30"/>
          <p:cNvSpPr txBox="1">
            <a:spLocks noGrp="1"/>
          </p:cNvSpPr>
          <p:nvPr>
            <p:ph type="title" idx="4"/>
          </p:nvPr>
        </p:nvSpPr>
        <p:spPr>
          <a:xfrm>
            <a:off x="1158875" y="2013298"/>
            <a:ext cx="2967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/>
              <a:t>Data Overview</a:t>
            </a:r>
            <a:endParaRPr lang="en-US" sz="2000"/>
          </a:p>
        </p:txBody>
      </p:sp>
      <p:sp>
        <p:nvSpPr>
          <p:cNvPr id="2120" name="Google Shape;2120;p30"/>
          <p:cNvSpPr txBox="1">
            <a:spLocks noGrp="1"/>
          </p:cNvSpPr>
          <p:nvPr>
            <p:ph type="title" idx="13"/>
          </p:nvPr>
        </p:nvSpPr>
        <p:spPr>
          <a:xfrm>
            <a:off x="1158875" y="2659551"/>
            <a:ext cx="3036506" cy="381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/>
              <a:t>Exploratory Data Analysis </a:t>
            </a:r>
          </a:p>
        </p:txBody>
      </p:sp>
      <p:sp>
        <p:nvSpPr>
          <p:cNvPr id="4" name="Google Shape;2114;p30">
            <a:extLst>
              <a:ext uri="{FF2B5EF4-FFF2-40B4-BE49-F238E27FC236}">
                <a16:creationId xmlns:a16="http://schemas.microsoft.com/office/drawing/2014/main" id="{226B1EDD-8BB2-2482-1589-334B6C64428D}"/>
              </a:ext>
            </a:extLst>
          </p:cNvPr>
          <p:cNvSpPr txBox="1">
            <a:spLocks/>
          </p:cNvSpPr>
          <p:nvPr/>
        </p:nvSpPr>
        <p:spPr>
          <a:xfrm>
            <a:off x="1158875" y="3905730"/>
            <a:ext cx="29670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Key Sales Drivers</a:t>
            </a:r>
            <a:endParaRPr lang="en-US" sz="2000"/>
          </a:p>
        </p:txBody>
      </p:sp>
      <p:sp>
        <p:nvSpPr>
          <p:cNvPr id="8" name="Google Shape;2114;p30">
            <a:extLst>
              <a:ext uri="{FF2B5EF4-FFF2-40B4-BE49-F238E27FC236}">
                <a16:creationId xmlns:a16="http://schemas.microsoft.com/office/drawing/2014/main" id="{816F7288-602C-663C-3AFE-C64BD5C209C0}"/>
              </a:ext>
            </a:extLst>
          </p:cNvPr>
          <p:cNvSpPr txBox="1">
            <a:spLocks/>
          </p:cNvSpPr>
          <p:nvPr/>
        </p:nvSpPr>
        <p:spPr>
          <a:xfrm>
            <a:off x="5052850" y="1342821"/>
            <a:ext cx="29670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Market Trends </a:t>
            </a:r>
            <a:endParaRPr lang="en-US" sz="2000"/>
          </a:p>
        </p:txBody>
      </p:sp>
      <p:sp>
        <p:nvSpPr>
          <p:cNvPr id="3" name="Google Shape;2104;p30">
            <a:extLst>
              <a:ext uri="{FF2B5EF4-FFF2-40B4-BE49-F238E27FC236}">
                <a16:creationId xmlns:a16="http://schemas.microsoft.com/office/drawing/2014/main" id="{8E5225AA-88D5-7B06-B8D6-9E935E5657D0}"/>
              </a:ext>
            </a:extLst>
          </p:cNvPr>
          <p:cNvSpPr/>
          <p:nvPr/>
        </p:nvSpPr>
        <p:spPr>
          <a:xfrm>
            <a:off x="706664" y="1961469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Google Shape;2104;p30">
            <a:extLst>
              <a:ext uri="{FF2B5EF4-FFF2-40B4-BE49-F238E27FC236}">
                <a16:creationId xmlns:a16="http://schemas.microsoft.com/office/drawing/2014/main" id="{16E4D836-AFB9-FAF7-3100-B205DCEE47EB}"/>
              </a:ext>
            </a:extLst>
          </p:cNvPr>
          <p:cNvSpPr/>
          <p:nvPr/>
        </p:nvSpPr>
        <p:spPr>
          <a:xfrm>
            <a:off x="706664" y="2633368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Google Shape;2104;p30">
            <a:extLst>
              <a:ext uri="{FF2B5EF4-FFF2-40B4-BE49-F238E27FC236}">
                <a16:creationId xmlns:a16="http://schemas.microsoft.com/office/drawing/2014/main" id="{4739E623-AD18-8A78-619E-4EE80B499241}"/>
              </a:ext>
            </a:extLst>
          </p:cNvPr>
          <p:cNvSpPr/>
          <p:nvPr/>
        </p:nvSpPr>
        <p:spPr>
          <a:xfrm>
            <a:off x="706664" y="3899934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Google Shape;2104;p30">
            <a:extLst>
              <a:ext uri="{FF2B5EF4-FFF2-40B4-BE49-F238E27FC236}">
                <a16:creationId xmlns:a16="http://schemas.microsoft.com/office/drawing/2014/main" id="{0B3DB6E8-5C8B-AF19-29ED-2AAAD6A52341}"/>
              </a:ext>
            </a:extLst>
          </p:cNvPr>
          <p:cNvSpPr/>
          <p:nvPr/>
        </p:nvSpPr>
        <p:spPr>
          <a:xfrm>
            <a:off x="706664" y="3282097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Google Shape;2104;p30">
            <a:extLst>
              <a:ext uri="{FF2B5EF4-FFF2-40B4-BE49-F238E27FC236}">
                <a16:creationId xmlns:a16="http://schemas.microsoft.com/office/drawing/2014/main" id="{D0F66568-3FC7-BC6C-732E-9F998F650AE2}"/>
              </a:ext>
            </a:extLst>
          </p:cNvPr>
          <p:cNvSpPr/>
          <p:nvPr/>
        </p:nvSpPr>
        <p:spPr>
          <a:xfrm>
            <a:off x="4575873" y="1289570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" name="Google Shape;2104;p30">
            <a:extLst>
              <a:ext uri="{FF2B5EF4-FFF2-40B4-BE49-F238E27FC236}">
                <a16:creationId xmlns:a16="http://schemas.microsoft.com/office/drawing/2014/main" id="{9CEE78FF-01D6-0BCE-80EE-A4B57E99E556}"/>
              </a:ext>
            </a:extLst>
          </p:cNvPr>
          <p:cNvSpPr/>
          <p:nvPr/>
        </p:nvSpPr>
        <p:spPr>
          <a:xfrm>
            <a:off x="4575873" y="1961469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" name="Google Shape;2104;p30">
            <a:extLst>
              <a:ext uri="{FF2B5EF4-FFF2-40B4-BE49-F238E27FC236}">
                <a16:creationId xmlns:a16="http://schemas.microsoft.com/office/drawing/2014/main" id="{00DC9AF0-9C59-44B1-2240-52F5C7D4BA0E}"/>
              </a:ext>
            </a:extLst>
          </p:cNvPr>
          <p:cNvSpPr/>
          <p:nvPr/>
        </p:nvSpPr>
        <p:spPr>
          <a:xfrm>
            <a:off x="4575873" y="2633367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Google Shape;2104;p30">
            <a:extLst>
              <a:ext uri="{FF2B5EF4-FFF2-40B4-BE49-F238E27FC236}">
                <a16:creationId xmlns:a16="http://schemas.microsoft.com/office/drawing/2014/main" id="{F022A39F-22A0-8387-4878-6D116F82898C}"/>
              </a:ext>
            </a:extLst>
          </p:cNvPr>
          <p:cNvSpPr/>
          <p:nvPr/>
        </p:nvSpPr>
        <p:spPr>
          <a:xfrm>
            <a:off x="4575873" y="3282097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Google Shape;2114;p30">
            <a:extLst>
              <a:ext uri="{FF2B5EF4-FFF2-40B4-BE49-F238E27FC236}">
                <a16:creationId xmlns:a16="http://schemas.microsoft.com/office/drawing/2014/main" id="{7F7CC27D-F062-EA04-12CE-77011EA1BB1F}"/>
              </a:ext>
            </a:extLst>
          </p:cNvPr>
          <p:cNvSpPr txBox="1">
            <a:spLocks/>
          </p:cNvSpPr>
          <p:nvPr/>
        </p:nvSpPr>
        <p:spPr>
          <a:xfrm>
            <a:off x="5052850" y="2026944"/>
            <a:ext cx="3237304" cy="358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Strategic Recommendations </a:t>
            </a:r>
            <a:endParaRPr lang="en-US"/>
          </a:p>
        </p:txBody>
      </p:sp>
      <p:sp>
        <p:nvSpPr>
          <p:cNvPr id="21" name="Google Shape;2114;p30">
            <a:extLst>
              <a:ext uri="{FF2B5EF4-FFF2-40B4-BE49-F238E27FC236}">
                <a16:creationId xmlns:a16="http://schemas.microsoft.com/office/drawing/2014/main" id="{BEF73B59-7F42-ABAC-38E6-84D2F4DFF5BE}"/>
              </a:ext>
            </a:extLst>
          </p:cNvPr>
          <p:cNvSpPr txBox="1">
            <a:spLocks/>
          </p:cNvSpPr>
          <p:nvPr/>
        </p:nvSpPr>
        <p:spPr>
          <a:xfrm>
            <a:off x="5028084" y="2666215"/>
            <a:ext cx="3345425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Challenges and Limitations</a:t>
            </a:r>
            <a:endParaRPr lang="en-US"/>
          </a:p>
        </p:txBody>
      </p:sp>
      <p:sp>
        <p:nvSpPr>
          <p:cNvPr id="23" name="Google Shape;2114;p30">
            <a:extLst>
              <a:ext uri="{FF2B5EF4-FFF2-40B4-BE49-F238E27FC236}">
                <a16:creationId xmlns:a16="http://schemas.microsoft.com/office/drawing/2014/main" id="{4E32FC67-70B0-ADB8-05C3-7AE527A0B6B3}"/>
              </a:ext>
            </a:extLst>
          </p:cNvPr>
          <p:cNvSpPr txBox="1">
            <a:spLocks/>
          </p:cNvSpPr>
          <p:nvPr/>
        </p:nvSpPr>
        <p:spPr>
          <a:xfrm>
            <a:off x="5028084" y="3329260"/>
            <a:ext cx="29670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Conclusion</a:t>
            </a:r>
            <a:endParaRPr lang="en-US"/>
          </a:p>
        </p:txBody>
      </p:sp>
      <p:sp>
        <p:nvSpPr>
          <p:cNvPr id="26" name="Google Shape;2114;p30">
            <a:extLst>
              <a:ext uri="{FF2B5EF4-FFF2-40B4-BE49-F238E27FC236}">
                <a16:creationId xmlns:a16="http://schemas.microsoft.com/office/drawing/2014/main" id="{FBA93050-33FA-B45B-52B6-795744CBC4BD}"/>
              </a:ext>
            </a:extLst>
          </p:cNvPr>
          <p:cNvSpPr txBox="1">
            <a:spLocks/>
          </p:cNvSpPr>
          <p:nvPr/>
        </p:nvSpPr>
        <p:spPr>
          <a:xfrm>
            <a:off x="5052850" y="3906603"/>
            <a:ext cx="29670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 sz="2000"/>
              <a:t>Regression Summary</a:t>
            </a:r>
            <a:endParaRPr lang="en"/>
          </a:p>
          <a:p>
            <a:endParaRPr lang="en" sz="2000"/>
          </a:p>
        </p:txBody>
      </p:sp>
      <p:sp>
        <p:nvSpPr>
          <p:cNvPr id="27" name="Google Shape;2104;p30">
            <a:extLst>
              <a:ext uri="{FF2B5EF4-FFF2-40B4-BE49-F238E27FC236}">
                <a16:creationId xmlns:a16="http://schemas.microsoft.com/office/drawing/2014/main" id="{89992C00-577C-3980-8751-165A7D552664}"/>
              </a:ext>
            </a:extLst>
          </p:cNvPr>
          <p:cNvSpPr/>
          <p:nvPr/>
        </p:nvSpPr>
        <p:spPr>
          <a:xfrm>
            <a:off x="4575873" y="3899935"/>
            <a:ext cx="452211" cy="538201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" name="Google Shape;2112;p30">
            <a:extLst>
              <a:ext uri="{FF2B5EF4-FFF2-40B4-BE49-F238E27FC236}">
                <a16:creationId xmlns:a16="http://schemas.microsoft.com/office/drawing/2014/main" id="{F698CA54-C569-EA4D-653E-EDC645CDB3EC}"/>
              </a:ext>
            </a:extLst>
          </p:cNvPr>
          <p:cNvSpPr txBox="1">
            <a:spLocks/>
          </p:cNvSpPr>
          <p:nvPr/>
        </p:nvSpPr>
        <p:spPr>
          <a:xfrm>
            <a:off x="639500" y="2100809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11" name="Google Shape;2112;p30">
            <a:extLst>
              <a:ext uri="{FF2B5EF4-FFF2-40B4-BE49-F238E27FC236}">
                <a16:creationId xmlns:a16="http://schemas.microsoft.com/office/drawing/2014/main" id="{94818FCC-91E6-00D4-1CE3-D4CC7E7C37DA}"/>
              </a:ext>
            </a:extLst>
          </p:cNvPr>
          <p:cNvSpPr txBox="1">
            <a:spLocks/>
          </p:cNvSpPr>
          <p:nvPr/>
        </p:nvSpPr>
        <p:spPr>
          <a:xfrm>
            <a:off x="637119" y="2764273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28" name="Google Shape;2112;p30">
            <a:extLst>
              <a:ext uri="{FF2B5EF4-FFF2-40B4-BE49-F238E27FC236}">
                <a16:creationId xmlns:a16="http://schemas.microsoft.com/office/drawing/2014/main" id="{3A0385B3-D214-A1DD-CC1A-BB571C2DF1D2}"/>
              </a:ext>
            </a:extLst>
          </p:cNvPr>
          <p:cNvSpPr txBox="1">
            <a:spLocks/>
          </p:cNvSpPr>
          <p:nvPr/>
        </p:nvSpPr>
        <p:spPr>
          <a:xfrm>
            <a:off x="629558" y="3427452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04</a:t>
            </a:r>
          </a:p>
        </p:txBody>
      </p:sp>
      <p:sp>
        <p:nvSpPr>
          <p:cNvPr id="29" name="Google Shape;2112;p30">
            <a:extLst>
              <a:ext uri="{FF2B5EF4-FFF2-40B4-BE49-F238E27FC236}">
                <a16:creationId xmlns:a16="http://schemas.microsoft.com/office/drawing/2014/main" id="{0F0830CD-1214-ADC2-3D64-43FED9EFEB61}"/>
              </a:ext>
            </a:extLst>
          </p:cNvPr>
          <p:cNvSpPr txBox="1">
            <a:spLocks/>
          </p:cNvSpPr>
          <p:nvPr/>
        </p:nvSpPr>
        <p:spPr>
          <a:xfrm>
            <a:off x="641825" y="4017388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05</a:t>
            </a:r>
          </a:p>
        </p:txBody>
      </p:sp>
      <p:sp>
        <p:nvSpPr>
          <p:cNvPr id="30" name="Google Shape;2112;p30">
            <a:extLst>
              <a:ext uri="{FF2B5EF4-FFF2-40B4-BE49-F238E27FC236}">
                <a16:creationId xmlns:a16="http://schemas.microsoft.com/office/drawing/2014/main" id="{D19AFB10-C668-BA6D-4A4E-46A193C4FBB1}"/>
              </a:ext>
            </a:extLst>
          </p:cNvPr>
          <p:cNvSpPr txBox="1">
            <a:spLocks/>
          </p:cNvSpPr>
          <p:nvPr/>
        </p:nvSpPr>
        <p:spPr>
          <a:xfrm>
            <a:off x="4504022" y="1420331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06</a:t>
            </a:r>
          </a:p>
        </p:txBody>
      </p:sp>
      <p:sp>
        <p:nvSpPr>
          <p:cNvPr id="31" name="Google Shape;2112;p30">
            <a:extLst>
              <a:ext uri="{FF2B5EF4-FFF2-40B4-BE49-F238E27FC236}">
                <a16:creationId xmlns:a16="http://schemas.microsoft.com/office/drawing/2014/main" id="{2B720080-BFDA-ADE3-45F7-54D24A7CF36E}"/>
              </a:ext>
            </a:extLst>
          </p:cNvPr>
          <p:cNvSpPr txBox="1">
            <a:spLocks/>
          </p:cNvSpPr>
          <p:nvPr/>
        </p:nvSpPr>
        <p:spPr>
          <a:xfrm>
            <a:off x="4527016" y="2097612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07</a:t>
            </a:r>
          </a:p>
        </p:txBody>
      </p:sp>
      <p:sp>
        <p:nvSpPr>
          <p:cNvPr id="32" name="Google Shape;2112;p30">
            <a:extLst>
              <a:ext uri="{FF2B5EF4-FFF2-40B4-BE49-F238E27FC236}">
                <a16:creationId xmlns:a16="http://schemas.microsoft.com/office/drawing/2014/main" id="{E9ACA850-A7F5-DACA-946A-ACD17BE96851}"/>
              </a:ext>
            </a:extLst>
          </p:cNvPr>
          <p:cNvSpPr txBox="1">
            <a:spLocks/>
          </p:cNvSpPr>
          <p:nvPr/>
        </p:nvSpPr>
        <p:spPr>
          <a:xfrm>
            <a:off x="4521807" y="2758315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08</a:t>
            </a:r>
          </a:p>
        </p:txBody>
      </p:sp>
      <p:sp>
        <p:nvSpPr>
          <p:cNvPr id="33" name="Google Shape;2112;p30">
            <a:extLst>
              <a:ext uri="{FF2B5EF4-FFF2-40B4-BE49-F238E27FC236}">
                <a16:creationId xmlns:a16="http://schemas.microsoft.com/office/drawing/2014/main" id="{05AE0733-8485-FC69-81E6-AFA5F2304001}"/>
              </a:ext>
            </a:extLst>
          </p:cNvPr>
          <p:cNvSpPr txBox="1">
            <a:spLocks/>
          </p:cNvSpPr>
          <p:nvPr/>
        </p:nvSpPr>
        <p:spPr>
          <a:xfrm>
            <a:off x="4521807" y="3427091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09</a:t>
            </a:r>
          </a:p>
        </p:txBody>
      </p:sp>
      <p:sp>
        <p:nvSpPr>
          <p:cNvPr id="34" name="Google Shape;2112;p30">
            <a:extLst>
              <a:ext uri="{FF2B5EF4-FFF2-40B4-BE49-F238E27FC236}">
                <a16:creationId xmlns:a16="http://schemas.microsoft.com/office/drawing/2014/main" id="{20A8A274-A827-4441-381A-9F4932C5E29A}"/>
              </a:ext>
            </a:extLst>
          </p:cNvPr>
          <p:cNvSpPr txBox="1">
            <a:spLocks/>
          </p:cNvSpPr>
          <p:nvPr/>
        </p:nvSpPr>
        <p:spPr>
          <a:xfrm>
            <a:off x="4539592" y="4017388"/>
            <a:ext cx="5913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ammetto One"/>
              <a:buNone/>
              <a:defRPr sz="1700" b="0" i="0" u="none" strike="noStrike" cap="none">
                <a:solidFill>
                  <a:schemeClr val="dk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Rammetto One"/>
              <a:buNone/>
              <a:defRPr sz="100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"/>
              <a:t>10</a:t>
            </a:r>
          </a:p>
        </p:txBody>
      </p:sp>
      <p:sp>
        <p:nvSpPr>
          <p:cNvPr id="39" name="Google Shape;2114;p30">
            <a:extLst>
              <a:ext uri="{FF2B5EF4-FFF2-40B4-BE49-F238E27FC236}">
                <a16:creationId xmlns:a16="http://schemas.microsoft.com/office/drawing/2014/main" id="{9A3B65DC-A7EB-95B3-D4C5-C6CC549BA37E}"/>
              </a:ext>
            </a:extLst>
          </p:cNvPr>
          <p:cNvSpPr txBox="1">
            <a:spLocks/>
          </p:cNvSpPr>
          <p:nvPr/>
        </p:nvSpPr>
        <p:spPr>
          <a:xfrm>
            <a:off x="1159324" y="3307091"/>
            <a:ext cx="3305757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lt2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ammetto One"/>
              <a:buNone/>
              <a:defRPr sz="2100" b="0" i="0" u="none" strike="noStrike" cap="none">
                <a:solidFill>
                  <a:schemeClr val="accent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r>
              <a:rPr lang="en-US" sz="2000"/>
              <a:t>Regression Analysis Insights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4" grpId="0" animBg="1"/>
      <p:bldP spid="2110" grpId="0"/>
      <p:bldP spid="2111" grpId="0"/>
      <p:bldP spid="2112" grpId="0"/>
      <p:bldP spid="2114" grpId="0"/>
      <p:bldP spid="2120" grpId="0"/>
      <p:bldP spid="4" grpId="0"/>
      <p:bldP spid="8" grpId="0"/>
      <p:bldP spid="3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3" grpId="0"/>
      <p:bldP spid="26" grpId="0"/>
      <p:bldP spid="27" grpId="0" animBg="1"/>
      <p:bldP spid="10" grpId="0"/>
      <p:bldP spid="11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1" name="Google Shape;3551;p35"/>
          <p:cNvGrpSpPr/>
          <p:nvPr/>
        </p:nvGrpSpPr>
        <p:grpSpPr>
          <a:xfrm>
            <a:off x="184018" y="297321"/>
            <a:ext cx="6184415" cy="1240316"/>
            <a:chOff x="3673400" y="759000"/>
            <a:chExt cx="3071475" cy="616000"/>
          </a:xfrm>
        </p:grpSpPr>
        <p:sp>
          <p:nvSpPr>
            <p:cNvPr id="3552" name="Google Shape;3552;p35"/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5"/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5"/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5"/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5"/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5"/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5"/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5"/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5"/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5"/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5"/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5"/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5"/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5"/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5"/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5"/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5"/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5"/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5"/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5"/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5"/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5"/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5"/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5"/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5"/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5"/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5"/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5"/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5"/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5"/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5"/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5"/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5"/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5"/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5"/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5"/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5"/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5"/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5"/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5"/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5"/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5"/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5"/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5"/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5"/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5"/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5"/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5"/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5"/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5"/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5"/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5"/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5"/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5"/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5"/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5"/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5"/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5"/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5"/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5"/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5"/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5"/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5"/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5"/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5"/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5"/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5"/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5"/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5"/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5"/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5"/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5"/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5"/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5"/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5"/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5"/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5"/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5"/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5"/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5"/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5"/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5"/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5"/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5"/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5"/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5"/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5"/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5"/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5"/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5"/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5"/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5"/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5"/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5"/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5"/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5"/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5"/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5"/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5"/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5"/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5"/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5"/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5"/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5"/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5"/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5"/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5"/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5"/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5"/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5"/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5"/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5"/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5"/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5"/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5"/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5"/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5"/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5"/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5"/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5"/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5"/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5"/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5"/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5"/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5"/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5"/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5"/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5"/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5"/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5"/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5"/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5"/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5"/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5"/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5"/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5"/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5"/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5"/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5"/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5"/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5"/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5"/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5"/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5"/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5"/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5"/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5"/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5"/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5"/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5"/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5"/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5"/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5"/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5"/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5"/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5"/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5"/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5"/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5"/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5"/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5"/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5"/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5"/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5"/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5"/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5"/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5"/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5"/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5"/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5"/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5"/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5"/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5"/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5"/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5"/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5"/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5"/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5"/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5"/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5"/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5"/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5"/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5"/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5"/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5"/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5"/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5"/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5"/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5"/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5"/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5"/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5"/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5"/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5"/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5"/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5"/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5"/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5"/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5"/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5"/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5"/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5"/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5"/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5"/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5"/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5"/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5"/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5"/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5"/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5"/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5"/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5"/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5"/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5"/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5"/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5"/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5"/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5"/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5"/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5"/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5"/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5"/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5"/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5"/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5"/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5"/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5"/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5"/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5"/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5"/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5"/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5"/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5"/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5"/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5"/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5"/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5"/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5"/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5"/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5"/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5"/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5"/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5"/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5"/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5"/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5"/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5"/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5"/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5"/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5"/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5"/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5"/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5"/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5"/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5"/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5"/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5"/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5"/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5"/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5"/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2" name="Google Shape;3812;p35"/>
          <p:cNvSpPr txBox="1">
            <a:spLocks noGrp="1"/>
          </p:cNvSpPr>
          <p:nvPr>
            <p:ph type="subTitle" idx="1"/>
          </p:nvPr>
        </p:nvSpPr>
        <p:spPr>
          <a:xfrm>
            <a:off x="714300" y="1607066"/>
            <a:ext cx="4143900" cy="2811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Project Objective:</a:t>
            </a:r>
            <a:endParaRPr lang="en-US"/>
          </a:p>
          <a:p>
            <a:pPr>
              <a:buNone/>
            </a:pPr>
            <a:r>
              <a:rPr lang="en"/>
              <a:t>- Optimize Conagra’s product mix, pricing, and merchandising strategies.</a:t>
            </a:r>
          </a:p>
          <a:p>
            <a:pPr>
              <a:buNone/>
            </a:pPr>
            <a:r>
              <a:rPr lang="en"/>
              <a:t>- Analyze consumer preferences and trends in the meat substitute market.</a:t>
            </a:r>
          </a:p>
          <a:p>
            <a:pPr>
              <a:buNone/>
            </a:pPr>
            <a:endParaRPr lang="en"/>
          </a:p>
          <a:p>
            <a:pPr>
              <a:buNone/>
            </a:pPr>
            <a:r>
              <a:rPr lang="en"/>
              <a:t>Focus:</a:t>
            </a:r>
          </a:p>
          <a:p>
            <a:pPr>
              <a:buNone/>
            </a:pPr>
            <a:r>
              <a:rPr lang="en"/>
              <a:t>- Evaluate sales drivers using predictive models. We used OLS and Lasso for our analysis.</a:t>
            </a:r>
          </a:p>
          <a:p>
            <a:pPr>
              <a:buNone/>
            </a:pPr>
            <a:r>
              <a:rPr lang="en"/>
              <a:t>- Derive actionable recommendations to strengthen market position.</a:t>
            </a:r>
          </a:p>
        </p:txBody>
      </p:sp>
      <p:sp>
        <p:nvSpPr>
          <p:cNvPr id="3813" name="Google Shape;3813;p35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3857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Introduction</a:t>
            </a:r>
          </a:p>
        </p:txBody>
      </p:sp>
      <p:sp>
        <p:nvSpPr>
          <p:cNvPr id="3815" name="Google Shape;3815;p35"/>
          <p:cNvSpPr/>
          <p:nvPr/>
        </p:nvSpPr>
        <p:spPr>
          <a:xfrm>
            <a:off x="889881" y="4137966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oogle Shape;3814;p35">
            <a:extLst>
              <a:ext uri="{FF2B5EF4-FFF2-40B4-BE49-F238E27FC236}">
                <a16:creationId xmlns:a16="http://schemas.microsoft.com/office/drawing/2014/main" id="{5F9D13AB-66A7-FF49-020A-EFDC0D663C31}"/>
              </a:ext>
            </a:extLst>
          </p:cNvPr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5458302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2" grpId="0" build="p"/>
      <p:bldP spid="38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5">
          <a:extLst>
            <a:ext uri="{FF2B5EF4-FFF2-40B4-BE49-F238E27FC236}">
              <a16:creationId xmlns:a16="http://schemas.microsoft.com/office/drawing/2014/main" id="{450711F9-A6C9-E5E1-A31F-0E53E017B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6" name="Google Shape;4426;p39">
            <a:extLst>
              <a:ext uri="{FF2B5EF4-FFF2-40B4-BE49-F238E27FC236}">
                <a16:creationId xmlns:a16="http://schemas.microsoft.com/office/drawing/2014/main" id="{53DE6CA1-A82D-32FE-5B84-9C51D4D5CA57}"/>
              </a:ext>
            </a:extLst>
          </p:cNvPr>
          <p:cNvGrpSpPr/>
          <p:nvPr/>
        </p:nvGrpSpPr>
        <p:grpSpPr>
          <a:xfrm>
            <a:off x="3709469" y="3781"/>
            <a:ext cx="7119188" cy="3441326"/>
            <a:chOff x="5217825" y="4720598"/>
            <a:chExt cx="1568725" cy="758302"/>
          </a:xfrm>
        </p:grpSpPr>
        <p:sp>
          <p:nvSpPr>
            <p:cNvPr id="4427" name="Google Shape;4427;p39">
              <a:extLst>
                <a:ext uri="{FF2B5EF4-FFF2-40B4-BE49-F238E27FC236}">
                  <a16:creationId xmlns:a16="http://schemas.microsoft.com/office/drawing/2014/main" id="{D684B23B-0E12-AA62-8A3A-158568503FEF}"/>
                </a:ext>
              </a:extLst>
            </p:cNvPr>
            <p:cNvSpPr/>
            <p:nvPr/>
          </p:nvSpPr>
          <p:spPr>
            <a:xfrm>
              <a:off x="6777225" y="5019925"/>
              <a:ext cx="9325" cy="487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373" y="195"/>
                  </a:moveTo>
                  <a:cubicBezTo>
                    <a:pt x="373" y="163"/>
                    <a:pt x="324" y="179"/>
                    <a:pt x="308" y="163"/>
                  </a:cubicBezTo>
                  <a:cubicBezTo>
                    <a:pt x="243" y="49"/>
                    <a:pt x="114" y="1"/>
                    <a:pt x="0" y="17"/>
                  </a:cubicBezTo>
                  <a:cubicBezTo>
                    <a:pt x="146" y="49"/>
                    <a:pt x="211" y="195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9">
              <a:extLst>
                <a:ext uri="{FF2B5EF4-FFF2-40B4-BE49-F238E27FC236}">
                  <a16:creationId xmlns:a16="http://schemas.microsoft.com/office/drawing/2014/main" id="{EFD34EF2-5CB1-F979-53FF-822C960C564B}"/>
                </a:ext>
              </a:extLst>
            </p:cNvPr>
            <p:cNvSpPr/>
            <p:nvPr/>
          </p:nvSpPr>
          <p:spPr>
            <a:xfrm>
              <a:off x="6757800" y="507375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227" y="82"/>
                  </a:moveTo>
                  <a:cubicBezTo>
                    <a:pt x="194" y="1"/>
                    <a:pt x="81" y="82"/>
                    <a:pt x="0" y="66"/>
                  </a:cubicBezTo>
                  <a:cubicBezTo>
                    <a:pt x="97" y="98"/>
                    <a:pt x="194" y="195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9">
              <a:extLst>
                <a:ext uri="{FF2B5EF4-FFF2-40B4-BE49-F238E27FC236}">
                  <a16:creationId xmlns:a16="http://schemas.microsoft.com/office/drawing/2014/main" id="{D8DB3F04-47F6-74E7-1E7D-FDC1903732F5}"/>
                </a:ext>
              </a:extLst>
            </p:cNvPr>
            <p:cNvSpPr/>
            <p:nvPr/>
          </p:nvSpPr>
          <p:spPr>
            <a:xfrm>
              <a:off x="6748075" y="5067675"/>
              <a:ext cx="4875" cy="5300"/>
            </a:xfrm>
            <a:custGeom>
              <a:avLst/>
              <a:gdLst/>
              <a:ahLst/>
              <a:cxnLst/>
              <a:rect l="l" t="t" r="r" b="b"/>
              <a:pathLst>
                <a:path w="195" h="212" extrusionOk="0">
                  <a:moveTo>
                    <a:pt x="195" y="114"/>
                  </a:moveTo>
                  <a:cubicBezTo>
                    <a:pt x="179" y="1"/>
                    <a:pt x="65" y="66"/>
                    <a:pt x="1" y="66"/>
                  </a:cubicBezTo>
                  <a:cubicBezTo>
                    <a:pt x="17" y="211"/>
                    <a:pt x="146" y="114"/>
                    <a:pt x="195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9">
              <a:extLst>
                <a:ext uri="{FF2B5EF4-FFF2-40B4-BE49-F238E27FC236}">
                  <a16:creationId xmlns:a16="http://schemas.microsoft.com/office/drawing/2014/main" id="{1E121E48-904A-75EB-6889-701905E60F5B}"/>
                </a:ext>
              </a:extLst>
            </p:cNvPr>
            <p:cNvSpPr/>
            <p:nvPr/>
          </p:nvSpPr>
          <p:spPr>
            <a:xfrm>
              <a:off x="6735950" y="5073750"/>
              <a:ext cx="14575" cy="7725"/>
            </a:xfrm>
            <a:custGeom>
              <a:avLst/>
              <a:gdLst/>
              <a:ahLst/>
              <a:cxnLst/>
              <a:rect l="l" t="t" r="r" b="b"/>
              <a:pathLst>
                <a:path w="583" h="309" extrusionOk="0">
                  <a:moveTo>
                    <a:pt x="534" y="66"/>
                  </a:moveTo>
                  <a:cubicBezTo>
                    <a:pt x="583" y="1"/>
                    <a:pt x="372" y="66"/>
                    <a:pt x="340" y="17"/>
                  </a:cubicBezTo>
                  <a:lnTo>
                    <a:pt x="356" y="114"/>
                  </a:lnTo>
                  <a:cubicBezTo>
                    <a:pt x="194" y="179"/>
                    <a:pt x="146" y="33"/>
                    <a:pt x="0" y="82"/>
                  </a:cubicBezTo>
                  <a:cubicBezTo>
                    <a:pt x="130" y="308"/>
                    <a:pt x="372" y="146"/>
                    <a:pt x="53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9">
              <a:extLst>
                <a:ext uri="{FF2B5EF4-FFF2-40B4-BE49-F238E27FC236}">
                  <a16:creationId xmlns:a16="http://schemas.microsoft.com/office/drawing/2014/main" id="{A3FC59E2-BA83-9B5E-59CB-A50ADBE28971}"/>
                </a:ext>
              </a:extLst>
            </p:cNvPr>
            <p:cNvSpPr/>
            <p:nvPr/>
          </p:nvSpPr>
          <p:spPr>
            <a:xfrm>
              <a:off x="6742825" y="5067275"/>
              <a:ext cx="4475" cy="2875"/>
            </a:xfrm>
            <a:custGeom>
              <a:avLst/>
              <a:gdLst/>
              <a:ahLst/>
              <a:cxnLst/>
              <a:rect l="l" t="t" r="r" b="b"/>
              <a:pathLst>
                <a:path w="179" h="115" extrusionOk="0">
                  <a:moveTo>
                    <a:pt x="178" y="114"/>
                  </a:moveTo>
                  <a:cubicBezTo>
                    <a:pt x="162" y="1"/>
                    <a:pt x="81" y="17"/>
                    <a:pt x="0" y="33"/>
                  </a:cubicBezTo>
                  <a:cubicBezTo>
                    <a:pt x="49" y="66"/>
                    <a:pt x="114" y="98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9">
              <a:extLst>
                <a:ext uri="{FF2B5EF4-FFF2-40B4-BE49-F238E27FC236}">
                  <a16:creationId xmlns:a16="http://schemas.microsoft.com/office/drawing/2014/main" id="{21DDED3E-4C9B-010D-540C-9A1E26A22A9A}"/>
                </a:ext>
              </a:extLst>
            </p:cNvPr>
            <p:cNvSpPr/>
            <p:nvPr/>
          </p:nvSpPr>
          <p:spPr>
            <a:xfrm>
              <a:off x="6735950" y="5068900"/>
              <a:ext cx="8500" cy="4875"/>
            </a:xfrm>
            <a:custGeom>
              <a:avLst/>
              <a:gdLst/>
              <a:ahLst/>
              <a:cxnLst/>
              <a:rect l="l" t="t" r="r" b="b"/>
              <a:pathLst>
                <a:path w="340" h="195" extrusionOk="0">
                  <a:moveTo>
                    <a:pt x="340" y="98"/>
                  </a:moveTo>
                  <a:cubicBezTo>
                    <a:pt x="243" y="1"/>
                    <a:pt x="97" y="1"/>
                    <a:pt x="0" y="98"/>
                  </a:cubicBezTo>
                  <a:cubicBezTo>
                    <a:pt x="65" y="195"/>
                    <a:pt x="162" y="65"/>
                    <a:pt x="34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9">
              <a:extLst>
                <a:ext uri="{FF2B5EF4-FFF2-40B4-BE49-F238E27FC236}">
                  <a16:creationId xmlns:a16="http://schemas.microsoft.com/office/drawing/2014/main" id="{3EE44627-9A8C-AE60-3084-78534CDE73FA}"/>
                </a:ext>
              </a:extLst>
            </p:cNvPr>
            <p:cNvSpPr/>
            <p:nvPr/>
          </p:nvSpPr>
          <p:spPr>
            <a:xfrm>
              <a:off x="6723400" y="4920375"/>
              <a:ext cx="4475" cy="3250"/>
            </a:xfrm>
            <a:custGeom>
              <a:avLst/>
              <a:gdLst/>
              <a:ahLst/>
              <a:cxnLst/>
              <a:rect l="l" t="t" r="r" b="b"/>
              <a:pathLst>
                <a:path w="179" h="130" extrusionOk="0">
                  <a:moveTo>
                    <a:pt x="178" y="130"/>
                  </a:moveTo>
                  <a:cubicBezTo>
                    <a:pt x="162" y="49"/>
                    <a:pt x="49" y="130"/>
                    <a:pt x="65" y="0"/>
                  </a:cubicBezTo>
                  <a:cubicBezTo>
                    <a:pt x="49" y="0"/>
                    <a:pt x="49" y="16"/>
                    <a:pt x="49" y="49"/>
                  </a:cubicBezTo>
                  <a:lnTo>
                    <a:pt x="0" y="49"/>
                  </a:lnTo>
                  <a:cubicBezTo>
                    <a:pt x="33" y="130"/>
                    <a:pt x="97" y="130"/>
                    <a:pt x="17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9">
              <a:extLst>
                <a:ext uri="{FF2B5EF4-FFF2-40B4-BE49-F238E27FC236}">
                  <a16:creationId xmlns:a16="http://schemas.microsoft.com/office/drawing/2014/main" id="{619D594B-E27D-503D-4841-52F939754A73}"/>
                </a:ext>
              </a:extLst>
            </p:cNvPr>
            <p:cNvSpPr/>
            <p:nvPr/>
          </p:nvSpPr>
          <p:spPr>
            <a:xfrm>
              <a:off x="6716500" y="4927250"/>
              <a:ext cx="3675" cy="2850"/>
            </a:xfrm>
            <a:custGeom>
              <a:avLst/>
              <a:gdLst/>
              <a:ahLst/>
              <a:cxnLst/>
              <a:rect l="l" t="t" r="r" b="b"/>
              <a:pathLst>
                <a:path w="147" h="114" extrusionOk="0">
                  <a:moveTo>
                    <a:pt x="147" y="114"/>
                  </a:moveTo>
                  <a:cubicBezTo>
                    <a:pt x="130" y="33"/>
                    <a:pt x="66" y="0"/>
                    <a:pt x="1" y="17"/>
                  </a:cubicBezTo>
                  <a:cubicBezTo>
                    <a:pt x="17" y="81"/>
                    <a:pt x="82" y="114"/>
                    <a:pt x="147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9">
              <a:extLst>
                <a:ext uri="{FF2B5EF4-FFF2-40B4-BE49-F238E27FC236}">
                  <a16:creationId xmlns:a16="http://schemas.microsoft.com/office/drawing/2014/main" id="{369AC492-010D-5B07-8ABB-2ACAB3064C20}"/>
                </a:ext>
              </a:extLst>
            </p:cNvPr>
            <p:cNvSpPr/>
            <p:nvPr/>
          </p:nvSpPr>
          <p:spPr>
            <a:xfrm>
              <a:off x="6699925" y="4824050"/>
              <a:ext cx="6900" cy="3650"/>
            </a:xfrm>
            <a:custGeom>
              <a:avLst/>
              <a:gdLst/>
              <a:ahLst/>
              <a:cxnLst/>
              <a:rect l="l" t="t" r="r" b="b"/>
              <a:pathLst>
                <a:path w="276" h="146" extrusionOk="0">
                  <a:moveTo>
                    <a:pt x="275" y="81"/>
                  </a:moveTo>
                  <a:cubicBezTo>
                    <a:pt x="194" y="0"/>
                    <a:pt x="81" y="49"/>
                    <a:pt x="0" y="81"/>
                  </a:cubicBezTo>
                  <a:cubicBezTo>
                    <a:pt x="49" y="146"/>
                    <a:pt x="194" y="65"/>
                    <a:pt x="27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9">
              <a:extLst>
                <a:ext uri="{FF2B5EF4-FFF2-40B4-BE49-F238E27FC236}">
                  <a16:creationId xmlns:a16="http://schemas.microsoft.com/office/drawing/2014/main" id="{E3A84D3E-38B4-9B23-B614-A3314C5FB2BE}"/>
                </a:ext>
              </a:extLst>
            </p:cNvPr>
            <p:cNvSpPr/>
            <p:nvPr/>
          </p:nvSpPr>
          <p:spPr>
            <a:xfrm>
              <a:off x="6721775" y="5074975"/>
              <a:ext cx="7700" cy="6500"/>
            </a:xfrm>
            <a:custGeom>
              <a:avLst/>
              <a:gdLst/>
              <a:ahLst/>
              <a:cxnLst/>
              <a:rect l="l" t="t" r="r" b="b"/>
              <a:pathLst>
                <a:path w="308" h="260" extrusionOk="0">
                  <a:moveTo>
                    <a:pt x="308" y="130"/>
                  </a:moveTo>
                  <a:cubicBezTo>
                    <a:pt x="178" y="0"/>
                    <a:pt x="65" y="130"/>
                    <a:pt x="0" y="195"/>
                  </a:cubicBezTo>
                  <a:cubicBezTo>
                    <a:pt x="81" y="259"/>
                    <a:pt x="178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9">
              <a:extLst>
                <a:ext uri="{FF2B5EF4-FFF2-40B4-BE49-F238E27FC236}">
                  <a16:creationId xmlns:a16="http://schemas.microsoft.com/office/drawing/2014/main" id="{E5A24671-EE5E-655E-F4FF-20A4A7A2303F}"/>
                </a:ext>
              </a:extLst>
            </p:cNvPr>
            <p:cNvSpPr/>
            <p:nvPr/>
          </p:nvSpPr>
          <p:spPr>
            <a:xfrm>
              <a:off x="6698700" y="4924000"/>
              <a:ext cx="7725" cy="6500"/>
            </a:xfrm>
            <a:custGeom>
              <a:avLst/>
              <a:gdLst/>
              <a:ahLst/>
              <a:cxnLst/>
              <a:rect l="l" t="t" r="r" b="b"/>
              <a:pathLst>
                <a:path w="309" h="260" extrusionOk="0">
                  <a:moveTo>
                    <a:pt x="130" y="244"/>
                  </a:moveTo>
                  <a:cubicBezTo>
                    <a:pt x="179" y="147"/>
                    <a:pt x="227" y="260"/>
                    <a:pt x="308" y="211"/>
                  </a:cubicBezTo>
                  <a:cubicBezTo>
                    <a:pt x="308" y="130"/>
                    <a:pt x="130" y="163"/>
                    <a:pt x="195" y="82"/>
                  </a:cubicBezTo>
                  <a:cubicBezTo>
                    <a:pt x="163" y="1"/>
                    <a:pt x="49" y="82"/>
                    <a:pt x="1" y="66"/>
                  </a:cubicBezTo>
                  <a:cubicBezTo>
                    <a:pt x="33" y="130"/>
                    <a:pt x="114" y="130"/>
                    <a:pt x="13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9">
              <a:extLst>
                <a:ext uri="{FF2B5EF4-FFF2-40B4-BE49-F238E27FC236}">
                  <a16:creationId xmlns:a16="http://schemas.microsoft.com/office/drawing/2014/main" id="{7CBC511D-6CBE-0C3E-2585-157981874112}"/>
                </a:ext>
              </a:extLst>
            </p:cNvPr>
            <p:cNvSpPr/>
            <p:nvPr/>
          </p:nvSpPr>
          <p:spPr>
            <a:xfrm>
              <a:off x="6678875" y="4828100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57" y="65"/>
                  </a:moveTo>
                  <a:cubicBezTo>
                    <a:pt x="389" y="32"/>
                    <a:pt x="0" y="0"/>
                    <a:pt x="17" y="130"/>
                  </a:cubicBezTo>
                  <a:cubicBezTo>
                    <a:pt x="130" y="97"/>
                    <a:pt x="243" y="81"/>
                    <a:pt x="35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9">
              <a:extLst>
                <a:ext uri="{FF2B5EF4-FFF2-40B4-BE49-F238E27FC236}">
                  <a16:creationId xmlns:a16="http://schemas.microsoft.com/office/drawing/2014/main" id="{C76D6446-C6BB-FF0F-6E3F-45AFA8EF83BA}"/>
                </a:ext>
              </a:extLst>
            </p:cNvPr>
            <p:cNvSpPr/>
            <p:nvPr/>
          </p:nvSpPr>
          <p:spPr>
            <a:xfrm>
              <a:off x="6676050" y="49264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81"/>
                  </a:moveTo>
                  <a:cubicBezTo>
                    <a:pt x="130" y="32"/>
                    <a:pt x="32" y="0"/>
                    <a:pt x="0" y="65"/>
                  </a:cubicBezTo>
                  <a:cubicBezTo>
                    <a:pt x="16" y="146"/>
                    <a:pt x="130" y="65"/>
                    <a:pt x="17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9">
              <a:extLst>
                <a:ext uri="{FF2B5EF4-FFF2-40B4-BE49-F238E27FC236}">
                  <a16:creationId xmlns:a16="http://schemas.microsoft.com/office/drawing/2014/main" id="{1B7FED5F-D61C-F4C4-50D8-A1305757044B}"/>
                </a:ext>
              </a:extLst>
            </p:cNvPr>
            <p:cNvSpPr/>
            <p:nvPr/>
          </p:nvSpPr>
          <p:spPr>
            <a:xfrm>
              <a:off x="6692625" y="5083475"/>
              <a:ext cx="3675" cy="8525"/>
            </a:xfrm>
            <a:custGeom>
              <a:avLst/>
              <a:gdLst/>
              <a:ahLst/>
              <a:cxnLst/>
              <a:rect l="l" t="t" r="r" b="b"/>
              <a:pathLst>
                <a:path w="147" h="341" extrusionOk="0">
                  <a:moveTo>
                    <a:pt x="147" y="178"/>
                  </a:moveTo>
                  <a:cubicBezTo>
                    <a:pt x="114" y="0"/>
                    <a:pt x="1" y="178"/>
                    <a:pt x="1" y="227"/>
                  </a:cubicBezTo>
                  <a:cubicBezTo>
                    <a:pt x="66" y="340"/>
                    <a:pt x="66" y="130"/>
                    <a:pt x="14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9">
              <a:extLst>
                <a:ext uri="{FF2B5EF4-FFF2-40B4-BE49-F238E27FC236}">
                  <a16:creationId xmlns:a16="http://schemas.microsoft.com/office/drawing/2014/main" id="{E2F8DE81-CF83-290A-17AA-5BC75309163F}"/>
                </a:ext>
              </a:extLst>
            </p:cNvPr>
            <p:cNvSpPr/>
            <p:nvPr/>
          </p:nvSpPr>
          <p:spPr>
            <a:xfrm>
              <a:off x="6655800" y="50899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146" y="65"/>
                  </a:moveTo>
                  <a:cubicBezTo>
                    <a:pt x="211" y="0"/>
                    <a:pt x="1" y="17"/>
                    <a:pt x="1" y="81"/>
                  </a:cubicBezTo>
                  <a:cubicBezTo>
                    <a:pt x="49" y="227"/>
                    <a:pt x="49" y="33"/>
                    <a:pt x="14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9">
              <a:extLst>
                <a:ext uri="{FF2B5EF4-FFF2-40B4-BE49-F238E27FC236}">
                  <a16:creationId xmlns:a16="http://schemas.microsoft.com/office/drawing/2014/main" id="{FD72295C-D348-BCE0-3C99-7943A3FF9EE5}"/>
                </a:ext>
              </a:extLst>
            </p:cNvPr>
            <p:cNvSpPr/>
            <p:nvPr/>
          </p:nvSpPr>
          <p:spPr>
            <a:xfrm>
              <a:off x="6648925" y="5081050"/>
              <a:ext cx="9725" cy="2450"/>
            </a:xfrm>
            <a:custGeom>
              <a:avLst/>
              <a:gdLst/>
              <a:ahLst/>
              <a:cxnLst/>
              <a:rect l="l" t="t" r="r" b="b"/>
              <a:pathLst>
                <a:path w="389" h="98" extrusionOk="0">
                  <a:moveTo>
                    <a:pt x="389" y="65"/>
                  </a:moveTo>
                  <a:cubicBezTo>
                    <a:pt x="373" y="16"/>
                    <a:pt x="308" y="65"/>
                    <a:pt x="308" y="0"/>
                  </a:cubicBezTo>
                  <a:cubicBezTo>
                    <a:pt x="276" y="65"/>
                    <a:pt x="0" y="33"/>
                    <a:pt x="6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9">
              <a:extLst>
                <a:ext uri="{FF2B5EF4-FFF2-40B4-BE49-F238E27FC236}">
                  <a16:creationId xmlns:a16="http://schemas.microsoft.com/office/drawing/2014/main" id="{3D3A9311-C805-B685-F5D3-DE510BF227A1}"/>
                </a:ext>
              </a:extLst>
            </p:cNvPr>
            <p:cNvSpPr/>
            <p:nvPr/>
          </p:nvSpPr>
          <p:spPr>
            <a:xfrm>
              <a:off x="6616950" y="509642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405" y="81"/>
                  </a:moveTo>
                  <a:cubicBezTo>
                    <a:pt x="357" y="0"/>
                    <a:pt x="0" y="33"/>
                    <a:pt x="0" y="195"/>
                  </a:cubicBezTo>
                  <a:cubicBezTo>
                    <a:pt x="130" y="130"/>
                    <a:pt x="259" y="98"/>
                    <a:pt x="40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9">
              <a:extLst>
                <a:ext uri="{FF2B5EF4-FFF2-40B4-BE49-F238E27FC236}">
                  <a16:creationId xmlns:a16="http://schemas.microsoft.com/office/drawing/2014/main" id="{1FAE7D0E-5964-4123-0514-3BB35DAF4D76}"/>
                </a:ext>
              </a:extLst>
            </p:cNvPr>
            <p:cNvSpPr/>
            <p:nvPr/>
          </p:nvSpPr>
          <p:spPr>
            <a:xfrm>
              <a:off x="6593475" y="4950325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" y="81"/>
                  </a:moveTo>
                  <a:cubicBezTo>
                    <a:pt x="114" y="211"/>
                    <a:pt x="357" y="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9">
              <a:extLst>
                <a:ext uri="{FF2B5EF4-FFF2-40B4-BE49-F238E27FC236}">
                  <a16:creationId xmlns:a16="http://schemas.microsoft.com/office/drawing/2014/main" id="{2AD26377-FC11-C03C-5D0A-F6667ECE708A}"/>
                </a:ext>
              </a:extLst>
            </p:cNvPr>
            <p:cNvSpPr/>
            <p:nvPr/>
          </p:nvSpPr>
          <p:spPr>
            <a:xfrm>
              <a:off x="6585775" y="5104925"/>
              <a:ext cx="9750" cy="7700"/>
            </a:xfrm>
            <a:custGeom>
              <a:avLst/>
              <a:gdLst/>
              <a:ahLst/>
              <a:cxnLst/>
              <a:rect l="l" t="t" r="r" b="b"/>
              <a:pathLst>
                <a:path w="390" h="308" extrusionOk="0">
                  <a:moveTo>
                    <a:pt x="389" y="178"/>
                  </a:moveTo>
                  <a:cubicBezTo>
                    <a:pt x="292" y="0"/>
                    <a:pt x="163" y="97"/>
                    <a:pt x="1" y="146"/>
                  </a:cubicBezTo>
                  <a:cubicBezTo>
                    <a:pt x="114" y="308"/>
                    <a:pt x="260" y="130"/>
                    <a:pt x="389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9">
              <a:extLst>
                <a:ext uri="{FF2B5EF4-FFF2-40B4-BE49-F238E27FC236}">
                  <a16:creationId xmlns:a16="http://schemas.microsoft.com/office/drawing/2014/main" id="{D96F75C1-A2CF-9775-0C4F-B9A4364FE5D0}"/>
                </a:ext>
              </a:extLst>
            </p:cNvPr>
            <p:cNvSpPr/>
            <p:nvPr/>
          </p:nvSpPr>
          <p:spPr>
            <a:xfrm>
              <a:off x="6563525" y="497297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46" y="114"/>
                  </a:moveTo>
                  <a:cubicBezTo>
                    <a:pt x="130" y="65"/>
                    <a:pt x="98" y="1"/>
                    <a:pt x="49" y="17"/>
                  </a:cubicBezTo>
                  <a:cubicBezTo>
                    <a:pt x="1" y="98"/>
                    <a:pt x="65" y="146"/>
                    <a:pt x="65" y="260"/>
                  </a:cubicBezTo>
                  <a:cubicBezTo>
                    <a:pt x="195" y="260"/>
                    <a:pt x="65" y="146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9">
              <a:extLst>
                <a:ext uri="{FF2B5EF4-FFF2-40B4-BE49-F238E27FC236}">
                  <a16:creationId xmlns:a16="http://schemas.microsoft.com/office/drawing/2014/main" id="{CDC76F24-62CC-331F-2FC7-12135185B321}"/>
                </a:ext>
              </a:extLst>
            </p:cNvPr>
            <p:cNvSpPr/>
            <p:nvPr/>
          </p:nvSpPr>
          <p:spPr>
            <a:xfrm>
              <a:off x="6522650" y="497865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1"/>
                  </a:moveTo>
                  <a:cubicBezTo>
                    <a:pt x="162" y="0"/>
                    <a:pt x="49" y="81"/>
                    <a:pt x="0" y="65"/>
                  </a:cubicBezTo>
                  <a:cubicBezTo>
                    <a:pt x="33" y="195"/>
                    <a:pt x="98" y="81"/>
                    <a:pt x="17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39">
              <a:extLst>
                <a:ext uri="{FF2B5EF4-FFF2-40B4-BE49-F238E27FC236}">
                  <a16:creationId xmlns:a16="http://schemas.microsoft.com/office/drawing/2014/main" id="{3EFE7AF7-4DF1-E603-93FE-76C6128AA51F}"/>
                </a:ext>
              </a:extLst>
            </p:cNvPr>
            <p:cNvSpPr/>
            <p:nvPr/>
          </p:nvSpPr>
          <p:spPr>
            <a:xfrm>
              <a:off x="6536825" y="5117075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194" y="130"/>
                  </a:moveTo>
                  <a:cubicBezTo>
                    <a:pt x="194" y="65"/>
                    <a:pt x="0" y="0"/>
                    <a:pt x="32" y="146"/>
                  </a:cubicBezTo>
                  <a:cubicBezTo>
                    <a:pt x="97" y="97"/>
                    <a:pt x="113" y="130"/>
                    <a:pt x="19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39">
              <a:extLst>
                <a:ext uri="{FF2B5EF4-FFF2-40B4-BE49-F238E27FC236}">
                  <a16:creationId xmlns:a16="http://schemas.microsoft.com/office/drawing/2014/main" id="{FD782CE7-9ED6-5BD4-4260-958EBB251D62}"/>
                </a:ext>
              </a:extLst>
            </p:cNvPr>
            <p:cNvSpPr/>
            <p:nvPr/>
          </p:nvSpPr>
          <p:spPr>
            <a:xfrm>
              <a:off x="6513750" y="49325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130"/>
                  </a:moveTo>
                  <a:cubicBezTo>
                    <a:pt x="211" y="1"/>
                    <a:pt x="0" y="98"/>
                    <a:pt x="33" y="211"/>
                  </a:cubicBezTo>
                  <a:cubicBezTo>
                    <a:pt x="130" y="227"/>
                    <a:pt x="130" y="130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39">
              <a:extLst>
                <a:ext uri="{FF2B5EF4-FFF2-40B4-BE49-F238E27FC236}">
                  <a16:creationId xmlns:a16="http://schemas.microsoft.com/office/drawing/2014/main" id="{C977A99A-DCA7-58ED-EF13-EE28BB2A350F}"/>
                </a:ext>
              </a:extLst>
            </p:cNvPr>
            <p:cNvSpPr/>
            <p:nvPr/>
          </p:nvSpPr>
          <p:spPr>
            <a:xfrm>
              <a:off x="6522650" y="5117075"/>
              <a:ext cx="12175" cy="4875"/>
            </a:xfrm>
            <a:custGeom>
              <a:avLst/>
              <a:gdLst/>
              <a:ahLst/>
              <a:cxnLst/>
              <a:rect l="l" t="t" r="r" b="b"/>
              <a:pathLst>
                <a:path w="487" h="195" extrusionOk="0">
                  <a:moveTo>
                    <a:pt x="486" y="130"/>
                  </a:moveTo>
                  <a:cubicBezTo>
                    <a:pt x="276" y="0"/>
                    <a:pt x="292" y="65"/>
                    <a:pt x="0" y="65"/>
                  </a:cubicBezTo>
                  <a:cubicBezTo>
                    <a:pt x="98" y="194"/>
                    <a:pt x="308" y="130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39">
              <a:extLst>
                <a:ext uri="{FF2B5EF4-FFF2-40B4-BE49-F238E27FC236}">
                  <a16:creationId xmlns:a16="http://schemas.microsoft.com/office/drawing/2014/main" id="{0525210D-5A6E-E0BD-4E94-08E00103AE5E}"/>
                </a:ext>
              </a:extLst>
            </p:cNvPr>
            <p:cNvSpPr/>
            <p:nvPr/>
          </p:nvSpPr>
          <p:spPr>
            <a:xfrm>
              <a:off x="6519400" y="5136500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228" y="65"/>
                  </a:moveTo>
                  <a:cubicBezTo>
                    <a:pt x="163" y="0"/>
                    <a:pt x="130" y="211"/>
                    <a:pt x="1" y="162"/>
                  </a:cubicBezTo>
                  <a:cubicBezTo>
                    <a:pt x="82" y="243"/>
                    <a:pt x="195" y="146"/>
                    <a:pt x="22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39">
              <a:extLst>
                <a:ext uri="{FF2B5EF4-FFF2-40B4-BE49-F238E27FC236}">
                  <a16:creationId xmlns:a16="http://schemas.microsoft.com/office/drawing/2014/main" id="{D4E4DEFE-FEF6-1309-00E0-EE5A588A73F6}"/>
                </a:ext>
              </a:extLst>
            </p:cNvPr>
            <p:cNvSpPr/>
            <p:nvPr/>
          </p:nvSpPr>
          <p:spPr>
            <a:xfrm>
              <a:off x="6514950" y="5138925"/>
              <a:ext cx="3275" cy="3650"/>
            </a:xfrm>
            <a:custGeom>
              <a:avLst/>
              <a:gdLst/>
              <a:ahLst/>
              <a:cxnLst/>
              <a:rect l="l" t="t" r="r" b="b"/>
              <a:pathLst>
                <a:path w="131" h="146" extrusionOk="0">
                  <a:moveTo>
                    <a:pt x="130" y="97"/>
                  </a:moveTo>
                  <a:cubicBezTo>
                    <a:pt x="130" y="33"/>
                    <a:pt x="33" y="81"/>
                    <a:pt x="33" y="0"/>
                  </a:cubicBezTo>
                  <a:cubicBezTo>
                    <a:pt x="1" y="16"/>
                    <a:pt x="17" y="97"/>
                    <a:pt x="17" y="146"/>
                  </a:cubicBezTo>
                  <a:cubicBezTo>
                    <a:pt x="49" y="114"/>
                    <a:pt x="98" y="97"/>
                    <a:pt x="130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39">
              <a:extLst>
                <a:ext uri="{FF2B5EF4-FFF2-40B4-BE49-F238E27FC236}">
                  <a16:creationId xmlns:a16="http://schemas.microsoft.com/office/drawing/2014/main" id="{A36581B6-7162-256E-623F-7DE8B10FEAAA}"/>
                </a:ext>
              </a:extLst>
            </p:cNvPr>
            <p:cNvSpPr/>
            <p:nvPr/>
          </p:nvSpPr>
          <p:spPr>
            <a:xfrm>
              <a:off x="6505250" y="5117475"/>
              <a:ext cx="9725" cy="6900"/>
            </a:xfrm>
            <a:custGeom>
              <a:avLst/>
              <a:gdLst/>
              <a:ahLst/>
              <a:cxnLst/>
              <a:rect l="l" t="t" r="r" b="b"/>
              <a:pathLst>
                <a:path w="389" h="276" extrusionOk="0">
                  <a:moveTo>
                    <a:pt x="389" y="0"/>
                  </a:moveTo>
                  <a:cubicBezTo>
                    <a:pt x="324" y="162"/>
                    <a:pt x="162" y="97"/>
                    <a:pt x="0" y="114"/>
                  </a:cubicBezTo>
                  <a:cubicBezTo>
                    <a:pt x="114" y="211"/>
                    <a:pt x="373" y="275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9">
              <a:extLst>
                <a:ext uri="{FF2B5EF4-FFF2-40B4-BE49-F238E27FC236}">
                  <a16:creationId xmlns:a16="http://schemas.microsoft.com/office/drawing/2014/main" id="{7048CB6B-2F94-2E1E-F97B-83C46545B476}"/>
                </a:ext>
              </a:extLst>
            </p:cNvPr>
            <p:cNvSpPr/>
            <p:nvPr/>
          </p:nvSpPr>
          <p:spPr>
            <a:xfrm>
              <a:off x="6525475" y="53121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30"/>
                  </a:moveTo>
                  <a:cubicBezTo>
                    <a:pt x="341" y="0"/>
                    <a:pt x="244" y="81"/>
                    <a:pt x="244" y="97"/>
                  </a:cubicBezTo>
                  <a:cubicBezTo>
                    <a:pt x="1" y="113"/>
                    <a:pt x="325" y="178"/>
                    <a:pt x="3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39">
              <a:extLst>
                <a:ext uri="{FF2B5EF4-FFF2-40B4-BE49-F238E27FC236}">
                  <a16:creationId xmlns:a16="http://schemas.microsoft.com/office/drawing/2014/main" id="{35A92A00-D417-9437-3FBA-DFB5BAC343DF}"/>
                </a:ext>
              </a:extLst>
            </p:cNvPr>
            <p:cNvSpPr/>
            <p:nvPr/>
          </p:nvSpPr>
          <p:spPr>
            <a:xfrm>
              <a:off x="6491075" y="4983900"/>
              <a:ext cx="4875" cy="4900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30" y="130"/>
                  </a:moveTo>
                  <a:cubicBezTo>
                    <a:pt x="195" y="82"/>
                    <a:pt x="82" y="1"/>
                    <a:pt x="17" y="33"/>
                  </a:cubicBezTo>
                  <a:cubicBezTo>
                    <a:pt x="1" y="195"/>
                    <a:pt x="130" y="49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39">
              <a:extLst>
                <a:ext uri="{FF2B5EF4-FFF2-40B4-BE49-F238E27FC236}">
                  <a16:creationId xmlns:a16="http://schemas.microsoft.com/office/drawing/2014/main" id="{B59D45D1-083B-4A29-9F5A-4621A0048884}"/>
                </a:ext>
              </a:extLst>
            </p:cNvPr>
            <p:cNvSpPr/>
            <p:nvPr/>
          </p:nvSpPr>
          <p:spPr>
            <a:xfrm>
              <a:off x="6487025" y="5084275"/>
              <a:ext cx="6500" cy="5300"/>
            </a:xfrm>
            <a:custGeom>
              <a:avLst/>
              <a:gdLst/>
              <a:ahLst/>
              <a:cxnLst/>
              <a:rect l="l" t="t" r="r" b="b"/>
              <a:pathLst>
                <a:path w="260" h="212" extrusionOk="0">
                  <a:moveTo>
                    <a:pt x="260" y="163"/>
                  </a:moveTo>
                  <a:cubicBezTo>
                    <a:pt x="244" y="1"/>
                    <a:pt x="82" y="33"/>
                    <a:pt x="1" y="82"/>
                  </a:cubicBezTo>
                  <a:cubicBezTo>
                    <a:pt x="66" y="211"/>
                    <a:pt x="179" y="49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9">
              <a:extLst>
                <a:ext uri="{FF2B5EF4-FFF2-40B4-BE49-F238E27FC236}">
                  <a16:creationId xmlns:a16="http://schemas.microsoft.com/office/drawing/2014/main" id="{7B122BCA-E1B7-BFEA-274F-7762BAB08583}"/>
                </a:ext>
              </a:extLst>
            </p:cNvPr>
            <p:cNvSpPr/>
            <p:nvPr/>
          </p:nvSpPr>
          <p:spPr>
            <a:xfrm>
              <a:off x="6490675" y="5106950"/>
              <a:ext cx="3675" cy="5675"/>
            </a:xfrm>
            <a:custGeom>
              <a:avLst/>
              <a:gdLst/>
              <a:ahLst/>
              <a:cxnLst/>
              <a:rect l="l" t="t" r="r" b="b"/>
              <a:pathLst>
                <a:path w="147" h="227" extrusionOk="0">
                  <a:moveTo>
                    <a:pt x="146" y="146"/>
                  </a:moveTo>
                  <a:cubicBezTo>
                    <a:pt x="130" y="114"/>
                    <a:pt x="65" y="97"/>
                    <a:pt x="114" y="81"/>
                  </a:cubicBezTo>
                  <a:cubicBezTo>
                    <a:pt x="81" y="0"/>
                    <a:pt x="1" y="114"/>
                    <a:pt x="17" y="195"/>
                  </a:cubicBezTo>
                  <a:cubicBezTo>
                    <a:pt x="49" y="227"/>
                    <a:pt x="81" y="227"/>
                    <a:pt x="130" y="227"/>
                  </a:cubicBezTo>
                  <a:cubicBezTo>
                    <a:pt x="114" y="178"/>
                    <a:pt x="130" y="162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39">
              <a:extLst>
                <a:ext uri="{FF2B5EF4-FFF2-40B4-BE49-F238E27FC236}">
                  <a16:creationId xmlns:a16="http://schemas.microsoft.com/office/drawing/2014/main" id="{DC364D3E-EBA8-6956-3371-04F7BADF9791}"/>
                </a:ext>
              </a:extLst>
            </p:cNvPr>
            <p:cNvSpPr/>
            <p:nvPr/>
          </p:nvSpPr>
          <p:spPr>
            <a:xfrm>
              <a:off x="6476100" y="5077400"/>
              <a:ext cx="5700" cy="3675"/>
            </a:xfrm>
            <a:custGeom>
              <a:avLst/>
              <a:gdLst/>
              <a:ahLst/>
              <a:cxnLst/>
              <a:rect l="l" t="t" r="r" b="b"/>
              <a:pathLst>
                <a:path w="228" h="147" extrusionOk="0">
                  <a:moveTo>
                    <a:pt x="163" y="65"/>
                  </a:moveTo>
                  <a:cubicBezTo>
                    <a:pt x="227" y="0"/>
                    <a:pt x="1" y="17"/>
                    <a:pt x="1" y="65"/>
                  </a:cubicBezTo>
                  <a:cubicBezTo>
                    <a:pt x="1" y="130"/>
                    <a:pt x="17" y="98"/>
                    <a:pt x="33" y="98"/>
                  </a:cubicBezTo>
                  <a:cubicBezTo>
                    <a:pt x="49" y="98"/>
                    <a:pt x="65" y="114"/>
                    <a:pt x="65" y="146"/>
                  </a:cubicBezTo>
                  <a:cubicBezTo>
                    <a:pt x="98" y="114"/>
                    <a:pt x="65" y="17"/>
                    <a:pt x="16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39">
              <a:extLst>
                <a:ext uri="{FF2B5EF4-FFF2-40B4-BE49-F238E27FC236}">
                  <a16:creationId xmlns:a16="http://schemas.microsoft.com/office/drawing/2014/main" id="{FFBA414F-DD75-7342-584F-0D1A95EA529B}"/>
                </a:ext>
              </a:extLst>
            </p:cNvPr>
            <p:cNvSpPr/>
            <p:nvPr/>
          </p:nvSpPr>
          <p:spPr>
            <a:xfrm>
              <a:off x="6455050" y="498877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81"/>
                  </a:moveTo>
                  <a:cubicBezTo>
                    <a:pt x="292" y="0"/>
                    <a:pt x="66" y="81"/>
                    <a:pt x="1" y="65"/>
                  </a:cubicBezTo>
                  <a:cubicBezTo>
                    <a:pt x="82" y="178"/>
                    <a:pt x="130" y="65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9">
              <a:extLst>
                <a:ext uri="{FF2B5EF4-FFF2-40B4-BE49-F238E27FC236}">
                  <a16:creationId xmlns:a16="http://schemas.microsoft.com/office/drawing/2014/main" id="{6DE636C6-7BF4-BC8D-1E38-6B15CCF71739}"/>
                </a:ext>
              </a:extLst>
            </p:cNvPr>
            <p:cNvSpPr/>
            <p:nvPr/>
          </p:nvSpPr>
          <p:spPr>
            <a:xfrm>
              <a:off x="6455475" y="5030450"/>
              <a:ext cx="3650" cy="4075"/>
            </a:xfrm>
            <a:custGeom>
              <a:avLst/>
              <a:gdLst/>
              <a:ahLst/>
              <a:cxnLst/>
              <a:rect l="l" t="t" r="r" b="b"/>
              <a:pathLst>
                <a:path w="146" h="163" extrusionOk="0">
                  <a:moveTo>
                    <a:pt x="113" y="1"/>
                  </a:moveTo>
                  <a:lnTo>
                    <a:pt x="16" y="1"/>
                  </a:lnTo>
                  <a:cubicBezTo>
                    <a:pt x="0" y="162"/>
                    <a:pt x="146" y="146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9">
              <a:extLst>
                <a:ext uri="{FF2B5EF4-FFF2-40B4-BE49-F238E27FC236}">
                  <a16:creationId xmlns:a16="http://schemas.microsoft.com/office/drawing/2014/main" id="{2D290BDE-3FB9-F331-2B4B-C782CFAD4F27}"/>
                </a:ext>
              </a:extLst>
            </p:cNvPr>
            <p:cNvSpPr/>
            <p:nvPr/>
          </p:nvSpPr>
          <p:spPr>
            <a:xfrm>
              <a:off x="6438875" y="502520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276" y="194"/>
                  </a:moveTo>
                  <a:cubicBezTo>
                    <a:pt x="195" y="0"/>
                    <a:pt x="97" y="259"/>
                    <a:pt x="0" y="227"/>
                  </a:cubicBezTo>
                  <a:cubicBezTo>
                    <a:pt x="49" y="292"/>
                    <a:pt x="227" y="243"/>
                    <a:pt x="276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9">
              <a:extLst>
                <a:ext uri="{FF2B5EF4-FFF2-40B4-BE49-F238E27FC236}">
                  <a16:creationId xmlns:a16="http://schemas.microsoft.com/office/drawing/2014/main" id="{76D731D1-AB5C-DA38-D6B6-54E87BE344BE}"/>
                </a:ext>
              </a:extLst>
            </p:cNvPr>
            <p:cNvSpPr/>
            <p:nvPr/>
          </p:nvSpPr>
          <p:spPr>
            <a:xfrm>
              <a:off x="6446550" y="51798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47" y="0"/>
                  </a:moveTo>
                  <a:cubicBezTo>
                    <a:pt x="82" y="0"/>
                    <a:pt x="82" y="81"/>
                    <a:pt x="1" y="81"/>
                  </a:cubicBezTo>
                  <a:cubicBezTo>
                    <a:pt x="17" y="195"/>
                    <a:pt x="179" y="114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9">
              <a:extLst>
                <a:ext uri="{FF2B5EF4-FFF2-40B4-BE49-F238E27FC236}">
                  <a16:creationId xmlns:a16="http://schemas.microsoft.com/office/drawing/2014/main" id="{4DA01706-DFFF-99B8-8CCE-8FA137B35DB8}"/>
                </a:ext>
              </a:extLst>
            </p:cNvPr>
            <p:cNvSpPr/>
            <p:nvPr/>
          </p:nvSpPr>
          <p:spPr>
            <a:xfrm>
              <a:off x="6411350" y="5065675"/>
              <a:ext cx="5700" cy="2450"/>
            </a:xfrm>
            <a:custGeom>
              <a:avLst/>
              <a:gdLst/>
              <a:ahLst/>
              <a:cxnLst/>
              <a:rect l="l" t="t" r="r" b="b"/>
              <a:pathLst>
                <a:path w="228" h="98" extrusionOk="0">
                  <a:moveTo>
                    <a:pt x="227" y="97"/>
                  </a:moveTo>
                  <a:cubicBezTo>
                    <a:pt x="179" y="0"/>
                    <a:pt x="49" y="32"/>
                    <a:pt x="0" y="49"/>
                  </a:cubicBezTo>
                  <a:cubicBezTo>
                    <a:pt x="49" y="97"/>
                    <a:pt x="162" y="65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9">
              <a:extLst>
                <a:ext uri="{FF2B5EF4-FFF2-40B4-BE49-F238E27FC236}">
                  <a16:creationId xmlns:a16="http://schemas.microsoft.com/office/drawing/2014/main" id="{102A0F5A-D4AB-0BD0-C877-485D6FD36237}"/>
                </a:ext>
              </a:extLst>
            </p:cNvPr>
            <p:cNvSpPr/>
            <p:nvPr/>
          </p:nvSpPr>
          <p:spPr>
            <a:xfrm>
              <a:off x="6399200" y="5066075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14"/>
                  </a:moveTo>
                  <a:cubicBezTo>
                    <a:pt x="308" y="0"/>
                    <a:pt x="114" y="146"/>
                    <a:pt x="1" y="81"/>
                  </a:cubicBezTo>
                  <a:cubicBezTo>
                    <a:pt x="66" y="178"/>
                    <a:pt x="292" y="130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9">
              <a:extLst>
                <a:ext uri="{FF2B5EF4-FFF2-40B4-BE49-F238E27FC236}">
                  <a16:creationId xmlns:a16="http://schemas.microsoft.com/office/drawing/2014/main" id="{BB38BDE4-9775-BD6C-1433-B8B32AE32BC9}"/>
                </a:ext>
              </a:extLst>
            </p:cNvPr>
            <p:cNvSpPr/>
            <p:nvPr/>
          </p:nvSpPr>
          <p:spPr>
            <a:xfrm>
              <a:off x="6403650" y="5191125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2"/>
                  </a:moveTo>
                  <a:cubicBezTo>
                    <a:pt x="147" y="1"/>
                    <a:pt x="1" y="82"/>
                    <a:pt x="49" y="195"/>
                  </a:cubicBezTo>
                  <a:cubicBezTo>
                    <a:pt x="130" y="195"/>
                    <a:pt x="66" y="33"/>
                    <a:pt x="179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9">
              <a:extLst>
                <a:ext uri="{FF2B5EF4-FFF2-40B4-BE49-F238E27FC236}">
                  <a16:creationId xmlns:a16="http://schemas.microsoft.com/office/drawing/2014/main" id="{3E8376C3-8506-094E-FF1F-183ACD1B4098}"/>
                </a:ext>
              </a:extLst>
            </p:cNvPr>
            <p:cNvSpPr/>
            <p:nvPr/>
          </p:nvSpPr>
          <p:spPr>
            <a:xfrm>
              <a:off x="6386250" y="50745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60" y="130"/>
                  </a:moveTo>
                  <a:cubicBezTo>
                    <a:pt x="227" y="0"/>
                    <a:pt x="114" y="49"/>
                    <a:pt x="1" y="33"/>
                  </a:cubicBezTo>
                  <a:cubicBezTo>
                    <a:pt x="1" y="130"/>
                    <a:pt x="179" y="81"/>
                    <a:pt x="98" y="178"/>
                  </a:cubicBezTo>
                  <a:cubicBezTo>
                    <a:pt x="146" y="259"/>
                    <a:pt x="195" y="113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9">
              <a:extLst>
                <a:ext uri="{FF2B5EF4-FFF2-40B4-BE49-F238E27FC236}">
                  <a16:creationId xmlns:a16="http://schemas.microsoft.com/office/drawing/2014/main" id="{DBF4F744-B075-9F1D-F30D-16D4008C1773}"/>
                </a:ext>
              </a:extLst>
            </p:cNvPr>
            <p:cNvSpPr/>
            <p:nvPr/>
          </p:nvSpPr>
          <p:spPr>
            <a:xfrm>
              <a:off x="6380175" y="5074975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33" y="17"/>
                  </a:moveTo>
                  <a:cubicBezTo>
                    <a:pt x="1" y="81"/>
                    <a:pt x="50" y="81"/>
                    <a:pt x="82" y="146"/>
                  </a:cubicBezTo>
                  <a:cubicBezTo>
                    <a:pt x="114" y="114"/>
                    <a:pt x="211" y="130"/>
                    <a:pt x="195" y="33"/>
                  </a:cubicBezTo>
                  <a:cubicBezTo>
                    <a:pt x="179" y="49"/>
                    <a:pt x="147" y="65"/>
                    <a:pt x="114" y="65"/>
                  </a:cubicBezTo>
                  <a:cubicBezTo>
                    <a:pt x="98" y="49"/>
                    <a:pt x="98" y="0"/>
                    <a:pt x="3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9">
              <a:extLst>
                <a:ext uri="{FF2B5EF4-FFF2-40B4-BE49-F238E27FC236}">
                  <a16:creationId xmlns:a16="http://schemas.microsoft.com/office/drawing/2014/main" id="{6FB1B706-95BC-4BF0-2F3D-2738746BBEBA}"/>
                </a:ext>
              </a:extLst>
            </p:cNvPr>
            <p:cNvSpPr/>
            <p:nvPr/>
          </p:nvSpPr>
          <p:spPr>
            <a:xfrm>
              <a:off x="6375725" y="5071725"/>
              <a:ext cx="6100" cy="7325"/>
            </a:xfrm>
            <a:custGeom>
              <a:avLst/>
              <a:gdLst/>
              <a:ahLst/>
              <a:cxnLst/>
              <a:rect l="l" t="t" r="r" b="b"/>
              <a:pathLst>
                <a:path w="244" h="293" extrusionOk="0">
                  <a:moveTo>
                    <a:pt x="244" y="98"/>
                  </a:moveTo>
                  <a:cubicBezTo>
                    <a:pt x="163" y="1"/>
                    <a:pt x="98" y="227"/>
                    <a:pt x="1" y="130"/>
                  </a:cubicBezTo>
                  <a:cubicBezTo>
                    <a:pt x="49" y="292"/>
                    <a:pt x="211" y="211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9">
              <a:extLst>
                <a:ext uri="{FF2B5EF4-FFF2-40B4-BE49-F238E27FC236}">
                  <a16:creationId xmlns:a16="http://schemas.microsoft.com/office/drawing/2014/main" id="{7E7D1424-62F9-7F7B-78C2-0FAAA5F6FA44}"/>
                </a:ext>
              </a:extLst>
            </p:cNvPr>
            <p:cNvSpPr/>
            <p:nvPr/>
          </p:nvSpPr>
          <p:spPr>
            <a:xfrm>
              <a:off x="6349825" y="4925225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146"/>
                  </a:moveTo>
                  <a:cubicBezTo>
                    <a:pt x="130" y="0"/>
                    <a:pt x="1" y="98"/>
                    <a:pt x="1" y="146"/>
                  </a:cubicBezTo>
                  <a:cubicBezTo>
                    <a:pt x="33" y="259"/>
                    <a:pt x="66" y="98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39">
              <a:extLst>
                <a:ext uri="{FF2B5EF4-FFF2-40B4-BE49-F238E27FC236}">
                  <a16:creationId xmlns:a16="http://schemas.microsoft.com/office/drawing/2014/main" id="{870C8B38-2500-5BF0-B19F-729772C29D6A}"/>
                </a:ext>
              </a:extLst>
            </p:cNvPr>
            <p:cNvSpPr/>
            <p:nvPr/>
          </p:nvSpPr>
          <p:spPr>
            <a:xfrm>
              <a:off x="6343750" y="4998475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3" y="146"/>
                  </a:moveTo>
                  <a:cubicBezTo>
                    <a:pt x="163" y="1"/>
                    <a:pt x="1" y="82"/>
                    <a:pt x="49" y="195"/>
                  </a:cubicBezTo>
                  <a:cubicBezTo>
                    <a:pt x="82" y="146"/>
                    <a:pt x="130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39">
              <a:extLst>
                <a:ext uri="{FF2B5EF4-FFF2-40B4-BE49-F238E27FC236}">
                  <a16:creationId xmlns:a16="http://schemas.microsoft.com/office/drawing/2014/main" id="{39D64F0C-275A-97CD-96B0-71CAC6262085}"/>
                </a:ext>
              </a:extLst>
            </p:cNvPr>
            <p:cNvSpPr/>
            <p:nvPr/>
          </p:nvSpPr>
          <p:spPr>
            <a:xfrm>
              <a:off x="6326350" y="4960025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9" y="98"/>
                  </a:moveTo>
                  <a:cubicBezTo>
                    <a:pt x="147" y="49"/>
                    <a:pt x="49" y="1"/>
                    <a:pt x="1" y="82"/>
                  </a:cubicBezTo>
                  <a:cubicBezTo>
                    <a:pt x="33" y="163"/>
                    <a:pt x="130" y="82"/>
                    <a:pt x="17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9">
              <a:extLst>
                <a:ext uri="{FF2B5EF4-FFF2-40B4-BE49-F238E27FC236}">
                  <a16:creationId xmlns:a16="http://schemas.microsoft.com/office/drawing/2014/main" id="{D29B9D50-BD1C-24C3-1CE2-19CBF1B2E453}"/>
                </a:ext>
              </a:extLst>
            </p:cNvPr>
            <p:cNvSpPr/>
            <p:nvPr/>
          </p:nvSpPr>
          <p:spPr>
            <a:xfrm>
              <a:off x="6299650" y="4809075"/>
              <a:ext cx="3250" cy="3650"/>
            </a:xfrm>
            <a:custGeom>
              <a:avLst/>
              <a:gdLst/>
              <a:ahLst/>
              <a:cxnLst/>
              <a:rect l="l" t="t" r="r" b="b"/>
              <a:pathLst>
                <a:path w="130" h="146" extrusionOk="0">
                  <a:moveTo>
                    <a:pt x="130" y="65"/>
                  </a:moveTo>
                  <a:cubicBezTo>
                    <a:pt x="97" y="16"/>
                    <a:pt x="65" y="0"/>
                    <a:pt x="17" y="0"/>
                  </a:cubicBezTo>
                  <a:cubicBezTo>
                    <a:pt x="17" y="65"/>
                    <a:pt x="0" y="81"/>
                    <a:pt x="17" y="146"/>
                  </a:cubicBezTo>
                  <a:lnTo>
                    <a:pt x="97" y="146"/>
                  </a:lnTo>
                  <a:cubicBezTo>
                    <a:pt x="33" y="81"/>
                    <a:pt x="49" y="65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39">
              <a:extLst>
                <a:ext uri="{FF2B5EF4-FFF2-40B4-BE49-F238E27FC236}">
                  <a16:creationId xmlns:a16="http://schemas.microsoft.com/office/drawing/2014/main" id="{4CF4A93F-4BA1-94CF-A954-4BD361E65B69}"/>
                </a:ext>
              </a:extLst>
            </p:cNvPr>
            <p:cNvSpPr/>
            <p:nvPr/>
          </p:nvSpPr>
          <p:spPr>
            <a:xfrm>
              <a:off x="6277375" y="5052300"/>
              <a:ext cx="25950" cy="13800"/>
            </a:xfrm>
            <a:custGeom>
              <a:avLst/>
              <a:gdLst/>
              <a:ahLst/>
              <a:cxnLst/>
              <a:rect l="l" t="t" r="r" b="b"/>
              <a:pathLst>
                <a:path w="1038" h="552" extrusionOk="0">
                  <a:moveTo>
                    <a:pt x="1037" y="82"/>
                  </a:moveTo>
                  <a:cubicBezTo>
                    <a:pt x="697" y="1"/>
                    <a:pt x="373" y="163"/>
                    <a:pt x="1" y="211"/>
                  </a:cubicBezTo>
                  <a:cubicBezTo>
                    <a:pt x="389" y="551"/>
                    <a:pt x="681" y="1"/>
                    <a:pt x="103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39">
              <a:extLst>
                <a:ext uri="{FF2B5EF4-FFF2-40B4-BE49-F238E27FC236}">
                  <a16:creationId xmlns:a16="http://schemas.microsoft.com/office/drawing/2014/main" id="{6E40F918-714A-2702-C949-757C14BEA0D7}"/>
                </a:ext>
              </a:extLst>
            </p:cNvPr>
            <p:cNvSpPr/>
            <p:nvPr/>
          </p:nvSpPr>
          <p:spPr>
            <a:xfrm>
              <a:off x="6282650" y="4898500"/>
              <a:ext cx="3675" cy="4075"/>
            </a:xfrm>
            <a:custGeom>
              <a:avLst/>
              <a:gdLst/>
              <a:ahLst/>
              <a:cxnLst/>
              <a:rect l="l" t="t" r="r" b="b"/>
              <a:pathLst>
                <a:path w="147" h="163" extrusionOk="0">
                  <a:moveTo>
                    <a:pt x="146" y="147"/>
                  </a:moveTo>
                  <a:cubicBezTo>
                    <a:pt x="146" y="33"/>
                    <a:pt x="0" y="1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9">
              <a:extLst>
                <a:ext uri="{FF2B5EF4-FFF2-40B4-BE49-F238E27FC236}">
                  <a16:creationId xmlns:a16="http://schemas.microsoft.com/office/drawing/2014/main" id="{0D11529C-0671-B77B-8A61-3B68BF2A0A8E}"/>
                </a:ext>
              </a:extLst>
            </p:cNvPr>
            <p:cNvSpPr/>
            <p:nvPr/>
          </p:nvSpPr>
          <p:spPr>
            <a:xfrm>
              <a:off x="6273350" y="48625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8" y="65"/>
                  </a:moveTo>
                  <a:cubicBezTo>
                    <a:pt x="162" y="0"/>
                    <a:pt x="32" y="49"/>
                    <a:pt x="0" y="97"/>
                  </a:cubicBezTo>
                  <a:cubicBezTo>
                    <a:pt x="65" y="194"/>
                    <a:pt x="113" y="49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39">
              <a:extLst>
                <a:ext uri="{FF2B5EF4-FFF2-40B4-BE49-F238E27FC236}">
                  <a16:creationId xmlns:a16="http://schemas.microsoft.com/office/drawing/2014/main" id="{02EE063B-ED53-2C6F-3B10-3232AD7F6AC8}"/>
                </a:ext>
              </a:extLst>
            </p:cNvPr>
            <p:cNvSpPr/>
            <p:nvPr/>
          </p:nvSpPr>
          <p:spPr>
            <a:xfrm>
              <a:off x="6269700" y="490052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82"/>
                  </a:moveTo>
                  <a:cubicBezTo>
                    <a:pt x="146" y="17"/>
                    <a:pt x="81" y="1"/>
                    <a:pt x="17" y="17"/>
                  </a:cubicBezTo>
                  <a:cubicBezTo>
                    <a:pt x="0" y="163"/>
                    <a:pt x="130" y="49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39">
              <a:extLst>
                <a:ext uri="{FF2B5EF4-FFF2-40B4-BE49-F238E27FC236}">
                  <a16:creationId xmlns:a16="http://schemas.microsoft.com/office/drawing/2014/main" id="{486DA779-935B-595F-1B1C-E2C50F734162}"/>
                </a:ext>
              </a:extLst>
            </p:cNvPr>
            <p:cNvSpPr/>
            <p:nvPr/>
          </p:nvSpPr>
          <p:spPr>
            <a:xfrm>
              <a:off x="6260800" y="48896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178" y="114"/>
                  </a:moveTo>
                  <a:cubicBezTo>
                    <a:pt x="292" y="33"/>
                    <a:pt x="0" y="1"/>
                    <a:pt x="49" y="130"/>
                  </a:cubicBezTo>
                  <a:cubicBezTo>
                    <a:pt x="130" y="163"/>
                    <a:pt x="146" y="17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>
              <a:extLst>
                <a:ext uri="{FF2B5EF4-FFF2-40B4-BE49-F238E27FC236}">
                  <a16:creationId xmlns:a16="http://schemas.microsoft.com/office/drawing/2014/main" id="{694BF20D-A331-720C-5050-84F9C5ADDB2C}"/>
                </a:ext>
              </a:extLst>
            </p:cNvPr>
            <p:cNvSpPr/>
            <p:nvPr/>
          </p:nvSpPr>
          <p:spPr>
            <a:xfrm>
              <a:off x="6255125" y="4890425"/>
              <a:ext cx="5700" cy="3250"/>
            </a:xfrm>
            <a:custGeom>
              <a:avLst/>
              <a:gdLst/>
              <a:ahLst/>
              <a:cxnLst/>
              <a:rect l="l" t="t" r="r" b="b"/>
              <a:pathLst>
                <a:path w="228" h="130" extrusionOk="0">
                  <a:moveTo>
                    <a:pt x="227" y="97"/>
                  </a:moveTo>
                  <a:cubicBezTo>
                    <a:pt x="227" y="16"/>
                    <a:pt x="1" y="0"/>
                    <a:pt x="33" y="130"/>
                  </a:cubicBezTo>
                  <a:cubicBezTo>
                    <a:pt x="98" y="65"/>
                    <a:pt x="130" y="130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>
              <a:extLst>
                <a:ext uri="{FF2B5EF4-FFF2-40B4-BE49-F238E27FC236}">
                  <a16:creationId xmlns:a16="http://schemas.microsoft.com/office/drawing/2014/main" id="{7DDCB3EF-9C44-EF33-9E4A-E4AD353F2CAE}"/>
                </a:ext>
              </a:extLst>
            </p:cNvPr>
            <p:cNvSpPr/>
            <p:nvPr/>
          </p:nvSpPr>
          <p:spPr>
            <a:xfrm>
              <a:off x="6269300" y="5056350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63"/>
                  </a:moveTo>
                  <a:cubicBezTo>
                    <a:pt x="308" y="1"/>
                    <a:pt x="130" y="146"/>
                    <a:pt x="97" y="1"/>
                  </a:cubicBezTo>
                  <a:cubicBezTo>
                    <a:pt x="33" y="17"/>
                    <a:pt x="0" y="82"/>
                    <a:pt x="0" y="163"/>
                  </a:cubicBezTo>
                  <a:cubicBezTo>
                    <a:pt x="97" y="244"/>
                    <a:pt x="243" y="114"/>
                    <a:pt x="30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>
              <a:extLst>
                <a:ext uri="{FF2B5EF4-FFF2-40B4-BE49-F238E27FC236}">
                  <a16:creationId xmlns:a16="http://schemas.microsoft.com/office/drawing/2014/main" id="{5EE425CB-F542-B579-9253-92CD0A208EF9}"/>
                </a:ext>
              </a:extLst>
            </p:cNvPr>
            <p:cNvSpPr/>
            <p:nvPr/>
          </p:nvSpPr>
          <p:spPr>
            <a:xfrm>
              <a:off x="6258775" y="5018725"/>
              <a:ext cx="6500" cy="4050"/>
            </a:xfrm>
            <a:custGeom>
              <a:avLst/>
              <a:gdLst/>
              <a:ahLst/>
              <a:cxnLst/>
              <a:rect l="l" t="t" r="r" b="b"/>
              <a:pathLst>
                <a:path w="260" h="162" extrusionOk="0">
                  <a:moveTo>
                    <a:pt x="178" y="97"/>
                  </a:moveTo>
                  <a:cubicBezTo>
                    <a:pt x="259" y="0"/>
                    <a:pt x="49" y="49"/>
                    <a:pt x="0" y="49"/>
                  </a:cubicBezTo>
                  <a:cubicBezTo>
                    <a:pt x="0" y="81"/>
                    <a:pt x="16" y="81"/>
                    <a:pt x="16" y="81"/>
                  </a:cubicBezTo>
                  <a:lnTo>
                    <a:pt x="16" y="162"/>
                  </a:lnTo>
                  <a:cubicBezTo>
                    <a:pt x="97" y="162"/>
                    <a:pt x="162" y="32"/>
                    <a:pt x="17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>
              <a:extLst>
                <a:ext uri="{FF2B5EF4-FFF2-40B4-BE49-F238E27FC236}">
                  <a16:creationId xmlns:a16="http://schemas.microsoft.com/office/drawing/2014/main" id="{DCE192E9-F0E4-34C0-381E-39C893A18906}"/>
                </a:ext>
              </a:extLst>
            </p:cNvPr>
            <p:cNvSpPr/>
            <p:nvPr/>
          </p:nvSpPr>
          <p:spPr>
            <a:xfrm>
              <a:off x="6247850" y="5022750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8" y="163"/>
                  </a:moveTo>
                  <a:cubicBezTo>
                    <a:pt x="146" y="98"/>
                    <a:pt x="97" y="1"/>
                    <a:pt x="0" y="33"/>
                  </a:cubicBezTo>
                  <a:cubicBezTo>
                    <a:pt x="65" y="66"/>
                    <a:pt x="97" y="147"/>
                    <a:pt x="17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>
              <a:extLst>
                <a:ext uri="{FF2B5EF4-FFF2-40B4-BE49-F238E27FC236}">
                  <a16:creationId xmlns:a16="http://schemas.microsoft.com/office/drawing/2014/main" id="{81D301F0-D30E-2491-C5F4-3794DD0D5E84}"/>
                </a:ext>
              </a:extLst>
            </p:cNvPr>
            <p:cNvSpPr/>
            <p:nvPr/>
          </p:nvSpPr>
          <p:spPr>
            <a:xfrm>
              <a:off x="6234900" y="493940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65"/>
                  </a:moveTo>
                  <a:cubicBezTo>
                    <a:pt x="130" y="16"/>
                    <a:pt x="65" y="0"/>
                    <a:pt x="16" y="0"/>
                  </a:cubicBezTo>
                  <a:cubicBezTo>
                    <a:pt x="0" y="97"/>
                    <a:pt x="130" y="146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>
              <a:extLst>
                <a:ext uri="{FF2B5EF4-FFF2-40B4-BE49-F238E27FC236}">
                  <a16:creationId xmlns:a16="http://schemas.microsoft.com/office/drawing/2014/main" id="{859A59C2-A685-FDEC-BA53-992C0DE2B2B6}"/>
                </a:ext>
              </a:extLst>
            </p:cNvPr>
            <p:cNvSpPr/>
            <p:nvPr/>
          </p:nvSpPr>
          <p:spPr>
            <a:xfrm>
              <a:off x="6228425" y="4890425"/>
              <a:ext cx="4050" cy="5275"/>
            </a:xfrm>
            <a:custGeom>
              <a:avLst/>
              <a:gdLst/>
              <a:ahLst/>
              <a:cxnLst/>
              <a:rect l="l" t="t" r="r" b="b"/>
              <a:pathLst>
                <a:path w="162" h="211" extrusionOk="0">
                  <a:moveTo>
                    <a:pt x="162" y="65"/>
                  </a:moveTo>
                  <a:cubicBezTo>
                    <a:pt x="162" y="33"/>
                    <a:pt x="113" y="49"/>
                    <a:pt x="97" y="0"/>
                  </a:cubicBezTo>
                  <a:cubicBezTo>
                    <a:pt x="65" y="114"/>
                    <a:pt x="49" y="97"/>
                    <a:pt x="0" y="130"/>
                  </a:cubicBezTo>
                  <a:cubicBezTo>
                    <a:pt x="32" y="211"/>
                    <a:pt x="146" y="114"/>
                    <a:pt x="16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>
              <a:extLst>
                <a:ext uri="{FF2B5EF4-FFF2-40B4-BE49-F238E27FC236}">
                  <a16:creationId xmlns:a16="http://schemas.microsoft.com/office/drawing/2014/main" id="{06A84C8A-F3D4-4239-636F-D1CAACC9D562}"/>
                </a:ext>
              </a:extLst>
            </p:cNvPr>
            <p:cNvSpPr/>
            <p:nvPr/>
          </p:nvSpPr>
          <p:spPr>
            <a:xfrm>
              <a:off x="6216675" y="48163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30"/>
                  </a:moveTo>
                  <a:cubicBezTo>
                    <a:pt x="179" y="1"/>
                    <a:pt x="65" y="98"/>
                    <a:pt x="1" y="82"/>
                  </a:cubicBezTo>
                  <a:cubicBezTo>
                    <a:pt x="17" y="179"/>
                    <a:pt x="114" y="130"/>
                    <a:pt x="17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39">
              <a:extLst>
                <a:ext uri="{FF2B5EF4-FFF2-40B4-BE49-F238E27FC236}">
                  <a16:creationId xmlns:a16="http://schemas.microsoft.com/office/drawing/2014/main" id="{0C510870-7932-2865-0951-F068B708936C}"/>
                </a:ext>
              </a:extLst>
            </p:cNvPr>
            <p:cNvSpPr/>
            <p:nvPr/>
          </p:nvSpPr>
          <p:spPr>
            <a:xfrm>
              <a:off x="6242175" y="524535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63"/>
                  </a:moveTo>
                  <a:cubicBezTo>
                    <a:pt x="130" y="98"/>
                    <a:pt x="81" y="33"/>
                    <a:pt x="1" y="1"/>
                  </a:cubicBezTo>
                  <a:cubicBezTo>
                    <a:pt x="1" y="66"/>
                    <a:pt x="114" y="82"/>
                    <a:pt x="33" y="114"/>
                  </a:cubicBezTo>
                  <a:cubicBezTo>
                    <a:pt x="65" y="163"/>
                    <a:pt x="114" y="17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39">
              <a:extLst>
                <a:ext uri="{FF2B5EF4-FFF2-40B4-BE49-F238E27FC236}">
                  <a16:creationId xmlns:a16="http://schemas.microsoft.com/office/drawing/2014/main" id="{E7EDD87A-7000-427E-9637-ED22557E2D32}"/>
                </a:ext>
              </a:extLst>
            </p:cNvPr>
            <p:cNvSpPr/>
            <p:nvPr/>
          </p:nvSpPr>
          <p:spPr>
            <a:xfrm>
              <a:off x="6200075" y="4909450"/>
              <a:ext cx="6100" cy="4050"/>
            </a:xfrm>
            <a:custGeom>
              <a:avLst/>
              <a:gdLst/>
              <a:ahLst/>
              <a:cxnLst/>
              <a:rect l="l" t="t" r="r" b="b"/>
              <a:pathLst>
                <a:path w="244" h="162" extrusionOk="0">
                  <a:moveTo>
                    <a:pt x="244" y="65"/>
                  </a:moveTo>
                  <a:cubicBezTo>
                    <a:pt x="195" y="0"/>
                    <a:pt x="1" y="65"/>
                    <a:pt x="1" y="162"/>
                  </a:cubicBezTo>
                  <a:cubicBezTo>
                    <a:pt x="82" y="113"/>
                    <a:pt x="163" y="81"/>
                    <a:pt x="244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>
              <a:extLst>
                <a:ext uri="{FF2B5EF4-FFF2-40B4-BE49-F238E27FC236}">
                  <a16:creationId xmlns:a16="http://schemas.microsoft.com/office/drawing/2014/main" id="{852665A3-6F9C-B73D-7A09-4F5E57EB2173}"/>
                </a:ext>
              </a:extLst>
            </p:cNvPr>
            <p:cNvSpPr/>
            <p:nvPr/>
          </p:nvSpPr>
          <p:spPr>
            <a:xfrm>
              <a:off x="6228425" y="5266800"/>
              <a:ext cx="8925" cy="5700"/>
            </a:xfrm>
            <a:custGeom>
              <a:avLst/>
              <a:gdLst/>
              <a:ahLst/>
              <a:cxnLst/>
              <a:rect l="l" t="t" r="r" b="b"/>
              <a:pathLst>
                <a:path w="357" h="228" extrusionOk="0">
                  <a:moveTo>
                    <a:pt x="356" y="98"/>
                  </a:moveTo>
                  <a:cubicBezTo>
                    <a:pt x="324" y="66"/>
                    <a:pt x="324" y="33"/>
                    <a:pt x="324" y="1"/>
                  </a:cubicBezTo>
                  <a:cubicBezTo>
                    <a:pt x="211" y="130"/>
                    <a:pt x="178" y="66"/>
                    <a:pt x="0" y="66"/>
                  </a:cubicBezTo>
                  <a:cubicBezTo>
                    <a:pt x="81" y="228"/>
                    <a:pt x="259" y="179"/>
                    <a:pt x="35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9">
              <a:extLst>
                <a:ext uri="{FF2B5EF4-FFF2-40B4-BE49-F238E27FC236}">
                  <a16:creationId xmlns:a16="http://schemas.microsoft.com/office/drawing/2014/main" id="{C0B92560-04A9-4D45-F213-81A0211ED281}"/>
                </a:ext>
              </a:extLst>
            </p:cNvPr>
            <p:cNvSpPr/>
            <p:nvPr/>
          </p:nvSpPr>
          <p:spPr>
            <a:xfrm>
              <a:off x="6222350" y="523402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308" y="114"/>
                  </a:moveTo>
                  <a:cubicBezTo>
                    <a:pt x="243" y="1"/>
                    <a:pt x="97" y="65"/>
                    <a:pt x="0" y="65"/>
                  </a:cubicBezTo>
                  <a:cubicBezTo>
                    <a:pt x="81" y="163"/>
                    <a:pt x="146" y="114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>
              <a:extLst>
                <a:ext uri="{FF2B5EF4-FFF2-40B4-BE49-F238E27FC236}">
                  <a16:creationId xmlns:a16="http://schemas.microsoft.com/office/drawing/2014/main" id="{1EAD49A1-5DA6-DC84-5CBD-20D58207AA2F}"/>
                </a:ext>
              </a:extLst>
            </p:cNvPr>
            <p:cNvSpPr/>
            <p:nvPr/>
          </p:nvSpPr>
          <p:spPr>
            <a:xfrm>
              <a:off x="6213450" y="5265200"/>
              <a:ext cx="13775" cy="6900"/>
            </a:xfrm>
            <a:custGeom>
              <a:avLst/>
              <a:gdLst/>
              <a:ahLst/>
              <a:cxnLst/>
              <a:rect l="l" t="t" r="r" b="b"/>
              <a:pathLst>
                <a:path w="551" h="276" extrusionOk="0">
                  <a:moveTo>
                    <a:pt x="551" y="211"/>
                  </a:moveTo>
                  <a:cubicBezTo>
                    <a:pt x="551" y="0"/>
                    <a:pt x="389" y="275"/>
                    <a:pt x="421" y="114"/>
                  </a:cubicBezTo>
                  <a:cubicBezTo>
                    <a:pt x="405" y="33"/>
                    <a:pt x="340" y="114"/>
                    <a:pt x="340" y="162"/>
                  </a:cubicBezTo>
                  <a:cubicBezTo>
                    <a:pt x="0" y="162"/>
                    <a:pt x="243" y="259"/>
                    <a:pt x="372" y="194"/>
                  </a:cubicBezTo>
                  <a:cubicBezTo>
                    <a:pt x="405" y="194"/>
                    <a:pt x="405" y="243"/>
                    <a:pt x="405" y="259"/>
                  </a:cubicBezTo>
                  <a:cubicBezTo>
                    <a:pt x="486" y="275"/>
                    <a:pt x="470" y="194"/>
                    <a:pt x="55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>
              <a:extLst>
                <a:ext uri="{FF2B5EF4-FFF2-40B4-BE49-F238E27FC236}">
                  <a16:creationId xmlns:a16="http://schemas.microsoft.com/office/drawing/2014/main" id="{A7837C1C-8D21-6D89-223D-068A861F2EF4}"/>
                </a:ext>
              </a:extLst>
            </p:cNvPr>
            <p:cNvSpPr/>
            <p:nvPr/>
          </p:nvSpPr>
          <p:spPr>
            <a:xfrm>
              <a:off x="6177425" y="4869775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146" y="130"/>
                  </a:moveTo>
                  <a:cubicBezTo>
                    <a:pt x="130" y="65"/>
                    <a:pt x="33" y="1"/>
                    <a:pt x="0" y="82"/>
                  </a:cubicBezTo>
                  <a:cubicBezTo>
                    <a:pt x="33" y="114"/>
                    <a:pt x="97" y="146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>
              <a:extLst>
                <a:ext uri="{FF2B5EF4-FFF2-40B4-BE49-F238E27FC236}">
                  <a16:creationId xmlns:a16="http://schemas.microsoft.com/office/drawing/2014/main" id="{ED3DBF68-7603-02C2-76EF-E6CE831B5892}"/>
                </a:ext>
              </a:extLst>
            </p:cNvPr>
            <p:cNvSpPr/>
            <p:nvPr/>
          </p:nvSpPr>
          <p:spPr>
            <a:xfrm>
              <a:off x="6176200" y="491147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44" y="0"/>
                  </a:moveTo>
                  <a:cubicBezTo>
                    <a:pt x="179" y="146"/>
                    <a:pt x="65" y="32"/>
                    <a:pt x="1" y="0"/>
                  </a:cubicBezTo>
                  <a:cubicBezTo>
                    <a:pt x="17" y="32"/>
                    <a:pt x="33" y="81"/>
                    <a:pt x="33" y="130"/>
                  </a:cubicBezTo>
                  <a:cubicBezTo>
                    <a:pt x="98" y="113"/>
                    <a:pt x="179" y="130"/>
                    <a:pt x="244" y="146"/>
                  </a:cubicBezTo>
                  <a:cubicBezTo>
                    <a:pt x="260" y="97"/>
                    <a:pt x="260" y="49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>
              <a:extLst>
                <a:ext uri="{FF2B5EF4-FFF2-40B4-BE49-F238E27FC236}">
                  <a16:creationId xmlns:a16="http://schemas.microsoft.com/office/drawing/2014/main" id="{84139680-75FD-9BAB-C886-9BE1DF26CA86}"/>
                </a:ext>
              </a:extLst>
            </p:cNvPr>
            <p:cNvSpPr/>
            <p:nvPr/>
          </p:nvSpPr>
          <p:spPr>
            <a:xfrm>
              <a:off x="6166075" y="4894050"/>
              <a:ext cx="13800" cy="9750"/>
            </a:xfrm>
            <a:custGeom>
              <a:avLst/>
              <a:gdLst/>
              <a:ahLst/>
              <a:cxnLst/>
              <a:rect l="l" t="t" r="r" b="b"/>
              <a:pathLst>
                <a:path w="552" h="390" extrusionOk="0">
                  <a:moveTo>
                    <a:pt x="551" y="292"/>
                  </a:moveTo>
                  <a:cubicBezTo>
                    <a:pt x="373" y="260"/>
                    <a:pt x="163" y="1"/>
                    <a:pt x="17" y="163"/>
                  </a:cubicBezTo>
                  <a:cubicBezTo>
                    <a:pt x="17" y="244"/>
                    <a:pt x="114" y="163"/>
                    <a:pt x="163" y="179"/>
                  </a:cubicBezTo>
                  <a:cubicBezTo>
                    <a:pt x="163" y="292"/>
                    <a:pt x="66" y="260"/>
                    <a:pt x="1" y="276"/>
                  </a:cubicBezTo>
                  <a:cubicBezTo>
                    <a:pt x="114" y="341"/>
                    <a:pt x="438" y="389"/>
                    <a:pt x="55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>
              <a:extLst>
                <a:ext uri="{FF2B5EF4-FFF2-40B4-BE49-F238E27FC236}">
                  <a16:creationId xmlns:a16="http://schemas.microsoft.com/office/drawing/2014/main" id="{3E82BAED-DA06-BBB0-BDC5-67F1B29DD623}"/>
                </a:ext>
              </a:extLst>
            </p:cNvPr>
            <p:cNvSpPr/>
            <p:nvPr/>
          </p:nvSpPr>
          <p:spPr>
            <a:xfrm>
              <a:off x="6209400" y="5269250"/>
              <a:ext cx="4875" cy="2850"/>
            </a:xfrm>
            <a:custGeom>
              <a:avLst/>
              <a:gdLst/>
              <a:ahLst/>
              <a:cxnLst/>
              <a:rect l="l" t="t" r="r" b="b"/>
              <a:pathLst>
                <a:path w="195" h="114" extrusionOk="0">
                  <a:moveTo>
                    <a:pt x="194" y="97"/>
                  </a:moveTo>
                  <a:cubicBezTo>
                    <a:pt x="178" y="0"/>
                    <a:pt x="81" y="49"/>
                    <a:pt x="0" y="49"/>
                  </a:cubicBezTo>
                  <a:cubicBezTo>
                    <a:pt x="49" y="113"/>
                    <a:pt x="114" y="113"/>
                    <a:pt x="194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>
              <a:extLst>
                <a:ext uri="{FF2B5EF4-FFF2-40B4-BE49-F238E27FC236}">
                  <a16:creationId xmlns:a16="http://schemas.microsoft.com/office/drawing/2014/main" id="{2ECF5911-6E80-8EF4-4A06-D0F841DD7D3E}"/>
                </a:ext>
              </a:extLst>
            </p:cNvPr>
            <p:cNvSpPr/>
            <p:nvPr/>
          </p:nvSpPr>
          <p:spPr>
            <a:xfrm>
              <a:off x="6205350" y="5270450"/>
              <a:ext cx="3250" cy="3675"/>
            </a:xfrm>
            <a:custGeom>
              <a:avLst/>
              <a:gdLst/>
              <a:ahLst/>
              <a:cxnLst/>
              <a:rect l="l" t="t" r="r" b="b"/>
              <a:pathLst>
                <a:path w="130" h="147" extrusionOk="0">
                  <a:moveTo>
                    <a:pt x="130" y="114"/>
                  </a:moveTo>
                  <a:cubicBezTo>
                    <a:pt x="130" y="1"/>
                    <a:pt x="65" y="1"/>
                    <a:pt x="0" y="17"/>
                  </a:cubicBezTo>
                  <a:cubicBezTo>
                    <a:pt x="16" y="82"/>
                    <a:pt x="49" y="146"/>
                    <a:pt x="13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>
              <a:extLst>
                <a:ext uri="{FF2B5EF4-FFF2-40B4-BE49-F238E27FC236}">
                  <a16:creationId xmlns:a16="http://schemas.microsoft.com/office/drawing/2014/main" id="{F61A201E-0018-2579-CFA6-F5FB77B10B2C}"/>
                </a:ext>
              </a:extLst>
            </p:cNvPr>
            <p:cNvSpPr/>
            <p:nvPr/>
          </p:nvSpPr>
          <p:spPr>
            <a:xfrm>
              <a:off x="6196025" y="5267625"/>
              <a:ext cx="8125" cy="9325"/>
            </a:xfrm>
            <a:custGeom>
              <a:avLst/>
              <a:gdLst/>
              <a:ahLst/>
              <a:cxnLst/>
              <a:rect l="l" t="t" r="r" b="b"/>
              <a:pathLst>
                <a:path w="325" h="373" extrusionOk="0">
                  <a:moveTo>
                    <a:pt x="325" y="162"/>
                  </a:moveTo>
                  <a:cubicBezTo>
                    <a:pt x="309" y="0"/>
                    <a:pt x="1" y="373"/>
                    <a:pt x="33" y="81"/>
                  </a:cubicBezTo>
                  <a:cubicBezTo>
                    <a:pt x="1" y="146"/>
                    <a:pt x="1" y="243"/>
                    <a:pt x="33" y="308"/>
                  </a:cubicBezTo>
                  <a:cubicBezTo>
                    <a:pt x="130" y="259"/>
                    <a:pt x="228" y="211"/>
                    <a:pt x="32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>
              <a:extLst>
                <a:ext uri="{FF2B5EF4-FFF2-40B4-BE49-F238E27FC236}">
                  <a16:creationId xmlns:a16="http://schemas.microsoft.com/office/drawing/2014/main" id="{8522860D-0C1F-4F9E-ECE3-826A8385E25F}"/>
                </a:ext>
              </a:extLst>
            </p:cNvPr>
            <p:cNvSpPr/>
            <p:nvPr/>
          </p:nvSpPr>
          <p:spPr>
            <a:xfrm>
              <a:off x="6150300" y="4898100"/>
              <a:ext cx="6500" cy="4900"/>
            </a:xfrm>
            <a:custGeom>
              <a:avLst/>
              <a:gdLst/>
              <a:ahLst/>
              <a:cxnLst/>
              <a:rect l="l" t="t" r="r" b="b"/>
              <a:pathLst>
                <a:path w="260" h="196" extrusionOk="0">
                  <a:moveTo>
                    <a:pt x="260" y="98"/>
                  </a:moveTo>
                  <a:lnTo>
                    <a:pt x="243" y="1"/>
                  </a:lnTo>
                  <a:cubicBezTo>
                    <a:pt x="179" y="66"/>
                    <a:pt x="98" y="114"/>
                    <a:pt x="1" y="98"/>
                  </a:cubicBezTo>
                  <a:cubicBezTo>
                    <a:pt x="1" y="195"/>
                    <a:pt x="130" y="49"/>
                    <a:pt x="114" y="195"/>
                  </a:cubicBezTo>
                  <a:cubicBezTo>
                    <a:pt x="146" y="146"/>
                    <a:pt x="162" y="82"/>
                    <a:pt x="26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>
              <a:extLst>
                <a:ext uri="{FF2B5EF4-FFF2-40B4-BE49-F238E27FC236}">
                  <a16:creationId xmlns:a16="http://schemas.microsoft.com/office/drawing/2014/main" id="{D98EC684-A71F-C481-0660-765A29FE186D}"/>
                </a:ext>
              </a:extLst>
            </p:cNvPr>
            <p:cNvSpPr/>
            <p:nvPr/>
          </p:nvSpPr>
          <p:spPr>
            <a:xfrm>
              <a:off x="6167700" y="5050275"/>
              <a:ext cx="5300" cy="3275"/>
            </a:xfrm>
            <a:custGeom>
              <a:avLst/>
              <a:gdLst/>
              <a:ahLst/>
              <a:cxnLst/>
              <a:rect l="l" t="t" r="r" b="b"/>
              <a:pathLst>
                <a:path w="212" h="131" extrusionOk="0">
                  <a:moveTo>
                    <a:pt x="195" y="1"/>
                  </a:moveTo>
                  <a:cubicBezTo>
                    <a:pt x="114" y="17"/>
                    <a:pt x="1" y="1"/>
                    <a:pt x="1" y="114"/>
                  </a:cubicBezTo>
                  <a:cubicBezTo>
                    <a:pt x="98" y="114"/>
                    <a:pt x="211" y="130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>
              <a:extLst>
                <a:ext uri="{FF2B5EF4-FFF2-40B4-BE49-F238E27FC236}">
                  <a16:creationId xmlns:a16="http://schemas.microsoft.com/office/drawing/2014/main" id="{A41767D3-DB16-BD11-AABC-38A670E214D7}"/>
                </a:ext>
              </a:extLst>
            </p:cNvPr>
            <p:cNvSpPr/>
            <p:nvPr/>
          </p:nvSpPr>
          <p:spPr>
            <a:xfrm>
              <a:off x="6144225" y="4898925"/>
              <a:ext cx="6500" cy="6075"/>
            </a:xfrm>
            <a:custGeom>
              <a:avLst/>
              <a:gdLst/>
              <a:ahLst/>
              <a:cxnLst/>
              <a:rect l="l" t="t" r="r" b="b"/>
              <a:pathLst>
                <a:path w="260" h="243" extrusionOk="0">
                  <a:moveTo>
                    <a:pt x="260" y="243"/>
                  </a:moveTo>
                  <a:cubicBezTo>
                    <a:pt x="211" y="162"/>
                    <a:pt x="195" y="178"/>
                    <a:pt x="211" y="65"/>
                  </a:cubicBezTo>
                  <a:cubicBezTo>
                    <a:pt x="179" y="146"/>
                    <a:pt x="98" y="97"/>
                    <a:pt x="82" y="0"/>
                  </a:cubicBezTo>
                  <a:cubicBezTo>
                    <a:pt x="1" y="0"/>
                    <a:pt x="82" y="178"/>
                    <a:pt x="1" y="162"/>
                  </a:cubicBezTo>
                  <a:cubicBezTo>
                    <a:pt x="82" y="178"/>
                    <a:pt x="146" y="243"/>
                    <a:pt x="26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>
              <a:extLst>
                <a:ext uri="{FF2B5EF4-FFF2-40B4-BE49-F238E27FC236}">
                  <a16:creationId xmlns:a16="http://schemas.microsoft.com/office/drawing/2014/main" id="{4CA6CB84-52F5-5779-6073-4DE4E6E80AB6}"/>
                </a:ext>
              </a:extLst>
            </p:cNvPr>
            <p:cNvSpPr/>
            <p:nvPr/>
          </p:nvSpPr>
          <p:spPr>
            <a:xfrm>
              <a:off x="6142200" y="48839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9" y="97"/>
                  </a:moveTo>
                  <a:cubicBezTo>
                    <a:pt x="163" y="16"/>
                    <a:pt x="1" y="0"/>
                    <a:pt x="33" y="146"/>
                  </a:cubicBezTo>
                  <a:cubicBezTo>
                    <a:pt x="66" y="97"/>
                    <a:pt x="130" y="97"/>
                    <a:pt x="179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>
              <a:extLst>
                <a:ext uri="{FF2B5EF4-FFF2-40B4-BE49-F238E27FC236}">
                  <a16:creationId xmlns:a16="http://schemas.microsoft.com/office/drawing/2014/main" id="{A151A77D-81FB-DA09-7D27-9CA16879754C}"/>
                </a:ext>
              </a:extLst>
            </p:cNvPr>
            <p:cNvSpPr/>
            <p:nvPr/>
          </p:nvSpPr>
          <p:spPr>
            <a:xfrm>
              <a:off x="6138575" y="4901750"/>
              <a:ext cx="5275" cy="3250"/>
            </a:xfrm>
            <a:custGeom>
              <a:avLst/>
              <a:gdLst/>
              <a:ahLst/>
              <a:cxnLst/>
              <a:rect l="l" t="t" r="r" b="b"/>
              <a:pathLst>
                <a:path w="211" h="130" extrusionOk="0">
                  <a:moveTo>
                    <a:pt x="211" y="114"/>
                  </a:moveTo>
                  <a:cubicBezTo>
                    <a:pt x="146" y="49"/>
                    <a:pt x="81" y="0"/>
                    <a:pt x="0" y="65"/>
                  </a:cubicBezTo>
                  <a:cubicBezTo>
                    <a:pt x="65" y="114"/>
                    <a:pt x="130" y="130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>
              <a:extLst>
                <a:ext uri="{FF2B5EF4-FFF2-40B4-BE49-F238E27FC236}">
                  <a16:creationId xmlns:a16="http://schemas.microsoft.com/office/drawing/2014/main" id="{7B817FE5-3569-D5B7-5E28-F595A0DEFC1F}"/>
                </a:ext>
              </a:extLst>
            </p:cNvPr>
            <p:cNvSpPr/>
            <p:nvPr/>
          </p:nvSpPr>
          <p:spPr>
            <a:xfrm>
              <a:off x="6138975" y="49054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14"/>
                  </a:moveTo>
                  <a:cubicBezTo>
                    <a:pt x="114" y="0"/>
                    <a:pt x="65" y="33"/>
                    <a:pt x="0" y="97"/>
                  </a:cubicBezTo>
                  <a:cubicBezTo>
                    <a:pt x="17" y="178"/>
                    <a:pt x="114" y="97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>
              <a:extLst>
                <a:ext uri="{FF2B5EF4-FFF2-40B4-BE49-F238E27FC236}">
                  <a16:creationId xmlns:a16="http://schemas.microsoft.com/office/drawing/2014/main" id="{27B911CD-5F89-23A0-D1DF-94C45DEA6E68}"/>
                </a:ext>
              </a:extLst>
            </p:cNvPr>
            <p:cNvSpPr/>
            <p:nvPr/>
          </p:nvSpPr>
          <p:spPr>
            <a:xfrm>
              <a:off x="6127225" y="4885550"/>
              <a:ext cx="7325" cy="2875"/>
            </a:xfrm>
            <a:custGeom>
              <a:avLst/>
              <a:gdLst/>
              <a:ahLst/>
              <a:cxnLst/>
              <a:rect l="l" t="t" r="r" b="b"/>
              <a:pathLst>
                <a:path w="293" h="115" extrusionOk="0">
                  <a:moveTo>
                    <a:pt x="260" y="49"/>
                  </a:moveTo>
                  <a:cubicBezTo>
                    <a:pt x="292" y="1"/>
                    <a:pt x="17" y="1"/>
                    <a:pt x="1" y="49"/>
                  </a:cubicBezTo>
                  <a:cubicBezTo>
                    <a:pt x="33" y="114"/>
                    <a:pt x="179" y="33"/>
                    <a:pt x="26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9">
              <a:extLst>
                <a:ext uri="{FF2B5EF4-FFF2-40B4-BE49-F238E27FC236}">
                  <a16:creationId xmlns:a16="http://schemas.microsoft.com/office/drawing/2014/main" id="{231FCE51-A05F-E95E-785D-1C193CAD6948}"/>
                </a:ext>
              </a:extLst>
            </p:cNvPr>
            <p:cNvSpPr/>
            <p:nvPr/>
          </p:nvSpPr>
          <p:spPr>
            <a:xfrm>
              <a:off x="6171350" y="526640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46" y="82"/>
                  </a:moveTo>
                  <a:cubicBezTo>
                    <a:pt x="130" y="1"/>
                    <a:pt x="65" y="17"/>
                    <a:pt x="0" y="17"/>
                  </a:cubicBezTo>
                  <a:cubicBezTo>
                    <a:pt x="0" y="130"/>
                    <a:pt x="49" y="146"/>
                    <a:pt x="49" y="227"/>
                  </a:cubicBezTo>
                  <a:cubicBezTo>
                    <a:pt x="98" y="195"/>
                    <a:pt x="81" y="98"/>
                    <a:pt x="14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9">
              <a:extLst>
                <a:ext uri="{FF2B5EF4-FFF2-40B4-BE49-F238E27FC236}">
                  <a16:creationId xmlns:a16="http://schemas.microsoft.com/office/drawing/2014/main" id="{2725994F-568D-1483-C22D-46E808E7DE15}"/>
                </a:ext>
              </a:extLst>
            </p:cNvPr>
            <p:cNvSpPr/>
            <p:nvPr/>
          </p:nvSpPr>
          <p:spPr>
            <a:xfrm>
              <a:off x="6124400" y="491105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24" y="147"/>
                  </a:moveTo>
                  <a:cubicBezTo>
                    <a:pt x="340" y="17"/>
                    <a:pt x="17" y="1"/>
                    <a:pt x="1" y="66"/>
                  </a:cubicBezTo>
                  <a:cubicBezTo>
                    <a:pt x="1" y="98"/>
                    <a:pt x="276" y="114"/>
                    <a:pt x="324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>
              <a:extLst>
                <a:ext uri="{FF2B5EF4-FFF2-40B4-BE49-F238E27FC236}">
                  <a16:creationId xmlns:a16="http://schemas.microsoft.com/office/drawing/2014/main" id="{ADBDBB8B-5CF9-78F4-1D9C-FF7DEEF77905}"/>
                </a:ext>
              </a:extLst>
            </p:cNvPr>
            <p:cNvSpPr/>
            <p:nvPr/>
          </p:nvSpPr>
          <p:spPr>
            <a:xfrm>
              <a:off x="6115100" y="4843475"/>
              <a:ext cx="2850" cy="4475"/>
            </a:xfrm>
            <a:custGeom>
              <a:avLst/>
              <a:gdLst/>
              <a:ahLst/>
              <a:cxnLst/>
              <a:rect l="l" t="t" r="r" b="b"/>
              <a:pathLst>
                <a:path w="114" h="179" extrusionOk="0">
                  <a:moveTo>
                    <a:pt x="97" y="0"/>
                  </a:moveTo>
                  <a:lnTo>
                    <a:pt x="16" y="0"/>
                  </a:lnTo>
                  <a:cubicBezTo>
                    <a:pt x="0" y="33"/>
                    <a:pt x="16" y="178"/>
                    <a:pt x="97" y="178"/>
                  </a:cubicBezTo>
                  <a:cubicBezTo>
                    <a:pt x="65" y="81"/>
                    <a:pt x="113" y="81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>
              <a:extLst>
                <a:ext uri="{FF2B5EF4-FFF2-40B4-BE49-F238E27FC236}">
                  <a16:creationId xmlns:a16="http://schemas.microsoft.com/office/drawing/2014/main" id="{32C3FC50-9A36-679D-6274-7762F3541639}"/>
                </a:ext>
              </a:extLst>
            </p:cNvPr>
            <p:cNvSpPr/>
            <p:nvPr/>
          </p:nvSpPr>
          <p:spPr>
            <a:xfrm>
              <a:off x="6159600" y="5250225"/>
              <a:ext cx="2875" cy="5275"/>
            </a:xfrm>
            <a:custGeom>
              <a:avLst/>
              <a:gdLst/>
              <a:ahLst/>
              <a:cxnLst/>
              <a:rect l="l" t="t" r="r" b="b"/>
              <a:pathLst>
                <a:path w="115" h="211" extrusionOk="0">
                  <a:moveTo>
                    <a:pt x="114" y="162"/>
                  </a:moveTo>
                  <a:cubicBezTo>
                    <a:pt x="82" y="114"/>
                    <a:pt x="82" y="0"/>
                    <a:pt x="1" y="33"/>
                  </a:cubicBezTo>
                  <a:cubicBezTo>
                    <a:pt x="17" y="114"/>
                    <a:pt x="33" y="211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>
              <a:extLst>
                <a:ext uri="{FF2B5EF4-FFF2-40B4-BE49-F238E27FC236}">
                  <a16:creationId xmlns:a16="http://schemas.microsoft.com/office/drawing/2014/main" id="{B7F7D4CB-9026-651E-1A6E-FA1CE416E3FD}"/>
                </a:ext>
              </a:extLst>
            </p:cNvPr>
            <p:cNvSpPr/>
            <p:nvPr/>
          </p:nvSpPr>
          <p:spPr>
            <a:xfrm>
              <a:off x="6150300" y="52526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2" y="114"/>
                  </a:moveTo>
                  <a:cubicBezTo>
                    <a:pt x="146" y="0"/>
                    <a:pt x="65" y="33"/>
                    <a:pt x="1" y="17"/>
                  </a:cubicBezTo>
                  <a:cubicBezTo>
                    <a:pt x="17" y="114"/>
                    <a:pt x="98" y="81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>
              <a:extLst>
                <a:ext uri="{FF2B5EF4-FFF2-40B4-BE49-F238E27FC236}">
                  <a16:creationId xmlns:a16="http://schemas.microsoft.com/office/drawing/2014/main" id="{144F9E22-9DA1-55EE-1305-AF28BB91ED94}"/>
                </a:ext>
              </a:extLst>
            </p:cNvPr>
            <p:cNvSpPr/>
            <p:nvPr/>
          </p:nvSpPr>
          <p:spPr>
            <a:xfrm>
              <a:off x="6108200" y="4902975"/>
              <a:ext cx="2875" cy="3650"/>
            </a:xfrm>
            <a:custGeom>
              <a:avLst/>
              <a:gdLst/>
              <a:ahLst/>
              <a:cxnLst/>
              <a:rect l="l" t="t" r="r" b="b"/>
              <a:pathLst>
                <a:path w="115" h="146" extrusionOk="0">
                  <a:moveTo>
                    <a:pt x="114" y="130"/>
                  </a:moveTo>
                  <a:cubicBezTo>
                    <a:pt x="66" y="65"/>
                    <a:pt x="114" y="97"/>
                    <a:pt x="98" y="0"/>
                  </a:cubicBezTo>
                  <a:cubicBezTo>
                    <a:pt x="66" y="32"/>
                    <a:pt x="1" y="32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>
              <a:extLst>
                <a:ext uri="{FF2B5EF4-FFF2-40B4-BE49-F238E27FC236}">
                  <a16:creationId xmlns:a16="http://schemas.microsoft.com/office/drawing/2014/main" id="{E72C1398-1F26-E9C2-CF42-1979A42DDC44}"/>
                </a:ext>
              </a:extLst>
            </p:cNvPr>
            <p:cNvSpPr/>
            <p:nvPr/>
          </p:nvSpPr>
          <p:spPr>
            <a:xfrm>
              <a:off x="6102550" y="4912275"/>
              <a:ext cx="3650" cy="7300"/>
            </a:xfrm>
            <a:custGeom>
              <a:avLst/>
              <a:gdLst/>
              <a:ahLst/>
              <a:cxnLst/>
              <a:rect l="l" t="t" r="r" b="b"/>
              <a:pathLst>
                <a:path w="146" h="292" extrusionOk="0">
                  <a:moveTo>
                    <a:pt x="0" y="33"/>
                  </a:moveTo>
                  <a:cubicBezTo>
                    <a:pt x="0" y="98"/>
                    <a:pt x="33" y="98"/>
                    <a:pt x="65" y="98"/>
                  </a:cubicBezTo>
                  <a:cubicBezTo>
                    <a:pt x="65" y="146"/>
                    <a:pt x="65" y="162"/>
                    <a:pt x="33" y="178"/>
                  </a:cubicBezTo>
                  <a:cubicBezTo>
                    <a:pt x="146" y="292"/>
                    <a:pt x="114" y="0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>
              <a:extLst>
                <a:ext uri="{FF2B5EF4-FFF2-40B4-BE49-F238E27FC236}">
                  <a16:creationId xmlns:a16="http://schemas.microsoft.com/office/drawing/2014/main" id="{83159200-F3AF-105E-F8E0-D59B821C608D}"/>
                </a:ext>
              </a:extLst>
            </p:cNvPr>
            <p:cNvSpPr/>
            <p:nvPr/>
          </p:nvSpPr>
          <p:spPr>
            <a:xfrm>
              <a:off x="6090000" y="4866550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324" y="81"/>
                  </a:moveTo>
                  <a:cubicBezTo>
                    <a:pt x="179" y="0"/>
                    <a:pt x="162" y="178"/>
                    <a:pt x="0" y="81"/>
                  </a:cubicBezTo>
                  <a:cubicBezTo>
                    <a:pt x="17" y="275"/>
                    <a:pt x="308" y="178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>
              <a:extLst>
                <a:ext uri="{FF2B5EF4-FFF2-40B4-BE49-F238E27FC236}">
                  <a16:creationId xmlns:a16="http://schemas.microsoft.com/office/drawing/2014/main" id="{932CF95B-6E79-93F1-B753-286A3F2882CB}"/>
                </a:ext>
              </a:extLst>
            </p:cNvPr>
            <p:cNvSpPr/>
            <p:nvPr/>
          </p:nvSpPr>
          <p:spPr>
            <a:xfrm>
              <a:off x="6094450" y="4911475"/>
              <a:ext cx="4475" cy="8500"/>
            </a:xfrm>
            <a:custGeom>
              <a:avLst/>
              <a:gdLst/>
              <a:ahLst/>
              <a:cxnLst/>
              <a:rect l="l" t="t" r="r" b="b"/>
              <a:pathLst>
                <a:path w="179" h="340" extrusionOk="0">
                  <a:moveTo>
                    <a:pt x="179" y="162"/>
                  </a:moveTo>
                  <a:cubicBezTo>
                    <a:pt x="146" y="49"/>
                    <a:pt x="81" y="32"/>
                    <a:pt x="17" y="0"/>
                  </a:cubicBezTo>
                  <a:cubicBezTo>
                    <a:pt x="33" y="32"/>
                    <a:pt x="81" y="113"/>
                    <a:pt x="1" y="97"/>
                  </a:cubicBezTo>
                  <a:cubicBezTo>
                    <a:pt x="1" y="162"/>
                    <a:pt x="114" y="178"/>
                    <a:pt x="33" y="210"/>
                  </a:cubicBezTo>
                  <a:cubicBezTo>
                    <a:pt x="130" y="340"/>
                    <a:pt x="81" y="49"/>
                    <a:pt x="179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>
              <a:extLst>
                <a:ext uri="{FF2B5EF4-FFF2-40B4-BE49-F238E27FC236}">
                  <a16:creationId xmlns:a16="http://schemas.microsoft.com/office/drawing/2014/main" id="{390F98DA-0C0C-0B2D-E878-71E4EB2D0912}"/>
                </a:ext>
              </a:extLst>
            </p:cNvPr>
            <p:cNvSpPr/>
            <p:nvPr/>
          </p:nvSpPr>
          <p:spPr>
            <a:xfrm>
              <a:off x="6089200" y="4900525"/>
              <a:ext cx="8525" cy="7725"/>
            </a:xfrm>
            <a:custGeom>
              <a:avLst/>
              <a:gdLst/>
              <a:ahLst/>
              <a:cxnLst/>
              <a:rect l="l" t="t" r="r" b="b"/>
              <a:pathLst>
                <a:path w="341" h="309" extrusionOk="0">
                  <a:moveTo>
                    <a:pt x="340" y="163"/>
                  </a:moveTo>
                  <a:cubicBezTo>
                    <a:pt x="275" y="1"/>
                    <a:pt x="81" y="179"/>
                    <a:pt x="0" y="195"/>
                  </a:cubicBezTo>
                  <a:cubicBezTo>
                    <a:pt x="162" y="309"/>
                    <a:pt x="194" y="98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>
              <a:extLst>
                <a:ext uri="{FF2B5EF4-FFF2-40B4-BE49-F238E27FC236}">
                  <a16:creationId xmlns:a16="http://schemas.microsoft.com/office/drawing/2014/main" id="{5529046F-A287-D946-2C97-743ADC97A948}"/>
                </a:ext>
              </a:extLst>
            </p:cNvPr>
            <p:cNvSpPr/>
            <p:nvPr/>
          </p:nvSpPr>
          <p:spPr>
            <a:xfrm>
              <a:off x="6128450" y="526115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276" y="81"/>
                  </a:moveTo>
                  <a:cubicBezTo>
                    <a:pt x="195" y="0"/>
                    <a:pt x="114" y="178"/>
                    <a:pt x="0" y="146"/>
                  </a:cubicBezTo>
                  <a:cubicBezTo>
                    <a:pt x="81" y="243"/>
                    <a:pt x="211" y="114"/>
                    <a:pt x="27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>
              <a:extLst>
                <a:ext uri="{FF2B5EF4-FFF2-40B4-BE49-F238E27FC236}">
                  <a16:creationId xmlns:a16="http://schemas.microsoft.com/office/drawing/2014/main" id="{CD697519-CE8F-F726-F086-1381E559A926}"/>
                </a:ext>
              </a:extLst>
            </p:cNvPr>
            <p:cNvSpPr/>
            <p:nvPr/>
          </p:nvSpPr>
          <p:spPr>
            <a:xfrm>
              <a:off x="6060450" y="486532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503" y="308"/>
                  </a:moveTo>
                  <a:cubicBezTo>
                    <a:pt x="535" y="308"/>
                    <a:pt x="519" y="243"/>
                    <a:pt x="503" y="195"/>
                  </a:cubicBezTo>
                  <a:cubicBezTo>
                    <a:pt x="438" y="227"/>
                    <a:pt x="341" y="98"/>
                    <a:pt x="373" y="65"/>
                  </a:cubicBezTo>
                  <a:cubicBezTo>
                    <a:pt x="243" y="0"/>
                    <a:pt x="146" y="114"/>
                    <a:pt x="1" y="65"/>
                  </a:cubicBezTo>
                  <a:cubicBezTo>
                    <a:pt x="17" y="114"/>
                    <a:pt x="33" y="162"/>
                    <a:pt x="33" y="211"/>
                  </a:cubicBezTo>
                  <a:cubicBezTo>
                    <a:pt x="227" y="49"/>
                    <a:pt x="324" y="276"/>
                    <a:pt x="50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>
              <a:extLst>
                <a:ext uri="{FF2B5EF4-FFF2-40B4-BE49-F238E27FC236}">
                  <a16:creationId xmlns:a16="http://schemas.microsoft.com/office/drawing/2014/main" id="{8C3D059A-9EBB-9645-F300-6923DB15FF3D}"/>
                </a:ext>
              </a:extLst>
            </p:cNvPr>
            <p:cNvSpPr/>
            <p:nvPr/>
          </p:nvSpPr>
          <p:spPr>
            <a:xfrm>
              <a:off x="6065300" y="4909025"/>
              <a:ext cx="6925" cy="4475"/>
            </a:xfrm>
            <a:custGeom>
              <a:avLst/>
              <a:gdLst/>
              <a:ahLst/>
              <a:cxnLst/>
              <a:rect l="l" t="t" r="r" b="b"/>
              <a:pathLst>
                <a:path w="277" h="179" extrusionOk="0">
                  <a:moveTo>
                    <a:pt x="276" y="82"/>
                  </a:moveTo>
                  <a:cubicBezTo>
                    <a:pt x="195" y="1"/>
                    <a:pt x="1" y="1"/>
                    <a:pt x="98" y="163"/>
                  </a:cubicBezTo>
                  <a:cubicBezTo>
                    <a:pt x="114" y="33"/>
                    <a:pt x="211" y="179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39">
              <a:extLst>
                <a:ext uri="{FF2B5EF4-FFF2-40B4-BE49-F238E27FC236}">
                  <a16:creationId xmlns:a16="http://schemas.microsoft.com/office/drawing/2014/main" id="{C091EB64-4664-A39C-8495-B3CF0E11B2FA}"/>
                </a:ext>
              </a:extLst>
            </p:cNvPr>
            <p:cNvSpPr/>
            <p:nvPr/>
          </p:nvSpPr>
          <p:spPr>
            <a:xfrm>
              <a:off x="6056400" y="4858850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179" y="114"/>
                  </a:moveTo>
                  <a:cubicBezTo>
                    <a:pt x="211" y="0"/>
                    <a:pt x="1" y="17"/>
                    <a:pt x="6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39">
              <a:extLst>
                <a:ext uri="{FF2B5EF4-FFF2-40B4-BE49-F238E27FC236}">
                  <a16:creationId xmlns:a16="http://schemas.microsoft.com/office/drawing/2014/main" id="{B92B4337-0D3C-3C6C-C86F-734F1D68708F}"/>
                </a:ext>
              </a:extLst>
            </p:cNvPr>
            <p:cNvSpPr/>
            <p:nvPr/>
          </p:nvSpPr>
          <p:spPr>
            <a:xfrm>
              <a:off x="6058425" y="490822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65"/>
                  </a:moveTo>
                  <a:cubicBezTo>
                    <a:pt x="292" y="1"/>
                    <a:pt x="65" y="65"/>
                    <a:pt x="1" y="17"/>
                  </a:cubicBezTo>
                  <a:cubicBezTo>
                    <a:pt x="49" y="179"/>
                    <a:pt x="163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>
              <a:extLst>
                <a:ext uri="{FF2B5EF4-FFF2-40B4-BE49-F238E27FC236}">
                  <a16:creationId xmlns:a16="http://schemas.microsoft.com/office/drawing/2014/main" id="{7D599520-FB41-E1C2-25E9-49F727120DB6}"/>
                </a:ext>
              </a:extLst>
            </p:cNvPr>
            <p:cNvSpPr/>
            <p:nvPr/>
          </p:nvSpPr>
          <p:spPr>
            <a:xfrm>
              <a:off x="6053975" y="4911475"/>
              <a:ext cx="10550" cy="9325"/>
            </a:xfrm>
            <a:custGeom>
              <a:avLst/>
              <a:gdLst/>
              <a:ahLst/>
              <a:cxnLst/>
              <a:rect l="l" t="t" r="r" b="b"/>
              <a:pathLst>
                <a:path w="422" h="373" extrusionOk="0">
                  <a:moveTo>
                    <a:pt x="422" y="49"/>
                  </a:moveTo>
                  <a:cubicBezTo>
                    <a:pt x="276" y="0"/>
                    <a:pt x="98" y="178"/>
                    <a:pt x="1" y="308"/>
                  </a:cubicBezTo>
                  <a:cubicBezTo>
                    <a:pt x="130" y="372"/>
                    <a:pt x="260" y="97"/>
                    <a:pt x="42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>
              <a:extLst>
                <a:ext uri="{FF2B5EF4-FFF2-40B4-BE49-F238E27FC236}">
                  <a16:creationId xmlns:a16="http://schemas.microsoft.com/office/drawing/2014/main" id="{33A05723-9DDF-1DD1-D5BE-1FFB387D96AA}"/>
                </a:ext>
              </a:extLst>
            </p:cNvPr>
            <p:cNvSpPr/>
            <p:nvPr/>
          </p:nvSpPr>
          <p:spPr>
            <a:xfrm>
              <a:off x="6054375" y="4864925"/>
              <a:ext cx="4900" cy="8525"/>
            </a:xfrm>
            <a:custGeom>
              <a:avLst/>
              <a:gdLst/>
              <a:ahLst/>
              <a:cxnLst/>
              <a:rect l="l" t="t" r="r" b="b"/>
              <a:pathLst>
                <a:path w="196" h="341" extrusionOk="0">
                  <a:moveTo>
                    <a:pt x="195" y="195"/>
                  </a:moveTo>
                  <a:cubicBezTo>
                    <a:pt x="147" y="0"/>
                    <a:pt x="66" y="340"/>
                    <a:pt x="49" y="146"/>
                  </a:cubicBezTo>
                  <a:cubicBezTo>
                    <a:pt x="1" y="162"/>
                    <a:pt x="33" y="227"/>
                    <a:pt x="49" y="292"/>
                  </a:cubicBezTo>
                  <a:cubicBezTo>
                    <a:pt x="98" y="259"/>
                    <a:pt x="147" y="227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>
              <a:extLst>
                <a:ext uri="{FF2B5EF4-FFF2-40B4-BE49-F238E27FC236}">
                  <a16:creationId xmlns:a16="http://schemas.microsoft.com/office/drawing/2014/main" id="{FE2DD953-A728-F0D5-BA2A-3C98A37E265E}"/>
                </a:ext>
              </a:extLst>
            </p:cNvPr>
            <p:cNvSpPr/>
            <p:nvPr/>
          </p:nvSpPr>
          <p:spPr>
            <a:xfrm>
              <a:off x="6057225" y="49001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130" y="82"/>
                  </a:moveTo>
                  <a:cubicBezTo>
                    <a:pt x="130" y="1"/>
                    <a:pt x="33" y="82"/>
                    <a:pt x="0" y="65"/>
                  </a:cubicBezTo>
                  <a:cubicBezTo>
                    <a:pt x="16" y="114"/>
                    <a:pt x="33" y="179"/>
                    <a:pt x="16" y="244"/>
                  </a:cubicBezTo>
                  <a:cubicBezTo>
                    <a:pt x="81" y="211"/>
                    <a:pt x="65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>
              <a:extLst>
                <a:ext uri="{FF2B5EF4-FFF2-40B4-BE49-F238E27FC236}">
                  <a16:creationId xmlns:a16="http://schemas.microsoft.com/office/drawing/2014/main" id="{8190EBE3-AB21-48F0-EF90-589B0B7C20E0}"/>
                </a:ext>
              </a:extLst>
            </p:cNvPr>
            <p:cNvSpPr/>
            <p:nvPr/>
          </p:nvSpPr>
          <p:spPr>
            <a:xfrm>
              <a:off x="6052775" y="4892025"/>
              <a:ext cx="3250" cy="4500"/>
            </a:xfrm>
            <a:custGeom>
              <a:avLst/>
              <a:gdLst/>
              <a:ahLst/>
              <a:cxnLst/>
              <a:rect l="l" t="t" r="r" b="b"/>
              <a:pathLst>
                <a:path w="130" h="180" extrusionOk="0">
                  <a:moveTo>
                    <a:pt x="130" y="163"/>
                  </a:moveTo>
                  <a:cubicBezTo>
                    <a:pt x="97" y="82"/>
                    <a:pt x="0" y="1"/>
                    <a:pt x="0" y="114"/>
                  </a:cubicBezTo>
                  <a:cubicBezTo>
                    <a:pt x="16" y="163"/>
                    <a:pt x="81" y="179"/>
                    <a:pt x="13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>
              <a:extLst>
                <a:ext uri="{FF2B5EF4-FFF2-40B4-BE49-F238E27FC236}">
                  <a16:creationId xmlns:a16="http://schemas.microsoft.com/office/drawing/2014/main" id="{89CC151A-AEB1-DCF4-CB15-C260FBDE5ACD}"/>
                </a:ext>
              </a:extLst>
            </p:cNvPr>
            <p:cNvSpPr/>
            <p:nvPr/>
          </p:nvSpPr>
          <p:spPr>
            <a:xfrm>
              <a:off x="6042650" y="4899325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46"/>
                  </a:moveTo>
                  <a:cubicBezTo>
                    <a:pt x="227" y="81"/>
                    <a:pt x="49" y="0"/>
                    <a:pt x="0" y="114"/>
                  </a:cubicBezTo>
                  <a:cubicBezTo>
                    <a:pt x="65" y="178"/>
                    <a:pt x="97" y="114"/>
                    <a:pt x="65" y="243"/>
                  </a:cubicBezTo>
                  <a:cubicBezTo>
                    <a:pt x="97" y="162"/>
                    <a:pt x="211" y="162"/>
                    <a:pt x="30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>
              <a:extLst>
                <a:ext uri="{FF2B5EF4-FFF2-40B4-BE49-F238E27FC236}">
                  <a16:creationId xmlns:a16="http://schemas.microsoft.com/office/drawing/2014/main" id="{0BB8795A-74C6-5501-3A93-E9379FB6A7FA}"/>
                </a:ext>
              </a:extLst>
            </p:cNvPr>
            <p:cNvSpPr/>
            <p:nvPr/>
          </p:nvSpPr>
          <p:spPr>
            <a:xfrm>
              <a:off x="6055600" y="509317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8" y="130"/>
                  </a:moveTo>
                  <a:cubicBezTo>
                    <a:pt x="130" y="130"/>
                    <a:pt x="114" y="66"/>
                    <a:pt x="114" y="33"/>
                  </a:cubicBezTo>
                  <a:cubicBezTo>
                    <a:pt x="33" y="1"/>
                    <a:pt x="49" y="98"/>
                    <a:pt x="0" y="114"/>
                  </a:cubicBezTo>
                  <a:cubicBezTo>
                    <a:pt x="17" y="244"/>
                    <a:pt x="98" y="33"/>
                    <a:pt x="9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>
              <a:extLst>
                <a:ext uri="{FF2B5EF4-FFF2-40B4-BE49-F238E27FC236}">
                  <a16:creationId xmlns:a16="http://schemas.microsoft.com/office/drawing/2014/main" id="{A899C452-B57E-E22D-89DF-360E0438787D}"/>
                </a:ext>
              </a:extLst>
            </p:cNvPr>
            <p:cNvSpPr/>
            <p:nvPr/>
          </p:nvSpPr>
          <p:spPr>
            <a:xfrm>
              <a:off x="6021200" y="4901750"/>
              <a:ext cx="12575" cy="7725"/>
            </a:xfrm>
            <a:custGeom>
              <a:avLst/>
              <a:gdLst/>
              <a:ahLst/>
              <a:cxnLst/>
              <a:rect l="l" t="t" r="r" b="b"/>
              <a:pathLst>
                <a:path w="503" h="309" extrusionOk="0">
                  <a:moveTo>
                    <a:pt x="486" y="195"/>
                  </a:moveTo>
                  <a:cubicBezTo>
                    <a:pt x="502" y="0"/>
                    <a:pt x="0" y="81"/>
                    <a:pt x="114" y="308"/>
                  </a:cubicBezTo>
                  <a:cubicBezTo>
                    <a:pt x="146" y="308"/>
                    <a:pt x="130" y="243"/>
                    <a:pt x="130" y="195"/>
                  </a:cubicBezTo>
                  <a:cubicBezTo>
                    <a:pt x="227" y="260"/>
                    <a:pt x="356" y="98"/>
                    <a:pt x="486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>
              <a:extLst>
                <a:ext uri="{FF2B5EF4-FFF2-40B4-BE49-F238E27FC236}">
                  <a16:creationId xmlns:a16="http://schemas.microsoft.com/office/drawing/2014/main" id="{D73FD683-7ACA-1683-3D01-0EE78E7E623F}"/>
                </a:ext>
              </a:extLst>
            </p:cNvPr>
            <p:cNvSpPr/>
            <p:nvPr/>
          </p:nvSpPr>
          <p:spPr>
            <a:xfrm>
              <a:off x="6043850" y="5104100"/>
              <a:ext cx="3275" cy="4900"/>
            </a:xfrm>
            <a:custGeom>
              <a:avLst/>
              <a:gdLst/>
              <a:ahLst/>
              <a:cxnLst/>
              <a:rect l="l" t="t" r="r" b="b"/>
              <a:pathLst>
                <a:path w="131" h="196" extrusionOk="0">
                  <a:moveTo>
                    <a:pt x="130" y="147"/>
                  </a:moveTo>
                  <a:cubicBezTo>
                    <a:pt x="98" y="98"/>
                    <a:pt x="33" y="1"/>
                    <a:pt x="1" y="82"/>
                  </a:cubicBezTo>
                  <a:cubicBezTo>
                    <a:pt x="1" y="114"/>
                    <a:pt x="1" y="147"/>
                    <a:pt x="17" y="195"/>
                  </a:cubicBezTo>
                  <a:cubicBezTo>
                    <a:pt x="66" y="195"/>
                    <a:pt x="114" y="179"/>
                    <a:pt x="13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>
              <a:extLst>
                <a:ext uri="{FF2B5EF4-FFF2-40B4-BE49-F238E27FC236}">
                  <a16:creationId xmlns:a16="http://schemas.microsoft.com/office/drawing/2014/main" id="{7EDA9C30-AA60-BB2F-B54C-B1A0023197BF}"/>
                </a:ext>
              </a:extLst>
            </p:cNvPr>
            <p:cNvSpPr/>
            <p:nvPr/>
          </p:nvSpPr>
          <p:spPr>
            <a:xfrm>
              <a:off x="6032125" y="5093600"/>
              <a:ext cx="7300" cy="2025"/>
            </a:xfrm>
            <a:custGeom>
              <a:avLst/>
              <a:gdLst/>
              <a:ahLst/>
              <a:cxnLst/>
              <a:rect l="l" t="t" r="r" b="b"/>
              <a:pathLst>
                <a:path w="292" h="81" extrusionOk="0">
                  <a:moveTo>
                    <a:pt x="276" y="49"/>
                  </a:moveTo>
                  <a:cubicBezTo>
                    <a:pt x="292" y="0"/>
                    <a:pt x="81" y="0"/>
                    <a:pt x="0" y="16"/>
                  </a:cubicBezTo>
                  <a:cubicBezTo>
                    <a:pt x="49" y="81"/>
                    <a:pt x="162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>
              <a:extLst>
                <a:ext uri="{FF2B5EF4-FFF2-40B4-BE49-F238E27FC236}">
                  <a16:creationId xmlns:a16="http://schemas.microsoft.com/office/drawing/2014/main" id="{6549BA08-781E-E00C-79E6-A53CA5D855AF}"/>
                </a:ext>
              </a:extLst>
            </p:cNvPr>
            <p:cNvSpPr/>
            <p:nvPr/>
          </p:nvSpPr>
          <p:spPr>
            <a:xfrm>
              <a:off x="6049925" y="5282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46" y="0"/>
                  </a:moveTo>
                  <a:cubicBezTo>
                    <a:pt x="66" y="0"/>
                    <a:pt x="66" y="97"/>
                    <a:pt x="1" y="130"/>
                  </a:cubicBezTo>
                  <a:cubicBezTo>
                    <a:pt x="33" y="194"/>
                    <a:pt x="163" y="97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>
              <a:extLst>
                <a:ext uri="{FF2B5EF4-FFF2-40B4-BE49-F238E27FC236}">
                  <a16:creationId xmlns:a16="http://schemas.microsoft.com/office/drawing/2014/main" id="{896E5833-7EE8-3C15-3AB5-96C14A23DC66}"/>
                </a:ext>
              </a:extLst>
            </p:cNvPr>
            <p:cNvSpPr/>
            <p:nvPr/>
          </p:nvSpPr>
          <p:spPr>
            <a:xfrm>
              <a:off x="6023625" y="5104100"/>
              <a:ext cx="4875" cy="4500"/>
            </a:xfrm>
            <a:custGeom>
              <a:avLst/>
              <a:gdLst/>
              <a:ahLst/>
              <a:cxnLst/>
              <a:rect l="l" t="t" r="r" b="b"/>
              <a:pathLst>
                <a:path w="195" h="180" extrusionOk="0">
                  <a:moveTo>
                    <a:pt x="195" y="179"/>
                  </a:moveTo>
                  <a:cubicBezTo>
                    <a:pt x="146" y="98"/>
                    <a:pt x="114" y="1"/>
                    <a:pt x="0" y="17"/>
                  </a:cubicBezTo>
                  <a:cubicBezTo>
                    <a:pt x="65" y="82"/>
                    <a:pt x="114" y="179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9">
              <a:extLst>
                <a:ext uri="{FF2B5EF4-FFF2-40B4-BE49-F238E27FC236}">
                  <a16:creationId xmlns:a16="http://schemas.microsoft.com/office/drawing/2014/main" id="{89022887-9776-76AD-1A2A-18ACFECD205F}"/>
                </a:ext>
              </a:extLst>
            </p:cNvPr>
            <p:cNvSpPr/>
            <p:nvPr/>
          </p:nvSpPr>
          <p:spPr>
            <a:xfrm>
              <a:off x="5994475" y="4900950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81"/>
                  </a:moveTo>
                  <a:cubicBezTo>
                    <a:pt x="147" y="0"/>
                    <a:pt x="49" y="81"/>
                    <a:pt x="1" y="65"/>
                  </a:cubicBezTo>
                  <a:cubicBezTo>
                    <a:pt x="33" y="146"/>
                    <a:pt x="98" y="130"/>
                    <a:pt x="16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9">
              <a:extLst>
                <a:ext uri="{FF2B5EF4-FFF2-40B4-BE49-F238E27FC236}">
                  <a16:creationId xmlns:a16="http://schemas.microsoft.com/office/drawing/2014/main" id="{FDA7E9A4-5F5E-0BED-A0F5-E4BD830D8074}"/>
                </a:ext>
              </a:extLst>
            </p:cNvPr>
            <p:cNvSpPr/>
            <p:nvPr/>
          </p:nvSpPr>
          <p:spPr>
            <a:xfrm>
              <a:off x="6015125" y="51008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98"/>
                  </a:moveTo>
                  <a:cubicBezTo>
                    <a:pt x="146" y="17"/>
                    <a:pt x="65" y="65"/>
                    <a:pt x="49" y="0"/>
                  </a:cubicBezTo>
                  <a:cubicBezTo>
                    <a:pt x="33" y="0"/>
                    <a:pt x="33" y="17"/>
                    <a:pt x="33" y="33"/>
                  </a:cubicBezTo>
                  <a:cubicBezTo>
                    <a:pt x="33" y="49"/>
                    <a:pt x="33" y="65"/>
                    <a:pt x="1" y="65"/>
                  </a:cubicBezTo>
                  <a:cubicBezTo>
                    <a:pt x="33" y="146"/>
                    <a:pt x="114" y="146"/>
                    <a:pt x="16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>
              <a:extLst>
                <a:ext uri="{FF2B5EF4-FFF2-40B4-BE49-F238E27FC236}">
                  <a16:creationId xmlns:a16="http://schemas.microsoft.com/office/drawing/2014/main" id="{9C972A2A-2F90-60E0-866C-A7E835AD8655}"/>
                </a:ext>
              </a:extLst>
            </p:cNvPr>
            <p:cNvSpPr/>
            <p:nvPr/>
          </p:nvSpPr>
          <p:spPr>
            <a:xfrm>
              <a:off x="6015125" y="5285025"/>
              <a:ext cx="13375" cy="3250"/>
            </a:xfrm>
            <a:custGeom>
              <a:avLst/>
              <a:gdLst/>
              <a:ahLst/>
              <a:cxnLst/>
              <a:rect l="l" t="t" r="r" b="b"/>
              <a:pathLst>
                <a:path w="535" h="130" extrusionOk="0">
                  <a:moveTo>
                    <a:pt x="535" y="98"/>
                  </a:moveTo>
                  <a:lnTo>
                    <a:pt x="519" y="0"/>
                  </a:lnTo>
                  <a:cubicBezTo>
                    <a:pt x="454" y="49"/>
                    <a:pt x="1" y="33"/>
                    <a:pt x="340" y="49"/>
                  </a:cubicBezTo>
                  <a:cubicBezTo>
                    <a:pt x="405" y="65"/>
                    <a:pt x="438" y="130"/>
                    <a:pt x="53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>
              <a:extLst>
                <a:ext uri="{FF2B5EF4-FFF2-40B4-BE49-F238E27FC236}">
                  <a16:creationId xmlns:a16="http://schemas.microsoft.com/office/drawing/2014/main" id="{5D16D419-36B6-B129-C789-3B29D3D6CD62}"/>
                </a:ext>
              </a:extLst>
            </p:cNvPr>
            <p:cNvSpPr/>
            <p:nvPr/>
          </p:nvSpPr>
          <p:spPr>
            <a:xfrm>
              <a:off x="6024425" y="53174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95" y="98"/>
                  </a:moveTo>
                  <a:cubicBezTo>
                    <a:pt x="147" y="1"/>
                    <a:pt x="49" y="33"/>
                    <a:pt x="1" y="81"/>
                  </a:cubicBezTo>
                  <a:cubicBezTo>
                    <a:pt x="17" y="146"/>
                    <a:pt x="130" y="81"/>
                    <a:pt x="19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>
              <a:extLst>
                <a:ext uri="{FF2B5EF4-FFF2-40B4-BE49-F238E27FC236}">
                  <a16:creationId xmlns:a16="http://schemas.microsoft.com/office/drawing/2014/main" id="{A04F67D7-D392-95CD-1B94-8B87C53AFAD8}"/>
                </a:ext>
              </a:extLst>
            </p:cNvPr>
            <p:cNvSpPr/>
            <p:nvPr/>
          </p:nvSpPr>
          <p:spPr>
            <a:xfrm>
              <a:off x="5985175" y="50988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292" y="130"/>
                  </a:moveTo>
                  <a:cubicBezTo>
                    <a:pt x="276" y="1"/>
                    <a:pt x="33" y="98"/>
                    <a:pt x="1" y="130"/>
                  </a:cubicBezTo>
                  <a:cubicBezTo>
                    <a:pt x="33" y="179"/>
                    <a:pt x="211" y="65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>
              <a:extLst>
                <a:ext uri="{FF2B5EF4-FFF2-40B4-BE49-F238E27FC236}">
                  <a16:creationId xmlns:a16="http://schemas.microsoft.com/office/drawing/2014/main" id="{6A625E03-6A5B-4959-8798-1D101E4896C5}"/>
                </a:ext>
              </a:extLst>
            </p:cNvPr>
            <p:cNvSpPr/>
            <p:nvPr/>
          </p:nvSpPr>
          <p:spPr>
            <a:xfrm>
              <a:off x="6010675" y="5318625"/>
              <a:ext cx="3675" cy="6075"/>
            </a:xfrm>
            <a:custGeom>
              <a:avLst/>
              <a:gdLst/>
              <a:ahLst/>
              <a:cxnLst/>
              <a:rect l="l" t="t" r="r" b="b"/>
              <a:pathLst>
                <a:path w="147" h="243" extrusionOk="0">
                  <a:moveTo>
                    <a:pt x="146" y="146"/>
                  </a:moveTo>
                  <a:cubicBezTo>
                    <a:pt x="81" y="130"/>
                    <a:pt x="17" y="0"/>
                    <a:pt x="0" y="113"/>
                  </a:cubicBezTo>
                  <a:cubicBezTo>
                    <a:pt x="65" y="194"/>
                    <a:pt x="114" y="243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>
              <a:extLst>
                <a:ext uri="{FF2B5EF4-FFF2-40B4-BE49-F238E27FC236}">
                  <a16:creationId xmlns:a16="http://schemas.microsoft.com/office/drawing/2014/main" id="{BE7BA0CF-0E53-ED9F-2D8B-E651789D4BDA}"/>
                </a:ext>
              </a:extLst>
            </p:cNvPr>
            <p:cNvSpPr/>
            <p:nvPr/>
          </p:nvSpPr>
          <p:spPr>
            <a:xfrm>
              <a:off x="6007025" y="5323475"/>
              <a:ext cx="2875" cy="4075"/>
            </a:xfrm>
            <a:custGeom>
              <a:avLst/>
              <a:gdLst/>
              <a:ahLst/>
              <a:cxnLst/>
              <a:rect l="l" t="t" r="r" b="b"/>
              <a:pathLst>
                <a:path w="115" h="163" extrusionOk="0">
                  <a:moveTo>
                    <a:pt x="114" y="114"/>
                  </a:moveTo>
                  <a:lnTo>
                    <a:pt x="114" y="0"/>
                  </a:lnTo>
                  <a:cubicBezTo>
                    <a:pt x="82" y="49"/>
                    <a:pt x="1" y="49"/>
                    <a:pt x="33" y="162"/>
                  </a:cubicBezTo>
                  <a:cubicBezTo>
                    <a:pt x="65" y="162"/>
                    <a:pt x="65" y="114"/>
                    <a:pt x="114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>
              <a:extLst>
                <a:ext uri="{FF2B5EF4-FFF2-40B4-BE49-F238E27FC236}">
                  <a16:creationId xmlns:a16="http://schemas.microsoft.com/office/drawing/2014/main" id="{0945FA9C-D487-1DA1-FF79-EEA5ED8A5133}"/>
                </a:ext>
              </a:extLst>
            </p:cNvPr>
            <p:cNvSpPr/>
            <p:nvPr/>
          </p:nvSpPr>
          <p:spPr>
            <a:xfrm>
              <a:off x="5949550" y="49009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3" y="113"/>
                  </a:moveTo>
                  <a:cubicBezTo>
                    <a:pt x="130" y="49"/>
                    <a:pt x="82" y="0"/>
                    <a:pt x="1" y="16"/>
                  </a:cubicBezTo>
                  <a:cubicBezTo>
                    <a:pt x="17" y="113"/>
                    <a:pt x="98" y="97"/>
                    <a:pt x="16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>
              <a:extLst>
                <a:ext uri="{FF2B5EF4-FFF2-40B4-BE49-F238E27FC236}">
                  <a16:creationId xmlns:a16="http://schemas.microsoft.com/office/drawing/2014/main" id="{B414681B-F20B-4A7B-E8B5-BD8F60D12B68}"/>
                </a:ext>
              </a:extLst>
            </p:cNvPr>
            <p:cNvSpPr/>
            <p:nvPr/>
          </p:nvSpPr>
          <p:spPr>
            <a:xfrm>
              <a:off x="5990850" y="5285825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46" y="130"/>
                  </a:moveTo>
                  <a:cubicBezTo>
                    <a:pt x="227" y="33"/>
                    <a:pt x="49" y="82"/>
                    <a:pt x="49" y="1"/>
                  </a:cubicBezTo>
                  <a:cubicBezTo>
                    <a:pt x="16" y="1"/>
                    <a:pt x="0" y="66"/>
                    <a:pt x="16" y="147"/>
                  </a:cubicBezTo>
                  <a:cubicBezTo>
                    <a:pt x="81" y="179"/>
                    <a:pt x="113" y="33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>
              <a:extLst>
                <a:ext uri="{FF2B5EF4-FFF2-40B4-BE49-F238E27FC236}">
                  <a16:creationId xmlns:a16="http://schemas.microsoft.com/office/drawing/2014/main" id="{0A007E65-5D0B-42C8-7133-F3BA5092C1C6}"/>
                </a:ext>
              </a:extLst>
            </p:cNvPr>
            <p:cNvSpPr/>
            <p:nvPr/>
          </p:nvSpPr>
          <p:spPr>
            <a:xfrm>
              <a:off x="5992050" y="5318625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63" y="146"/>
                  </a:moveTo>
                  <a:cubicBezTo>
                    <a:pt x="146" y="0"/>
                    <a:pt x="82" y="162"/>
                    <a:pt x="1" y="81"/>
                  </a:cubicBezTo>
                  <a:lnTo>
                    <a:pt x="17" y="194"/>
                  </a:lnTo>
                  <a:cubicBezTo>
                    <a:pt x="98" y="211"/>
                    <a:pt x="82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>
              <a:extLst>
                <a:ext uri="{FF2B5EF4-FFF2-40B4-BE49-F238E27FC236}">
                  <a16:creationId xmlns:a16="http://schemas.microsoft.com/office/drawing/2014/main" id="{9F265A8E-BA0B-B62C-79D9-300F2650890C}"/>
                </a:ext>
              </a:extLst>
            </p:cNvPr>
            <p:cNvSpPr/>
            <p:nvPr/>
          </p:nvSpPr>
          <p:spPr>
            <a:xfrm>
              <a:off x="5985575" y="5309300"/>
              <a:ext cx="8125" cy="4900"/>
            </a:xfrm>
            <a:custGeom>
              <a:avLst/>
              <a:gdLst/>
              <a:ahLst/>
              <a:cxnLst/>
              <a:rect l="l" t="t" r="r" b="b"/>
              <a:pathLst>
                <a:path w="325" h="196" extrusionOk="0">
                  <a:moveTo>
                    <a:pt x="260" y="130"/>
                  </a:moveTo>
                  <a:cubicBezTo>
                    <a:pt x="324" y="49"/>
                    <a:pt x="82" y="179"/>
                    <a:pt x="114" y="1"/>
                  </a:cubicBezTo>
                  <a:cubicBezTo>
                    <a:pt x="1" y="82"/>
                    <a:pt x="146" y="195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>
              <a:extLst>
                <a:ext uri="{FF2B5EF4-FFF2-40B4-BE49-F238E27FC236}">
                  <a16:creationId xmlns:a16="http://schemas.microsoft.com/office/drawing/2014/main" id="{F502A97A-23B5-99A1-D2FE-97CF69E24B56}"/>
                </a:ext>
              </a:extLst>
            </p:cNvPr>
            <p:cNvSpPr/>
            <p:nvPr/>
          </p:nvSpPr>
          <p:spPr>
            <a:xfrm>
              <a:off x="5982750" y="53246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114"/>
                  </a:moveTo>
                  <a:cubicBezTo>
                    <a:pt x="162" y="82"/>
                    <a:pt x="130" y="98"/>
                    <a:pt x="114" y="82"/>
                  </a:cubicBezTo>
                  <a:cubicBezTo>
                    <a:pt x="81" y="82"/>
                    <a:pt x="81" y="50"/>
                    <a:pt x="114" y="50"/>
                  </a:cubicBezTo>
                  <a:cubicBezTo>
                    <a:pt x="98" y="1"/>
                    <a:pt x="33" y="33"/>
                    <a:pt x="0" y="33"/>
                  </a:cubicBezTo>
                  <a:cubicBezTo>
                    <a:pt x="0" y="147"/>
                    <a:pt x="81" y="130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>
              <a:extLst>
                <a:ext uri="{FF2B5EF4-FFF2-40B4-BE49-F238E27FC236}">
                  <a16:creationId xmlns:a16="http://schemas.microsoft.com/office/drawing/2014/main" id="{98E4F07B-83C3-5EB7-9A5A-CF1E849EDF65}"/>
                </a:ext>
              </a:extLst>
            </p:cNvPr>
            <p:cNvSpPr/>
            <p:nvPr/>
          </p:nvSpPr>
          <p:spPr>
            <a:xfrm>
              <a:off x="5971825" y="5309700"/>
              <a:ext cx="4475" cy="4500"/>
            </a:xfrm>
            <a:custGeom>
              <a:avLst/>
              <a:gdLst/>
              <a:ahLst/>
              <a:cxnLst/>
              <a:rect l="l" t="t" r="r" b="b"/>
              <a:pathLst>
                <a:path w="179" h="180" extrusionOk="0">
                  <a:moveTo>
                    <a:pt x="178" y="147"/>
                  </a:moveTo>
                  <a:cubicBezTo>
                    <a:pt x="178" y="98"/>
                    <a:pt x="178" y="50"/>
                    <a:pt x="162" y="1"/>
                  </a:cubicBezTo>
                  <a:cubicBezTo>
                    <a:pt x="146" y="50"/>
                    <a:pt x="65" y="50"/>
                    <a:pt x="0" y="50"/>
                  </a:cubicBezTo>
                  <a:cubicBezTo>
                    <a:pt x="16" y="179"/>
                    <a:pt x="114" y="114"/>
                    <a:pt x="178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9">
              <a:extLst>
                <a:ext uri="{FF2B5EF4-FFF2-40B4-BE49-F238E27FC236}">
                  <a16:creationId xmlns:a16="http://schemas.microsoft.com/office/drawing/2014/main" id="{D4713BE8-322A-5AF1-3C0B-B4892564C1A2}"/>
                </a:ext>
              </a:extLst>
            </p:cNvPr>
            <p:cNvSpPr/>
            <p:nvPr/>
          </p:nvSpPr>
          <p:spPr>
            <a:xfrm>
              <a:off x="5956450" y="53315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59" y="113"/>
                  </a:moveTo>
                  <a:cubicBezTo>
                    <a:pt x="178" y="65"/>
                    <a:pt x="81" y="33"/>
                    <a:pt x="0" y="0"/>
                  </a:cubicBezTo>
                  <a:cubicBezTo>
                    <a:pt x="32" y="97"/>
                    <a:pt x="162" y="162"/>
                    <a:pt x="25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9">
              <a:extLst>
                <a:ext uri="{FF2B5EF4-FFF2-40B4-BE49-F238E27FC236}">
                  <a16:creationId xmlns:a16="http://schemas.microsoft.com/office/drawing/2014/main" id="{3444C950-C3AC-E0FE-E0CC-5045E71CBE3B}"/>
                </a:ext>
              </a:extLst>
            </p:cNvPr>
            <p:cNvSpPr/>
            <p:nvPr/>
          </p:nvSpPr>
          <p:spPr>
            <a:xfrm>
              <a:off x="5907075" y="4901750"/>
              <a:ext cx="8100" cy="6500"/>
            </a:xfrm>
            <a:custGeom>
              <a:avLst/>
              <a:gdLst/>
              <a:ahLst/>
              <a:cxnLst/>
              <a:rect l="l" t="t" r="r" b="b"/>
              <a:pathLst>
                <a:path w="324" h="260" extrusionOk="0">
                  <a:moveTo>
                    <a:pt x="324" y="130"/>
                  </a:moveTo>
                  <a:cubicBezTo>
                    <a:pt x="275" y="0"/>
                    <a:pt x="130" y="162"/>
                    <a:pt x="0" y="162"/>
                  </a:cubicBezTo>
                  <a:cubicBezTo>
                    <a:pt x="0" y="260"/>
                    <a:pt x="130" y="114"/>
                    <a:pt x="113" y="260"/>
                  </a:cubicBezTo>
                  <a:cubicBezTo>
                    <a:pt x="162" y="114"/>
                    <a:pt x="211" y="179"/>
                    <a:pt x="32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>
              <a:extLst>
                <a:ext uri="{FF2B5EF4-FFF2-40B4-BE49-F238E27FC236}">
                  <a16:creationId xmlns:a16="http://schemas.microsoft.com/office/drawing/2014/main" id="{623C0710-5D83-E0C9-EE2E-0B518FF49897}"/>
                </a:ext>
              </a:extLst>
            </p:cNvPr>
            <p:cNvSpPr/>
            <p:nvPr/>
          </p:nvSpPr>
          <p:spPr>
            <a:xfrm>
              <a:off x="5895325" y="5334400"/>
              <a:ext cx="5300" cy="6100"/>
            </a:xfrm>
            <a:custGeom>
              <a:avLst/>
              <a:gdLst/>
              <a:ahLst/>
              <a:cxnLst/>
              <a:rect l="l" t="t" r="r" b="b"/>
              <a:pathLst>
                <a:path w="212" h="244" extrusionOk="0">
                  <a:moveTo>
                    <a:pt x="211" y="211"/>
                  </a:moveTo>
                  <a:cubicBezTo>
                    <a:pt x="211" y="162"/>
                    <a:pt x="211" y="114"/>
                    <a:pt x="195" y="65"/>
                  </a:cubicBezTo>
                  <a:cubicBezTo>
                    <a:pt x="211" y="162"/>
                    <a:pt x="65" y="243"/>
                    <a:pt x="114" y="114"/>
                  </a:cubicBezTo>
                  <a:cubicBezTo>
                    <a:pt x="65" y="0"/>
                    <a:pt x="65" y="195"/>
                    <a:pt x="1" y="162"/>
                  </a:cubicBezTo>
                  <a:cubicBezTo>
                    <a:pt x="49" y="211"/>
                    <a:pt x="130" y="243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>
              <a:extLst>
                <a:ext uri="{FF2B5EF4-FFF2-40B4-BE49-F238E27FC236}">
                  <a16:creationId xmlns:a16="http://schemas.microsoft.com/office/drawing/2014/main" id="{79841CD5-1BA1-6BA9-ADD5-AD618A6264BF}"/>
                </a:ext>
              </a:extLst>
            </p:cNvPr>
            <p:cNvSpPr/>
            <p:nvPr/>
          </p:nvSpPr>
          <p:spPr>
            <a:xfrm>
              <a:off x="5862550" y="5341275"/>
              <a:ext cx="4475" cy="3275"/>
            </a:xfrm>
            <a:custGeom>
              <a:avLst/>
              <a:gdLst/>
              <a:ahLst/>
              <a:cxnLst/>
              <a:rect l="l" t="t" r="r" b="b"/>
              <a:pathLst>
                <a:path w="179" h="131" extrusionOk="0">
                  <a:moveTo>
                    <a:pt x="178" y="82"/>
                  </a:moveTo>
                  <a:cubicBezTo>
                    <a:pt x="146" y="1"/>
                    <a:pt x="65" y="1"/>
                    <a:pt x="0" y="17"/>
                  </a:cubicBezTo>
                  <a:cubicBezTo>
                    <a:pt x="65" y="65"/>
                    <a:pt x="97" y="130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>
              <a:extLst>
                <a:ext uri="{FF2B5EF4-FFF2-40B4-BE49-F238E27FC236}">
                  <a16:creationId xmlns:a16="http://schemas.microsoft.com/office/drawing/2014/main" id="{74C209C5-6124-8F4B-C0D1-4E303A8C766D}"/>
                </a:ext>
              </a:extLst>
            </p:cNvPr>
            <p:cNvSpPr/>
            <p:nvPr/>
          </p:nvSpPr>
          <p:spPr>
            <a:xfrm>
              <a:off x="5807100" y="48758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195" y="243"/>
                  </a:moveTo>
                  <a:cubicBezTo>
                    <a:pt x="178" y="178"/>
                    <a:pt x="81" y="243"/>
                    <a:pt x="65" y="195"/>
                  </a:cubicBezTo>
                  <a:cubicBezTo>
                    <a:pt x="81" y="162"/>
                    <a:pt x="98" y="130"/>
                    <a:pt x="130" y="114"/>
                  </a:cubicBezTo>
                  <a:cubicBezTo>
                    <a:pt x="65" y="0"/>
                    <a:pt x="0" y="146"/>
                    <a:pt x="49" y="259"/>
                  </a:cubicBezTo>
                  <a:cubicBezTo>
                    <a:pt x="130" y="227"/>
                    <a:pt x="162" y="324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>
              <a:extLst>
                <a:ext uri="{FF2B5EF4-FFF2-40B4-BE49-F238E27FC236}">
                  <a16:creationId xmlns:a16="http://schemas.microsoft.com/office/drawing/2014/main" id="{188C23BA-66D8-0614-1104-87C67CDD5A25}"/>
                </a:ext>
              </a:extLst>
            </p:cNvPr>
            <p:cNvSpPr/>
            <p:nvPr/>
          </p:nvSpPr>
          <p:spPr>
            <a:xfrm>
              <a:off x="5849600" y="5320225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47"/>
                  </a:moveTo>
                  <a:cubicBezTo>
                    <a:pt x="130" y="114"/>
                    <a:pt x="114" y="82"/>
                    <a:pt x="162" y="66"/>
                  </a:cubicBezTo>
                  <a:cubicBezTo>
                    <a:pt x="97" y="1"/>
                    <a:pt x="114" y="147"/>
                    <a:pt x="0" y="82"/>
                  </a:cubicBezTo>
                  <a:cubicBezTo>
                    <a:pt x="16" y="179"/>
                    <a:pt x="81" y="147"/>
                    <a:pt x="162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>
              <a:extLst>
                <a:ext uri="{FF2B5EF4-FFF2-40B4-BE49-F238E27FC236}">
                  <a16:creationId xmlns:a16="http://schemas.microsoft.com/office/drawing/2014/main" id="{D6B49621-5931-AE00-AD5E-4E5FD6E49FDB}"/>
                </a:ext>
              </a:extLst>
            </p:cNvPr>
            <p:cNvSpPr/>
            <p:nvPr/>
          </p:nvSpPr>
          <p:spPr>
            <a:xfrm>
              <a:off x="5846350" y="53319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60" y="65"/>
                  </a:moveTo>
                  <a:cubicBezTo>
                    <a:pt x="211" y="0"/>
                    <a:pt x="33" y="49"/>
                    <a:pt x="1" y="97"/>
                  </a:cubicBezTo>
                  <a:cubicBezTo>
                    <a:pt x="49" y="162"/>
                    <a:pt x="227" y="114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>
              <a:extLst>
                <a:ext uri="{FF2B5EF4-FFF2-40B4-BE49-F238E27FC236}">
                  <a16:creationId xmlns:a16="http://schemas.microsoft.com/office/drawing/2014/main" id="{C84840BF-F1E0-AB3E-6712-77EC5C0713B8}"/>
                </a:ext>
              </a:extLst>
            </p:cNvPr>
            <p:cNvSpPr/>
            <p:nvPr/>
          </p:nvSpPr>
          <p:spPr>
            <a:xfrm>
              <a:off x="5841900" y="5321850"/>
              <a:ext cx="6900" cy="3275"/>
            </a:xfrm>
            <a:custGeom>
              <a:avLst/>
              <a:gdLst/>
              <a:ahLst/>
              <a:cxnLst/>
              <a:rect l="l" t="t" r="r" b="b"/>
              <a:pathLst>
                <a:path w="276" h="131" extrusionOk="0">
                  <a:moveTo>
                    <a:pt x="276" y="33"/>
                  </a:moveTo>
                  <a:cubicBezTo>
                    <a:pt x="195" y="1"/>
                    <a:pt x="114" y="33"/>
                    <a:pt x="1" y="49"/>
                  </a:cubicBezTo>
                  <a:cubicBezTo>
                    <a:pt x="65" y="130"/>
                    <a:pt x="211" y="33"/>
                    <a:pt x="260" y="98"/>
                  </a:cubicBezTo>
                  <a:cubicBezTo>
                    <a:pt x="260" y="65"/>
                    <a:pt x="260" y="33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>
              <a:extLst>
                <a:ext uri="{FF2B5EF4-FFF2-40B4-BE49-F238E27FC236}">
                  <a16:creationId xmlns:a16="http://schemas.microsoft.com/office/drawing/2014/main" id="{067C6CA1-B93E-4EEB-2B21-69A5B1DD8CDB}"/>
                </a:ext>
              </a:extLst>
            </p:cNvPr>
            <p:cNvSpPr/>
            <p:nvPr/>
          </p:nvSpPr>
          <p:spPr>
            <a:xfrm>
              <a:off x="5816400" y="535787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227" y="98"/>
                  </a:moveTo>
                  <a:cubicBezTo>
                    <a:pt x="163" y="0"/>
                    <a:pt x="82" y="162"/>
                    <a:pt x="1" y="81"/>
                  </a:cubicBezTo>
                  <a:cubicBezTo>
                    <a:pt x="33" y="276"/>
                    <a:pt x="146" y="98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>
              <a:extLst>
                <a:ext uri="{FF2B5EF4-FFF2-40B4-BE49-F238E27FC236}">
                  <a16:creationId xmlns:a16="http://schemas.microsoft.com/office/drawing/2014/main" id="{D84B7B17-1599-2017-B028-EDED61B40DED}"/>
                </a:ext>
              </a:extLst>
            </p:cNvPr>
            <p:cNvSpPr/>
            <p:nvPr/>
          </p:nvSpPr>
          <p:spPr>
            <a:xfrm>
              <a:off x="5818025" y="534815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30" y="130"/>
                  </a:moveTo>
                  <a:cubicBezTo>
                    <a:pt x="146" y="17"/>
                    <a:pt x="49" y="114"/>
                    <a:pt x="65" y="1"/>
                  </a:cubicBezTo>
                  <a:cubicBezTo>
                    <a:pt x="0" y="1"/>
                    <a:pt x="49" y="98"/>
                    <a:pt x="0" y="114"/>
                  </a:cubicBezTo>
                  <a:cubicBezTo>
                    <a:pt x="33" y="228"/>
                    <a:pt x="49" y="114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39">
              <a:extLst>
                <a:ext uri="{FF2B5EF4-FFF2-40B4-BE49-F238E27FC236}">
                  <a16:creationId xmlns:a16="http://schemas.microsoft.com/office/drawing/2014/main" id="{2CFCBA55-F9CA-A5F4-AA71-13A76E82C096}"/>
                </a:ext>
              </a:extLst>
            </p:cNvPr>
            <p:cNvSpPr/>
            <p:nvPr/>
          </p:nvSpPr>
          <p:spPr>
            <a:xfrm>
              <a:off x="5817225" y="5365575"/>
              <a:ext cx="4050" cy="4475"/>
            </a:xfrm>
            <a:custGeom>
              <a:avLst/>
              <a:gdLst/>
              <a:ahLst/>
              <a:cxnLst/>
              <a:rect l="l" t="t" r="r" b="b"/>
              <a:pathLst>
                <a:path w="162" h="179" extrusionOk="0">
                  <a:moveTo>
                    <a:pt x="146" y="0"/>
                  </a:moveTo>
                  <a:cubicBezTo>
                    <a:pt x="113" y="65"/>
                    <a:pt x="32" y="32"/>
                    <a:pt x="0" y="97"/>
                  </a:cubicBezTo>
                  <a:cubicBezTo>
                    <a:pt x="65" y="178"/>
                    <a:pt x="162" y="162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39">
              <a:extLst>
                <a:ext uri="{FF2B5EF4-FFF2-40B4-BE49-F238E27FC236}">
                  <a16:creationId xmlns:a16="http://schemas.microsoft.com/office/drawing/2014/main" id="{B83230E5-61F3-A87E-D82E-4CF5B99B9E54}"/>
                </a:ext>
              </a:extLst>
            </p:cNvPr>
            <p:cNvSpPr/>
            <p:nvPr/>
          </p:nvSpPr>
          <p:spPr>
            <a:xfrm>
              <a:off x="5800625" y="5349775"/>
              <a:ext cx="9325" cy="5700"/>
            </a:xfrm>
            <a:custGeom>
              <a:avLst/>
              <a:gdLst/>
              <a:ahLst/>
              <a:cxnLst/>
              <a:rect l="l" t="t" r="r" b="b"/>
              <a:pathLst>
                <a:path w="373" h="228" extrusionOk="0">
                  <a:moveTo>
                    <a:pt x="373" y="114"/>
                  </a:moveTo>
                  <a:cubicBezTo>
                    <a:pt x="292" y="17"/>
                    <a:pt x="33" y="1"/>
                    <a:pt x="0" y="114"/>
                  </a:cubicBezTo>
                  <a:cubicBezTo>
                    <a:pt x="17" y="163"/>
                    <a:pt x="65" y="195"/>
                    <a:pt x="130" y="195"/>
                  </a:cubicBezTo>
                  <a:cubicBezTo>
                    <a:pt x="17" y="114"/>
                    <a:pt x="340" y="49"/>
                    <a:pt x="292" y="227"/>
                  </a:cubicBezTo>
                  <a:cubicBezTo>
                    <a:pt x="357" y="227"/>
                    <a:pt x="292" y="82"/>
                    <a:pt x="37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39">
              <a:extLst>
                <a:ext uri="{FF2B5EF4-FFF2-40B4-BE49-F238E27FC236}">
                  <a16:creationId xmlns:a16="http://schemas.microsoft.com/office/drawing/2014/main" id="{FAFD4070-17CB-16CE-EE7F-8581A08CCC5A}"/>
                </a:ext>
              </a:extLst>
            </p:cNvPr>
            <p:cNvSpPr/>
            <p:nvPr/>
          </p:nvSpPr>
          <p:spPr>
            <a:xfrm>
              <a:off x="5784025" y="5346125"/>
              <a:ext cx="2850" cy="5300"/>
            </a:xfrm>
            <a:custGeom>
              <a:avLst/>
              <a:gdLst/>
              <a:ahLst/>
              <a:cxnLst/>
              <a:rect l="l" t="t" r="r" b="b"/>
              <a:pathLst>
                <a:path w="114" h="212" extrusionOk="0">
                  <a:moveTo>
                    <a:pt x="114" y="130"/>
                  </a:moveTo>
                  <a:lnTo>
                    <a:pt x="114" y="17"/>
                  </a:lnTo>
                  <a:cubicBezTo>
                    <a:pt x="17" y="1"/>
                    <a:pt x="82" y="163"/>
                    <a:pt x="1" y="147"/>
                  </a:cubicBezTo>
                  <a:cubicBezTo>
                    <a:pt x="1" y="211"/>
                    <a:pt x="114" y="147"/>
                    <a:pt x="11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39">
              <a:extLst>
                <a:ext uri="{FF2B5EF4-FFF2-40B4-BE49-F238E27FC236}">
                  <a16:creationId xmlns:a16="http://schemas.microsoft.com/office/drawing/2014/main" id="{630F184C-F0EB-E477-CA22-BD0D5717321A}"/>
                </a:ext>
              </a:extLst>
            </p:cNvPr>
            <p:cNvSpPr/>
            <p:nvPr/>
          </p:nvSpPr>
          <p:spPr>
            <a:xfrm>
              <a:off x="5771075" y="535462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227" y="195"/>
                  </a:moveTo>
                  <a:cubicBezTo>
                    <a:pt x="179" y="1"/>
                    <a:pt x="82" y="195"/>
                    <a:pt x="1" y="98"/>
                  </a:cubicBezTo>
                  <a:cubicBezTo>
                    <a:pt x="17" y="228"/>
                    <a:pt x="162" y="130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39">
              <a:extLst>
                <a:ext uri="{FF2B5EF4-FFF2-40B4-BE49-F238E27FC236}">
                  <a16:creationId xmlns:a16="http://schemas.microsoft.com/office/drawing/2014/main" id="{B5E557CE-1FFE-02EC-0C5F-191A25708706}"/>
                </a:ext>
              </a:extLst>
            </p:cNvPr>
            <p:cNvSpPr/>
            <p:nvPr/>
          </p:nvSpPr>
          <p:spPr>
            <a:xfrm>
              <a:off x="5772300" y="5376075"/>
              <a:ext cx="4875" cy="3275"/>
            </a:xfrm>
            <a:custGeom>
              <a:avLst/>
              <a:gdLst/>
              <a:ahLst/>
              <a:cxnLst/>
              <a:rect l="l" t="t" r="r" b="b"/>
              <a:pathLst>
                <a:path w="195" h="131" extrusionOk="0">
                  <a:moveTo>
                    <a:pt x="194" y="114"/>
                  </a:moveTo>
                  <a:cubicBezTo>
                    <a:pt x="194" y="82"/>
                    <a:pt x="194" y="50"/>
                    <a:pt x="178" y="17"/>
                  </a:cubicBezTo>
                  <a:cubicBezTo>
                    <a:pt x="178" y="98"/>
                    <a:pt x="0" y="1"/>
                    <a:pt x="4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39">
              <a:extLst>
                <a:ext uri="{FF2B5EF4-FFF2-40B4-BE49-F238E27FC236}">
                  <a16:creationId xmlns:a16="http://schemas.microsoft.com/office/drawing/2014/main" id="{BAAEAB66-70D1-7A5B-798B-CA91A2754431}"/>
                </a:ext>
              </a:extLst>
            </p:cNvPr>
            <p:cNvSpPr/>
            <p:nvPr/>
          </p:nvSpPr>
          <p:spPr>
            <a:xfrm>
              <a:off x="5682850" y="4897300"/>
              <a:ext cx="6900" cy="3250"/>
            </a:xfrm>
            <a:custGeom>
              <a:avLst/>
              <a:gdLst/>
              <a:ahLst/>
              <a:cxnLst/>
              <a:rect l="l" t="t" r="r" b="b"/>
              <a:pathLst>
                <a:path w="276" h="130" extrusionOk="0">
                  <a:moveTo>
                    <a:pt x="276" y="98"/>
                  </a:moveTo>
                  <a:cubicBezTo>
                    <a:pt x="259" y="0"/>
                    <a:pt x="162" y="33"/>
                    <a:pt x="49" y="0"/>
                  </a:cubicBezTo>
                  <a:cubicBezTo>
                    <a:pt x="65" y="65"/>
                    <a:pt x="33" y="81"/>
                    <a:pt x="0" y="81"/>
                  </a:cubicBezTo>
                  <a:cubicBezTo>
                    <a:pt x="65" y="130"/>
                    <a:pt x="178" y="33"/>
                    <a:pt x="27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39">
              <a:extLst>
                <a:ext uri="{FF2B5EF4-FFF2-40B4-BE49-F238E27FC236}">
                  <a16:creationId xmlns:a16="http://schemas.microsoft.com/office/drawing/2014/main" id="{6EA26D43-86B5-29C3-66DF-4FFC1D63F70D}"/>
                </a:ext>
              </a:extLst>
            </p:cNvPr>
            <p:cNvSpPr/>
            <p:nvPr/>
          </p:nvSpPr>
          <p:spPr>
            <a:xfrm>
              <a:off x="5735450" y="5399975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211" y="65"/>
                  </a:moveTo>
                  <a:cubicBezTo>
                    <a:pt x="163" y="0"/>
                    <a:pt x="50" y="65"/>
                    <a:pt x="1" y="16"/>
                  </a:cubicBezTo>
                  <a:cubicBezTo>
                    <a:pt x="33" y="130"/>
                    <a:pt x="147" y="97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9">
              <a:extLst>
                <a:ext uri="{FF2B5EF4-FFF2-40B4-BE49-F238E27FC236}">
                  <a16:creationId xmlns:a16="http://schemas.microsoft.com/office/drawing/2014/main" id="{9FC2EFFC-3026-D495-719D-BBAC9F9CB3DC}"/>
                </a:ext>
              </a:extLst>
            </p:cNvPr>
            <p:cNvSpPr/>
            <p:nvPr/>
          </p:nvSpPr>
          <p:spPr>
            <a:xfrm>
              <a:off x="5621725" y="4903375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97"/>
                  </a:moveTo>
                  <a:cubicBezTo>
                    <a:pt x="130" y="49"/>
                    <a:pt x="82" y="0"/>
                    <a:pt x="17" y="16"/>
                  </a:cubicBezTo>
                  <a:cubicBezTo>
                    <a:pt x="1" y="146"/>
                    <a:pt x="98" y="114"/>
                    <a:pt x="16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39">
              <a:extLst>
                <a:ext uri="{FF2B5EF4-FFF2-40B4-BE49-F238E27FC236}">
                  <a16:creationId xmlns:a16="http://schemas.microsoft.com/office/drawing/2014/main" id="{A33301A7-8F8D-7784-8E96-45E92A9AFB20}"/>
                </a:ext>
              </a:extLst>
            </p:cNvPr>
            <p:cNvSpPr/>
            <p:nvPr/>
          </p:nvSpPr>
          <p:spPr>
            <a:xfrm>
              <a:off x="5555350" y="4900125"/>
              <a:ext cx="10950" cy="3675"/>
            </a:xfrm>
            <a:custGeom>
              <a:avLst/>
              <a:gdLst/>
              <a:ahLst/>
              <a:cxnLst/>
              <a:rect l="l" t="t" r="r" b="b"/>
              <a:pathLst>
                <a:path w="438" h="147" extrusionOk="0">
                  <a:moveTo>
                    <a:pt x="438" y="146"/>
                  </a:moveTo>
                  <a:cubicBezTo>
                    <a:pt x="422" y="114"/>
                    <a:pt x="357" y="98"/>
                    <a:pt x="406" y="82"/>
                  </a:cubicBezTo>
                  <a:cubicBezTo>
                    <a:pt x="276" y="1"/>
                    <a:pt x="114" y="17"/>
                    <a:pt x="1" y="114"/>
                  </a:cubicBezTo>
                  <a:cubicBezTo>
                    <a:pt x="163" y="146"/>
                    <a:pt x="244" y="130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39">
              <a:extLst>
                <a:ext uri="{FF2B5EF4-FFF2-40B4-BE49-F238E27FC236}">
                  <a16:creationId xmlns:a16="http://schemas.microsoft.com/office/drawing/2014/main" id="{AA5D65DB-050A-4DD9-60E7-21E60E28900E}"/>
                </a:ext>
              </a:extLst>
            </p:cNvPr>
            <p:cNvSpPr/>
            <p:nvPr/>
          </p:nvSpPr>
          <p:spPr>
            <a:xfrm>
              <a:off x="5560625" y="49106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227" y="195"/>
                  </a:moveTo>
                  <a:cubicBezTo>
                    <a:pt x="162" y="98"/>
                    <a:pt x="65" y="82"/>
                    <a:pt x="0" y="1"/>
                  </a:cubicBezTo>
                  <a:cubicBezTo>
                    <a:pt x="49" y="195"/>
                    <a:pt x="114" y="195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9">
              <a:extLst>
                <a:ext uri="{FF2B5EF4-FFF2-40B4-BE49-F238E27FC236}">
                  <a16:creationId xmlns:a16="http://schemas.microsoft.com/office/drawing/2014/main" id="{32E27F81-9F69-5960-4D5F-4C86F1B1931E}"/>
                </a:ext>
              </a:extLst>
            </p:cNvPr>
            <p:cNvSpPr/>
            <p:nvPr/>
          </p:nvSpPr>
          <p:spPr>
            <a:xfrm>
              <a:off x="5551300" y="4904975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179" y="211"/>
                  </a:moveTo>
                  <a:cubicBezTo>
                    <a:pt x="179" y="163"/>
                    <a:pt x="211" y="179"/>
                    <a:pt x="244" y="163"/>
                  </a:cubicBezTo>
                  <a:cubicBezTo>
                    <a:pt x="195" y="66"/>
                    <a:pt x="98" y="98"/>
                    <a:pt x="33" y="1"/>
                  </a:cubicBezTo>
                  <a:cubicBezTo>
                    <a:pt x="1" y="33"/>
                    <a:pt x="33" y="98"/>
                    <a:pt x="66" y="82"/>
                  </a:cubicBezTo>
                  <a:lnTo>
                    <a:pt x="66" y="292"/>
                  </a:lnTo>
                  <a:cubicBezTo>
                    <a:pt x="163" y="309"/>
                    <a:pt x="244" y="325"/>
                    <a:pt x="309" y="373"/>
                  </a:cubicBezTo>
                  <a:cubicBezTo>
                    <a:pt x="341" y="325"/>
                    <a:pt x="357" y="260"/>
                    <a:pt x="341" y="195"/>
                  </a:cubicBezTo>
                  <a:cubicBezTo>
                    <a:pt x="260" y="82"/>
                    <a:pt x="228" y="292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39">
              <a:extLst>
                <a:ext uri="{FF2B5EF4-FFF2-40B4-BE49-F238E27FC236}">
                  <a16:creationId xmlns:a16="http://schemas.microsoft.com/office/drawing/2014/main" id="{C05C98AD-B4A2-FA86-E2B5-70F784064AF7}"/>
                </a:ext>
              </a:extLst>
            </p:cNvPr>
            <p:cNvSpPr/>
            <p:nvPr/>
          </p:nvSpPr>
          <p:spPr>
            <a:xfrm>
              <a:off x="5544425" y="4896075"/>
              <a:ext cx="6900" cy="7325"/>
            </a:xfrm>
            <a:custGeom>
              <a:avLst/>
              <a:gdLst/>
              <a:ahLst/>
              <a:cxnLst/>
              <a:rect l="l" t="t" r="r" b="b"/>
              <a:pathLst>
                <a:path w="276" h="293" extrusionOk="0">
                  <a:moveTo>
                    <a:pt x="276" y="260"/>
                  </a:moveTo>
                  <a:cubicBezTo>
                    <a:pt x="227" y="130"/>
                    <a:pt x="163" y="227"/>
                    <a:pt x="98" y="211"/>
                  </a:cubicBezTo>
                  <a:cubicBezTo>
                    <a:pt x="1" y="163"/>
                    <a:pt x="98" y="1"/>
                    <a:pt x="1" y="211"/>
                  </a:cubicBezTo>
                  <a:cubicBezTo>
                    <a:pt x="114" y="292"/>
                    <a:pt x="163" y="227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39">
              <a:extLst>
                <a:ext uri="{FF2B5EF4-FFF2-40B4-BE49-F238E27FC236}">
                  <a16:creationId xmlns:a16="http://schemas.microsoft.com/office/drawing/2014/main" id="{1129BD3D-398E-76DE-0C41-2F8224032DE8}"/>
                </a:ext>
              </a:extLst>
            </p:cNvPr>
            <p:cNvSpPr/>
            <p:nvPr/>
          </p:nvSpPr>
          <p:spPr>
            <a:xfrm>
              <a:off x="5599475" y="5413725"/>
              <a:ext cx="5275" cy="8125"/>
            </a:xfrm>
            <a:custGeom>
              <a:avLst/>
              <a:gdLst/>
              <a:ahLst/>
              <a:cxnLst/>
              <a:rect l="l" t="t" r="r" b="b"/>
              <a:pathLst>
                <a:path w="211" h="325" extrusionOk="0">
                  <a:moveTo>
                    <a:pt x="211" y="243"/>
                  </a:moveTo>
                  <a:cubicBezTo>
                    <a:pt x="162" y="1"/>
                    <a:pt x="98" y="292"/>
                    <a:pt x="0" y="179"/>
                  </a:cubicBezTo>
                  <a:cubicBezTo>
                    <a:pt x="0" y="324"/>
                    <a:pt x="146" y="211"/>
                    <a:pt x="211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9">
              <a:extLst>
                <a:ext uri="{FF2B5EF4-FFF2-40B4-BE49-F238E27FC236}">
                  <a16:creationId xmlns:a16="http://schemas.microsoft.com/office/drawing/2014/main" id="{E617CCEC-C628-E82A-65C3-17647ECF101B}"/>
                </a:ext>
              </a:extLst>
            </p:cNvPr>
            <p:cNvSpPr/>
            <p:nvPr/>
          </p:nvSpPr>
          <p:spPr>
            <a:xfrm>
              <a:off x="5525400" y="4903375"/>
              <a:ext cx="7325" cy="1625"/>
            </a:xfrm>
            <a:custGeom>
              <a:avLst/>
              <a:gdLst/>
              <a:ahLst/>
              <a:cxnLst/>
              <a:rect l="l" t="t" r="r" b="b"/>
              <a:pathLst>
                <a:path w="293" h="65" extrusionOk="0">
                  <a:moveTo>
                    <a:pt x="276" y="49"/>
                  </a:moveTo>
                  <a:cubicBezTo>
                    <a:pt x="292" y="0"/>
                    <a:pt x="66" y="0"/>
                    <a:pt x="1" y="0"/>
                  </a:cubicBezTo>
                  <a:cubicBezTo>
                    <a:pt x="82" y="49"/>
                    <a:pt x="179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39">
              <a:extLst>
                <a:ext uri="{FF2B5EF4-FFF2-40B4-BE49-F238E27FC236}">
                  <a16:creationId xmlns:a16="http://schemas.microsoft.com/office/drawing/2014/main" id="{514FECD8-EA77-6CCB-16CF-F3CA627313F0}"/>
                </a:ext>
              </a:extLst>
            </p:cNvPr>
            <p:cNvSpPr/>
            <p:nvPr/>
          </p:nvSpPr>
          <p:spPr>
            <a:xfrm>
              <a:off x="5517325" y="4911875"/>
              <a:ext cx="4050" cy="4075"/>
            </a:xfrm>
            <a:custGeom>
              <a:avLst/>
              <a:gdLst/>
              <a:ahLst/>
              <a:cxnLst/>
              <a:rect l="l" t="t" r="r" b="b"/>
              <a:pathLst>
                <a:path w="162" h="163" extrusionOk="0">
                  <a:moveTo>
                    <a:pt x="130" y="0"/>
                  </a:moveTo>
                  <a:cubicBezTo>
                    <a:pt x="81" y="81"/>
                    <a:pt x="65" y="0"/>
                    <a:pt x="0" y="16"/>
                  </a:cubicBezTo>
                  <a:cubicBezTo>
                    <a:pt x="0" y="162"/>
                    <a:pt x="162" y="146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39">
              <a:extLst>
                <a:ext uri="{FF2B5EF4-FFF2-40B4-BE49-F238E27FC236}">
                  <a16:creationId xmlns:a16="http://schemas.microsoft.com/office/drawing/2014/main" id="{2C62EFAE-E7E2-22B9-7B31-AD4B3ED9D8C1}"/>
                </a:ext>
              </a:extLst>
            </p:cNvPr>
            <p:cNvSpPr/>
            <p:nvPr/>
          </p:nvSpPr>
          <p:spPr>
            <a:xfrm>
              <a:off x="5512050" y="4926450"/>
              <a:ext cx="4075" cy="405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63" y="49"/>
                  </a:moveTo>
                  <a:cubicBezTo>
                    <a:pt x="114" y="0"/>
                    <a:pt x="98" y="65"/>
                    <a:pt x="1" y="32"/>
                  </a:cubicBezTo>
                  <a:cubicBezTo>
                    <a:pt x="1" y="162"/>
                    <a:pt x="146" y="81"/>
                    <a:pt x="16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9">
              <a:extLst>
                <a:ext uri="{FF2B5EF4-FFF2-40B4-BE49-F238E27FC236}">
                  <a16:creationId xmlns:a16="http://schemas.microsoft.com/office/drawing/2014/main" id="{F04C8A80-DED4-76B7-8AB0-48238CCB5537}"/>
                </a:ext>
              </a:extLst>
            </p:cNvPr>
            <p:cNvSpPr/>
            <p:nvPr/>
          </p:nvSpPr>
          <p:spPr>
            <a:xfrm>
              <a:off x="5555350" y="54396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195" y="33"/>
                  </a:moveTo>
                  <a:cubicBezTo>
                    <a:pt x="114" y="98"/>
                    <a:pt x="82" y="33"/>
                    <a:pt x="1" y="1"/>
                  </a:cubicBezTo>
                  <a:cubicBezTo>
                    <a:pt x="17" y="114"/>
                    <a:pt x="211" y="227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9">
              <a:extLst>
                <a:ext uri="{FF2B5EF4-FFF2-40B4-BE49-F238E27FC236}">
                  <a16:creationId xmlns:a16="http://schemas.microsoft.com/office/drawing/2014/main" id="{037514CD-9593-D126-E607-E72F05CDC061}"/>
                </a:ext>
              </a:extLst>
            </p:cNvPr>
            <p:cNvSpPr/>
            <p:nvPr/>
          </p:nvSpPr>
          <p:spPr>
            <a:xfrm>
              <a:off x="5506800" y="50187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78"/>
                  </a:moveTo>
                  <a:lnTo>
                    <a:pt x="227" y="81"/>
                  </a:lnTo>
                  <a:cubicBezTo>
                    <a:pt x="162" y="0"/>
                    <a:pt x="81" y="97"/>
                    <a:pt x="0" y="97"/>
                  </a:cubicBezTo>
                  <a:cubicBezTo>
                    <a:pt x="81" y="113"/>
                    <a:pt x="130" y="194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9">
              <a:extLst>
                <a:ext uri="{FF2B5EF4-FFF2-40B4-BE49-F238E27FC236}">
                  <a16:creationId xmlns:a16="http://schemas.microsoft.com/office/drawing/2014/main" id="{22AB8FB5-8286-3FB4-FC72-11D8FCFF0CD8}"/>
                </a:ext>
              </a:extLst>
            </p:cNvPr>
            <p:cNvSpPr/>
            <p:nvPr/>
          </p:nvSpPr>
          <p:spPr>
            <a:xfrm>
              <a:off x="5481700" y="4991600"/>
              <a:ext cx="3250" cy="4475"/>
            </a:xfrm>
            <a:custGeom>
              <a:avLst/>
              <a:gdLst/>
              <a:ahLst/>
              <a:cxnLst/>
              <a:rect l="l" t="t" r="r" b="b"/>
              <a:pathLst>
                <a:path w="130" h="179" extrusionOk="0">
                  <a:moveTo>
                    <a:pt x="130" y="81"/>
                  </a:moveTo>
                  <a:cubicBezTo>
                    <a:pt x="114" y="17"/>
                    <a:pt x="81" y="0"/>
                    <a:pt x="17" y="17"/>
                  </a:cubicBezTo>
                  <a:cubicBezTo>
                    <a:pt x="17" y="65"/>
                    <a:pt x="17" y="81"/>
                    <a:pt x="0" y="98"/>
                  </a:cubicBezTo>
                  <a:cubicBezTo>
                    <a:pt x="17" y="179"/>
                    <a:pt x="114" y="114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39">
              <a:extLst>
                <a:ext uri="{FF2B5EF4-FFF2-40B4-BE49-F238E27FC236}">
                  <a16:creationId xmlns:a16="http://schemas.microsoft.com/office/drawing/2014/main" id="{300BBDF7-62CC-1C33-7644-F6435F057D8B}"/>
                </a:ext>
              </a:extLst>
            </p:cNvPr>
            <p:cNvSpPr/>
            <p:nvPr/>
          </p:nvSpPr>
          <p:spPr>
            <a:xfrm>
              <a:off x="5478050" y="498835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9" y="49"/>
                  </a:moveTo>
                  <a:cubicBezTo>
                    <a:pt x="130" y="1"/>
                    <a:pt x="82" y="66"/>
                    <a:pt x="1" y="33"/>
                  </a:cubicBezTo>
                  <a:cubicBezTo>
                    <a:pt x="1" y="147"/>
                    <a:pt x="82" y="130"/>
                    <a:pt x="163" y="114"/>
                  </a:cubicBezTo>
                  <a:cubicBezTo>
                    <a:pt x="146" y="82"/>
                    <a:pt x="163" y="49"/>
                    <a:pt x="17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9">
              <a:extLst>
                <a:ext uri="{FF2B5EF4-FFF2-40B4-BE49-F238E27FC236}">
                  <a16:creationId xmlns:a16="http://schemas.microsoft.com/office/drawing/2014/main" id="{B3E97106-3A5F-CB6C-2EA7-3E31C3A21589}"/>
                </a:ext>
              </a:extLst>
            </p:cNvPr>
            <p:cNvSpPr/>
            <p:nvPr/>
          </p:nvSpPr>
          <p:spPr>
            <a:xfrm>
              <a:off x="5465100" y="4961250"/>
              <a:ext cx="6900" cy="4475"/>
            </a:xfrm>
            <a:custGeom>
              <a:avLst/>
              <a:gdLst/>
              <a:ahLst/>
              <a:cxnLst/>
              <a:rect l="l" t="t" r="r" b="b"/>
              <a:pathLst>
                <a:path w="276" h="179" extrusionOk="0">
                  <a:moveTo>
                    <a:pt x="276" y="130"/>
                  </a:moveTo>
                  <a:cubicBezTo>
                    <a:pt x="211" y="81"/>
                    <a:pt x="130" y="49"/>
                    <a:pt x="33" y="0"/>
                  </a:cubicBezTo>
                  <a:cubicBezTo>
                    <a:pt x="33" y="33"/>
                    <a:pt x="33" y="65"/>
                    <a:pt x="1" y="81"/>
                  </a:cubicBezTo>
                  <a:cubicBezTo>
                    <a:pt x="1" y="162"/>
                    <a:pt x="114" y="49"/>
                    <a:pt x="82" y="178"/>
                  </a:cubicBezTo>
                  <a:cubicBezTo>
                    <a:pt x="163" y="130"/>
                    <a:pt x="179" y="162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9">
              <a:extLst>
                <a:ext uri="{FF2B5EF4-FFF2-40B4-BE49-F238E27FC236}">
                  <a16:creationId xmlns:a16="http://schemas.microsoft.com/office/drawing/2014/main" id="{3087CF9A-B84E-1427-32BB-F2891D19599F}"/>
                </a:ext>
              </a:extLst>
            </p:cNvPr>
            <p:cNvSpPr/>
            <p:nvPr/>
          </p:nvSpPr>
          <p:spPr>
            <a:xfrm>
              <a:off x="5446500" y="5051500"/>
              <a:ext cx="14575" cy="12975"/>
            </a:xfrm>
            <a:custGeom>
              <a:avLst/>
              <a:gdLst/>
              <a:ahLst/>
              <a:cxnLst/>
              <a:rect l="l" t="t" r="r" b="b"/>
              <a:pathLst>
                <a:path w="583" h="519" extrusionOk="0">
                  <a:moveTo>
                    <a:pt x="583" y="438"/>
                  </a:moveTo>
                  <a:cubicBezTo>
                    <a:pt x="567" y="243"/>
                    <a:pt x="421" y="470"/>
                    <a:pt x="324" y="357"/>
                  </a:cubicBezTo>
                  <a:cubicBezTo>
                    <a:pt x="291" y="211"/>
                    <a:pt x="421" y="259"/>
                    <a:pt x="486" y="276"/>
                  </a:cubicBezTo>
                  <a:cubicBezTo>
                    <a:pt x="421" y="0"/>
                    <a:pt x="243" y="438"/>
                    <a:pt x="210" y="130"/>
                  </a:cubicBezTo>
                  <a:cubicBezTo>
                    <a:pt x="162" y="162"/>
                    <a:pt x="81" y="178"/>
                    <a:pt x="16" y="178"/>
                  </a:cubicBezTo>
                  <a:cubicBezTo>
                    <a:pt x="0" y="308"/>
                    <a:pt x="113" y="211"/>
                    <a:pt x="178" y="227"/>
                  </a:cubicBezTo>
                  <a:cubicBezTo>
                    <a:pt x="97" y="389"/>
                    <a:pt x="275" y="340"/>
                    <a:pt x="178" y="518"/>
                  </a:cubicBezTo>
                  <a:cubicBezTo>
                    <a:pt x="291" y="438"/>
                    <a:pt x="437" y="405"/>
                    <a:pt x="58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9">
              <a:extLst>
                <a:ext uri="{FF2B5EF4-FFF2-40B4-BE49-F238E27FC236}">
                  <a16:creationId xmlns:a16="http://schemas.microsoft.com/office/drawing/2014/main" id="{CCD12604-DD4A-949D-B971-6A5104DF118E}"/>
                </a:ext>
              </a:extLst>
            </p:cNvPr>
            <p:cNvSpPr/>
            <p:nvPr/>
          </p:nvSpPr>
          <p:spPr>
            <a:xfrm>
              <a:off x="5488575" y="5442450"/>
              <a:ext cx="5300" cy="12175"/>
            </a:xfrm>
            <a:custGeom>
              <a:avLst/>
              <a:gdLst/>
              <a:ahLst/>
              <a:cxnLst/>
              <a:rect l="l" t="t" r="r" b="b"/>
              <a:pathLst>
                <a:path w="212" h="487" extrusionOk="0">
                  <a:moveTo>
                    <a:pt x="211" y="211"/>
                  </a:moveTo>
                  <a:cubicBezTo>
                    <a:pt x="211" y="1"/>
                    <a:pt x="82" y="244"/>
                    <a:pt x="49" y="82"/>
                  </a:cubicBezTo>
                  <a:cubicBezTo>
                    <a:pt x="1" y="147"/>
                    <a:pt x="146" y="260"/>
                    <a:pt x="49" y="373"/>
                  </a:cubicBezTo>
                  <a:cubicBezTo>
                    <a:pt x="146" y="487"/>
                    <a:pt x="130" y="228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39">
              <a:extLst>
                <a:ext uri="{FF2B5EF4-FFF2-40B4-BE49-F238E27FC236}">
                  <a16:creationId xmlns:a16="http://schemas.microsoft.com/office/drawing/2014/main" id="{EC56CE39-5FD8-8B22-9F4F-E06D5F9B4487}"/>
                </a:ext>
              </a:extLst>
            </p:cNvPr>
            <p:cNvSpPr/>
            <p:nvPr/>
          </p:nvSpPr>
          <p:spPr>
            <a:xfrm>
              <a:off x="5469950" y="5431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9" y="211"/>
                  </a:moveTo>
                  <a:cubicBezTo>
                    <a:pt x="33" y="146"/>
                    <a:pt x="228" y="17"/>
                    <a:pt x="1" y="1"/>
                  </a:cubicBezTo>
                  <a:cubicBezTo>
                    <a:pt x="1" y="65"/>
                    <a:pt x="17" y="114"/>
                    <a:pt x="17" y="179"/>
                  </a:cubicBezTo>
                  <a:cubicBezTo>
                    <a:pt x="114" y="195"/>
                    <a:pt x="98" y="276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9">
              <a:extLst>
                <a:ext uri="{FF2B5EF4-FFF2-40B4-BE49-F238E27FC236}">
                  <a16:creationId xmlns:a16="http://schemas.microsoft.com/office/drawing/2014/main" id="{F765765C-BE69-5E60-FA4D-49340911536B}"/>
                </a:ext>
              </a:extLst>
            </p:cNvPr>
            <p:cNvSpPr/>
            <p:nvPr/>
          </p:nvSpPr>
          <p:spPr>
            <a:xfrm>
              <a:off x="5459025" y="5422225"/>
              <a:ext cx="12975" cy="25125"/>
            </a:xfrm>
            <a:custGeom>
              <a:avLst/>
              <a:gdLst/>
              <a:ahLst/>
              <a:cxnLst/>
              <a:rect l="l" t="t" r="r" b="b"/>
              <a:pathLst>
                <a:path w="519" h="1005" extrusionOk="0">
                  <a:moveTo>
                    <a:pt x="519" y="859"/>
                  </a:moveTo>
                  <a:cubicBezTo>
                    <a:pt x="357" y="810"/>
                    <a:pt x="308" y="583"/>
                    <a:pt x="130" y="567"/>
                  </a:cubicBezTo>
                  <a:cubicBezTo>
                    <a:pt x="114" y="519"/>
                    <a:pt x="147" y="502"/>
                    <a:pt x="147" y="470"/>
                  </a:cubicBezTo>
                  <a:cubicBezTo>
                    <a:pt x="211" y="502"/>
                    <a:pt x="292" y="502"/>
                    <a:pt x="357" y="551"/>
                  </a:cubicBezTo>
                  <a:cubicBezTo>
                    <a:pt x="357" y="454"/>
                    <a:pt x="244" y="227"/>
                    <a:pt x="422" y="179"/>
                  </a:cubicBezTo>
                  <a:cubicBezTo>
                    <a:pt x="276" y="0"/>
                    <a:pt x="260" y="454"/>
                    <a:pt x="66" y="438"/>
                  </a:cubicBezTo>
                  <a:cubicBezTo>
                    <a:pt x="82" y="551"/>
                    <a:pt x="66" y="664"/>
                    <a:pt x="1" y="761"/>
                  </a:cubicBezTo>
                  <a:cubicBezTo>
                    <a:pt x="49" y="859"/>
                    <a:pt x="130" y="923"/>
                    <a:pt x="211" y="1004"/>
                  </a:cubicBezTo>
                  <a:cubicBezTo>
                    <a:pt x="292" y="1004"/>
                    <a:pt x="325" y="923"/>
                    <a:pt x="341" y="842"/>
                  </a:cubicBezTo>
                  <a:cubicBezTo>
                    <a:pt x="406" y="923"/>
                    <a:pt x="406" y="875"/>
                    <a:pt x="519" y="8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9">
              <a:extLst>
                <a:ext uri="{FF2B5EF4-FFF2-40B4-BE49-F238E27FC236}">
                  <a16:creationId xmlns:a16="http://schemas.microsoft.com/office/drawing/2014/main" id="{DC9F3FF8-94CE-4253-C44A-72438D05D137}"/>
                </a:ext>
              </a:extLst>
            </p:cNvPr>
            <p:cNvSpPr/>
            <p:nvPr/>
          </p:nvSpPr>
          <p:spPr>
            <a:xfrm>
              <a:off x="5457000" y="5416975"/>
              <a:ext cx="5300" cy="8100"/>
            </a:xfrm>
            <a:custGeom>
              <a:avLst/>
              <a:gdLst/>
              <a:ahLst/>
              <a:cxnLst/>
              <a:rect l="l" t="t" r="r" b="b"/>
              <a:pathLst>
                <a:path w="212" h="324" extrusionOk="0">
                  <a:moveTo>
                    <a:pt x="179" y="0"/>
                  </a:moveTo>
                  <a:cubicBezTo>
                    <a:pt x="1" y="0"/>
                    <a:pt x="195" y="210"/>
                    <a:pt x="17" y="227"/>
                  </a:cubicBezTo>
                  <a:cubicBezTo>
                    <a:pt x="66" y="259"/>
                    <a:pt x="98" y="308"/>
                    <a:pt x="163" y="324"/>
                  </a:cubicBezTo>
                  <a:cubicBezTo>
                    <a:pt x="114" y="162"/>
                    <a:pt x="211" y="14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9">
              <a:extLst>
                <a:ext uri="{FF2B5EF4-FFF2-40B4-BE49-F238E27FC236}">
                  <a16:creationId xmlns:a16="http://schemas.microsoft.com/office/drawing/2014/main" id="{794B1C16-1527-FF03-F995-9B3607F4C78E}"/>
                </a:ext>
              </a:extLst>
            </p:cNvPr>
            <p:cNvSpPr/>
            <p:nvPr/>
          </p:nvSpPr>
          <p:spPr>
            <a:xfrm>
              <a:off x="5395100" y="5020750"/>
              <a:ext cx="3250" cy="7300"/>
            </a:xfrm>
            <a:custGeom>
              <a:avLst/>
              <a:gdLst/>
              <a:ahLst/>
              <a:cxnLst/>
              <a:rect l="l" t="t" r="r" b="b"/>
              <a:pathLst>
                <a:path w="130" h="292" extrusionOk="0">
                  <a:moveTo>
                    <a:pt x="130" y="227"/>
                  </a:moveTo>
                  <a:cubicBezTo>
                    <a:pt x="49" y="146"/>
                    <a:pt x="113" y="146"/>
                    <a:pt x="113" y="32"/>
                  </a:cubicBezTo>
                  <a:cubicBezTo>
                    <a:pt x="65" y="32"/>
                    <a:pt x="49" y="0"/>
                    <a:pt x="0" y="0"/>
                  </a:cubicBezTo>
                  <a:cubicBezTo>
                    <a:pt x="65" y="65"/>
                    <a:pt x="16" y="291"/>
                    <a:pt x="130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9">
              <a:extLst>
                <a:ext uri="{FF2B5EF4-FFF2-40B4-BE49-F238E27FC236}">
                  <a16:creationId xmlns:a16="http://schemas.microsoft.com/office/drawing/2014/main" id="{72CBE8A1-5CEA-C310-FBB5-ABB20FBDC6B0}"/>
                </a:ext>
              </a:extLst>
            </p:cNvPr>
            <p:cNvSpPr/>
            <p:nvPr/>
          </p:nvSpPr>
          <p:spPr>
            <a:xfrm>
              <a:off x="5383350" y="4974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2" y="97"/>
                  </a:moveTo>
                  <a:cubicBezTo>
                    <a:pt x="98" y="16"/>
                    <a:pt x="1" y="0"/>
                    <a:pt x="33" y="178"/>
                  </a:cubicBezTo>
                  <a:cubicBezTo>
                    <a:pt x="114" y="195"/>
                    <a:pt x="81" y="65"/>
                    <a:pt x="16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39">
              <a:extLst>
                <a:ext uri="{FF2B5EF4-FFF2-40B4-BE49-F238E27FC236}">
                  <a16:creationId xmlns:a16="http://schemas.microsoft.com/office/drawing/2014/main" id="{7E9E7589-78EB-EAC6-18DB-C1ECB7906120}"/>
                </a:ext>
              </a:extLst>
            </p:cNvPr>
            <p:cNvSpPr/>
            <p:nvPr/>
          </p:nvSpPr>
          <p:spPr>
            <a:xfrm>
              <a:off x="5355425" y="4954775"/>
              <a:ext cx="10950" cy="9725"/>
            </a:xfrm>
            <a:custGeom>
              <a:avLst/>
              <a:gdLst/>
              <a:ahLst/>
              <a:cxnLst/>
              <a:rect l="l" t="t" r="r" b="b"/>
              <a:pathLst>
                <a:path w="438" h="389" extrusionOk="0">
                  <a:moveTo>
                    <a:pt x="438" y="195"/>
                  </a:moveTo>
                  <a:cubicBezTo>
                    <a:pt x="438" y="65"/>
                    <a:pt x="211" y="130"/>
                    <a:pt x="195" y="195"/>
                  </a:cubicBezTo>
                  <a:cubicBezTo>
                    <a:pt x="130" y="178"/>
                    <a:pt x="114" y="65"/>
                    <a:pt x="98" y="0"/>
                  </a:cubicBezTo>
                  <a:cubicBezTo>
                    <a:pt x="49" y="97"/>
                    <a:pt x="17" y="211"/>
                    <a:pt x="1" y="324"/>
                  </a:cubicBezTo>
                  <a:cubicBezTo>
                    <a:pt x="49" y="389"/>
                    <a:pt x="292" y="324"/>
                    <a:pt x="211" y="227"/>
                  </a:cubicBezTo>
                  <a:cubicBezTo>
                    <a:pt x="292" y="211"/>
                    <a:pt x="373" y="243"/>
                    <a:pt x="43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39">
              <a:extLst>
                <a:ext uri="{FF2B5EF4-FFF2-40B4-BE49-F238E27FC236}">
                  <a16:creationId xmlns:a16="http://schemas.microsoft.com/office/drawing/2014/main" id="{031C6FAB-0351-D354-915F-8CCC66E5F6AA}"/>
                </a:ext>
              </a:extLst>
            </p:cNvPr>
            <p:cNvSpPr/>
            <p:nvPr/>
          </p:nvSpPr>
          <p:spPr>
            <a:xfrm>
              <a:off x="5362700" y="50543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211" y="98"/>
                  </a:moveTo>
                  <a:cubicBezTo>
                    <a:pt x="147" y="1"/>
                    <a:pt x="33" y="98"/>
                    <a:pt x="1" y="146"/>
                  </a:cubicBezTo>
                  <a:cubicBezTo>
                    <a:pt x="49" y="227"/>
                    <a:pt x="147" y="98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9">
              <a:extLst>
                <a:ext uri="{FF2B5EF4-FFF2-40B4-BE49-F238E27FC236}">
                  <a16:creationId xmlns:a16="http://schemas.microsoft.com/office/drawing/2014/main" id="{68E79DFF-033C-84E5-A200-75E7E5A77EFB}"/>
                </a:ext>
              </a:extLst>
            </p:cNvPr>
            <p:cNvSpPr/>
            <p:nvPr/>
          </p:nvSpPr>
          <p:spPr>
            <a:xfrm>
              <a:off x="5346125" y="50786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13"/>
                  </a:moveTo>
                  <a:cubicBezTo>
                    <a:pt x="162" y="65"/>
                    <a:pt x="97" y="32"/>
                    <a:pt x="0" y="0"/>
                  </a:cubicBezTo>
                  <a:cubicBezTo>
                    <a:pt x="33" y="194"/>
                    <a:pt x="162" y="146"/>
                    <a:pt x="24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9">
              <a:extLst>
                <a:ext uri="{FF2B5EF4-FFF2-40B4-BE49-F238E27FC236}">
                  <a16:creationId xmlns:a16="http://schemas.microsoft.com/office/drawing/2014/main" id="{B8825EE4-B95D-6420-DEB2-561751F82B1E}"/>
                </a:ext>
              </a:extLst>
            </p:cNvPr>
            <p:cNvSpPr/>
            <p:nvPr/>
          </p:nvSpPr>
          <p:spPr>
            <a:xfrm>
              <a:off x="5358675" y="5202050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146"/>
                  </a:moveTo>
                  <a:cubicBezTo>
                    <a:pt x="146" y="98"/>
                    <a:pt x="146" y="65"/>
                    <a:pt x="130" y="33"/>
                  </a:cubicBezTo>
                  <a:cubicBezTo>
                    <a:pt x="97" y="49"/>
                    <a:pt x="0" y="1"/>
                    <a:pt x="16" y="82"/>
                  </a:cubicBezTo>
                  <a:cubicBezTo>
                    <a:pt x="0" y="211"/>
                    <a:pt x="97" y="130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9">
              <a:extLst>
                <a:ext uri="{FF2B5EF4-FFF2-40B4-BE49-F238E27FC236}">
                  <a16:creationId xmlns:a16="http://schemas.microsoft.com/office/drawing/2014/main" id="{40DC519A-E35E-8AD7-AF9D-AE21680A059C}"/>
                </a:ext>
              </a:extLst>
            </p:cNvPr>
            <p:cNvSpPr/>
            <p:nvPr/>
          </p:nvSpPr>
          <p:spPr>
            <a:xfrm>
              <a:off x="5353800" y="52097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211" y="130"/>
                  </a:moveTo>
                  <a:cubicBezTo>
                    <a:pt x="195" y="65"/>
                    <a:pt x="146" y="0"/>
                    <a:pt x="82" y="0"/>
                  </a:cubicBezTo>
                  <a:cubicBezTo>
                    <a:pt x="98" y="114"/>
                    <a:pt x="1" y="130"/>
                    <a:pt x="82" y="211"/>
                  </a:cubicBezTo>
                  <a:cubicBezTo>
                    <a:pt x="163" y="227"/>
                    <a:pt x="130" y="97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39">
              <a:extLst>
                <a:ext uri="{FF2B5EF4-FFF2-40B4-BE49-F238E27FC236}">
                  <a16:creationId xmlns:a16="http://schemas.microsoft.com/office/drawing/2014/main" id="{55312D2A-BAD5-669C-1782-3D87A602A8A6}"/>
                </a:ext>
              </a:extLst>
            </p:cNvPr>
            <p:cNvSpPr/>
            <p:nvPr/>
          </p:nvSpPr>
          <p:spPr>
            <a:xfrm>
              <a:off x="5370400" y="545825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60" y="81"/>
                  </a:moveTo>
                  <a:cubicBezTo>
                    <a:pt x="130" y="81"/>
                    <a:pt x="98" y="0"/>
                    <a:pt x="1" y="114"/>
                  </a:cubicBezTo>
                  <a:cubicBezTo>
                    <a:pt x="17" y="146"/>
                    <a:pt x="81" y="146"/>
                    <a:pt x="81" y="114"/>
                  </a:cubicBezTo>
                  <a:cubicBezTo>
                    <a:pt x="130" y="130"/>
                    <a:pt x="162" y="178"/>
                    <a:pt x="179" y="243"/>
                  </a:cubicBezTo>
                  <a:cubicBezTo>
                    <a:pt x="227" y="227"/>
                    <a:pt x="260" y="178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39">
              <a:extLst>
                <a:ext uri="{FF2B5EF4-FFF2-40B4-BE49-F238E27FC236}">
                  <a16:creationId xmlns:a16="http://schemas.microsoft.com/office/drawing/2014/main" id="{6C6E011B-4EE3-1AB7-57A9-7794B4DA46F1}"/>
                </a:ext>
              </a:extLst>
            </p:cNvPr>
            <p:cNvSpPr/>
            <p:nvPr/>
          </p:nvSpPr>
          <p:spPr>
            <a:xfrm>
              <a:off x="5363925" y="5464725"/>
              <a:ext cx="12175" cy="9325"/>
            </a:xfrm>
            <a:custGeom>
              <a:avLst/>
              <a:gdLst/>
              <a:ahLst/>
              <a:cxnLst/>
              <a:rect l="l" t="t" r="r" b="b"/>
              <a:pathLst>
                <a:path w="487" h="373" extrusionOk="0">
                  <a:moveTo>
                    <a:pt x="486" y="0"/>
                  </a:moveTo>
                  <a:cubicBezTo>
                    <a:pt x="340" y="195"/>
                    <a:pt x="81" y="97"/>
                    <a:pt x="0" y="373"/>
                  </a:cubicBezTo>
                  <a:cubicBezTo>
                    <a:pt x="81" y="292"/>
                    <a:pt x="454" y="259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9">
              <a:extLst>
                <a:ext uri="{FF2B5EF4-FFF2-40B4-BE49-F238E27FC236}">
                  <a16:creationId xmlns:a16="http://schemas.microsoft.com/office/drawing/2014/main" id="{36CD54FC-1EB7-799C-33A7-61EBFE1B81FA}"/>
                </a:ext>
              </a:extLst>
            </p:cNvPr>
            <p:cNvSpPr/>
            <p:nvPr/>
          </p:nvSpPr>
          <p:spPr>
            <a:xfrm>
              <a:off x="5325075" y="51373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8" y="49"/>
                  </a:moveTo>
                  <a:cubicBezTo>
                    <a:pt x="130" y="33"/>
                    <a:pt x="0" y="0"/>
                    <a:pt x="17" y="146"/>
                  </a:cubicBezTo>
                  <a:cubicBezTo>
                    <a:pt x="81" y="130"/>
                    <a:pt x="114" y="65"/>
                    <a:pt x="1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9">
              <a:extLst>
                <a:ext uri="{FF2B5EF4-FFF2-40B4-BE49-F238E27FC236}">
                  <a16:creationId xmlns:a16="http://schemas.microsoft.com/office/drawing/2014/main" id="{43AA21C3-DAC6-DD26-41E1-80FA4AEABB61}"/>
                </a:ext>
              </a:extLst>
            </p:cNvPr>
            <p:cNvSpPr/>
            <p:nvPr/>
          </p:nvSpPr>
          <p:spPr>
            <a:xfrm>
              <a:off x="5351775" y="5445700"/>
              <a:ext cx="3675" cy="6100"/>
            </a:xfrm>
            <a:custGeom>
              <a:avLst/>
              <a:gdLst/>
              <a:ahLst/>
              <a:cxnLst/>
              <a:rect l="l" t="t" r="r" b="b"/>
              <a:pathLst>
                <a:path w="147" h="244" extrusionOk="0">
                  <a:moveTo>
                    <a:pt x="147" y="211"/>
                  </a:moveTo>
                  <a:cubicBezTo>
                    <a:pt x="114" y="98"/>
                    <a:pt x="82" y="0"/>
                    <a:pt x="1" y="0"/>
                  </a:cubicBezTo>
                  <a:cubicBezTo>
                    <a:pt x="17" y="98"/>
                    <a:pt x="17" y="211"/>
                    <a:pt x="49" y="243"/>
                  </a:cubicBezTo>
                  <a:cubicBezTo>
                    <a:pt x="82" y="211"/>
                    <a:pt x="114" y="195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9">
              <a:extLst>
                <a:ext uri="{FF2B5EF4-FFF2-40B4-BE49-F238E27FC236}">
                  <a16:creationId xmlns:a16="http://schemas.microsoft.com/office/drawing/2014/main" id="{C457FD52-1B8E-FBC8-960E-E3FF9C7BC7FB}"/>
                </a:ext>
              </a:extLst>
            </p:cNvPr>
            <p:cNvSpPr/>
            <p:nvPr/>
          </p:nvSpPr>
          <p:spPr>
            <a:xfrm>
              <a:off x="5306850" y="5170475"/>
              <a:ext cx="17025" cy="14600"/>
            </a:xfrm>
            <a:custGeom>
              <a:avLst/>
              <a:gdLst/>
              <a:ahLst/>
              <a:cxnLst/>
              <a:rect l="l" t="t" r="r" b="b"/>
              <a:pathLst>
                <a:path w="681" h="584" extrusionOk="0">
                  <a:moveTo>
                    <a:pt x="681" y="163"/>
                  </a:moveTo>
                  <a:cubicBezTo>
                    <a:pt x="422" y="1"/>
                    <a:pt x="66" y="260"/>
                    <a:pt x="1" y="584"/>
                  </a:cubicBezTo>
                  <a:cubicBezTo>
                    <a:pt x="179" y="519"/>
                    <a:pt x="357" y="179"/>
                    <a:pt x="68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9">
              <a:extLst>
                <a:ext uri="{FF2B5EF4-FFF2-40B4-BE49-F238E27FC236}">
                  <a16:creationId xmlns:a16="http://schemas.microsoft.com/office/drawing/2014/main" id="{82238F26-5F42-7E4B-345C-444A8FD788B9}"/>
                </a:ext>
              </a:extLst>
            </p:cNvPr>
            <p:cNvSpPr/>
            <p:nvPr/>
          </p:nvSpPr>
          <p:spPr>
            <a:xfrm>
              <a:off x="5295525" y="5204900"/>
              <a:ext cx="7300" cy="10525"/>
            </a:xfrm>
            <a:custGeom>
              <a:avLst/>
              <a:gdLst/>
              <a:ahLst/>
              <a:cxnLst/>
              <a:rect l="l" t="t" r="r" b="b"/>
              <a:pathLst>
                <a:path w="292" h="421" extrusionOk="0">
                  <a:moveTo>
                    <a:pt x="292" y="227"/>
                  </a:moveTo>
                  <a:cubicBezTo>
                    <a:pt x="260" y="81"/>
                    <a:pt x="195" y="243"/>
                    <a:pt x="98" y="210"/>
                  </a:cubicBezTo>
                  <a:cubicBezTo>
                    <a:pt x="81" y="130"/>
                    <a:pt x="98" y="97"/>
                    <a:pt x="162" y="97"/>
                  </a:cubicBezTo>
                  <a:cubicBezTo>
                    <a:pt x="81" y="0"/>
                    <a:pt x="33" y="194"/>
                    <a:pt x="1" y="259"/>
                  </a:cubicBezTo>
                  <a:cubicBezTo>
                    <a:pt x="1" y="372"/>
                    <a:pt x="81" y="308"/>
                    <a:pt x="65" y="421"/>
                  </a:cubicBezTo>
                  <a:cubicBezTo>
                    <a:pt x="179" y="405"/>
                    <a:pt x="227" y="291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9">
              <a:extLst>
                <a:ext uri="{FF2B5EF4-FFF2-40B4-BE49-F238E27FC236}">
                  <a16:creationId xmlns:a16="http://schemas.microsoft.com/office/drawing/2014/main" id="{F85D7289-7158-CE38-D993-72A719ACABC9}"/>
                </a:ext>
              </a:extLst>
            </p:cNvPr>
            <p:cNvSpPr/>
            <p:nvPr/>
          </p:nvSpPr>
          <p:spPr>
            <a:xfrm>
              <a:off x="5300800" y="5404825"/>
              <a:ext cx="8925" cy="7300"/>
            </a:xfrm>
            <a:custGeom>
              <a:avLst/>
              <a:gdLst/>
              <a:ahLst/>
              <a:cxnLst/>
              <a:rect l="l" t="t" r="r" b="b"/>
              <a:pathLst>
                <a:path w="357" h="292" extrusionOk="0">
                  <a:moveTo>
                    <a:pt x="356" y="81"/>
                  </a:moveTo>
                  <a:cubicBezTo>
                    <a:pt x="227" y="0"/>
                    <a:pt x="81" y="162"/>
                    <a:pt x="0" y="227"/>
                  </a:cubicBezTo>
                  <a:cubicBezTo>
                    <a:pt x="113" y="292"/>
                    <a:pt x="210" y="65"/>
                    <a:pt x="35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9">
              <a:extLst>
                <a:ext uri="{FF2B5EF4-FFF2-40B4-BE49-F238E27FC236}">
                  <a16:creationId xmlns:a16="http://schemas.microsoft.com/office/drawing/2014/main" id="{B5F23FCF-9A89-9890-19DD-FDADDA6CB0CA}"/>
                </a:ext>
              </a:extLst>
            </p:cNvPr>
            <p:cNvSpPr/>
            <p:nvPr/>
          </p:nvSpPr>
          <p:spPr>
            <a:xfrm>
              <a:off x="5217825" y="53939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211" y="146"/>
                  </a:moveTo>
                  <a:cubicBezTo>
                    <a:pt x="195" y="97"/>
                    <a:pt x="162" y="49"/>
                    <a:pt x="146" y="0"/>
                  </a:cubicBezTo>
                  <a:cubicBezTo>
                    <a:pt x="97" y="81"/>
                    <a:pt x="0" y="146"/>
                    <a:pt x="65" y="259"/>
                  </a:cubicBezTo>
                  <a:cubicBezTo>
                    <a:pt x="146" y="259"/>
                    <a:pt x="162" y="178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9">
              <a:extLst>
                <a:ext uri="{FF2B5EF4-FFF2-40B4-BE49-F238E27FC236}">
                  <a16:creationId xmlns:a16="http://schemas.microsoft.com/office/drawing/2014/main" id="{FB8445E5-6052-F968-2C4F-381D52F8AC4A}"/>
                </a:ext>
              </a:extLst>
            </p:cNvPr>
            <p:cNvSpPr/>
            <p:nvPr/>
          </p:nvSpPr>
          <p:spPr>
            <a:xfrm>
              <a:off x="6767900" y="5010625"/>
              <a:ext cx="6925" cy="9325"/>
            </a:xfrm>
            <a:custGeom>
              <a:avLst/>
              <a:gdLst/>
              <a:ahLst/>
              <a:cxnLst/>
              <a:rect l="l" t="t" r="r" b="b"/>
              <a:pathLst>
                <a:path w="277" h="373" extrusionOk="0">
                  <a:moveTo>
                    <a:pt x="147" y="227"/>
                  </a:moveTo>
                  <a:lnTo>
                    <a:pt x="276" y="227"/>
                  </a:lnTo>
                  <a:cubicBezTo>
                    <a:pt x="276" y="178"/>
                    <a:pt x="260" y="130"/>
                    <a:pt x="276" y="114"/>
                  </a:cubicBezTo>
                  <a:cubicBezTo>
                    <a:pt x="244" y="97"/>
                    <a:pt x="228" y="0"/>
                    <a:pt x="179" y="17"/>
                  </a:cubicBezTo>
                  <a:cubicBezTo>
                    <a:pt x="211" y="178"/>
                    <a:pt x="1" y="340"/>
                    <a:pt x="195" y="373"/>
                  </a:cubicBezTo>
                  <a:cubicBezTo>
                    <a:pt x="163" y="340"/>
                    <a:pt x="147" y="276"/>
                    <a:pt x="14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9">
              <a:extLst>
                <a:ext uri="{FF2B5EF4-FFF2-40B4-BE49-F238E27FC236}">
                  <a16:creationId xmlns:a16="http://schemas.microsoft.com/office/drawing/2014/main" id="{329C7911-BF3F-F1B8-86F5-96263F249D26}"/>
                </a:ext>
              </a:extLst>
            </p:cNvPr>
            <p:cNvSpPr/>
            <p:nvPr/>
          </p:nvSpPr>
          <p:spPr>
            <a:xfrm>
              <a:off x="6664700" y="5105325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89" y="65"/>
                  </a:moveTo>
                  <a:cubicBezTo>
                    <a:pt x="260" y="1"/>
                    <a:pt x="82" y="49"/>
                    <a:pt x="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9">
              <a:extLst>
                <a:ext uri="{FF2B5EF4-FFF2-40B4-BE49-F238E27FC236}">
                  <a16:creationId xmlns:a16="http://schemas.microsoft.com/office/drawing/2014/main" id="{CACDAD88-4E39-B852-ECC4-042C346C33EC}"/>
                </a:ext>
              </a:extLst>
            </p:cNvPr>
            <p:cNvSpPr/>
            <p:nvPr/>
          </p:nvSpPr>
          <p:spPr>
            <a:xfrm>
              <a:off x="6636375" y="50846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162" y="422"/>
                  </a:moveTo>
                  <a:cubicBezTo>
                    <a:pt x="211" y="389"/>
                    <a:pt x="227" y="325"/>
                    <a:pt x="308" y="341"/>
                  </a:cubicBezTo>
                  <a:cubicBezTo>
                    <a:pt x="276" y="244"/>
                    <a:pt x="227" y="98"/>
                    <a:pt x="357" y="114"/>
                  </a:cubicBezTo>
                  <a:cubicBezTo>
                    <a:pt x="276" y="82"/>
                    <a:pt x="195" y="33"/>
                    <a:pt x="114" y="1"/>
                  </a:cubicBezTo>
                  <a:cubicBezTo>
                    <a:pt x="162" y="130"/>
                    <a:pt x="65" y="276"/>
                    <a:pt x="195" y="276"/>
                  </a:cubicBezTo>
                  <a:cubicBezTo>
                    <a:pt x="195" y="389"/>
                    <a:pt x="130" y="325"/>
                    <a:pt x="81" y="325"/>
                  </a:cubicBezTo>
                  <a:cubicBezTo>
                    <a:pt x="1" y="373"/>
                    <a:pt x="179" y="325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9">
              <a:extLst>
                <a:ext uri="{FF2B5EF4-FFF2-40B4-BE49-F238E27FC236}">
                  <a16:creationId xmlns:a16="http://schemas.microsoft.com/office/drawing/2014/main" id="{477DFCD4-D9C5-953B-532B-54319BA597F2}"/>
                </a:ext>
              </a:extLst>
            </p:cNvPr>
            <p:cNvSpPr/>
            <p:nvPr/>
          </p:nvSpPr>
          <p:spPr>
            <a:xfrm>
              <a:off x="6607225" y="513122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8" y="243"/>
                  </a:moveTo>
                  <a:cubicBezTo>
                    <a:pt x="228" y="33"/>
                    <a:pt x="1" y="1"/>
                    <a:pt x="1" y="163"/>
                  </a:cubicBezTo>
                  <a:cubicBezTo>
                    <a:pt x="195" y="82"/>
                    <a:pt x="98" y="179"/>
                    <a:pt x="228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9">
              <a:extLst>
                <a:ext uri="{FF2B5EF4-FFF2-40B4-BE49-F238E27FC236}">
                  <a16:creationId xmlns:a16="http://schemas.microsoft.com/office/drawing/2014/main" id="{653196AF-21B0-0868-8A02-7301A3C52F1F}"/>
                </a:ext>
              </a:extLst>
            </p:cNvPr>
            <p:cNvSpPr/>
            <p:nvPr/>
          </p:nvSpPr>
          <p:spPr>
            <a:xfrm>
              <a:off x="6600750" y="5102500"/>
              <a:ext cx="4900" cy="487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1" y="81"/>
                  </a:moveTo>
                  <a:cubicBezTo>
                    <a:pt x="1" y="194"/>
                    <a:pt x="163" y="146"/>
                    <a:pt x="195" y="97"/>
                  </a:cubicBezTo>
                  <a:cubicBezTo>
                    <a:pt x="179" y="49"/>
                    <a:pt x="147" y="49"/>
                    <a:pt x="130" y="0"/>
                  </a:cubicBezTo>
                  <a:cubicBezTo>
                    <a:pt x="130" y="81"/>
                    <a:pt x="114" y="13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9">
              <a:extLst>
                <a:ext uri="{FF2B5EF4-FFF2-40B4-BE49-F238E27FC236}">
                  <a16:creationId xmlns:a16="http://schemas.microsoft.com/office/drawing/2014/main" id="{49DEF15A-0894-6F02-505B-11CAD5011761}"/>
                </a:ext>
              </a:extLst>
            </p:cNvPr>
            <p:cNvSpPr/>
            <p:nvPr/>
          </p:nvSpPr>
          <p:spPr>
            <a:xfrm>
              <a:off x="5472459" y="4720598"/>
              <a:ext cx="821447" cy="270346"/>
            </a:xfrm>
            <a:custGeom>
              <a:avLst/>
              <a:gdLst/>
              <a:ahLst/>
              <a:cxnLst/>
              <a:rect l="l" t="t" r="r" b="b"/>
              <a:pathLst>
                <a:path w="50284" h="23475" extrusionOk="0">
                  <a:moveTo>
                    <a:pt x="50283" y="11300"/>
                  </a:moveTo>
                  <a:cubicBezTo>
                    <a:pt x="50121" y="11268"/>
                    <a:pt x="50186" y="11478"/>
                    <a:pt x="49976" y="11333"/>
                  </a:cubicBezTo>
                  <a:cubicBezTo>
                    <a:pt x="50008" y="11268"/>
                    <a:pt x="50024" y="11171"/>
                    <a:pt x="50121" y="11171"/>
                  </a:cubicBezTo>
                  <a:cubicBezTo>
                    <a:pt x="49992" y="11268"/>
                    <a:pt x="50121" y="11252"/>
                    <a:pt x="50219" y="11235"/>
                  </a:cubicBezTo>
                  <a:cubicBezTo>
                    <a:pt x="50186" y="11187"/>
                    <a:pt x="50154" y="11122"/>
                    <a:pt x="50138" y="11057"/>
                  </a:cubicBezTo>
                  <a:cubicBezTo>
                    <a:pt x="49927" y="11122"/>
                    <a:pt x="49522" y="11171"/>
                    <a:pt x="49328" y="10960"/>
                  </a:cubicBezTo>
                  <a:cubicBezTo>
                    <a:pt x="49425" y="10944"/>
                    <a:pt x="49522" y="10912"/>
                    <a:pt x="49620" y="10895"/>
                  </a:cubicBezTo>
                  <a:cubicBezTo>
                    <a:pt x="49636" y="10976"/>
                    <a:pt x="49620" y="11025"/>
                    <a:pt x="49555" y="11009"/>
                  </a:cubicBezTo>
                  <a:cubicBezTo>
                    <a:pt x="49555" y="11090"/>
                    <a:pt x="49652" y="11009"/>
                    <a:pt x="49684" y="11041"/>
                  </a:cubicBezTo>
                  <a:cubicBezTo>
                    <a:pt x="49587" y="10928"/>
                    <a:pt x="49717" y="10928"/>
                    <a:pt x="49717" y="10814"/>
                  </a:cubicBezTo>
                  <a:lnTo>
                    <a:pt x="49555" y="10831"/>
                  </a:lnTo>
                  <a:cubicBezTo>
                    <a:pt x="49539" y="10636"/>
                    <a:pt x="49814" y="10766"/>
                    <a:pt x="49862" y="10653"/>
                  </a:cubicBezTo>
                  <a:cubicBezTo>
                    <a:pt x="49846" y="10523"/>
                    <a:pt x="49798" y="10734"/>
                    <a:pt x="49684" y="10636"/>
                  </a:cubicBezTo>
                  <a:cubicBezTo>
                    <a:pt x="49700" y="10442"/>
                    <a:pt x="49846" y="10555"/>
                    <a:pt x="49927" y="10474"/>
                  </a:cubicBezTo>
                  <a:cubicBezTo>
                    <a:pt x="49830" y="10264"/>
                    <a:pt x="49652" y="10426"/>
                    <a:pt x="49522" y="10410"/>
                  </a:cubicBezTo>
                  <a:cubicBezTo>
                    <a:pt x="49425" y="10394"/>
                    <a:pt x="49441" y="10280"/>
                    <a:pt x="49344" y="10394"/>
                  </a:cubicBezTo>
                  <a:cubicBezTo>
                    <a:pt x="49263" y="10296"/>
                    <a:pt x="49150" y="10248"/>
                    <a:pt x="49021" y="10248"/>
                  </a:cubicBezTo>
                  <a:cubicBezTo>
                    <a:pt x="49037" y="10280"/>
                    <a:pt x="49069" y="10296"/>
                    <a:pt x="49085" y="10345"/>
                  </a:cubicBezTo>
                  <a:cubicBezTo>
                    <a:pt x="48907" y="10377"/>
                    <a:pt x="48842" y="10215"/>
                    <a:pt x="48778" y="10054"/>
                  </a:cubicBezTo>
                  <a:cubicBezTo>
                    <a:pt x="48794" y="9973"/>
                    <a:pt x="48859" y="10070"/>
                    <a:pt x="48923" y="10005"/>
                  </a:cubicBezTo>
                  <a:cubicBezTo>
                    <a:pt x="48713" y="9973"/>
                    <a:pt x="48826" y="9876"/>
                    <a:pt x="48681" y="9730"/>
                  </a:cubicBezTo>
                  <a:cubicBezTo>
                    <a:pt x="48535" y="9730"/>
                    <a:pt x="48308" y="9827"/>
                    <a:pt x="48324" y="9633"/>
                  </a:cubicBezTo>
                  <a:cubicBezTo>
                    <a:pt x="48098" y="9584"/>
                    <a:pt x="47936" y="9681"/>
                    <a:pt x="47806" y="9536"/>
                  </a:cubicBezTo>
                  <a:cubicBezTo>
                    <a:pt x="47677" y="9762"/>
                    <a:pt x="47450" y="9568"/>
                    <a:pt x="47305" y="9471"/>
                  </a:cubicBezTo>
                  <a:cubicBezTo>
                    <a:pt x="47402" y="9406"/>
                    <a:pt x="47466" y="9341"/>
                    <a:pt x="47612" y="9374"/>
                  </a:cubicBezTo>
                  <a:cubicBezTo>
                    <a:pt x="47612" y="9260"/>
                    <a:pt x="47466" y="9212"/>
                    <a:pt x="47450" y="9277"/>
                  </a:cubicBezTo>
                  <a:cubicBezTo>
                    <a:pt x="47402" y="9260"/>
                    <a:pt x="47369" y="9196"/>
                    <a:pt x="47353" y="9115"/>
                  </a:cubicBezTo>
                  <a:cubicBezTo>
                    <a:pt x="47499" y="9001"/>
                    <a:pt x="47661" y="9212"/>
                    <a:pt x="47758" y="9034"/>
                  </a:cubicBezTo>
                  <a:cubicBezTo>
                    <a:pt x="47564" y="8953"/>
                    <a:pt x="47353" y="8920"/>
                    <a:pt x="47143" y="8920"/>
                  </a:cubicBezTo>
                  <a:cubicBezTo>
                    <a:pt x="47045" y="8920"/>
                    <a:pt x="46754" y="9082"/>
                    <a:pt x="46835" y="8920"/>
                  </a:cubicBezTo>
                  <a:cubicBezTo>
                    <a:pt x="46754" y="8839"/>
                    <a:pt x="46511" y="9147"/>
                    <a:pt x="46479" y="8807"/>
                  </a:cubicBezTo>
                  <a:cubicBezTo>
                    <a:pt x="46009" y="8823"/>
                    <a:pt x="45605" y="8775"/>
                    <a:pt x="45070" y="8775"/>
                  </a:cubicBezTo>
                  <a:cubicBezTo>
                    <a:pt x="45070" y="8694"/>
                    <a:pt x="45168" y="8742"/>
                    <a:pt x="45216" y="8726"/>
                  </a:cubicBezTo>
                  <a:cubicBezTo>
                    <a:pt x="45135" y="8629"/>
                    <a:pt x="45249" y="8694"/>
                    <a:pt x="45216" y="8580"/>
                  </a:cubicBezTo>
                  <a:cubicBezTo>
                    <a:pt x="45119" y="8629"/>
                    <a:pt x="45054" y="8694"/>
                    <a:pt x="45006" y="8775"/>
                  </a:cubicBezTo>
                  <a:cubicBezTo>
                    <a:pt x="44779" y="8613"/>
                    <a:pt x="44439" y="8937"/>
                    <a:pt x="44293" y="8661"/>
                  </a:cubicBezTo>
                  <a:cubicBezTo>
                    <a:pt x="44196" y="8726"/>
                    <a:pt x="44131" y="8742"/>
                    <a:pt x="44131" y="8613"/>
                  </a:cubicBezTo>
                  <a:cubicBezTo>
                    <a:pt x="43970" y="8758"/>
                    <a:pt x="43824" y="8516"/>
                    <a:pt x="43678" y="8613"/>
                  </a:cubicBezTo>
                  <a:cubicBezTo>
                    <a:pt x="43662" y="8257"/>
                    <a:pt x="44018" y="8467"/>
                    <a:pt x="44148" y="8354"/>
                  </a:cubicBezTo>
                  <a:cubicBezTo>
                    <a:pt x="43937" y="8240"/>
                    <a:pt x="43581" y="8402"/>
                    <a:pt x="43338" y="8289"/>
                  </a:cubicBezTo>
                  <a:cubicBezTo>
                    <a:pt x="43128" y="8370"/>
                    <a:pt x="42901" y="8418"/>
                    <a:pt x="42674" y="8418"/>
                  </a:cubicBezTo>
                  <a:cubicBezTo>
                    <a:pt x="42674" y="8289"/>
                    <a:pt x="42723" y="8224"/>
                    <a:pt x="42836" y="8224"/>
                  </a:cubicBezTo>
                  <a:cubicBezTo>
                    <a:pt x="42836" y="8143"/>
                    <a:pt x="42723" y="8224"/>
                    <a:pt x="42674" y="8192"/>
                  </a:cubicBezTo>
                  <a:cubicBezTo>
                    <a:pt x="42691" y="8289"/>
                    <a:pt x="42626" y="8370"/>
                    <a:pt x="42545" y="8402"/>
                  </a:cubicBezTo>
                  <a:cubicBezTo>
                    <a:pt x="42351" y="8240"/>
                    <a:pt x="42173" y="8499"/>
                    <a:pt x="41914" y="8354"/>
                  </a:cubicBezTo>
                  <a:lnTo>
                    <a:pt x="41914" y="8435"/>
                  </a:lnTo>
                  <a:cubicBezTo>
                    <a:pt x="41315" y="8548"/>
                    <a:pt x="40732" y="8694"/>
                    <a:pt x="40165" y="8775"/>
                  </a:cubicBezTo>
                  <a:cubicBezTo>
                    <a:pt x="39777" y="8839"/>
                    <a:pt x="39226" y="8775"/>
                    <a:pt x="38805" y="8985"/>
                  </a:cubicBezTo>
                  <a:cubicBezTo>
                    <a:pt x="38708" y="8920"/>
                    <a:pt x="38805" y="8807"/>
                    <a:pt x="38854" y="8807"/>
                  </a:cubicBezTo>
                  <a:cubicBezTo>
                    <a:pt x="38708" y="8775"/>
                    <a:pt x="38562" y="8775"/>
                    <a:pt x="38433" y="8807"/>
                  </a:cubicBezTo>
                  <a:cubicBezTo>
                    <a:pt x="38449" y="8953"/>
                    <a:pt x="38498" y="8775"/>
                    <a:pt x="38530" y="8856"/>
                  </a:cubicBezTo>
                  <a:cubicBezTo>
                    <a:pt x="38530" y="8937"/>
                    <a:pt x="38433" y="8888"/>
                    <a:pt x="38384" y="8904"/>
                  </a:cubicBezTo>
                  <a:cubicBezTo>
                    <a:pt x="38352" y="8904"/>
                    <a:pt x="38384" y="8872"/>
                    <a:pt x="38384" y="8807"/>
                  </a:cubicBezTo>
                  <a:cubicBezTo>
                    <a:pt x="37866" y="8904"/>
                    <a:pt x="37348" y="8969"/>
                    <a:pt x="36846" y="9001"/>
                  </a:cubicBezTo>
                  <a:cubicBezTo>
                    <a:pt x="36895" y="8710"/>
                    <a:pt x="37413" y="9017"/>
                    <a:pt x="37381" y="8726"/>
                  </a:cubicBezTo>
                  <a:cubicBezTo>
                    <a:pt x="37267" y="8888"/>
                    <a:pt x="37138" y="8710"/>
                    <a:pt x="37041" y="8758"/>
                  </a:cubicBezTo>
                  <a:cubicBezTo>
                    <a:pt x="37041" y="8580"/>
                    <a:pt x="37267" y="8710"/>
                    <a:pt x="37316" y="8726"/>
                  </a:cubicBezTo>
                  <a:lnTo>
                    <a:pt x="37300" y="8629"/>
                  </a:lnTo>
                  <a:cubicBezTo>
                    <a:pt x="37348" y="8710"/>
                    <a:pt x="37397" y="8678"/>
                    <a:pt x="37462" y="8645"/>
                  </a:cubicBezTo>
                  <a:cubicBezTo>
                    <a:pt x="37462" y="8726"/>
                    <a:pt x="37462" y="8726"/>
                    <a:pt x="37526" y="8856"/>
                  </a:cubicBezTo>
                  <a:cubicBezTo>
                    <a:pt x="37591" y="8742"/>
                    <a:pt x="37753" y="8856"/>
                    <a:pt x="37721" y="8694"/>
                  </a:cubicBezTo>
                  <a:cubicBezTo>
                    <a:pt x="37818" y="8629"/>
                    <a:pt x="37802" y="8791"/>
                    <a:pt x="37915" y="8742"/>
                  </a:cubicBezTo>
                  <a:cubicBezTo>
                    <a:pt x="37915" y="8645"/>
                    <a:pt x="37850" y="8678"/>
                    <a:pt x="37850" y="8597"/>
                  </a:cubicBezTo>
                  <a:cubicBezTo>
                    <a:pt x="37915" y="8564"/>
                    <a:pt x="37915" y="8645"/>
                    <a:pt x="37980" y="8629"/>
                  </a:cubicBezTo>
                  <a:cubicBezTo>
                    <a:pt x="37980" y="8678"/>
                    <a:pt x="37899" y="8661"/>
                    <a:pt x="37947" y="8775"/>
                  </a:cubicBezTo>
                  <a:cubicBezTo>
                    <a:pt x="38061" y="8726"/>
                    <a:pt x="38206" y="8629"/>
                    <a:pt x="38352" y="8694"/>
                  </a:cubicBezTo>
                  <a:cubicBezTo>
                    <a:pt x="38303" y="8629"/>
                    <a:pt x="38352" y="8645"/>
                    <a:pt x="38336" y="8548"/>
                  </a:cubicBezTo>
                  <a:cubicBezTo>
                    <a:pt x="38401" y="8516"/>
                    <a:pt x="38384" y="8645"/>
                    <a:pt x="38465" y="8613"/>
                  </a:cubicBezTo>
                  <a:cubicBezTo>
                    <a:pt x="38465" y="8580"/>
                    <a:pt x="38433" y="8580"/>
                    <a:pt x="38417" y="8580"/>
                  </a:cubicBezTo>
                  <a:cubicBezTo>
                    <a:pt x="39097" y="8386"/>
                    <a:pt x="39712" y="8402"/>
                    <a:pt x="40343" y="8240"/>
                  </a:cubicBezTo>
                  <a:cubicBezTo>
                    <a:pt x="40392" y="8257"/>
                    <a:pt x="40311" y="8305"/>
                    <a:pt x="40376" y="8354"/>
                  </a:cubicBezTo>
                  <a:cubicBezTo>
                    <a:pt x="40505" y="8338"/>
                    <a:pt x="40667" y="8435"/>
                    <a:pt x="40667" y="8208"/>
                  </a:cubicBezTo>
                  <a:cubicBezTo>
                    <a:pt x="40780" y="8240"/>
                    <a:pt x="40910" y="8127"/>
                    <a:pt x="41007" y="8289"/>
                  </a:cubicBezTo>
                  <a:cubicBezTo>
                    <a:pt x="41039" y="8159"/>
                    <a:pt x="41169" y="8289"/>
                    <a:pt x="41169" y="8159"/>
                  </a:cubicBezTo>
                  <a:cubicBezTo>
                    <a:pt x="41217" y="8159"/>
                    <a:pt x="41217" y="8257"/>
                    <a:pt x="41250" y="8305"/>
                  </a:cubicBezTo>
                  <a:cubicBezTo>
                    <a:pt x="41315" y="8257"/>
                    <a:pt x="41590" y="8062"/>
                    <a:pt x="41655" y="8224"/>
                  </a:cubicBezTo>
                  <a:cubicBezTo>
                    <a:pt x="41752" y="8014"/>
                    <a:pt x="41946" y="8176"/>
                    <a:pt x="41978" y="8014"/>
                  </a:cubicBezTo>
                  <a:cubicBezTo>
                    <a:pt x="42027" y="8046"/>
                    <a:pt x="42108" y="8046"/>
                    <a:pt x="42092" y="8176"/>
                  </a:cubicBezTo>
                  <a:cubicBezTo>
                    <a:pt x="42124" y="8176"/>
                    <a:pt x="42108" y="8111"/>
                    <a:pt x="42108" y="8062"/>
                  </a:cubicBezTo>
                  <a:cubicBezTo>
                    <a:pt x="42594" y="8192"/>
                    <a:pt x="43176" y="7836"/>
                    <a:pt x="43678" y="7917"/>
                  </a:cubicBezTo>
                  <a:cubicBezTo>
                    <a:pt x="43630" y="7771"/>
                    <a:pt x="43808" y="7900"/>
                    <a:pt x="43792" y="7787"/>
                  </a:cubicBezTo>
                  <a:cubicBezTo>
                    <a:pt x="44682" y="7836"/>
                    <a:pt x="45540" y="7658"/>
                    <a:pt x="46382" y="7528"/>
                  </a:cubicBezTo>
                  <a:cubicBezTo>
                    <a:pt x="45329" y="7560"/>
                    <a:pt x="44018" y="7641"/>
                    <a:pt x="43095" y="7900"/>
                  </a:cubicBezTo>
                  <a:cubicBezTo>
                    <a:pt x="43047" y="7868"/>
                    <a:pt x="43128" y="7706"/>
                    <a:pt x="43014" y="7690"/>
                  </a:cubicBezTo>
                  <a:cubicBezTo>
                    <a:pt x="42998" y="7820"/>
                    <a:pt x="42901" y="7852"/>
                    <a:pt x="42836" y="7820"/>
                  </a:cubicBezTo>
                  <a:cubicBezTo>
                    <a:pt x="42836" y="7949"/>
                    <a:pt x="42723" y="7933"/>
                    <a:pt x="42594" y="7917"/>
                  </a:cubicBezTo>
                  <a:cubicBezTo>
                    <a:pt x="42594" y="7868"/>
                    <a:pt x="42577" y="7820"/>
                    <a:pt x="42610" y="7803"/>
                  </a:cubicBezTo>
                  <a:cubicBezTo>
                    <a:pt x="42464" y="7933"/>
                    <a:pt x="42237" y="7917"/>
                    <a:pt x="42108" y="7787"/>
                  </a:cubicBezTo>
                  <a:lnTo>
                    <a:pt x="42108" y="7900"/>
                  </a:lnTo>
                  <a:cubicBezTo>
                    <a:pt x="41881" y="7820"/>
                    <a:pt x="41638" y="7868"/>
                    <a:pt x="41444" y="8030"/>
                  </a:cubicBezTo>
                  <a:cubicBezTo>
                    <a:pt x="41444" y="7868"/>
                    <a:pt x="41493" y="7933"/>
                    <a:pt x="41476" y="7771"/>
                  </a:cubicBezTo>
                  <a:cubicBezTo>
                    <a:pt x="41444" y="7852"/>
                    <a:pt x="41412" y="7933"/>
                    <a:pt x="41363" y="7998"/>
                  </a:cubicBezTo>
                  <a:cubicBezTo>
                    <a:pt x="40942" y="8030"/>
                    <a:pt x="40521" y="7998"/>
                    <a:pt x="40084" y="8240"/>
                  </a:cubicBezTo>
                  <a:cubicBezTo>
                    <a:pt x="40068" y="8159"/>
                    <a:pt x="40117" y="8176"/>
                    <a:pt x="40149" y="8159"/>
                  </a:cubicBezTo>
                  <a:cubicBezTo>
                    <a:pt x="39161" y="8386"/>
                    <a:pt x="37866" y="8143"/>
                    <a:pt x="36798" y="8370"/>
                  </a:cubicBezTo>
                  <a:cubicBezTo>
                    <a:pt x="36749" y="8370"/>
                    <a:pt x="36717" y="8338"/>
                    <a:pt x="36717" y="8257"/>
                  </a:cubicBezTo>
                  <a:cubicBezTo>
                    <a:pt x="36296" y="8483"/>
                    <a:pt x="35697" y="8386"/>
                    <a:pt x="35308" y="8289"/>
                  </a:cubicBezTo>
                  <a:cubicBezTo>
                    <a:pt x="35308" y="8338"/>
                    <a:pt x="35308" y="8386"/>
                    <a:pt x="35325" y="8435"/>
                  </a:cubicBezTo>
                  <a:cubicBezTo>
                    <a:pt x="34920" y="8305"/>
                    <a:pt x="34483" y="8305"/>
                    <a:pt x="34094" y="8451"/>
                  </a:cubicBezTo>
                  <a:cubicBezTo>
                    <a:pt x="34094" y="8418"/>
                    <a:pt x="34111" y="8418"/>
                    <a:pt x="34127" y="8418"/>
                  </a:cubicBezTo>
                  <a:cubicBezTo>
                    <a:pt x="33965" y="8338"/>
                    <a:pt x="33706" y="8580"/>
                    <a:pt x="33528" y="8321"/>
                  </a:cubicBezTo>
                  <a:cubicBezTo>
                    <a:pt x="33495" y="8386"/>
                    <a:pt x="33528" y="8386"/>
                    <a:pt x="33544" y="8435"/>
                  </a:cubicBezTo>
                  <a:cubicBezTo>
                    <a:pt x="33220" y="8386"/>
                    <a:pt x="32799" y="8305"/>
                    <a:pt x="32605" y="8451"/>
                  </a:cubicBezTo>
                  <a:cubicBezTo>
                    <a:pt x="32524" y="8451"/>
                    <a:pt x="32654" y="8338"/>
                    <a:pt x="32573" y="8354"/>
                  </a:cubicBezTo>
                  <a:cubicBezTo>
                    <a:pt x="32314" y="8435"/>
                    <a:pt x="32022" y="8435"/>
                    <a:pt x="31763" y="8321"/>
                  </a:cubicBezTo>
                  <a:cubicBezTo>
                    <a:pt x="32071" y="8305"/>
                    <a:pt x="32508" y="7933"/>
                    <a:pt x="32864" y="8111"/>
                  </a:cubicBezTo>
                  <a:cubicBezTo>
                    <a:pt x="32961" y="7981"/>
                    <a:pt x="32767" y="7998"/>
                    <a:pt x="32767" y="7868"/>
                  </a:cubicBezTo>
                  <a:cubicBezTo>
                    <a:pt x="33074" y="7868"/>
                    <a:pt x="33398" y="8273"/>
                    <a:pt x="33706" y="7981"/>
                  </a:cubicBezTo>
                  <a:cubicBezTo>
                    <a:pt x="33576" y="8046"/>
                    <a:pt x="33333" y="8046"/>
                    <a:pt x="33269" y="7852"/>
                  </a:cubicBezTo>
                  <a:cubicBezTo>
                    <a:pt x="33188" y="7949"/>
                    <a:pt x="33074" y="7852"/>
                    <a:pt x="32977" y="7884"/>
                  </a:cubicBezTo>
                  <a:cubicBezTo>
                    <a:pt x="33091" y="7625"/>
                    <a:pt x="33220" y="7900"/>
                    <a:pt x="33431" y="7722"/>
                  </a:cubicBezTo>
                  <a:lnTo>
                    <a:pt x="33431" y="7658"/>
                  </a:lnTo>
                  <a:cubicBezTo>
                    <a:pt x="33398" y="7593"/>
                    <a:pt x="33414" y="7674"/>
                    <a:pt x="33414" y="7722"/>
                  </a:cubicBezTo>
                  <a:cubicBezTo>
                    <a:pt x="33253" y="7690"/>
                    <a:pt x="33074" y="7690"/>
                    <a:pt x="32848" y="7641"/>
                  </a:cubicBezTo>
                  <a:cubicBezTo>
                    <a:pt x="32880" y="7480"/>
                    <a:pt x="33091" y="7512"/>
                    <a:pt x="33220" y="7577"/>
                  </a:cubicBezTo>
                  <a:cubicBezTo>
                    <a:pt x="33204" y="7528"/>
                    <a:pt x="33172" y="7512"/>
                    <a:pt x="33155" y="7463"/>
                  </a:cubicBezTo>
                  <a:cubicBezTo>
                    <a:pt x="33269" y="7415"/>
                    <a:pt x="33269" y="7593"/>
                    <a:pt x="33366" y="7560"/>
                  </a:cubicBezTo>
                  <a:cubicBezTo>
                    <a:pt x="33317" y="7463"/>
                    <a:pt x="33220" y="7399"/>
                    <a:pt x="33123" y="7399"/>
                  </a:cubicBezTo>
                  <a:cubicBezTo>
                    <a:pt x="33236" y="7253"/>
                    <a:pt x="33398" y="7512"/>
                    <a:pt x="33592" y="7415"/>
                  </a:cubicBezTo>
                  <a:cubicBezTo>
                    <a:pt x="33609" y="7269"/>
                    <a:pt x="33738" y="7269"/>
                    <a:pt x="33835" y="7285"/>
                  </a:cubicBezTo>
                  <a:cubicBezTo>
                    <a:pt x="33803" y="7010"/>
                    <a:pt x="33657" y="7253"/>
                    <a:pt x="33609" y="7318"/>
                  </a:cubicBezTo>
                  <a:cubicBezTo>
                    <a:pt x="33463" y="7269"/>
                    <a:pt x="33398" y="7334"/>
                    <a:pt x="33236" y="7318"/>
                  </a:cubicBezTo>
                  <a:cubicBezTo>
                    <a:pt x="33220" y="7301"/>
                    <a:pt x="33220" y="7285"/>
                    <a:pt x="33236" y="7285"/>
                  </a:cubicBezTo>
                  <a:cubicBezTo>
                    <a:pt x="33010" y="7285"/>
                    <a:pt x="33107" y="7512"/>
                    <a:pt x="32751" y="7431"/>
                  </a:cubicBezTo>
                  <a:cubicBezTo>
                    <a:pt x="32799" y="7253"/>
                    <a:pt x="32929" y="7366"/>
                    <a:pt x="33058" y="7253"/>
                  </a:cubicBezTo>
                  <a:cubicBezTo>
                    <a:pt x="33074" y="7204"/>
                    <a:pt x="33074" y="7123"/>
                    <a:pt x="33091" y="7075"/>
                  </a:cubicBezTo>
                  <a:cubicBezTo>
                    <a:pt x="33204" y="7026"/>
                    <a:pt x="33382" y="7172"/>
                    <a:pt x="33463" y="7042"/>
                  </a:cubicBezTo>
                  <a:cubicBezTo>
                    <a:pt x="33285" y="6994"/>
                    <a:pt x="33091" y="6994"/>
                    <a:pt x="32913" y="7026"/>
                  </a:cubicBezTo>
                  <a:cubicBezTo>
                    <a:pt x="32945" y="7140"/>
                    <a:pt x="32961" y="7042"/>
                    <a:pt x="33026" y="7042"/>
                  </a:cubicBezTo>
                  <a:cubicBezTo>
                    <a:pt x="33091" y="7285"/>
                    <a:pt x="32913" y="7091"/>
                    <a:pt x="32913" y="7269"/>
                  </a:cubicBezTo>
                  <a:cubicBezTo>
                    <a:pt x="32767" y="7269"/>
                    <a:pt x="32945" y="6961"/>
                    <a:pt x="32783" y="7042"/>
                  </a:cubicBezTo>
                  <a:cubicBezTo>
                    <a:pt x="32783" y="7075"/>
                    <a:pt x="32815" y="7059"/>
                    <a:pt x="32832" y="7059"/>
                  </a:cubicBezTo>
                  <a:cubicBezTo>
                    <a:pt x="32815" y="7091"/>
                    <a:pt x="32799" y="7123"/>
                    <a:pt x="32767" y="7140"/>
                  </a:cubicBezTo>
                  <a:cubicBezTo>
                    <a:pt x="32702" y="6961"/>
                    <a:pt x="32573" y="7026"/>
                    <a:pt x="32362" y="7042"/>
                  </a:cubicBezTo>
                  <a:cubicBezTo>
                    <a:pt x="32362" y="6978"/>
                    <a:pt x="32524" y="6913"/>
                    <a:pt x="32378" y="6929"/>
                  </a:cubicBezTo>
                  <a:cubicBezTo>
                    <a:pt x="32492" y="6929"/>
                    <a:pt x="32864" y="6897"/>
                    <a:pt x="32961" y="6978"/>
                  </a:cubicBezTo>
                  <a:cubicBezTo>
                    <a:pt x="33074" y="6864"/>
                    <a:pt x="33382" y="6929"/>
                    <a:pt x="33544" y="7075"/>
                  </a:cubicBezTo>
                  <a:cubicBezTo>
                    <a:pt x="33803" y="7091"/>
                    <a:pt x="34175" y="7075"/>
                    <a:pt x="34531" y="7107"/>
                  </a:cubicBezTo>
                  <a:cubicBezTo>
                    <a:pt x="35713" y="6783"/>
                    <a:pt x="37203" y="7059"/>
                    <a:pt x="38401" y="6508"/>
                  </a:cubicBezTo>
                  <a:cubicBezTo>
                    <a:pt x="38595" y="6541"/>
                    <a:pt x="38822" y="6492"/>
                    <a:pt x="38967" y="6589"/>
                  </a:cubicBezTo>
                  <a:cubicBezTo>
                    <a:pt x="38967" y="6508"/>
                    <a:pt x="38741" y="6460"/>
                    <a:pt x="38919" y="6427"/>
                  </a:cubicBezTo>
                  <a:cubicBezTo>
                    <a:pt x="38886" y="6346"/>
                    <a:pt x="38789" y="6346"/>
                    <a:pt x="38773" y="6217"/>
                  </a:cubicBezTo>
                  <a:cubicBezTo>
                    <a:pt x="38951" y="6071"/>
                    <a:pt x="39259" y="6217"/>
                    <a:pt x="39420" y="6023"/>
                  </a:cubicBezTo>
                  <a:cubicBezTo>
                    <a:pt x="39388" y="5925"/>
                    <a:pt x="39388" y="5828"/>
                    <a:pt x="39453" y="5764"/>
                  </a:cubicBezTo>
                  <a:cubicBezTo>
                    <a:pt x="39534" y="6039"/>
                    <a:pt x="39793" y="5990"/>
                    <a:pt x="39922" y="6184"/>
                  </a:cubicBezTo>
                  <a:cubicBezTo>
                    <a:pt x="40003" y="6201"/>
                    <a:pt x="40003" y="6120"/>
                    <a:pt x="40036" y="6103"/>
                  </a:cubicBezTo>
                  <a:cubicBezTo>
                    <a:pt x="39890" y="6103"/>
                    <a:pt x="39809" y="5942"/>
                    <a:pt x="39647" y="5958"/>
                  </a:cubicBezTo>
                  <a:cubicBezTo>
                    <a:pt x="39599" y="5828"/>
                    <a:pt x="39712" y="5861"/>
                    <a:pt x="39728" y="5812"/>
                  </a:cubicBezTo>
                  <a:cubicBezTo>
                    <a:pt x="39680" y="5764"/>
                    <a:pt x="39615" y="5747"/>
                    <a:pt x="39550" y="5747"/>
                  </a:cubicBezTo>
                  <a:cubicBezTo>
                    <a:pt x="39534" y="5650"/>
                    <a:pt x="39582" y="5683"/>
                    <a:pt x="39534" y="5602"/>
                  </a:cubicBezTo>
                  <a:cubicBezTo>
                    <a:pt x="39615" y="5585"/>
                    <a:pt x="39680" y="5602"/>
                    <a:pt x="39696" y="5699"/>
                  </a:cubicBezTo>
                  <a:cubicBezTo>
                    <a:pt x="39841" y="5650"/>
                    <a:pt x="39987" y="5634"/>
                    <a:pt x="40149" y="5650"/>
                  </a:cubicBezTo>
                  <a:cubicBezTo>
                    <a:pt x="40327" y="5375"/>
                    <a:pt x="40716" y="5521"/>
                    <a:pt x="40942" y="5537"/>
                  </a:cubicBezTo>
                  <a:cubicBezTo>
                    <a:pt x="41007" y="5553"/>
                    <a:pt x="40975" y="5472"/>
                    <a:pt x="41023" y="5456"/>
                  </a:cubicBezTo>
                  <a:cubicBezTo>
                    <a:pt x="41428" y="5326"/>
                    <a:pt x="42124" y="5602"/>
                    <a:pt x="42464" y="5278"/>
                  </a:cubicBezTo>
                  <a:cubicBezTo>
                    <a:pt x="42561" y="5343"/>
                    <a:pt x="42642" y="5278"/>
                    <a:pt x="42626" y="5116"/>
                  </a:cubicBezTo>
                  <a:cubicBezTo>
                    <a:pt x="42529" y="5003"/>
                    <a:pt x="42318" y="5051"/>
                    <a:pt x="42221" y="4922"/>
                  </a:cubicBezTo>
                  <a:cubicBezTo>
                    <a:pt x="42221" y="4808"/>
                    <a:pt x="42237" y="4711"/>
                    <a:pt x="42318" y="4695"/>
                  </a:cubicBezTo>
                  <a:cubicBezTo>
                    <a:pt x="42399" y="4825"/>
                    <a:pt x="42513" y="4598"/>
                    <a:pt x="42529" y="4857"/>
                  </a:cubicBezTo>
                  <a:cubicBezTo>
                    <a:pt x="42577" y="4954"/>
                    <a:pt x="42545" y="4679"/>
                    <a:pt x="42513" y="4679"/>
                  </a:cubicBezTo>
                  <a:cubicBezTo>
                    <a:pt x="42755" y="4679"/>
                    <a:pt x="42853" y="4387"/>
                    <a:pt x="42998" y="4371"/>
                  </a:cubicBezTo>
                  <a:cubicBezTo>
                    <a:pt x="42836" y="4226"/>
                    <a:pt x="42691" y="4549"/>
                    <a:pt x="42399" y="4501"/>
                  </a:cubicBezTo>
                  <a:cubicBezTo>
                    <a:pt x="42335" y="4501"/>
                    <a:pt x="42367" y="4355"/>
                    <a:pt x="42351" y="4306"/>
                  </a:cubicBezTo>
                  <a:cubicBezTo>
                    <a:pt x="42351" y="4161"/>
                    <a:pt x="42529" y="4226"/>
                    <a:pt x="42577" y="4128"/>
                  </a:cubicBezTo>
                  <a:cubicBezTo>
                    <a:pt x="42545" y="3983"/>
                    <a:pt x="42399" y="4209"/>
                    <a:pt x="42318" y="4015"/>
                  </a:cubicBezTo>
                  <a:cubicBezTo>
                    <a:pt x="42205" y="4112"/>
                    <a:pt x="41833" y="4290"/>
                    <a:pt x="41800" y="3967"/>
                  </a:cubicBezTo>
                  <a:cubicBezTo>
                    <a:pt x="40457" y="4242"/>
                    <a:pt x="39032" y="3643"/>
                    <a:pt x="37834" y="3999"/>
                  </a:cubicBezTo>
                  <a:cubicBezTo>
                    <a:pt x="37769" y="3983"/>
                    <a:pt x="37850" y="3934"/>
                    <a:pt x="37785" y="3886"/>
                  </a:cubicBezTo>
                  <a:cubicBezTo>
                    <a:pt x="37721" y="3999"/>
                    <a:pt x="37607" y="3869"/>
                    <a:pt x="37543" y="3950"/>
                  </a:cubicBezTo>
                  <a:cubicBezTo>
                    <a:pt x="37591" y="3756"/>
                    <a:pt x="37785" y="3837"/>
                    <a:pt x="37915" y="3837"/>
                  </a:cubicBezTo>
                  <a:cubicBezTo>
                    <a:pt x="38044" y="3853"/>
                    <a:pt x="38223" y="3740"/>
                    <a:pt x="38352" y="3772"/>
                  </a:cubicBezTo>
                  <a:cubicBezTo>
                    <a:pt x="38579" y="3805"/>
                    <a:pt x="38967" y="3691"/>
                    <a:pt x="39307" y="3675"/>
                  </a:cubicBezTo>
                  <a:cubicBezTo>
                    <a:pt x="39372" y="3432"/>
                    <a:pt x="39566" y="3594"/>
                    <a:pt x="39696" y="3529"/>
                  </a:cubicBezTo>
                  <a:cubicBezTo>
                    <a:pt x="39631" y="3384"/>
                    <a:pt x="39340" y="3481"/>
                    <a:pt x="39259" y="3529"/>
                  </a:cubicBezTo>
                  <a:cubicBezTo>
                    <a:pt x="39178" y="3416"/>
                    <a:pt x="39064" y="3335"/>
                    <a:pt x="38935" y="3303"/>
                  </a:cubicBezTo>
                  <a:lnTo>
                    <a:pt x="38951" y="3416"/>
                  </a:lnTo>
                  <a:cubicBezTo>
                    <a:pt x="38919" y="3368"/>
                    <a:pt x="38854" y="3384"/>
                    <a:pt x="38789" y="3384"/>
                  </a:cubicBezTo>
                  <a:cubicBezTo>
                    <a:pt x="38789" y="3335"/>
                    <a:pt x="38822" y="3319"/>
                    <a:pt x="38789" y="3238"/>
                  </a:cubicBezTo>
                  <a:cubicBezTo>
                    <a:pt x="38741" y="3432"/>
                    <a:pt x="38546" y="3287"/>
                    <a:pt x="38433" y="3206"/>
                  </a:cubicBezTo>
                  <a:cubicBezTo>
                    <a:pt x="38368" y="3254"/>
                    <a:pt x="38482" y="3303"/>
                    <a:pt x="38482" y="3351"/>
                  </a:cubicBezTo>
                  <a:cubicBezTo>
                    <a:pt x="38384" y="3351"/>
                    <a:pt x="38384" y="3303"/>
                    <a:pt x="38303" y="3368"/>
                  </a:cubicBezTo>
                  <a:cubicBezTo>
                    <a:pt x="38239" y="3368"/>
                    <a:pt x="38287" y="3254"/>
                    <a:pt x="38320" y="3254"/>
                  </a:cubicBezTo>
                  <a:cubicBezTo>
                    <a:pt x="38239" y="3238"/>
                    <a:pt x="38190" y="3335"/>
                    <a:pt x="38061" y="3254"/>
                  </a:cubicBezTo>
                  <a:cubicBezTo>
                    <a:pt x="38028" y="3125"/>
                    <a:pt x="38190" y="3222"/>
                    <a:pt x="38093" y="3109"/>
                  </a:cubicBezTo>
                  <a:cubicBezTo>
                    <a:pt x="38255" y="3060"/>
                    <a:pt x="38417" y="2979"/>
                    <a:pt x="38546" y="2882"/>
                  </a:cubicBezTo>
                  <a:cubicBezTo>
                    <a:pt x="38514" y="2801"/>
                    <a:pt x="38206" y="3011"/>
                    <a:pt x="38142" y="2849"/>
                  </a:cubicBezTo>
                  <a:cubicBezTo>
                    <a:pt x="38303" y="2736"/>
                    <a:pt x="38514" y="2688"/>
                    <a:pt x="38708" y="2720"/>
                  </a:cubicBezTo>
                  <a:cubicBezTo>
                    <a:pt x="38676" y="2639"/>
                    <a:pt x="38562" y="2590"/>
                    <a:pt x="38482" y="2639"/>
                  </a:cubicBezTo>
                  <a:cubicBezTo>
                    <a:pt x="38482" y="2607"/>
                    <a:pt x="38498" y="2607"/>
                    <a:pt x="38530" y="2607"/>
                  </a:cubicBezTo>
                  <a:cubicBezTo>
                    <a:pt x="38530" y="2558"/>
                    <a:pt x="38482" y="2574"/>
                    <a:pt x="38449" y="2574"/>
                  </a:cubicBezTo>
                  <a:cubicBezTo>
                    <a:pt x="38676" y="2558"/>
                    <a:pt x="38741" y="2429"/>
                    <a:pt x="38983" y="2364"/>
                  </a:cubicBezTo>
                  <a:cubicBezTo>
                    <a:pt x="38902" y="2105"/>
                    <a:pt x="39242" y="2315"/>
                    <a:pt x="39226" y="2121"/>
                  </a:cubicBezTo>
                  <a:cubicBezTo>
                    <a:pt x="38789" y="2283"/>
                    <a:pt x="38546" y="1975"/>
                    <a:pt x="38174" y="2170"/>
                  </a:cubicBezTo>
                  <a:cubicBezTo>
                    <a:pt x="38142" y="2170"/>
                    <a:pt x="38109" y="2105"/>
                    <a:pt x="38142" y="2089"/>
                  </a:cubicBezTo>
                  <a:cubicBezTo>
                    <a:pt x="38044" y="1991"/>
                    <a:pt x="37818" y="2153"/>
                    <a:pt x="37704" y="2024"/>
                  </a:cubicBezTo>
                  <a:cubicBezTo>
                    <a:pt x="37607" y="2299"/>
                    <a:pt x="37332" y="2105"/>
                    <a:pt x="37138" y="2121"/>
                  </a:cubicBezTo>
                  <a:cubicBezTo>
                    <a:pt x="36830" y="2364"/>
                    <a:pt x="36021" y="2315"/>
                    <a:pt x="35665" y="2526"/>
                  </a:cubicBezTo>
                  <a:cubicBezTo>
                    <a:pt x="35616" y="2364"/>
                    <a:pt x="35519" y="2558"/>
                    <a:pt x="35357" y="2412"/>
                  </a:cubicBezTo>
                  <a:cubicBezTo>
                    <a:pt x="35373" y="2461"/>
                    <a:pt x="35406" y="2461"/>
                    <a:pt x="35422" y="2510"/>
                  </a:cubicBezTo>
                  <a:cubicBezTo>
                    <a:pt x="35114" y="2380"/>
                    <a:pt x="34839" y="2445"/>
                    <a:pt x="34531" y="2283"/>
                  </a:cubicBezTo>
                  <a:cubicBezTo>
                    <a:pt x="34531" y="2170"/>
                    <a:pt x="34726" y="2315"/>
                    <a:pt x="34677" y="2153"/>
                  </a:cubicBezTo>
                  <a:cubicBezTo>
                    <a:pt x="34386" y="2170"/>
                    <a:pt x="34240" y="2283"/>
                    <a:pt x="34013" y="2121"/>
                  </a:cubicBezTo>
                  <a:cubicBezTo>
                    <a:pt x="34013" y="2202"/>
                    <a:pt x="33949" y="2218"/>
                    <a:pt x="33900" y="2267"/>
                  </a:cubicBezTo>
                  <a:cubicBezTo>
                    <a:pt x="33851" y="2250"/>
                    <a:pt x="33868" y="2089"/>
                    <a:pt x="33787" y="2137"/>
                  </a:cubicBezTo>
                  <a:cubicBezTo>
                    <a:pt x="33787" y="2234"/>
                    <a:pt x="33851" y="2202"/>
                    <a:pt x="33851" y="2283"/>
                  </a:cubicBezTo>
                  <a:cubicBezTo>
                    <a:pt x="33754" y="2234"/>
                    <a:pt x="33625" y="2234"/>
                    <a:pt x="33528" y="2283"/>
                  </a:cubicBezTo>
                  <a:cubicBezTo>
                    <a:pt x="33592" y="2202"/>
                    <a:pt x="33528" y="2170"/>
                    <a:pt x="33544" y="2056"/>
                  </a:cubicBezTo>
                  <a:cubicBezTo>
                    <a:pt x="33641" y="2008"/>
                    <a:pt x="33625" y="2170"/>
                    <a:pt x="33738" y="2105"/>
                  </a:cubicBezTo>
                  <a:cubicBezTo>
                    <a:pt x="33673" y="1991"/>
                    <a:pt x="33512" y="2040"/>
                    <a:pt x="33463" y="1894"/>
                  </a:cubicBezTo>
                  <a:cubicBezTo>
                    <a:pt x="33414" y="1878"/>
                    <a:pt x="33463" y="2056"/>
                    <a:pt x="33528" y="2024"/>
                  </a:cubicBezTo>
                  <a:cubicBezTo>
                    <a:pt x="33560" y="2234"/>
                    <a:pt x="33366" y="2315"/>
                    <a:pt x="33269" y="2186"/>
                  </a:cubicBezTo>
                  <a:cubicBezTo>
                    <a:pt x="33269" y="2153"/>
                    <a:pt x="33301" y="2153"/>
                    <a:pt x="33333" y="2153"/>
                  </a:cubicBezTo>
                  <a:cubicBezTo>
                    <a:pt x="33285" y="2105"/>
                    <a:pt x="33253" y="2008"/>
                    <a:pt x="33188" y="1991"/>
                  </a:cubicBezTo>
                  <a:cubicBezTo>
                    <a:pt x="33204" y="2089"/>
                    <a:pt x="33188" y="2186"/>
                    <a:pt x="33123" y="2283"/>
                  </a:cubicBezTo>
                  <a:cubicBezTo>
                    <a:pt x="33042" y="2202"/>
                    <a:pt x="32848" y="2331"/>
                    <a:pt x="32767" y="2250"/>
                  </a:cubicBezTo>
                  <a:cubicBezTo>
                    <a:pt x="32783" y="2137"/>
                    <a:pt x="32993" y="2267"/>
                    <a:pt x="32945" y="2089"/>
                  </a:cubicBezTo>
                  <a:cubicBezTo>
                    <a:pt x="32848" y="2218"/>
                    <a:pt x="32783" y="2121"/>
                    <a:pt x="32686" y="2040"/>
                  </a:cubicBezTo>
                  <a:cubicBezTo>
                    <a:pt x="32751" y="2218"/>
                    <a:pt x="32314" y="2234"/>
                    <a:pt x="32265" y="2008"/>
                  </a:cubicBezTo>
                  <a:cubicBezTo>
                    <a:pt x="32168" y="1991"/>
                    <a:pt x="32152" y="2202"/>
                    <a:pt x="32087" y="2056"/>
                  </a:cubicBezTo>
                  <a:cubicBezTo>
                    <a:pt x="32071" y="2186"/>
                    <a:pt x="31941" y="2202"/>
                    <a:pt x="31828" y="2234"/>
                  </a:cubicBezTo>
                  <a:cubicBezTo>
                    <a:pt x="31812" y="2170"/>
                    <a:pt x="31844" y="2153"/>
                    <a:pt x="31876" y="2153"/>
                  </a:cubicBezTo>
                  <a:cubicBezTo>
                    <a:pt x="31812" y="2040"/>
                    <a:pt x="31650" y="2429"/>
                    <a:pt x="31520" y="2186"/>
                  </a:cubicBezTo>
                  <a:cubicBezTo>
                    <a:pt x="31520" y="2234"/>
                    <a:pt x="31520" y="2250"/>
                    <a:pt x="31504" y="2267"/>
                  </a:cubicBezTo>
                  <a:cubicBezTo>
                    <a:pt x="31472" y="2234"/>
                    <a:pt x="31504" y="2202"/>
                    <a:pt x="31439" y="2153"/>
                  </a:cubicBezTo>
                  <a:cubicBezTo>
                    <a:pt x="31375" y="2202"/>
                    <a:pt x="31423" y="2218"/>
                    <a:pt x="31439" y="2299"/>
                  </a:cubicBezTo>
                  <a:cubicBezTo>
                    <a:pt x="31375" y="2218"/>
                    <a:pt x="31294" y="2137"/>
                    <a:pt x="31197" y="2072"/>
                  </a:cubicBezTo>
                  <a:cubicBezTo>
                    <a:pt x="31197" y="2137"/>
                    <a:pt x="31197" y="2218"/>
                    <a:pt x="31083" y="2234"/>
                  </a:cubicBezTo>
                  <a:cubicBezTo>
                    <a:pt x="31197" y="2072"/>
                    <a:pt x="30937" y="2040"/>
                    <a:pt x="30954" y="2202"/>
                  </a:cubicBezTo>
                  <a:cubicBezTo>
                    <a:pt x="30921" y="2202"/>
                    <a:pt x="30824" y="2105"/>
                    <a:pt x="30889" y="2072"/>
                  </a:cubicBezTo>
                  <a:cubicBezTo>
                    <a:pt x="30857" y="2072"/>
                    <a:pt x="30743" y="2299"/>
                    <a:pt x="30646" y="2089"/>
                  </a:cubicBezTo>
                  <a:cubicBezTo>
                    <a:pt x="30500" y="2267"/>
                    <a:pt x="30225" y="2202"/>
                    <a:pt x="30160" y="2008"/>
                  </a:cubicBezTo>
                  <a:cubicBezTo>
                    <a:pt x="30144" y="1943"/>
                    <a:pt x="30031" y="2024"/>
                    <a:pt x="30015" y="2056"/>
                  </a:cubicBezTo>
                  <a:cubicBezTo>
                    <a:pt x="29950" y="2072"/>
                    <a:pt x="29966" y="1911"/>
                    <a:pt x="29901" y="1959"/>
                  </a:cubicBezTo>
                  <a:cubicBezTo>
                    <a:pt x="30063" y="1878"/>
                    <a:pt x="30241" y="1846"/>
                    <a:pt x="30419" y="1862"/>
                  </a:cubicBezTo>
                  <a:cubicBezTo>
                    <a:pt x="30419" y="1991"/>
                    <a:pt x="30274" y="1927"/>
                    <a:pt x="30290" y="2056"/>
                  </a:cubicBezTo>
                  <a:cubicBezTo>
                    <a:pt x="30419" y="1991"/>
                    <a:pt x="30387" y="2218"/>
                    <a:pt x="30517" y="2137"/>
                  </a:cubicBezTo>
                  <a:cubicBezTo>
                    <a:pt x="30517" y="2105"/>
                    <a:pt x="30468" y="2121"/>
                    <a:pt x="30436" y="2121"/>
                  </a:cubicBezTo>
                  <a:cubicBezTo>
                    <a:pt x="30484" y="1943"/>
                    <a:pt x="30630" y="1797"/>
                    <a:pt x="30808" y="1749"/>
                  </a:cubicBezTo>
                  <a:cubicBezTo>
                    <a:pt x="30695" y="1668"/>
                    <a:pt x="30549" y="1781"/>
                    <a:pt x="30484" y="1862"/>
                  </a:cubicBezTo>
                  <a:cubicBezTo>
                    <a:pt x="30371" y="1700"/>
                    <a:pt x="30047" y="1894"/>
                    <a:pt x="30031" y="1538"/>
                  </a:cubicBezTo>
                  <a:cubicBezTo>
                    <a:pt x="29901" y="1700"/>
                    <a:pt x="29788" y="1490"/>
                    <a:pt x="29659" y="1409"/>
                  </a:cubicBezTo>
                  <a:cubicBezTo>
                    <a:pt x="29561" y="1571"/>
                    <a:pt x="29804" y="1506"/>
                    <a:pt x="29837" y="1603"/>
                  </a:cubicBezTo>
                  <a:cubicBezTo>
                    <a:pt x="29820" y="1781"/>
                    <a:pt x="29675" y="1490"/>
                    <a:pt x="29610" y="1635"/>
                  </a:cubicBezTo>
                  <a:cubicBezTo>
                    <a:pt x="29513" y="1587"/>
                    <a:pt x="29675" y="1506"/>
                    <a:pt x="29594" y="1457"/>
                  </a:cubicBezTo>
                  <a:cubicBezTo>
                    <a:pt x="29367" y="1490"/>
                    <a:pt x="29076" y="1684"/>
                    <a:pt x="28849" y="1554"/>
                  </a:cubicBezTo>
                  <a:cubicBezTo>
                    <a:pt x="28849" y="1506"/>
                    <a:pt x="28898" y="1522"/>
                    <a:pt x="28946" y="1522"/>
                  </a:cubicBezTo>
                  <a:cubicBezTo>
                    <a:pt x="28865" y="1457"/>
                    <a:pt x="28881" y="1473"/>
                    <a:pt x="28849" y="1376"/>
                  </a:cubicBezTo>
                  <a:cubicBezTo>
                    <a:pt x="28849" y="1425"/>
                    <a:pt x="28736" y="1441"/>
                    <a:pt x="28801" y="1376"/>
                  </a:cubicBezTo>
                  <a:cubicBezTo>
                    <a:pt x="28736" y="1328"/>
                    <a:pt x="28622" y="1554"/>
                    <a:pt x="28542" y="1473"/>
                  </a:cubicBezTo>
                  <a:cubicBezTo>
                    <a:pt x="28558" y="1506"/>
                    <a:pt x="28574" y="1538"/>
                    <a:pt x="28574" y="1587"/>
                  </a:cubicBezTo>
                  <a:lnTo>
                    <a:pt x="28477" y="1587"/>
                  </a:lnTo>
                  <a:cubicBezTo>
                    <a:pt x="28477" y="1554"/>
                    <a:pt x="28493" y="1522"/>
                    <a:pt x="28509" y="1506"/>
                  </a:cubicBezTo>
                  <a:cubicBezTo>
                    <a:pt x="28137" y="1619"/>
                    <a:pt x="27635" y="1571"/>
                    <a:pt x="27279" y="1765"/>
                  </a:cubicBezTo>
                  <a:cubicBezTo>
                    <a:pt x="27230" y="1765"/>
                    <a:pt x="27279" y="1668"/>
                    <a:pt x="27327" y="1700"/>
                  </a:cubicBezTo>
                  <a:cubicBezTo>
                    <a:pt x="27295" y="1619"/>
                    <a:pt x="27165" y="1700"/>
                    <a:pt x="27149" y="1749"/>
                  </a:cubicBezTo>
                  <a:cubicBezTo>
                    <a:pt x="26939" y="1603"/>
                    <a:pt x="26858" y="1781"/>
                    <a:pt x="26615" y="1700"/>
                  </a:cubicBezTo>
                  <a:cubicBezTo>
                    <a:pt x="26615" y="1943"/>
                    <a:pt x="26307" y="1749"/>
                    <a:pt x="26340" y="1894"/>
                  </a:cubicBezTo>
                  <a:cubicBezTo>
                    <a:pt x="26226" y="1943"/>
                    <a:pt x="26340" y="1732"/>
                    <a:pt x="26275" y="1765"/>
                  </a:cubicBezTo>
                  <a:cubicBezTo>
                    <a:pt x="26210" y="1781"/>
                    <a:pt x="25935" y="1781"/>
                    <a:pt x="25854" y="1765"/>
                  </a:cubicBezTo>
                  <a:cubicBezTo>
                    <a:pt x="25854" y="1716"/>
                    <a:pt x="25854" y="1668"/>
                    <a:pt x="25838" y="1619"/>
                  </a:cubicBezTo>
                  <a:cubicBezTo>
                    <a:pt x="25725" y="1619"/>
                    <a:pt x="25838" y="1668"/>
                    <a:pt x="25789" y="1732"/>
                  </a:cubicBezTo>
                  <a:cubicBezTo>
                    <a:pt x="25725" y="1603"/>
                    <a:pt x="25611" y="1862"/>
                    <a:pt x="25530" y="1652"/>
                  </a:cubicBezTo>
                  <a:cubicBezTo>
                    <a:pt x="25482" y="1668"/>
                    <a:pt x="25482" y="1700"/>
                    <a:pt x="25514" y="1749"/>
                  </a:cubicBezTo>
                  <a:cubicBezTo>
                    <a:pt x="25482" y="1732"/>
                    <a:pt x="25336" y="1668"/>
                    <a:pt x="25401" y="1587"/>
                  </a:cubicBezTo>
                  <a:cubicBezTo>
                    <a:pt x="25401" y="1506"/>
                    <a:pt x="25288" y="1619"/>
                    <a:pt x="25320" y="1490"/>
                  </a:cubicBezTo>
                  <a:cubicBezTo>
                    <a:pt x="25271" y="1522"/>
                    <a:pt x="25320" y="1554"/>
                    <a:pt x="25320" y="1587"/>
                  </a:cubicBezTo>
                  <a:cubicBezTo>
                    <a:pt x="25126" y="1538"/>
                    <a:pt x="24915" y="1652"/>
                    <a:pt x="24721" y="1587"/>
                  </a:cubicBezTo>
                  <a:cubicBezTo>
                    <a:pt x="24753" y="1635"/>
                    <a:pt x="24753" y="1684"/>
                    <a:pt x="24705" y="1700"/>
                  </a:cubicBezTo>
                  <a:cubicBezTo>
                    <a:pt x="24705" y="1619"/>
                    <a:pt x="24543" y="1571"/>
                    <a:pt x="24608" y="1506"/>
                  </a:cubicBezTo>
                  <a:cubicBezTo>
                    <a:pt x="24559" y="1457"/>
                    <a:pt x="24478" y="1441"/>
                    <a:pt x="24446" y="1473"/>
                  </a:cubicBezTo>
                  <a:cubicBezTo>
                    <a:pt x="24430" y="1457"/>
                    <a:pt x="24430" y="1392"/>
                    <a:pt x="24397" y="1279"/>
                  </a:cubicBezTo>
                  <a:cubicBezTo>
                    <a:pt x="24527" y="1295"/>
                    <a:pt x="24721" y="1312"/>
                    <a:pt x="24705" y="1457"/>
                  </a:cubicBezTo>
                  <a:cubicBezTo>
                    <a:pt x="24753" y="1457"/>
                    <a:pt x="24705" y="1344"/>
                    <a:pt x="24769" y="1344"/>
                  </a:cubicBezTo>
                  <a:cubicBezTo>
                    <a:pt x="24899" y="1457"/>
                    <a:pt x="25061" y="1506"/>
                    <a:pt x="25239" y="1522"/>
                  </a:cubicBezTo>
                  <a:cubicBezTo>
                    <a:pt x="25223" y="1441"/>
                    <a:pt x="25093" y="1538"/>
                    <a:pt x="25093" y="1425"/>
                  </a:cubicBezTo>
                  <a:cubicBezTo>
                    <a:pt x="25142" y="1409"/>
                    <a:pt x="25385" y="1425"/>
                    <a:pt x="25433" y="1538"/>
                  </a:cubicBezTo>
                  <a:cubicBezTo>
                    <a:pt x="25449" y="1473"/>
                    <a:pt x="25466" y="1425"/>
                    <a:pt x="25498" y="1376"/>
                  </a:cubicBezTo>
                  <a:cubicBezTo>
                    <a:pt x="25628" y="1490"/>
                    <a:pt x="25789" y="1247"/>
                    <a:pt x="25903" y="1490"/>
                  </a:cubicBezTo>
                  <a:cubicBezTo>
                    <a:pt x="25951" y="1473"/>
                    <a:pt x="25951" y="1409"/>
                    <a:pt x="26016" y="1409"/>
                  </a:cubicBezTo>
                  <a:cubicBezTo>
                    <a:pt x="26081" y="1409"/>
                    <a:pt x="26016" y="1506"/>
                    <a:pt x="25951" y="1473"/>
                  </a:cubicBezTo>
                  <a:cubicBezTo>
                    <a:pt x="26129" y="1635"/>
                    <a:pt x="26291" y="1231"/>
                    <a:pt x="26421" y="1360"/>
                  </a:cubicBezTo>
                  <a:cubicBezTo>
                    <a:pt x="26486" y="1328"/>
                    <a:pt x="26388" y="1295"/>
                    <a:pt x="26405" y="1214"/>
                  </a:cubicBezTo>
                  <a:cubicBezTo>
                    <a:pt x="26534" y="1279"/>
                    <a:pt x="26550" y="1247"/>
                    <a:pt x="26680" y="1263"/>
                  </a:cubicBezTo>
                  <a:cubicBezTo>
                    <a:pt x="26599" y="1360"/>
                    <a:pt x="26550" y="1328"/>
                    <a:pt x="26421" y="1392"/>
                  </a:cubicBezTo>
                  <a:cubicBezTo>
                    <a:pt x="26550" y="1506"/>
                    <a:pt x="26696" y="1295"/>
                    <a:pt x="26825" y="1392"/>
                  </a:cubicBezTo>
                  <a:cubicBezTo>
                    <a:pt x="26809" y="1360"/>
                    <a:pt x="26793" y="1328"/>
                    <a:pt x="26745" y="1328"/>
                  </a:cubicBezTo>
                  <a:cubicBezTo>
                    <a:pt x="26890" y="1263"/>
                    <a:pt x="26858" y="1409"/>
                    <a:pt x="26923" y="1166"/>
                  </a:cubicBezTo>
                  <a:cubicBezTo>
                    <a:pt x="27004" y="1133"/>
                    <a:pt x="27020" y="1214"/>
                    <a:pt x="27068" y="1231"/>
                  </a:cubicBezTo>
                  <a:cubicBezTo>
                    <a:pt x="27052" y="1328"/>
                    <a:pt x="26955" y="1231"/>
                    <a:pt x="26906" y="1247"/>
                  </a:cubicBezTo>
                  <a:cubicBezTo>
                    <a:pt x="26955" y="1295"/>
                    <a:pt x="27004" y="1360"/>
                    <a:pt x="27036" y="1409"/>
                  </a:cubicBezTo>
                  <a:cubicBezTo>
                    <a:pt x="27068" y="1295"/>
                    <a:pt x="27149" y="1214"/>
                    <a:pt x="27263" y="1182"/>
                  </a:cubicBezTo>
                  <a:cubicBezTo>
                    <a:pt x="27295" y="1182"/>
                    <a:pt x="27295" y="1263"/>
                    <a:pt x="27295" y="1312"/>
                  </a:cubicBezTo>
                  <a:cubicBezTo>
                    <a:pt x="27360" y="1312"/>
                    <a:pt x="27344" y="1263"/>
                    <a:pt x="27344" y="1198"/>
                  </a:cubicBezTo>
                  <a:cubicBezTo>
                    <a:pt x="27700" y="1344"/>
                    <a:pt x="28088" y="1182"/>
                    <a:pt x="28493" y="1198"/>
                  </a:cubicBezTo>
                  <a:cubicBezTo>
                    <a:pt x="28752" y="1198"/>
                    <a:pt x="29060" y="1263"/>
                    <a:pt x="29221" y="1198"/>
                  </a:cubicBezTo>
                  <a:cubicBezTo>
                    <a:pt x="29351" y="1150"/>
                    <a:pt x="29675" y="1328"/>
                    <a:pt x="29723" y="1150"/>
                  </a:cubicBezTo>
                  <a:cubicBezTo>
                    <a:pt x="30177" y="1053"/>
                    <a:pt x="30565" y="1085"/>
                    <a:pt x="30937" y="1036"/>
                  </a:cubicBezTo>
                  <a:cubicBezTo>
                    <a:pt x="30921" y="988"/>
                    <a:pt x="30889" y="988"/>
                    <a:pt x="30873" y="923"/>
                  </a:cubicBezTo>
                  <a:cubicBezTo>
                    <a:pt x="30857" y="874"/>
                    <a:pt x="30954" y="907"/>
                    <a:pt x="31002" y="891"/>
                  </a:cubicBezTo>
                  <a:cubicBezTo>
                    <a:pt x="31035" y="988"/>
                    <a:pt x="30921" y="923"/>
                    <a:pt x="30954" y="1036"/>
                  </a:cubicBezTo>
                  <a:cubicBezTo>
                    <a:pt x="31164" y="1085"/>
                    <a:pt x="31520" y="955"/>
                    <a:pt x="31731" y="988"/>
                  </a:cubicBezTo>
                  <a:cubicBezTo>
                    <a:pt x="31731" y="923"/>
                    <a:pt x="31650" y="972"/>
                    <a:pt x="31650" y="891"/>
                  </a:cubicBezTo>
                  <a:cubicBezTo>
                    <a:pt x="31763" y="842"/>
                    <a:pt x="31779" y="1117"/>
                    <a:pt x="31860" y="972"/>
                  </a:cubicBezTo>
                  <a:cubicBezTo>
                    <a:pt x="31844" y="907"/>
                    <a:pt x="31795" y="907"/>
                    <a:pt x="31747" y="907"/>
                  </a:cubicBezTo>
                  <a:cubicBezTo>
                    <a:pt x="31812" y="777"/>
                    <a:pt x="32006" y="955"/>
                    <a:pt x="32038" y="891"/>
                  </a:cubicBezTo>
                  <a:cubicBezTo>
                    <a:pt x="32038" y="923"/>
                    <a:pt x="32038" y="955"/>
                    <a:pt x="32022" y="955"/>
                  </a:cubicBezTo>
                  <a:cubicBezTo>
                    <a:pt x="32168" y="923"/>
                    <a:pt x="32573" y="777"/>
                    <a:pt x="32637" y="972"/>
                  </a:cubicBezTo>
                  <a:cubicBezTo>
                    <a:pt x="32686" y="972"/>
                    <a:pt x="32654" y="874"/>
                    <a:pt x="32718" y="891"/>
                  </a:cubicBezTo>
                  <a:cubicBezTo>
                    <a:pt x="32799" y="907"/>
                    <a:pt x="32783" y="1004"/>
                    <a:pt x="32799" y="1085"/>
                  </a:cubicBezTo>
                  <a:cubicBezTo>
                    <a:pt x="32702" y="858"/>
                    <a:pt x="33204" y="907"/>
                    <a:pt x="33333" y="891"/>
                  </a:cubicBezTo>
                  <a:cubicBezTo>
                    <a:pt x="33269" y="713"/>
                    <a:pt x="33042" y="874"/>
                    <a:pt x="32977" y="713"/>
                  </a:cubicBezTo>
                  <a:cubicBezTo>
                    <a:pt x="33220" y="713"/>
                    <a:pt x="33479" y="680"/>
                    <a:pt x="33657" y="826"/>
                  </a:cubicBezTo>
                  <a:cubicBezTo>
                    <a:pt x="34062" y="486"/>
                    <a:pt x="34693" y="842"/>
                    <a:pt x="35130" y="567"/>
                  </a:cubicBezTo>
                  <a:cubicBezTo>
                    <a:pt x="35228" y="599"/>
                    <a:pt x="35357" y="680"/>
                    <a:pt x="35438" y="599"/>
                  </a:cubicBezTo>
                  <a:cubicBezTo>
                    <a:pt x="35422" y="583"/>
                    <a:pt x="35406" y="534"/>
                    <a:pt x="35406" y="502"/>
                  </a:cubicBezTo>
                  <a:cubicBezTo>
                    <a:pt x="35697" y="437"/>
                    <a:pt x="35859" y="713"/>
                    <a:pt x="36069" y="437"/>
                  </a:cubicBezTo>
                  <a:cubicBezTo>
                    <a:pt x="36021" y="340"/>
                    <a:pt x="36005" y="551"/>
                    <a:pt x="35875" y="486"/>
                  </a:cubicBezTo>
                  <a:cubicBezTo>
                    <a:pt x="35924" y="292"/>
                    <a:pt x="36086" y="259"/>
                    <a:pt x="36231" y="243"/>
                  </a:cubicBezTo>
                  <a:cubicBezTo>
                    <a:pt x="36199" y="114"/>
                    <a:pt x="36053" y="178"/>
                    <a:pt x="36053" y="0"/>
                  </a:cubicBezTo>
                  <a:cubicBezTo>
                    <a:pt x="35875" y="211"/>
                    <a:pt x="35746" y="130"/>
                    <a:pt x="35503" y="130"/>
                  </a:cubicBezTo>
                  <a:cubicBezTo>
                    <a:pt x="35519" y="195"/>
                    <a:pt x="35584" y="146"/>
                    <a:pt x="35600" y="227"/>
                  </a:cubicBezTo>
                  <a:cubicBezTo>
                    <a:pt x="35389" y="162"/>
                    <a:pt x="35325" y="211"/>
                    <a:pt x="35147" y="130"/>
                  </a:cubicBezTo>
                  <a:cubicBezTo>
                    <a:pt x="35017" y="292"/>
                    <a:pt x="34790" y="195"/>
                    <a:pt x="34515" y="259"/>
                  </a:cubicBezTo>
                  <a:cubicBezTo>
                    <a:pt x="34418" y="227"/>
                    <a:pt x="34515" y="81"/>
                    <a:pt x="34402" y="97"/>
                  </a:cubicBezTo>
                  <a:cubicBezTo>
                    <a:pt x="34434" y="534"/>
                    <a:pt x="33997" y="81"/>
                    <a:pt x="33851" y="373"/>
                  </a:cubicBezTo>
                  <a:cubicBezTo>
                    <a:pt x="33819" y="356"/>
                    <a:pt x="33787" y="324"/>
                    <a:pt x="33787" y="259"/>
                  </a:cubicBezTo>
                  <a:cubicBezTo>
                    <a:pt x="33236" y="486"/>
                    <a:pt x="32848" y="324"/>
                    <a:pt x="32394" y="405"/>
                  </a:cubicBezTo>
                  <a:cubicBezTo>
                    <a:pt x="32411" y="454"/>
                    <a:pt x="32427" y="486"/>
                    <a:pt x="32459" y="551"/>
                  </a:cubicBezTo>
                  <a:cubicBezTo>
                    <a:pt x="32346" y="486"/>
                    <a:pt x="32233" y="405"/>
                    <a:pt x="32119" y="324"/>
                  </a:cubicBezTo>
                  <a:cubicBezTo>
                    <a:pt x="32135" y="421"/>
                    <a:pt x="31860" y="486"/>
                    <a:pt x="31828" y="292"/>
                  </a:cubicBezTo>
                  <a:cubicBezTo>
                    <a:pt x="31763" y="437"/>
                    <a:pt x="31439" y="518"/>
                    <a:pt x="31358" y="373"/>
                  </a:cubicBezTo>
                  <a:cubicBezTo>
                    <a:pt x="31310" y="615"/>
                    <a:pt x="31099" y="454"/>
                    <a:pt x="31002" y="551"/>
                  </a:cubicBezTo>
                  <a:cubicBezTo>
                    <a:pt x="30937" y="534"/>
                    <a:pt x="31018" y="486"/>
                    <a:pt x="30954" y="437"/>
                  </a:cubicBezTo>
                  <a:cubicBezTo>
                    <a:pt x="30873" y="502"/>
                    <a:pt x="30808" y="534"/>
                    <a:pt x="30759" y="421"/>
                  </a:cubicBezTo>
                  <a:cubicBezTo>
                    <a:pt x="30727" y="551"/>
                    <a:pt x="30598" y="421"/>
                    <a:pt x="30598" y="632"/>
                  </a:cubicBezTo>
                  <a:cubicBezTo>
                    <a:pt x="30565" y="567"/>
                    <a:pt x="30517" y="534"/>
                    <a:pt x="30533" y="664"/>
                  </a:cubicBezTo>
                  <a:cubicBezTo>
                    <a:pt x="30468" y="551"/>
                    <a:pt x="30371" y="713"/>
                    <a:pt x="30338" y="583"/>
                  </a:cubicBezTo>
                  <a:cubicBezTo>
                    <a:pt x="30274" y="826"/>
                    <a:pt x="29982" y="599"/>
                    <a:pt x="29901" y="696"/>
                  </a:cubicBezTo>
                  <a:cubicBezTo>
                    <a:pt x="29837" y="648"/>
                    <a:pt x="29820" y="518"/>
                    <a:pt x="29740" y="534"/>
                  </a:cubicBezTo>
                  <a:cubicBezTo>
                    <a:pt x="29578" y="729"/>
                    <a:pt x="29513" y="615"/>
                    <a:pt x="29254" y="551"/>
                  </a:cubicBezTo>
                  <a:cubicBezTo>
                    <a:pt x="29189" y="599"/>
                    <a:pt x="29367" y="551"/>
                    <a:pt x="29335" y="648"/>
                  </a:cubicBezTo>
                  <a:cubicBezTo>
                    <a:pt x="28768" y="632"/>
                    <a:pt x="28137" y="826"/>
                    <a:pt x="27554" y="421"/>
                  </a:cubicBezTo>
                  <a:cubicBezTo>
                    <a:pt x="27554" y="275"/>
                    <a:pt x="27651" y="405"/>
                    <a:pt x="27635" y="275"/>
                  </a:cubicBezTo>
                  <a:cubicBezTo>
                    <a:pt x="27522" y="227"/>
                    <a:pt x="27505" y="259"/>
                    <a:pt x="27408" y="195"/>
                  </a:cubicBezTo>
                  <a:cubicBezTo>
                    <a:pt x="27408" y="275"/>
                    <a:pt x="27457" y="243"/>
                    <a:pt x="27457" y="292"/>
                  </a:cubicBezTo>
                  <a:cubicBezTo>
                    <a:pt x="27457" y="340"/>
                    <a:pt x="27424" y="373"/>
                    <a:pt x="27376" y="373"/>
                  </a:cubicBezTo>
                  <a:cubicBezTo>
                    <a:pt x="27311" y="356"/>
                    <a:pt x="27392" y="324"/>
                    <a:pt x="27344" y="275"/>
                  </a:cubicBezTo>
                  <a:cubicBezTo>
                    <a:pt x="27295" y="340"/>
                    <a:pt x="27230" y="308"/>
                    <a:pt x="27214" y="243"/>
                  </a:cubicBezTo>
                  <a:cubicBezTo>
                    <a:pt x="27117" y="243"/>
                    <a:pt x="27214" y="275"/>
                    <a:pt x="27198" y="356"/>
                  </a:cubicBezTo>
                  <a:cubicBezTo>
                    <a:pt x="27117" y="373"/>
                    <a:pt x="27117" y="275"/>
                    <a:pt x="27101" y="178"/>
                  </a:cubicBezTo>
                  <a:cubicBezTo>
                    <a:pt x="27052" y="178"/>
                    <a:pt x="27052" y="243"/>
                    <a:pt x="27068" y="292"/>
                  </a:cubicBezTo>
                  <a:cubicBezTo>
                    <a:pt x="26728" y="162"/>
                    <a:pt x="26340" y="259"/>
                    <a:pt x="26000" y="259"/>
                  </a:cubicBezTo>
                  <a:cubicBezTo>
                    <a:pt x="25935" y="259"/>
                    <a:pt x="25870" y="292"/>
                    <a:pt x="25903" y="308"/>
                  </a:cubicBezTo>
                  <a:cubicBezTo>
                    <a:pt x="25741" y="243"/>
                    <a:pt x="25449" y="259"/>
                    <a:pt x="25449" y="502"/>
                  </a:cubicBezTo>
                  <a:cubicBezTo>
                    <a:pt x="25368" y="292"/>
                    <a:pt x="25288" y="567"/>
                    <a:pt x="25142" y="454"/>
                  </a:cubicBezTo>
                  <a:cubicBezTo>
                    <a:pt x="25207" y="696"/>
                    <a:pt x="24899" y="680"/>
                    <a:pt x="24802" y="567"/>
                  </a:cubicBezTo>
                  <a:cubicBezTo>
                    <a:pt x="24850" y="437"/>
                    <a:pt x="24996" y="421"/>
                    <a:pt x="25109" y="454"/>
                  </a:cubicBezTo>
                  <a:cubicBezTo>
                    <a:pt x="24931" y="227"/>
                    <a:pt x="24624" y="567"/>
                    <a:pt x="24494" y="259"/>
                  </a:cubicBezTo>
                  <a:cubicBezTo>
                    <a:pt x="24235" y="259"/>
                    <a:pt x="24122" y="486"/>
                    <a:pt x="23863" y="373"/>
                  </a:cubicBezTo>
                  <a:cubicBezTo>
                    <a:pt x="23895" y="454"/>
                    <a:pt x="23928" y="518"/>
                    <a:pt x="23863" y="583"/>
                  </a:cubicBezTo>
                  <a:cubicBezTo>
                    <a:pt x="23750" y="583"/>
                    <a:pt x="23831" y="470"/>
                    <a:pt x="23766" y="373"/>
                  </a:cubicBezTo>
                  <a:cubicBezTo>
                    <a:pt x="23523" y="486"/>
                    <a:pt x="23199" y="195"/>
                    <a:pt x="22892" y="389"/>
                  </a:cubicBezTo>
                  <a:cubicBezTo>
                    <a:pt x="22811" y="373"/>
                    <a:pt x="22875" y="308"/>
                    <a:pt x="22827" y="259"/>
                  </a:cubicBezTo>
                  <a:cubicBezTo>
                    <a:pt x="22552" y="227"/>
                    <a:pt x="22471" y="340"/>
                    <a:pt x="22325" y="275"/>
                  </a:cubicBezTo>
                  <a:cubicBezTo>
                    <a:pt x="22325" y="356"/>
                    <a:pt x="22244" y="421"/>
                    <a:pt x="22163" y="389"/>
                  </a:cubicBezTo>
                  <a:cubicBezTo>
                    <a:pt x="22163" y="437"/>
                    <a:pt x="22212" y="421"/>
                    <a:pt x="22244" y="421"/>
                  </a:cubicBezTo>
                  <a:cubicBezTo>
                    <a:pt x="22260" y="518"/>
                    <a:pt x="22195" y="502"/>
                    <a:pt x="22179" y="534"/>
                  </a:cubicBezTo>
                  <a:cubicBezTo>
                    <a:pt x="22147" y="502"/>
                    <a:pt x="22179" y="437"/>
                    <a:pt x="22066" y="470"/>
                  </a:cubicBezTo>
                  <a:cubicBezTo>
                    <a:pt x="22082" y="534"/>
                    <a:pt x="22147" y="502"/>
                    <a:pt x="22131" y="615"/>
                  </a:cubicBezTo>
                  <a:cubicBezTo>
                    <a:pt x="22260" y="664"/>
                    <a:pt x="22325" y="534"/>
                    <a:pt x="22357" y="729"/>
                  </a:cubicBezTo>
                  <a:cubicBezTo>
                    <a:pt x="22438" y="437"/>
                    <a:pt x="22616" y="874"/>
                    <a:pt x="22811" y="729"/>
                  </a:cubicBezTo>
                  <a:cubicBezTo>
                    <a:pt x="22811" y="1004"/>
                    <a:pt x="22552" y="648"/>
                    <a:pt x="22535" y="874"/>
                  </a:cubicBezTo>
                  <a:cubicBezTo>
                    <a:pt x="22454" y="858"/>
                    <a:pt x="22406" y="745"/>
                    <a:pt x="22341" y="810"/>
                  </a:cubicBezTo>
                  <a:cubicBezTo>
                    <a:pt x="22341" y="874"/>
                    <a:pt x="22422" y="826"/>
                    <a:pt x="22454" y="874"/>
                  </a:cubicBezTo>
                  <a:cubicBezTo>
                    <a:pt x="22422" y="972"/>
                    <a:pt x="22276" y="907"/>
                    <a:pt x="22228" y="907"/>
                  </a:cubicBezTo>
                  <a:cubicBezTo>
                    <a:pt x="22228" y="858"/>
                    <a:pt x="22244" y="874"/>
                    <a:pt x="22260" y="858"/>
                  </a:cubicBezTo>
                  <a:cubicBezTo>
                    <a:pt x="22228" y="826"/>
                    <a:pt x="22050" y="826"/>
                    <a:pt x="22115" y="907"/>
                  </a:cubicBezTo>
                  <a:cubicBezTo>
                    <a:pt x="22066" y="891"/>
                    <a:pt x="22017" y="874"/>
                    <a:pt x="21985" y="810"/>
                  </a:cubicBezTo>
                  <a:cubicBezTo>
                    <a:pt x="21920" y="810"/>
                    <a:pt x="21904" y="874"/>
                    <a:pt x="21953" y="923"/>
                  </a:cubicBezTo>
                  <a:cubicBezTo>
                    <a:pt x="21888" y="923"/>
                    <a:pt x="21888" y="842"/>
                    <a:pt x="21936" y="826"/>
                  </a:cubicBezTo>
                  <a:cubicBezTo>
                    <a:pt x="21855" y="745"/>
                    <a:pt x="21839" y="891"/>
                    <a:pt x="21726" y="907"/>
                  </a:cubicBezTo>
                  <a:cubicBezTo>
                    <a:pt x="21855" y="713"/>
                    <a:pt x="21596" y="1004"/>
                    <a:pt x="21516" y="939"/>
                  </a:cubicBezTo>
                  <a:cubicBezTo>
                    <a:pt x="21532" y="907"/>
                    <a:pt x="21532" y="858"/>
                    <a:pt x="21532" y="826"/>
                  </a:cubicBezTo>
                  <a:cubicBezTo>
                    <a:pt x="21483" y="842"/>
                    <a:pt x="21532" y="972"/>
                    <a:pt x="21435" y="939"/>
                  </a:cubicBezTo>
                  <a:cubicBezTo>
                    <a:pt x="21337" y="793"/>
                    <a:pt x="21062" y="1004"/>
                    <a:pt x="20836" y="826"/>
                  </a:cubicBezTo>
                  <a:lnTo>
                    <a:pt x="20852" y="923"/>
                  </a:lnTo>
                  <a:cubicBezTo>
                    <a:pt x="20771" y="955"/>
                    <a:pt x="20755" y="907"/>
                    <a:pt x="20690" y="907"/>
                  </a:cubicBezTo>
                  <a:cubicBezTo>
                    <a:pt x="20706" y="858"/>
                    <a:pt x="20722" y="826"/>
                    <a:pt x="20755" y="793"/>
                  </a:cubicBezTo>
                  <a:cubicBezTo>
                    <a:pt x="20738" y="745"/>
                    <a:pt x="20657" y="826"/>
                    <a:pt x="20609" y="777"/>
                  </a:cubicBezTo>
                  <a:cubicBezTo>
                    <a:pt x="20625" y="842"/>
                    <a:pt x="20674" y="826"/>
                    <a:pt x="20674" y="939"/>
                  </a:cubicBezTo>
                  <a:cubicBezTo>
                    <a:pt x="20577" y="923"/>
                    <a:pt x="20512" y="923"/>
                    <a:pt x="20447" y="1004"/>
                  </a:cubicBezTo>
                  <a:cubicBezTo>
                    <a:pt x="20382" y="1004"/>
                    <a:pt x="20479" y="939"/>
                    <a:pt x="20431" y="858"/>
                  </a:cubicBezTo>
                  <a:cubicBezTo>
                    <a:pt x="20350" y="955"/>
                    <a:pt x="20253" y="1069"/>
                    <a:pt x="20204" y="810"/>
                  </a:cubicBezTo>
                  <a:cubicBezTo>
                    <a:pt x="20075" y="907"/>
                    <a:pt x="19945" y="518"/>
                    <a:pt x="19686" y="615"/>
                  </a:cubicBezTo>
                  <a:cubicBezTo>
                    <a:pt x="19767" y="680"/>
                    <a:pt x="19702" y="648"/>
                    <a:pt x="19670" y="729"/>
                  </a:cubicBezTo>
                  <a:cubicBezTo>
                    <a:pt x="19621" y="680"/>
                    <a:pt x="19589" y="632"/>
                    <a:pt x="19557" y="583"/>
                  </a:cubicBezTo>
                  <a:cubicBezTo>
                    <a:pt x="19476" y="648"/>
                    <a:pt x="19492" y="664"/>
                    <a:pt x="19379" y="648"/>
                  </a:cubicBezTo>
                  <a:cubicBezTo>
                    <a:pt x="19379" y="745"/>
                    <a:pt x="19427" y="713"/>
                    <a:pt x="19395" y="777"/>
                  </a:cubicBezTo>
                  <a:cubicBezTo>
                    <a:pt x="19314" y="680"/>
                    <a:pt x="19281" y="713"/>
                    <a:pt x="19168" y="632"/>
                  </a:cubicBezTo>
                  <a:cubicBezTo>
                    <a:pt x="19200" y="713"/>
                    <a:pt x="19168" y="826"/>
                    <a:pt x="19055" y="713"/>
                  </a:cubicBezTo>
                  <a:cubicBezTo>
                    <a:pt x="19055" y="810"/>
                    <a:pt x="18909" y="761"/>
                    <a:pt x="18925" y="907"/>
                  </a:cubicBezTo>
                  <a:cubicBezTo>
                    <a:pt x="18861" y="923"/>
                    <a:pt x="18893" y="761"/>
                    <a:pt x="18812" y="810"/>
                  </a:cubicBezTo>
                  <a:cubicBezTo>
                    <a:pt x="18812" y="939"/>
                    <a:pt x="18812" y="939"/>
                    <a:pt x="18861" y="1004"/>
                  </a:cubicBezTo>
                  <a:cubicBezTo>
                    <a:pt x="18812" y="1004"/>
                    <a:pt x="18747" y="1004"/>
                    <a:pt x="18715" y="1053"/>
                  </a:cubicBezTo>
                  <a:cubicBezTo>
                    <a:pt x="18699" y="955"/>
                    <a:pt x="18796" y="972"/>
                    <a:pt x="18747" y="842"/>
                  </a:cubicBezTo>
                  <a:cubicBezTo>
                    <a:pt x="18602" y="858"/>
                    <a:pt x="18294" y="939"/>
                    <a:pt x="18326" y="1101"/>
                  </a:cubicBezTo>
                  <a:cubicBezTo>
                    <a:pt x="18294" y="1101"/>
                    <a:pt x="18294" y="1004"/>
                    <a:pt x="18278" y="955"/>
                  </a:cubicBezTo>
                  <a:cubicBezTo>
                    <a:pt x="18197" y="955"/>
                    <a:pt x="18213" y="1101"/>
                    <a:pt x="18213" y="1182"/>
                  </a:cubicBezTo>
                  <a:cubicBezTo>
                    <a:pt x="18294" y="1133"/>
                    <a:pt x="18294" y="1279"/>
                    <a:pt x="18391" y="1231"/>
                  </a:cubicBezTo>
                  <a:cubicBezTo>
                    <a:pt x="18262" y="1441"/>
                    <a:pt x="18164" y="1279"/>
                    <a:pt x="18003" y="1344"/>
                  </a:cubicBezTo>
                  <a:cubicBezTo>
                    <a:pt x="18003" y="1231"/>
                    <a:pt x="18035" y="1150"/>
                    <a:pt x="18148" y="1150"/>
                  </a:cubicBezTo>
                  <a:cubicBezTo>
                    <a:pt x="18116" y="1101"/>
                    <a:pt x="18035" y="1101"/>
                    <a:pt x="17970" y="1085"/>
                  </a:cubicBezTo>
                  <a:cubicBezTo>
                    <a:pt x="17970" y="1150"/>
                    <a:pt x="17954" y="1166"/>
                    <a:pt x="17970" y="1231"/>
                  </a:cubicBezTo>
                  <a:cubicBezTo>
                    <a:pt x="17873" y="1279"/>
                    <a:pt x="17857" y="1166"/>
                    <a:pt x="17792" y="1182"/>
                  </a:cubicBezTo>
                  <a:cubicBezTo>
                    <a:pt x="17792" y="1247"/>
                    <a:pt x="17824" y="1247"/>
                    <a:pt x="17824" y="1328"/>
                  </a:cubicBezTo>
                  <a:cubicBezTo>
                    <a:pt x="17484" y="923"/>
                    <a:pt x="17290" y="1441"/>
                    <a:pt x="16934" y="1166"/>
                  </a:cubicBezTo>
                  <a:cubicBezTo>
                    <a:pt x="17031" y="1231"/>
                    <a:pt x="16999" y="1312"/>
                    <a:pt x="17112" y="1392"/>
                  </a:cubicBezTo>
                  <a:cubicBezTo>
                    <a:pt x="17112" y="1441"/>
                    <a:pt x="17064" y="1441"/>
                    <a:pt x="17047" y="1392"/>
                  </a:cubicBezTo>
                  <a:cubicBezTo>
                    <a:pt x="17112" y="1716"/>
                    <a:pt x="16805" y="1587"/>
                    <a:pt x="16643" y="1538"/>
                  </a:cubicBezTo>
                  <a:cubicBezTo>
                    <a:pt x="16691" y="1652"/>
                    <a:pt x="16805" y="1652"/>
                    <a:pt x="16885" y="1700"/>
                  </a:cubicBezTo>
                  <a:cubicBezTo>
                    <a:pt x="16853" y="1781"/>
                    <a:pt x="16707" y="1830"/>
                    <a:pt x="16707" y="1652"/>
                  </a:cubicBezTo>
                  <a:cubicBezTo>
                    <a:pt x="16643" y="1700"/>
                    <a:pt x="16610" y="1668"/>
                    <a:pt x="16513" y="1668"/>
                  </a:cubicBezTo>
                  <a:cubicBezTo>
                    <a:pt x="16448" y="1732"/>
                    <a:pt x="16643" y="1668"/>
                    <a:pt x="16643" y="1765"/>
                  </a:cubicBezTo>
                  <a:cubicBezTo>
                    <a:pt x="16594" y="1911"/>
                    <a:pt x="16335" y="1862"/>
                    <a:pt x="16303" y="1862"/>
                  </a:cubicBezTo>
                  <a:lnTo>
                    <a:pt x="16206" y="1862"/>
                  </a:lnTo>
                  <a:cubicBezTo>
                    <a:pt x="16060" y="1813"/>
                    <a:pt x="16011" y="1975"/>
                    <a:pt x="15947" y="1991"/>
                  </a:cubicBezTo>
                  <a:cubicBezTo>
                    <a:pt x="15914" y="1991"/>
                    <a:pt x="15866" y="1894"/>
                    <a:pt x="15801" y="1911"/>
                  </a:cubicBezTo>
                  <a:cubicBezTo>
                    <a:pt x="15639" y="1959"/>
                    <a:pt x="15267" y="2056"/>
                    <a:pt x="14975" y="1878"/>
                  </a:cubicBezTo>
                  <a:cubicBezTo>
                    <a:pt x="14959" y="1911"/>
                    <a:pt x="14975" y="1975"/>
                    <a:pt x="14927" y="1991"/>
                  </a:cubicBezTo>
                  <a:cubicBezTo>
                    <a:pt x="14975" y="2105"/>
                    <a:pt x="14991" y="1911"/>
                    <a:pt x="15056" y="1943"/>
                  </a:cubicBezTo>
                  <a:cubicBezTo>
                    <a:pt x="15056" y="2137"/>
                    <a:pt x="14862" y="2121"/>
                    <a:pt x="14765" y="2121"/>
                  </a:cubicBezTo>
                  <a:cubicBezTo>
                    <a:pt x="14781" y="2072"/>
                    <a:pt x="14829" y="2072"/>
                    <a:pt x="14813" y="2008"/>
                  </a:cubicBezTo>
                  <a:cubicBezTo>
                    <a:pt x="14700" y="2056"/>
                    <a:pt x="14522" y="2299"/>
                    <a:pt x="14409" y="2072"/>
                  </a:cubicBezTo>
                  <a:cubicBezTo>
                    <a:pt x="14360" y="2072"/>
                    <a:pt x="14376" y="2137"/>
                    <a:pt x="14376" y="2186"/>
                  </a:cubicBezTo>
                  <a:cubicBezTo>
                    <a:pt x="14263" y="2186"/>
                    <a:pt x="14263" y="2186"/>
                    <a:pt x="14198" y="2170"/>
                  </a:cubicBezTo>
                  <a:cubicBezTo>
                    <a:pt x="14182" y="2121"/>
                    <a:pt x="14214" y="2105"/>
                    <a:pt x="14247" y="2089"/>
                  </a:cubicBezTo>
                  <a:cubicBezTo>
                    <a:pt x="14117" y="1943"/>
                    <a:pt x="14069" y="2170"/>
                    <a:pt x="13907" y="2056"/>
                  </a:cubicBezTo>
                  <a:cubicBezTo>
                    <a:pt x="13939" y="2202"/>
                    <a:pt x="13810" y="2153"/>
                    <a:pt x="13810" y="2250"/>
                  </a:cubicBezTo>
                  <a:cubicBezTo>
                    <a:pt x="13372" y="2153"/>
                    <a:pt x="12919" y="2170"/>
                    <a:pt x="12498" y="2299"/>
                  </a:cubicBezTo>
                  <a:cubicBezTo>
                    <a:pt x="12304" y="2105"/>
                    <a:pt x="12126" y="2364"/>
                    <a:pt x="11915" y="2250"/>
                  </a:cubicBezTo>
                  <a:cubicBezTo>
                    <a:pt x="11867" y="2299"/>
                    <a:pt x="11786" y="2331"/>
                    <a:pt x="11818" y="2445"/>
                  </a:cubicBezTo>
                  <a:cubicBezTo>
                    <a:pt x="11754" y="2396"/>
                    <a:pt x="11721" y="2380"/>
                    <a:pt x="11656" y="2429"/>
                  </a:cubicBezTo>
                  <a:cubicBezTo>
                    <a:pt x="11592" y="2429"/>
                    <a:pt x="11689" y="2364"/>
                    <a:pt x="11640" y="2283"/>
                  </a:cubicBezTo>
                  <a:cubicBezTo>
                    <a:pt x="11446" y="2364"/>
                    <a:pt x="11333" y="2089"/>
                    <a:pt x="11171" y="2089"/>
                  </a:cubicBezTo>
                  <a:cubicBezTo>
                    <a:pt x="11219" y="2315"/>
                    <a:pt x="11333" y="2170"/>
                    <a:pt x="11414" y="2315"/>
                  </a:cubicBezTo>
                  <a:cubicBezTo>
                    <a:pt x="11333" y="2380"/>
                    <a:pt x="11219" y="2461"/>
                    <a:pt x="11106" y="2412"/>
                  </a:cubicBezTo>
                  <a:cubicBezTo>
                    <a:pt x="11122" y="2445"/>
                    <a:pt x="11138" y="2477"/>
                    <a:pt x="11138" y="2510"/>
                  </a:cubicBezTo>
                  <a:cubicBezTo>
                    <a:pt x="11025" y="2380"/>
                    <a:pt x="10912" y="2445"/>
                    <a:pt x="10782" y="2510"/>
                  </a:cubicBezTo>
                  <a:cubicBezTo>
                    <a:pt x="10750" y="2510"/>
                    <a:pt x="10782" y="2461"/>
                    <a:pt x="10766" y="2412"/>
                  </a:cubicBezTo>
                  <a:cubicBezTo>
                    <a:pt x="10410" y="2542"/>
                    <a:pt x="10038" y="2429"/>
                    <a:pt x="9633" y="2590"/>
                  </a:cubicBezTo>
                  <a:cubicBezTo>
                    <a:pt x="9600" y="2590"/>
                    <a:pt x="9600" y="2510"/>
                    <a:pt x="9600" y="2461"/>
                  </a:cubicBezTo>
                  <a:cubicBezTo>
                    <a:pt x="9503" y="2461"/>
                    <a:pt x="9406" y="2477"/>
                    <a:pt x="9325" y="2510"/>
                  </a:cubicBezTo>
                  <a:cubicBezTo>
                    <a:pt x="9422" y="2364"/>
                    <a:pt x="9180" y="2542"/>
                    <a:pt x="9163" y="2607"/>
                  </a:cubicBezTo>
                  <a:cubicBezTo>
                    <a:pt x="9115" y="2607"/>
                    <a:pt x="9131" y="2493"/>
                    <a:pt x="9099" y="2461"/>
                  </a:cubicBezTo>
                  <a:cubicBezTo>
                    <a:pt x="9001" y="2493"/>
                    <a:pt x="9131" y="2639"/>
                    <a:pt x="9034" y="2688"/>
                  </a:cubicBezTo>
                  <a:cubicBezTo>
                    <a:pt x="8969" y="2542"/>
                    <a:pt x="8872" y="2623"/>
                    <a:pt x="8726" y="2574"/>
                  </a:cubicBezTo>
                  <a:cubicBezTo>
                    <a:pt x="8661" y="2623"/>
                    <a:pt x="8823" y="2607"/>
                    <a:pt x="8856" y="2639"/>
                  </a:cubicBezTo>
                  <a:cubicBezTo>
                    <a:pt x="8888" y="2801"/>
                    <a:pt x="8726" y="2736"/>
                    <a:pt x="8645" y="2769"/>
                  </a:cubicBezTo>
                  <a:cubicBezTo>
                    <a:pt x="8597" y="2769"/>
                    <a:pt x="8629" y="2639"/>
                    <a:pt x="8597" y="2590"/>
                  </a:cubicBezTo>
                  <a:cubicBezTo>
                    <a:pt x="8516" y="2623"/>
                    <a:pt x="8548" y="2785"/>
                    <a:pt x="8402" y="2752"/>
                  </a:cubicBezTo>
                  <a:cubicBezTo>
                    <a:pt x="8322" y="2720"/>
                    <a:pt x="8419" y="2655"/>
                    <a:pt x="8354" y="2607"/>
                  </a:cubicBezTo>
                  <a:cubicBezTo>
                    <a:pt x="8289" y="2785"/>
                    <a:pt x="8062" y="2720"/>
                    <a:pt x="7933" y="2833"/>
                  </a:cubicBezTo>
                  <a:cubicBezTo>
                    <a:pt x="7933" y="2882"/>
                    <a:pt x="7982" y="2866"/>
                    <a:pt x="8014" y="2866"/>
                  </a:cubicBezTo>
                  <a:cubicBezTo>
                    <a:pt x="7998" y="2963"/>
                    <a:pt x="7933" y="2849"/>
                    <a:pt x="7884" y="2882"/>
                  </a:cubicBezTo>
                  <a:cubicBezTo>
                    <a:pt x="7884" y="2849"/>
                    <a:pt x="7901" y="2817"/>
                    <a:pt x="7933" y="2801"/>
                  </a:cubicBezTo>
                  <a:cubicBezTo>
                    <a:pt x="7836" y="2801"/>
                    <a:pt x="7739" y="2849"/>
                    <a:pt x="7658" y="2898"/>
                  </a:cubicBezTo>
                  <a:cubicBezTo>
                    <a:pt x="7609" y="2979"/>
                    <a:pt x="7755" y="3011"/>
                    <a:pt x="7674" y="3109"/>
                  </a:cubicBezTo>
                  <a:cubicBezTo>
                    <a:pt x="7674" y="3060"/>
                    <a:pt x="7642" y="2914"/>
                    <a:pt x="7544" y="3011"/>
                  </a:cubicBezTo>
                  <a:cubicBezTo>
                    <a:pt x="7577" y="3092"/>
                    <a:pt x="7658" y="3092"/>
                    <a:pt x="7642" y="3254"/>
                  </a:cubicBezTo>
                  <a:cubicBezTo>
                    <a:pt x="7625" y="3254"/>
                    <a:pt x="7609" y="3270"/>
                    <a:pt x="7609" y="3303"/>
                  </a:cubicBezTo>
                  <a:cubicBezTo>
                    <a:pt x="7496" y="3303"/>
                    <a:pt x="7609" y="3125"/>
                    <a:pt x="7512" y="3157"/>
                  </a:cubicBezTo>
                  <a:cubicBezTo>
                    <a:pt x="7577" y="3384"/>
                    <a:pt x="7415" y="3335"/>
                    <a:pt x="7334" y="3400"/>
                  </a:cubicBezTo>
                  <a:cubicBezTo>
                    <a:pt x="7350" y="3481"/>
                    <a:pt x="7447" y="3400"/>
                    <a:pt x="7496" y="3416"/>
                  </a:cubicBezTo>
                  <a:cubicBezTo>
                    <a:pt x="7496" y="3529"/>
                    <a:pt x="7431" y="3529"/>
                    <a:pt x="7350" y="3546"/>
                  </a:cubicBezTo>
                  <a:cubicBezTo>
                    <a:pt x="7285" y="3610"/>
                    <a:pt x="7496" y="3529"/>
                    <a:pt x="7512" y="3594"/>
                  </a:cubicBezTo>
                  <a:cubicBezTo>
                    <a:pt x="7366" y="3659"/>
                    <a:pt x="6994" y="3708"/>
                    <a:pt x="6897" y="3481"/>
                  </a:cubicBezTo>
                  <a:cubicBezTo>
                    <a:pt x="6832" y="3497"/>
                    <a:pt x="6767" y="3578"/>
                    <a:pt x="6735" y="3465"/>
                  </a:cubicBezTo>
                  <a:cubicBezTo>
                    <a:pt x="6605" y="3691"/>
                    <a:pt x="6314" y="3497"/>
                    <a:pt x="6217" y="3578"/>
                  </a:cubicBezTo>
                  <a:cubicBezTo>
                    <a:pt x="6266" y="3627"/>
                    <a:pt x="6330" y="3627"/>
                    <a:pt x="6363" y="3675"/>
                  </a:cubicBezTo>
                  <a:cubicBezTo>
                    <a:pt x="6363" y="3740"/>
                    <a:pt x="6314" y="3772"/>
                    <a:pt x="6330" y="3853"/>
                  </a:cubicBezTo>
                  <a:cubicBezTo>
                    <a:pt x="6007" y="3853"/>
                    <a:pt x="5650" y="4112"/>
                    <a:pt x="5343" y="3999"/>
                  </a:cubicBezTo>
                  <a:cubicBezTo>
                    <a:pt x="5148" y="4177"/>
                    <a:pt x="5051" y="4096"/>
                    <a:pt x="4809" y="4226"/>
                  </a:cubicBezTo>
                  <a:cubicBezTo>
                    <a:pt x="5229" y="4161"/>
                    <a:pt x="5650" y="4064"/>
                    <a:pt x="6055" y="3950"/>
                  </a:cubicBezTo>
                  <a:cubicBezTo>
                    <a:pt x="6168" y="3934"/>
                    <a:pt x="6363" y="4096"/>
                    <a:pt x="6346" y="3821"/>
                  </a:cubicBezTo>
                  <a:cubicBezTo>
                    <a:pt x="6444" y="3821"/>
                    <a:pt x="6573" y="3772"/>
                    <a:pt x="6605" y="3869"/>
                  </a:cubicBezTo>
                  <a:cubicBezTo>
                    <a:pt x="6670" y="3837"/>
                    <a:pt x="6638" y="3724"/>
                    <a:pt x="6751" y="3740"/>
                  </a:cubicBezTo>
                  <a:cubicBezTo>
                    <a:pt x="6767" y="3740"/>
                    <a:pt x="6767" y="3772"/>
                    <a:pt x="6800" y="3772"/>
                  </a:cubicBezTo>
                  <a:cubicBezTo>
                    <a:pt x="6832" y="3772"/>
                    <a:pt x="6767" y="3918"/>
                    <a:pt x="6848" y="3950"/>
                  </a:cubicBezTo>
                  <a:cubicBezTo>
                    <a:pt x="6897" y="3950"/>
                    <a:pt x="6897" y="3691"/>
                    <a:pt x="6929" y="3869"/>
                  </a:cubicBezTo>
                  <a:cubicBezTo>
                    <a:pt x="7204" y="3643"/>
                    <a:pt x="7561" y="3659"/>
                    <a:pt x="8014" y="3610"/>
                  </a:cubicBezTo>
                  <a:cubicBezTo>
                    <a:pt x="8079" y="3416"/>
                    <a:pt x="8338" y="3465"/>
                    <a:pt x="8451" y="3465"/>
                  </a:cubicBezTo>
                  <a:cubicBezTo>
                    <a:pt x="8467" y="3562"/>
                    <a:pt x="8289" y="3432"/>
                    <a:pt x="8338" y="3594"/>
                  </a:cubicBezTo>
                  <a:cubicBezTo>
                    <a:pt x="8402" y="3578"/>
                    <a:pt x="8483" y="3578"/>
                    <a:pt x="8548" y="3594"/>
                  </a:cubicBezTo>
                  <a:cubicBezTo>
                    <a:pt x="8435" y="3351"/>
                    <a:pt x="8791" y="3448"/>
                    <a:pt x="8872" y="3432"/>
                  </a:cubicBezTo>
                  <a:cubicBezTo>
                    <a:pt x="8872" y="3529"/>
                    <a:pt x="8775" y="3497"/>
                    <a:pt x="8710" y="3513"/>
                  </a:cubicBezTo>
                  <a:cubicBezTo>
                    <a:pt x="8985" y="3756"/>
                    <a:pt x="9277" y="3351"/>
                    <a:pt x="9600" y="3416"/>
                  </a:cubicBezTo>
                  <a:cubicBezTo>
                    <a:pt x="9584" y="3335"/>
                    <a:pt x="9665" y="3384"/>
                    <a:pt x="9665" y="3303"/>
                  </a:cubicBezTo>
                  <a:cubicBezTo>
                    <a:pt x="9924" y="3481"/>
                    <a:pt x="10135" y="3222"/>
                    <a:pt x="10378" y="3303"/>
                  </a:cubicBezTo>
                  <a:cubicBezTo>
                    <a:pt x="10734" y="3141"/>
                    <a:pt x="10879" y="3173"/>
                    <a:pt x="11300" y="3222"/>
                  </a:cubicBezTo>
                  <a:cubicBezTo>
                    <a:pt x="11284" y="3270"/>
                    <a:pt x="11284" y="3319"/>
                    <a:pt x="11300" y="3368"/>
                  </a:cubicBezTo>
                  <a:cubicBezTo>
                    <a:pt x="11219" y="3222"/>
                    <a:pt x="11203" y="3400"/>
                    <a:pt x="11155" y="3448"/>
                  </a:cubicBezTo>
                  <a:cubicBezTo>
                    <a:pt x="11138" y="3432"/>
                    <a:pt x="11106" y="3416"/>
                    <a:pt x="11074" y="3416"/>
                  </a:cubicBezTo>
                  <a:cubicBezTo>
                    <a:pt x="11106" y="3335"/>
                    <a:pt x="11203" y="3335"/>
                    <a:pt x="11203" y="3222"/>
                  </a:cubicBezTo>
                  <a:cubicBezTo>
                    <a:pt x="11138" y="3238"/>
                    <a:pt x="11122" y="3335"/>
                    <a:pt x="11009" y="3303"/>
                  </a:cubicBezTo>
                  <a:cubicBezTo>
                    <a:pt x="11009" y="3448"/>
                    <a:pt x="11074" y="3497"/>
                    <a:pt x="10928" y="3497"/>
                  </a:cubicBezTo>
                  <a:cubicBezTo>
                    <a:pt x="10993" y="3513"/>
                    <a:pt x="11009" y="3610"/>
                    <a:pt x="11090" y="3594"/>
                  </a:cubicBezTo>
                  <a:cubicBezTo>
                    <a:pt x="11122" y="3821"/>
                    <a:pt x="10539" y="3740"/>
                    <a:pt x="10798" y="3691"/>
                  </a:cubicBezTo>
                  <a:cubicBezTo>
                    <a:pt x="10734" y="3594"/>
                    <a:pt x="10507" y="3772"/>
                    <a:pt x="10539" y="3610"/>
                  </a:cubicBezTo>
                  <a:cubicBezTo>
                    <a:pt x="10361" y="3562"/>
                    <a:pt x="10345" y="3756"/>
                    <a:pt x="10199" y="3756"/>
                  </a:cubicBezTo>
                  <a:cubicBezTo>
                    <a:pt x="10102" y="3756"/>
                    <a:pt x="10038" y="3594"/>
                    <a:pt x="9940" y="3562"/>
                  </a:cubicBezTo>
                  <a:lnTo>
                    <a:pt x="9940" y="3627"/>
                  </a:lnTo>
                  <a:cubicBezTo>
                    <a:pt x="9859" y="3610"/>
                    <a:pt x="9698" y="3448"/>
                    <a:pt x="9714" y="3691"/>
                  </a:cubicBezTo>
                  <a:cubicBezTo>
                    <a:pt x="9762" y="3610"/>
                    <a:pt x="9892" y="3643"/>
                    <a:pt x="9908" y="3772"/>
                  </a:cubicBezTo>
                  <a:cubicBezTo>
                    <a:pt x="9746" y="3643"/>
                    <a:pt x="9390" y="3918"/>
                    <a:pt x="9115" y="3821"/>
                  </a:cubicBezTo>
                  <a:cubicBezTo>
                    <a:pt x="9099" y="3821"/>
                    <a:pt x="9115" y="3886"/>
                    <a:pt x="9115" y="3934"/>
                  </a:cubicBezTo>
                  <a:cubicBezTo>
                    <a:pt x="8791" y="3837"/>
                    <a:pt x="8467" y="4112"/>
                    <a:pt x="8208" y="4015"/>
                  </a:cubicBezTo>
                  <a:lnTo>
                    <a:pt x="8224" y="4128"/>
                  </a:lnTo>
                  <a:cubicBezTo>
                    <a:pt x="8127" y="3999"/>
                    <a:pt x="8079" y="4064"/>
                    <a:pt x="7965" y="4128"/>
                  </a:cubicBezTo>
                  <a:cubicBezTo>
                    <a:pt x="8095" y="4145"/>
                    <a:pt x="8030" y="4242"/>
                    <a:pt x="8176" y="4209"/>
                  </a:cubicBezTo>
                  <a:cubicBezTo>
                    <a:pt x="8046" y="4274"/>
                    <a:pt x="7884" y="4226"/>
                    <a:pt x="7803" y="4387"/>
                  </a:cubicBezTo>
                  <a:cubicBezTo>
                    <a:pt x="7803" y="4339"/>
                    <a:pt x="7787" y="4290"/>
                    <a:pt x="7820" y="4290"/>
                  </a:cubicBezTo>
                  <a:cubicBezTo>
                    <a:pt x="7771" y="4242"/>
                    <a:pt x="7642" y="4355"/>
                    <a:pt x="7593" y="4420"/>
                  </a:cubicBezTo>
                  <a:cubicBezTo>
                    <a:pt x="7577" y="4371"/>
                    <a:pt x="7415" y="4355"/>
                    <a:pt x="7480" y="4274"/>
                  </a:cubicBezTo>
                  <a:cubicBezTo>
                    <a:pt x="7318" y="4306"/>
                    <a:pt x="7107" y="4323"/>
                    <a:pt x="6913" y="4339"/>
                  </a:cubicBezTo>
                  <a:cubicBezTo>
                    <a:pt x="6929" y="4485"/>
                    <a:pt x="7026" y="4436"/>
                    <a:pt x="6994" y="4582"/>
                  </a:cubicBezTo>
                  <a:cubicBezTo>
                    <a:pt x="7188" y="4533"/>
                    <a:pt x="7318" y="4404"/>
                    <a:pt x="7496" y="4598"/>
                  </a:cubicBezTo>
                  <a:cubicBezTo>
                    <a:pt x="7528" y="4598"/>
                    <a:pt x="7512" y="4533"/>
                    <a:pt x="7512" y="4501"/>
                  </a:cubicBezTo>
                  <a:cubicBezTo>
                    <a:pt x="7528" y="4501"/>
                    <a:pt x="7528" y="4566"/>
                    <a:pt x="7561" y="4566"/>
                  </a:cubicBezTo>
                  <a:cubicBezTo>
                    <a:pt x="7512" y="4646"/>
                    <a:pt x="7269" y="4792"/>
                    <a:pt x="7188" y="4598"/>
                  </a:cubicBezTo>
                  <a:cubicBezTo>
                    <a:pt x="7140" y="4646"/>
                    <a:pt x="7026" y="4663"/>
                    <a:pt x="6978" y="4727"/>
                  </a:cubicBezTo>
                  <a:cubicBezTo>
                    <a:pt x="7010" y="4889"/>
                    <a:pt x="7026" y="5003"/>
                    <a:pt x="7188" y="4986"/>
                  </a:cubicBezTo>
                  <a:cubicBezTo>
                    <a:pt x="7172" y="4922"/>
                    <a:pt x="7091" y="4970"/>
                    <a:pt x="7091" y="4889"/>
                  </a:cubicBezTo>
                  <a:cubicBezTo>
                    <a:pt x="7091" y="4808"/>
                    <a:pt x="7140" y="4825"/>
                    <a:pt x="7124" y="4744"/>
                  </a:cubicBezTo>
                  <a:cubicBezTo>
                    <a:pt x="7188" y="4760"/>
                    <a:pt x="7366" y="4760"/>
                    <a:pt x="7302" y="4873"/>
                  </a:cubicBezTo>
                  <a:cubicBezTo>
                    <a:pt x="7366" y="4938"/>
                    <a:pt x="7334" y="4792"/>
                    <a:pt x="7383" y="4727"/>
                  </a:cubicBezTo>
                  <a:cubicBezTo>
                    <a:pt x="7431" y="4808"/>
                    <a:pt x="7447" y="4841"/>
                    <a:pt x="7512" y="4744"/>
                  </a:cubicBezTo>
                  <a:cubicBezTo>
                    <a:pt x="7544" y="4792"/>
                    <a:pt x="7577" y="4841"/>
                    <a:pt x="7593" y="4873"/>
                  </a:cubicBezTo>
                  <a:cubicBezTo>
                    <a:pt x="7820" y="4825"/>
                    <a:pt x="8062" y="4808"/>
                    <a:pt x="8289" y="4808"/>
                  </a:cubicBezTo>
                  <a:cubicBezTo>
                    <a:pt x="8289" y="4776"/>
                    <a:pt x="8273" y="4776"/>
                    <a:pt x="8257" y="4744"/>
                  </a:cubicBezTo>
                  <a:cubicBezTo>
                    <a:pt x="8370" y="4808"/>
                    <a:pt x="8500" y="4808"/>
                    <a:pt x="8613" y="4776"/>
                  </a:cubicBezTo>
                  <a:cubicBezTo>
                    <a:pt x="8613" y="4825"/>
                    <a:pt x="8629" y="4873"/>
                    <a:pt x="8613" y="4889"/>
                  </a:cubicBezTo>
                  <a:cubicBezTo>
                    <a:pt x="8823" y="4889"/>
                    <a:pt x="9034" y="4905"/>
                    <a:pt x="9244" y="4970"/>
                  </a:cubicBezTo>
                  <a:cubicBezTo>
                    <a:pt x="9196" y="4776"/>
                    <a:pt x="9422" y="4970"/>
                    <a:pt x="9471" y="4760"/>
                  </a:cubicBezTo>
                  <a:cubicBezTo>
                    <a:pt x="9520" y="4841"/>
                    <a:pt x="9617" y="4808"/>
                    <a:pt x="9649" y="4922"/>
                  </a:cubicBezTo>
                  <a:cubicBezTo>
                    <a:pt x="9746" y="4905"/>
                    <a:pt x="9584" y="4857"/>
                    <a:pt x="9649" y="4744"/>
                  </a:cubicBezTo>
                  <a:cubicBezTo>
                    <a:pt x="9746" y="4744"/>
                    <a:pt x="9876" y="4922"/>
                    <a:pt x="9957" y="4857"/>
                  </a:cubicBezTo>
                  <a:cubicBezTo>
                    <a:pt x="9957" y="4857"/>
                    <a:pt x="9957" y="4744"/>
                    <a:pt x="9973" y="4744"/>
                  </a:cubicBezTo>
                  <a:cubicBezTo>
                    <a:pt x="10038" y="4744"/>
                    <a:pt x="10086" y="4841"/>
                    <a:pt x="10151" y="4841"/>
                  </a:cubicBezTo>
                  <a:cubicBezTo>
                    <a:pt x="10151" y="4841"/>
                    <a:pt x="10135" y="4776"/>
                    <a:pt x="10118" y="4776"/>
                  </a:cubicBezTo>
                  <a:cubicBezTo>
                    <a:pt x="10167" y="4776"/>
                    <a:pt x="10248" y="4825"/>
                    <a:pt x="10280" y="4825"/>
                  </a:cubicBezTo>
                  <a:cubicBezTo>
                    <a:pt x="10329" y="4825"/>
                    <a:pt x="10410" y="4663"/>
                    <a:pt x="10491" y="4663"/>
                  </a:cubicBezTo>
                  <a:cubicBezTo>
                    <a:pt x="10556" y="4663"/>
                    <a:pt x="10637" y="4808"/>
                    <a:pt x="10701" y="4825"/>
                  </a:cubicBezTo>
                  <a:cubicBezTo>
                    <a:pt x="10831" y="4841"/>
                    <a:pt x="10928" y="4614"/>
                    <a:pt x="11041" y="4744"/>
                  </a:cubicBezTo>
                  <a:cubicBezTo>
                    <a:pt x="11122" y="4744"/>
                    <a:pt x="11122" y="4646"/>
                    <a:pt x="11187" y="4630"/>
                  </a:cubicBezTo>
                  <a:cubicBezTo>
                    <a:pt x="11446" y="4695"/>
                    <a:pt x="11673" y="4663"/>
                    <a:pt x="11948" y="4727"/>
                  </a:cubicBezTo>
                  <a:cubicBezTo>
                    <a:pt x="11996" y="4808"/>
                    <a:pt x="12142" y="5051"/>
                    <a:pt x="12013" y="5051"/>
                  </a:cubicBezTo>
                  <a:cubicBezTo>
                    <a:pt x="12158" y="5035"/>
                    <a:pt x="12466" y="5084"/>
                    <a:pt x="12320" y="5278"/>
                  </a:cubicBezTo>
                  <a:cubicBezTo>
                    <a:pt x="12272" y="5326"/>
                    <a:pt x="12191" y="5262"/>
                    <a:pt x="12207" y="5245"/>
                  </a:cubicBezTo>
                  <a:cubicBezTo>
                    <a:pt x="12029" y="5359"/>
                    <a:pt x="11786" y="5359"/>
                    <a:pt x="11608" y="5229"/>
                  </a:cubicBezTo>
                  <a:cubicBezTo>
                    <a:pt x="11057" y="5391"/>
                    <a:pt x="10507" y="5294"/>
                    <a:pt x="10005" y="5537"/>
                  </a:cubicBezTo>
                  <a:cubicBezTo>
                    <a:pt x="10070" y="5893"/>
                    <a:pt x="9633" y="5844"/>
                    <a:pt x="9471" y="5747"/>
                  </a:cubicBezTo>
                  <a:cubicBezTo>
                    <a:pt x="9050" y="5877"/>
                    <a:pt x="8597" y="5796"/>
                    <a:pt x="8127" y="5844"/>
                  </a:cubicBezTo>
                  <a:cubicBezTo>
                    <a:pt x="8095" y="5893"/>
                    <a:pt x="8127" y="5893"/>
                    <a:pt x="8127" y="5942"/>
                  </a:cubicBezTo>
                  <a:cubicBezTo>
                    <a:pt x="8079" y="5958"/>
                    <a:pt x="8046" y="5925"/>
                    <a:pt x="8046" y="5844"/>
                  </a:cubicBezTo>
                  <a:cubicBezTo>
                    <a:pt x="7965" y="5974"/>
                    <a:pt x="7642" y="5861"/>
                    <a:pt x="7690" y="6103"/>
                  </a:cubicBezTo>
                  <a:cubicBezTo>
                    <a:pt x="7642" y="6055"/>
                    <a:pt x="7625" y="5958"/>
                    <a:pt x="7512" y="6006"/>
                  </a:cubicBezTo>
                  <a:cubicBezTo>
                    <a:pt x="7544" y="6120"/>
                    <a:pt x="7528" y="6087"/>
                    <a:pt x="7528" y="6217"/>
                  </a:cubicBezTo>
                  <a:cubicBezTo>
                    <a:pt x="7642" y="6168"/>
                    <a:pt x="7625" y="6120"/>
                    <a:pt x="7690" y="6282"/>
                  </a:cubicBezTo>
                  <a:cubicBezTo>
                    <a:pt x="7577" y="6314"/>
                    <a:pt x="7447" y="6443"/>
                    <a:pt x="7302" y="6460"/>
                  </a:cubicBezTo>
                  <a:cubicBezTo>
                    <a:pt x="7302" y="6411"/>
                    <a:pt x="7156" y="6282"/>
                    <a:pt x="7269" y="6282"/>
                  </a:cubicBezTo>
                  <a:cubicBezTo>
                    <a:pt x="7188" y="6184"/>
                    <a:pt x="7172" y="6395"/>
                    <a:pt x="7156" y="6476"/>
                  </a:cubicBezTo>
                  <a:cubicBezTo>
                    <a:pt x="6962" y="6492"/>
                    <a:pt x="6848" y="6702"/>
                    <a:pt x="6686" y="6524"/>
                  </a:cubicBezTo>
                  <a:cubicBezTo>
                    <a:pt x="6638" y="6719"/>
                    <a:pt x="6427" y="6686"/>
                    <a:pt x="6444" y="6897"/>
                  </a:cubicBezTo>
                  <a:cubicBezTo>
                    <a:pt x="6379" y="6897"/>
                    <a:pt x="6476" y="6832"/>
                    <a:pt x="6444" y="6767"/>
                  </a:cubicBezTo>
                  <a:cubicBezTo>
                    <a:pt x="6233" y="6767"/>
                    <a:pt x="6460" y="6913"/>
                    <a:pt x="6363" y="6945"/>
                  </a:cubicBezTo>
                  <a:cubicBezTo>
                    <a:pt x="6605" y="7042"/>
                    <a:pt x="6670" y="6589"/>
                    <a:pt x="6897" y="6783"/>
                  </a:cubicBezTo>
                  <a:cubicBezTo>
                    <a:pt x="6865" y="6751"/>
                    <a:pt x="6881" y="6735"/>
                    <a:pt x="6881" y="6686"/>
                  </a:cubicBezTo>
                  <a:cubicBezTo>
                    <a:pt x="6978" y="6783"/>
                    <a:pt x="7140" y="6443"/>
                    <a:pt x="7188" y="6686"/>
                  </a:cubicBezTo>
                  <a:cubicBezTo>
                    <a:pt x="7318" y="6524"/>
                    <a:pt x="7528" y="6443"/>
                    <a:pt x="7739" y="6476"/>
                  </a:cubicBezTo>
                  <a:cubicBezTo>
                    <a:pt x="7706" y="6379"/>
                    <a:pt x="7771" y="6379"/>
                    <a:pt x="7739" y="6298"/>
                  </a:cubicBezTo>
                  <a:cubicBezTo>
                    <a:pt x="8014" y="6330"/>
                    <a:pt x="8192" y="6103"/>
                    <a:pt x="8370" y="6055"/>
                  </a:cubicBezTo>
                  <a:cubicBezTo>
                    <a:pt x="8904" y="6217"/>
                    <a:pt x="9277" y="5747"/>
                    <a:pt x="9811" y="5877"/>
                  </a:cubicBezTo>
                  <a:cubicBezTo>
                    <a:pt x="9811" y="6168"/>
                    <a:pt x="9762" y="6330"/>
                    <a:pt x="9908" y="6508"/>
                  </a:cubicBezTo>
                  <a:cubicBezTo>
                    <a:pt x="9908" y="6541"/>
                    <a:pt x="9876" y="6557"/>
                    <a:pt x="9892" y="6589"/>
                  </a:cubicBezTo>
                  <a:cubicBezTo>
                    <a:pt x="9811" y="6557"/>
                    <a:pt x="9681" y="6492"/>
                    <a:pt x="9649" y="6654"/>
                  </a:cubicBezTo>
                  <a:cubicBezTo>
                    <a:pt x="9779" y="6557"/>
                    <a:pt x="9876" y="6670"/>
                    <a:pt x="10021" y="6686"/>
                  </a:cubicBezTo>
                  <a:cubicBezTo>
                    <a:pt x="10021" y="6800"/>
                    <a:pt x="10102" y="6848"/>
                    <a:pt x="10199" y="6913"/>
                  </a:cubicBezTo>
                  <a:cubicBezTo>
                    <a:pt x="10199" y="7026"/>
                    <a:pt x="10118" y="7042"/>
                    <a:pt x="10070" y="7123"/>
                  </a:cubicBezTo>
                  <a:cubicBezTo>
                    <a:pt x="10183" y="7172"/>
                    <a:pt x="10232" y="7107"/>
                    <a:pt x="10329" y="7204"/>
                  </a:cubicBezTo>
                  <a:cubicBezTo>
                    <a:pt x="10021" y="7237"/>
                    <a:pt x="9730" y="7334"/>
                    <a:pt x="9455" y="7463"/>
                  </a:cubicBezTo>
                  <a:cubicBezTo>
                    <a:pt x="9439" y="7399"/>
                    <a:pt x="9455" y="7350"/>
                    <a:pt x="9487" y="7350"/>
                  </a:cubicBezTo>
                  <a:cubicBezTo>
                    <a:pt x="9439" y="7285"/>
                    <a:pt x="9293" y="7366"/>
                    <a:pt x="9277" y="7447"/>
                  </a:cubicBezTo>
                  <a:cubicBezTo>
                    <a:pt x="9115" y="7237"/>
                    <a:pt x="8985" y="7447"/>
                    <a:pt x="8775" y="7285"/>
                  </a:cubicBezTo>
                  <a:cubicBezTo>
                    <a:pt x="8775" y="7172"/>
                    <a:pt x="8872" y="7075"/>
                    <a:pt x="8985" y="7075"/>
                  </a:cubicBezTo>
                  <a:cubicBezTo>
                    <a:pt x="8985" y="7010"/>
                    <a:pt x="8985" y="6929"/>
                    <a:pt x="9018" y="6897"/>
                  </a:cubicBezTo>
                  <a:cubicBezTo>
                    <a:pt x="9001" y="6767"/>
                    <a:pt x="8937" y="6978"/>
                    <a:pt x="8937" y="6864"/>
                  </a:cubicBezTo>
                  <a:cubicBezTo>
                    <a:pt x="8953" y="6978"/>
                    <a:pt x="8856" y="7091"/>
                    <a:pt x="8759" y="7140"/>
                  </a:cubicBezTo>
                  <a:cubicBezTo>
                    <a:pt x="8742" y="7140"/>
                    <a:pt x="8742" y="7075"/>
                    <a:pt x="8710" y="7075"/>
                  </a:cubicBezTo>
                  <a:cubicBezTo>
                    <a:pt x="8726" y="6929"/>
                    <a:pt x="8791" y="7010"/>
                    <a:pt x="8888" y="6945"/>
                  </a:cubicBezTo>
                  <a:cubicBezTo>
                    <a:pt x="8840" y="6783"/>
                    <a:pt x="8791" y="7059"/>
                    <a:pt x="8710" y="6897"/>
                  </a:cubicBezTo>
                  <a:cubicBezTo>
                    <a:pt x="8710" y="6686"/>
                    <a:pt x="8888" y="6735"/>
                    <a:pt x="8969" y="6686"/>
                  </a:cubicBezTo>
                  <a:cubicBezTo>
                    <a:pt x="8791" y="6589"/>
                    <a:pt x="8483" y="6816"/>
                    <a:pt x="8273" y="6800"/>
                  </a:cubicBezTo>
                  <a:cubicBezTo>
                    <a:pt x="8127" y="6978"/>
                    <a:pt x="7820" y="6864"/>
                    <a:pt x="7949" y="7334"/>
                  </a:cubicBezTo>
                  <a:cubicBezTo>
                    <a:pt x="8095" y="7382"/>
                    <a:pt x="8160" y="7593"/>
                    <a:pt x="8370" y="7512"/>
                  </a:cubicBezTo>
                  <a:cubicBezTo>
                    <a:pt x="8289" y="7836"/>
                    <a:pt x="7965" y="7415"/>
                    <a:pt x="7868" y="7480"/>
                  </a:cubicBezTo>
                  <a:cubicBezTo>
                    <a:pt x="7852" y="7609"/>
                    <a:pt x="7998" y="7480"/>
                    <a:pt x="7965" y="7658"/>
                  </a:cubicBezTo>
                  <a:cubicBezTo>
                    <a:pt x="8030" y="7593"/>
                    <a:pt x="8111" y="7609"/>
                    <a:pt x="8143" y="7706"/>
                  </a:cubicBezTo>
                  <a:cubicBezTo>
                    <a:pt x="8111" y="7722"/>
                    <a:pt x="7949" y="7803"/>
                    <a:pt x="7949" y="7625"/>
                  </a:cubicBezTo>
                  <a:cubicBezTo>
                    <a:pt x="7868" y="7706"/>
                    <a:pt x="7739" y="7755"/>
                    <a:pt x="7625" y="7722"/>
                  </a:cubicBezTo>
                  <a:cubicBezTo>
                    <a:pt x="7642" y="7820"/>
                    <a:pt x="7723" y="7820"/>
                    <a:pt x="7739" y="7884"/>
                  </a:cubicBezTo>
                  <a:cubicBezTo>
                    <a:pt x="7739" y="7933"/>
                    <a:pt x="7706" y="7965"/>
                    <a:pt x="7658" y="7965"/>
                  </a:cubicBezTo>
                  <a:cubicBezTo>
                    <a:pt x="7755" y="7998"/>
                    <a:pt x="7771" y="8176"/>
                    <a:pt x="7852" y="8240"/>
                  </a:cubicBezTo>
                  <a:cubicBezTo>
                    <a:pt x="7771" y="8305"/>
                    <a:pt x="7755" y="8418"/>
                    <a:pt x="7803" y="8499"/>
                  </a:cubicBezTo>
                  <a:cubicBezTo>
                    <a:pt x="7884" y="8467"/>
                    <a:pt x="7803" y="8386"/>
                    <a:pt x="7933" y="8451"/>
                  </a:cubicBezTo>
                  <a:cubicBezTo>
                    <a:pt x="7965" y="8629"/>
                    <a:pt x="7771" y="8564"/>
                    <a:pt x="7706" y="8548"/>
                  </a:cubicBezTo>
                  <a:cubicBezTo>
                    <a:pt x="7755" y="8580"/>
                    <a:pt x="7723" y="8597"/>
                    <a:pt x="7723" y="8645"/>
                  </a:cubicBezTo>
                  <a:cubicBezTo>
                    <a:pt x="7496" y="8645"/>
                    <a:pt x="7350" y="8823"/>
                    <a:pt x="7172" y="8597"/>
                  </a:cubicBezTo>
                  <a:cubicBezTo>
                    <a:pt x="7156" y="8483"/>
                    <a:pt x="7237" y="8483"/>
                    <a:pt x="7237" y="8370"/>
                  </a:cubicBezTo>
                  <a:cubicBezTo>
                    <a:pt x="7237" y="8257"/>
                    <a:pt x="7156" y="8338"/>
                    <a:pt x="7156" y="8240"/>
                  </a:cubicBezTo>
                  <a:cubicBezTo>
                    <a:pt x="6978" y="8208"/>
                    <a:pt x="6816" y="8564"/>
                    <a:pt x="6719" y="8240"/>
                  </a:cubicBezTo>
                  <a:cubicBezTo>
                    <a:pt x="6622" y="8224"/>
                    <a:pt x="6541" y="8370"/>
                    <a:pt x="6508" y="8338"/>
                  </a:cubicBezTo>
                  <a:cubicBezTo>
                    <a:pt x="6589" y="8597"/>
                    <a:pt x="6168" y="8111"/>
                    <a:pt x="5909" y="8208"/>
                  </a:cubicBezTo>
                  <a:cubicBezTo>
                    <a:pt x="5909" y="8159"/>
                    <a:pt x="5958" y="8159"/>
                    <a:pt x="5958" y="8095"/>
                  </a:cubicBezTo>
                  <a:cubicBezTo>
                    <a:pt x="6379" y="8062"/>
                    <a:pt x="6735" y="7949"/>
                    <a:pt x="7172" y="7868"/>
                  </a:cubicBezTo>
                  <a:cubicBezTo>
                    <a:pt x="7026" y="7771"/>
                    <a:pt x="6751" y="7917"/>
                    <a:pt x="6605" y="7755"/>
                  </a:cubicBezTo>
                  <a:cubicBezTo>
                    <a:pt x="6492" y="7755"/>
                    <a:pt x="6605" y="7803"/>
                    <a:pt x="6589" y="7900"/>
                  </a:cubicBezTo>
                  <a:cubicBezTo>
                    <a:pt x="6136" y="7917"/>
                    <a:pt x="5764" y="7852"/>
                    <a:pt x="5408" y="7900"/>
                  </a:cubicBezTo>
                  <a:cubicBezTo>
                    <a:pt x="5327" y="7722"/>
                    <a:pt x="5116" y="7641"/>
                    <a:pt x="4938" y="7722"/>
                  </a:cubicBezTo>
                  <a:cubicBezTo>
                    <a:pt x="4647" y="7836"/>
                    <a:pt x="4226" y="7528"/>
                    <a:pt x="4080" y="7771"/>
                  </a:cubicBezTo>
                  <a:cubicBezTo>
                    <a:pt x="3772" y="7577"/>
                    <a:pt x="3465" y="7900"/>
                    <a:pt x="3190" y="7900"/>
                  </a:cubicBezTo>
                  <a:cubicBezTo>
                    <a:pt x="3190" y="8030"/>
                    <a:pt x="3238" y="8143"/>
                    <a:pt x="3303" y="8257"/>
                  </a:cubicBezTo>
                  <a:cubicBezTo>
                    <a:pt x="3562" y="8289"/>
                    <a:pt x="3772" y="8159"/>
                    <a:pt x="3886" y="8338"/>
                  </a:cubicBezTo>
                  <a:cubicBezTo>
                    <a:pt x="3513" y="8451"/>
                    <a:pt x="3432" y="8823"/>
                    <a:pt x="3125" y="8920"/>
                  </a:cubicBezTo>
                  <a:cubicBezTo>
                    <a:pt x="3092" y="8953"/>
                    <a:pt x="3125" y="9050"/>
                    <a:pt x="3060" y="9034"/>
                  </a:cubicBezTo>
                  <a:cubicBezTo>
                    <a:pt x="3060" y="9147"/>
                    <a:pt x="3141" y="9260"/>
                    <a:pt x="3238" y="9309"/>
                  </a:cubicBezTo>
                  <a:cubicBezTo>
                    <a:pt x="3109" y="9309"/>
                    <a:pt x="3060" y="9406"/>
                    <a:pt x="2866" y="9487"/>
                  </a:cubicBezTo>
                  <a:cubicBezTo>
                    <a:pt x="2979" y="9519"/>
                    <a:pt x="2801" y="9649"/>
                    <a:pt x="2947" y="9616"/>
                  </a:cubicBezTo>
                  <a:cubicBezTo>
                    <a:pt x="2931" y="9714"/>
                    <a:pt x="2785" y="9665"/>
                    <a:pt x="2769" y="9600"/>
                  </a:cubicBezTo>
                  <a:cubicBezTo>
                    <a:pt x="2672" y="9665"/>
                    <a:pt x="2688" y="9730"/>
                    <a:pt x="2591" y="9730"/>
                  </a:cubicBezTo>
                  <a:cubicBezTo>
                    <a:pt x="2591" y="9827"/>
                    <a:pt x="2493" y="9876"/>
                    <a:pt x="2558" y="9940"/>
                  </a:cubicBezTo>
                  <a:cubicBezTo>
                    <a:pt x="2510" y="9940"/>
                    <a:pt x="2493" y="9908"/>
                    <a:pt x="2461" y="9924"/>
                  </a:cubicBezTo>
                  <a:cubicBezTo>
                    <a:pt x="2461" y="10005"/>
                    <a:pt x="2510" y="9989"/>
                    <a:pt x="2493" y="10102"/>
                  </a:cubicBezTo>
                  <a:cubicBezTo>
                    <a:pt x="2655" y="10005"/>
                    <a:pt x="2639" y="9746"/>
                    <a:pt x="2801" y="9665"/>
                  </a:cubicBezTo>
                  <a:cubicBezTo>
                    <a:pt x="2817" y="9795"/>
                    <a:pt x="2655" y="9730"/>
                    <a:pt x="2704" y="9892"/>
                  </a:cubicBezTo>
                  <a:cubicBezTo>
                    <a:pt x="2753" y="9876"/>
                    <a:pt x="2753" y="9956"/>
                    <a:pt x="2785" y="9956"/>
                  </a:cubicBezTo>
                  <a:cubicBezTo>
                    <a:pt x="2720" y="10280"/>
                    <a:pt x="2510" y="10458"/>
                    <a:pt x="2251" y="10361"/>
                  </a:cubicBezTo>
                  <a:cubicBezTo>
                    <a:pt x="2154" y="10491"/>
                    <a:pt x="2251" y="10491"/>
                    <a:pt x="2267" y="10717"/>
                  </a:cubicBezTo>
                  <a:lnTo>
                    <a:pt x="2364" y="10717"/>
                  </a:lnTo>
                  <a:cubicBezTo>
                    <a:pt x="2315" y="10766"/>
                    <a:pt x="2315" y="10831"/>
                    <a:pt x="2396" y="10831"/>
                  </a:cubicBezTo>
                  <a:cubicBezTo>
                    <a:pt x="2380" y="10993"/>
                    <a:pt x="2315" y="11138"/>
                    <a:pt x="2218" y="11268"/>
                  </a:cubicBezTo>
                  <a:cubicBezTo>
                    <a:pt x="2315" y="11478"/>
                    <a:pt x="1992" y="12191"/>
                    <a:pt x="2396" y="12158"/>
                  </a:cubicBezTo>
                  <a:cubicBezTo>
                    <a:pt x="2429" y="12255"/>
                    <a:pt x="2607" y="12304"/>
                    <a:pt x="2607" y="12352"/>
                  </a:cubicBezTo>
                  <a:cubicBezTo>
                    <a:pt x="2833" y="12433"/>
                    <a:pt x="3028" y="12563"/>
                    <a:pt x="3173" y="12757"/>
                  </a:cubicBezTo>
                  <a:cubicBezTo>
                    <a:pt x="3416" y="12676"/>
                    <a:pt x="3481" y="13259"/>
                    <a:pt x="3772" y="13097"/>
                  </a:cubicBezTo>
                  <a:cubicBezTo>
                    <a:pt x="3772" y="13049"/>
                    <a:pt x="3756" y="13000"/>
                    <a:pt x="3756" y="12951"/>
                  </a:cubicBezTo>
                  <a:cubicBezTo>
                    <a:pt x="4080" y="13032"/>
                    <a:pt x="4210" y="12498"/>
                    <a:pt x="4630" y="12660"/>
                  </a:cubicBezTo>
                  <a:cubicBezTo>
                    <a:pt x="4549" y="12919"/>
                    <a:pt x="4258" y="12919"/>
                    <a:pt x="4290" y="13291"/>
                  </a:cubicBezTo>
                  <a:cubicBezTo>
                    <a:pt x="4339" y="13291"/>
                    <a:pt x="4388" y="13275"/>
                    <a:pt x="4404" y="13324"/>
                  </a:cubicBezTo>
                  <a:cubicBezTo>
                    <a:pt x="4436" y="13437"/>
                    <a:pt x="4323" y="13389"/>
                    <a:pt x="4307" y="13437"/>
                  </a:cubicBezTo>
                  <a:cubicBezTo>
                    <a:pt x="4290" y="13502"/>
                    <a:pt x="4388" y="13518"/>
                    <a:pt x="4420" y="13469"/>
                  </a:cubicBezTo>
                  <a:cubicBezTo>
                    <a:pt x="4355" y="13745"/>
                    <a:pt x="4630" y="13761"/>
                    <a:pt x="4614" y="14101"/>
                  </a:cubicBezTo>
                  <a:cubicBezTo>
                    <a:pt x="4711" y="14052"/>
                    <a:pt x="4776" y="14004"/>
                    <a:pt x="4809" y="14182"/>
                  </a:cubicBezTo>
                  <a:cubicBezTo>
                    <a:pt x="4906" y="14117"/>
                    <a:pt x="5035" y="14117"/>
                    <a:pt x="5068" y="14311"/>
                  </a:cubicBezTo>
                  <a:cubicBezTo>
                    <a:pt x="5359" y="14230"/>
                    <a:pt x="5327" y="13648"/>
                    <a:pt x="5602" y="13680"/>
                  </a:cubicBezTo>
                  <a:cubicBezTo>
                    <a:pt x="5634" y="13615"/>
                    <a:pt x="5634" y="13518"/>
                    <a:pt x="5683" y="13486"/>
                  </a:cubicBezTo>
                  <a:cubicBezTo>
                    <a:pt x="5667" y="13453"/>
                    <a:pt x="5634" y="13437"/>
                    <a:pt x="5602" y="13421"/>
                  </a:cubicBezTo>
                  <a:cubicBezTo>
                    <a:pt x="5634" y="13178"/>
                    <a:pt x="5942" y="13243"/>
                    <a:pt x="5974" y="12984"/>
                  </a:cubicBezTo>
                  <a:cubicBezTo>
                    <a:pt x="6152" y="13049"/>
                    <a:pt x="6298" y="13097"/>
                    <a:pt x="6460" y="12984"/>
                  </a:cubicBezTo>
                  <a:cubicBezTo>
                    <a:pt x="6525" y="13162"/>
                    <a:pt x="6298" y="13049"/>
                    <a:pt x="6395" y="13162"/>
                  </a:cubicBezTo>
                  <a:cubicBezTo>
                    <a:pt x="6379" y="13129"/>
                    <a:pt x="6330" y="13129"/>
                    <a:pt x="6298" y="13146"/>
                  </a:cubicBezTo>
                  <a:cubicBezTo>
                    <a:pt x="6266" y="13194"/>
                    <a:pt x="6298" y="13308"/>
                    <a:pt x="6249" y="13324"/>
                  </a:cubicBezTo>
                  <a:cubicBezTo>
                    <a:pt x="6249" y="13405"/>
                    <a:pt x="6330" y="13324"/>
                    <a:pt x="6346" y="13324"/>
                  </a:cubicBezTo>
                  <a:cubicBezTo>
                    <a:pt x="6363" y="13437"/>
                    <a:pt x="6298" y="13502"/>
                    <a:pt x="6363" y="13567"/>
                  </a:cubicBezTo>
                  <a:cubicBezTo>
                    <a:pt x="6233" y="13631"/>
                    <a:pt x="6249" y="13421"/>
                    <a:pt x="6152" y="13421"/>
                  </a:cubicBezTo>
                  <a:cubicBezTo>
                    <a:pt x="6087" y="13518"/>
                    <a:pt x="6249" y="13680"/>
                    <a:pt x="6071" y="13680"/>
                  </a:cubicBezTo>
                  <a:cubicBezTo>
                    <a:pt x="6071" y="13745"/>
                    <a:pt x="6120" y="13745"/>
                    <a:pt x="6168" y="13745"/>
                  </a:cubicBezTo>
                  <a:cubicBezTo>
                    <a:pt x="6152" y="13777"/>
                    <a:pt x="6136" y="13809"/>
                    <a:pt x="6152" y="13842"/>
                  </a:cubicBezTo>
                  <a:cubicBezTo>
                    <a:pt x="6087" y="13777"/>
                    <a:pt x="6120" y="13777"/>
                    <a:pt x="6039" y="13826"/>
                  </a:cubicBezTo>
                  <a:cubicBezTo>
                    <a:pt x="6055" y="13890"/>
                    <a:pt x="6039" y="13923"/>
                    <a:pt x="6039" y="13971"/>
                  </a:cubicBezTo>
                  <a:cubicBezTo>
                    <a:pt x="6120" y="14085"/>
                    <a:pt x="6055" y="14295"/>
                    <a:pt x="5926" y="14263"/>
                  </a:cubicBezTo>
                  <a:cubicBezTo>
                    <a:pt x="6023" y="14408"/>
                    <a:pt x="5909" y="14538"/>
                    <a:pt x="5828" y="14603"/>
                  </a:cubicBezTo>
                  <a:cubicBezTo>
                    <a:pt x="5861" y="14667"/>
                    <a:pt x="5877" y="14667"/>
                    <a:pt x="5909" y="14619"/>
                  </a:cubicBezTo>
                  <a:cubicBezTo>
                    <a:pt x="5893" y="15153"/>
                    <a:pt x="5359" y="15024"/>
                    <a:pt x="4987" y="15121"/>
                  </a:cubicBezTo>
                  <a:cubicBezTo>
                    <a:pt x="4970" y="15072"/>
                    <a:pt x="4987" y="15056"/>
                    <a:pt x="5003" y="15040"/>
                  </a:cubicBezTo>
                  <a:cubicBezTo>
                    <a:pt x="4906" y="15056"/>
                    <a:pt x="4809" y="15088"/>
                    <a:pt x="4711" y="15137"/>
                  </a:cubicBezTo>
                  <a:cubicBezTo>
                    <a:pt x="4679" y="15137"/>
                    <a:pt x="4679" y="15072"/>
                    <a:pt x="4679" y="15040"/>
                  </a:cubicBezTo>
                  <a:cubicBezTo>
                    <a:pt x="4177" y="15007"/>
                    <a:pt x="3805" y="14878"/>
                    <a:pt x="3287" y="14959"/>
                  </a:cubicBezTo>
                  <a:cubicBezTo>
                    <a:pt x="3254" y="14959"/>
                    <a:pt x="3254" y="14894"/>
                    <a:pt x="3238" y="14862"/>
                  </a:cubicBezTo>
                  <a:cubicBezTo>
                    <a:pt x="2833" y="14862"/>
                    <a:pt x="2607" y="14651"/>
                    <a:pt x="2218" y="14700"/>
                  </a:cubicBezTo>
                  <a:cubicBezTo>
                    <a:pt x="2202" y="14651"/>
                    <a:pt x="2234" y="14586"/>
                    <a:pt x="2283" y="14554"/>
                  </a:cubicBezTo>
                  <a:cubicBezTo>
                    <a:pt x="2251" y="14473"/>
                    <a:pt x="2105" y="14570"/>
                    <a:pt x="2121" y="14425"/>
                  </a:cubicBezTo>
                  <a:cubicBezTo>
                    <a:pt x="2040" y="14473"/>
                    <a:pt x="1992" y="14538"/>
                    <a:pt x="1878" y="14522"/>
                  </a:cubicBezTo>
                  <a:cubicBezTo>
                    <a:pt x="1878" y="14457"/>
                    <a:pt x="1878" y="14425"/>
                    <a:pt x="1911" y="14408"/>
                  </a:cubicBezTo>
                  <a:cubicBezTo>
                    <a:pt x="1700" y="14554"/>
                    <a:pt x="956" y="14538"/>
                    <a:pt x="858" y="15137"/>
                  </a:cubicBezTo>
                  <a:cubicBezTo>
                    <a:pt x="551" y="14991"/>
                    <a:pt x="518" y="14586"/>
                    <a:pt x="243" y="14441"/>
                  </a:cubicBezTo>
                  <a:cubicBezTo>
                    <a:pt x="114" y="14554"/>
                    <a:pt x="130" y="14846"/>
                    <a:pt x="0" y="14959"/>
                  </a:cubicBezTo>
                  <a:cubicBezTo>
                    <a:pt x="98" y="15040"/>
                    <a:pt x="98" y="15283"/>
                    <a:pt x="0" y="15331"/>
                  </a:cubicBezTo>
                  <a:cubicBezTo>
                    <a:pt x="178" y="15477"/>
                    <a:pt x="502" y="15396"/>
                    <a:pt x="729" y="15461"/>
                  </a:cubicBezTo>
                  <a:cubicBezTo>
                    <a:pt x="761" y="15817"/>
                    <a:pt x="421" y="15736"/>
                    <a:pt x="551" y="16205"/>
                  </a:cubicBezTo>
                  <a:cubicBezTo>
                    <a:pt x="616" y="16254"/>
                    <a:pt x="680" y="16270"/>
                    <a:pt x="697" y="16367"/>
                  </a:cubicBezTo>
                  <a:cubicBezTo>
                    <a:pt x="680" y="16416"/>
                    <a:pt x="648" y="16448"/>
                    <a:pt x="648" y="16513"/>
                  </a:cubicBezTo>
                  <a:cubicBezTo>
                    <a:pt x="680" y="16642"/>
                    <a:pt x="777" y="16675"/>
                    <a:pt x="810" y="16821"/>
                  </a:cubicBezTo>
                  <a:cubicBezTo>
                    <a:pt x="1117" y="16756"/>
                    <a:pt x="1166" y="17177"/>
                    <a:pt x="1474" y="17112"/>
                  </a:cubicBezTo>
                  <a:cubicBezTo>
                    <a:pt x="1571" y="17549"/>
                    <a:pt x="1376" y="17840"/>
                    <a:pt x="1328" y="18213"/>
                  </a:cubicBezTo>
                  <a:cubicBezTo>
                    <a:pt x="1263" y="18261"/>
                    <a:pt x="1312" y="18099"/>
                    <a:pt x="1231" y="18148"/>
                  </a:cubicBezTo>
                  <a:cubicBezTo>
                    <a:pt x="1117" y="18391"/>
                    <a:pt x="1020" y="18504"/>
                    <a:pt x="1101" y="18812"/>
                  </a:cubicBezTo>
                  <a:cubicBezTo>
                    <a:pt x="939" y="18974"/>
                    <a:pt x="697" y="19038"/>
                    <a:pt x="632" y="19297"/>
                  </a:cubicBezTo>
                  <a:cubicBezTo>
                    <a:pt x="891" y="19233"/>
                    <a:pt x="1134" y="19136"/>
                    <a:pt x="1376" y="19006"/>
                  </a:cubicBezTo>
                  <a:cubicBezTo>
                    <a:pt x="1441" y="18974"/>
                    <a:pt x="1425" y="19071"/>
                    <a:pt x="1474" y="19055"/>
                  </a:cubicBezTo>
                  <a:cubicBezTo>
                    <a:pt x="1474" y="19200"/>
                    <a:pt x="1474" y="19233"/>
                    <a:pt x="1555" y="19265"/>
                  </a:cubicBezTo>
                  <a:cubicBezTo>
                    <a:pt x="1571" y="19395"/>
                    <a:pt x="1393" y="19411"/>
                    <a:pt x="1506" y="19557"/>
                  </a:cubicBezTo>
                  <a:cubicBezTo>
                    <a:pt x="1409" y="19540"/>
                    <a:pt x="1376" y="19605"/>
                    <a:pt x="1344" y="19686"/>
                  </a:cubicBezTo>
                  <a:cubicBezTo>
                    <a:pt x="1263" y="19686"/>
                    <a:pt x="1198" y="19605"/>
                    <a:pt x="1117" y="19589"/>
                  </a:cubicBezTo>
                  <a:cubicBezTo>
                    <a:pt x="1117" y="19670"/>
                    <a:pt x="1134" y="19686"/>
                    <a:pt x="1150" y="19735"/>
                  </a:cubicBezTo>
                  <a:cubicBezTo>
                    <a:pt x="939" y="19977"/>
                    <a:pt x="761" y="20253"/>
                    <a:pt x="632" y="20544"/>
                  </a:cubicBezTo>
                  <a:cubicBezTo>
                    <a:pt x="567" y="20544"/>
                    <a:pt x="486" y="20544"/>
                    <a:pt x="470" y="20593"/>
                  </a:cubicBezTo>
                  <a:cubicBezTo>
                    <a:pt x="713" y="20916"/>
                    <a:pt x="875" y="20204"/>
                    <a:pt x="1182" y="20188"/>
                  </a:cubicBezTo>
                  <a:cubicBezTo>
                    <a:pt x="1247" y="20301"/>
                    <a:pt x="1182" y="20398"/>
                    <a:pt x="1263" y="20479"/>
                  </a:cubicBezTo>
                  <a:cubicBezTo>
                    <a:pt x="1312" y="20463"/>
                    <a:pt x="1376" y="20220"/>
                    <a:pt x="1409" y="20463"/>
                  </a:cubicBezTo>
                  <a:cubicBezTo>
                    <a:pt x="1490" y="20447"/>
                    <a:pt x="1457" y="20317"/>
                    <a:pt x="1538" y="20301"/>
                  </a:cubicBezTo>
                  <a:cubicBezTo>
                    <a:pt x="1506" y="20204"/>
                    <a:pt x="1474" y="20334"/>
                    <a:pt x="1425" y="20317"/>
                  </a:cubicBezTo>
                  <a:cubicBezTo>
                    <a:pt x="1425" y="20139"/>
                    <a:pt x="1555" y="20188"/>
                    <a:pt x="1635" y="20188"/>
                  </a:cubicBezTo>
                  <a:cubicBezTo>
                    <a:pt x="1652" y="19977"/>
                    <a:pt x="1668" y="19767"/>
                    <a:pt x="1716" y="19573"/>
                  </a:cubicBezTo>
                  <a:cubicBezTo>
                    <a:pt x="1684" y="19508"/>
                    <a:pt x="1619" y="19508"/>
                    <a:pt x="1603" y="19427"/>
                  </a:cubicBezTo>
                  <a:cubicBezTo>
                    <a:pt x="1684" y="19314"/>
                    <a:pt x="1846" y="19411"/>
                    <a:pt x="1862" y="19557"/>
                  </a:cubicBezTo>
                  <a:cubicBezTo>
                    <a:pt x="1943" y="19395"/>
                    <a:pt x="2154" y="19395"/>
                    <a:pt x="2202" y="19184"/>
                  </a:cubicBezTo>
                  <a:cubicBezTo>
                    <a:pt x="2186" y="19006"/>
                    <a:pt x="2121" y="18828"/>
                    <a:pt x="2040" y="18666"/>
                  </a:cubicBezTo>
                  <a:cubicBezTo>
                    <a:pt x="2073" y="18520"/>
                    <a:pt x="2202" y="18488"/>
                    <a:pt x="2315" y="18423"/>
                  </a:cubicBezTo>
                  <a:cubicBezTo>
                    <a:pt x="2283" y="18002"/>
                    <a:pt x="2850" y="18035"/>
                    <a:pt x="2914" y="17614"/>
                  </a:cubicBezTo>
                  <a:cubicBezTo>
                    <a:pt x="3157" y="17452"/>
                    <a:pt x="3465" y="17387"/>
                    <a:pt x="3756" y="17387"/>
                  </a:cubicBezTo>
                  <a:cubicBezTo>
                    <a:pt x="3756" y="17290"/>
                    <a:pt x="3708" y="17322"/>
                    <a:pt x="3691" y="17258"/>
                  </a:cubicBezTo>
                  <a:cubicBezTo>
                    <a:pt x="3870" y="17128"/>
                    <a:pt x="4210" y="17193"/>
                    <a:pt x="4210" y="16869"/>
                  </a:cubicBezTo>
                  <a:cubicBezTo>
                    <a:pt x="4436" y="16821"/>
                    <a:pt x="4630" y="16707"/>
                    <a:pt x="4776" y="16529"/>
                  </a:cubicBezTo>
                  <a:cubicBezTo>
                    <a:pt x="4760" y="16416"/>
                    <a:pt x="4695" y="16400"/>
                    <a:pt x="4614" y="16400"/>
                  </a:cubicBezTo>
                  <a:cubicBezTo>
                    <a:pt x="4614" y="16205"/>
                    <a:pt x="4744" y="16173"/>
                    <a:pt x="4825" y="16060"/>
                  </a:cubicBezTo>
                  <a:cubicBezTo>
                    <a:pt x="5068" y="16222"/>
                    <a:pt x="5278" y="15736"/>
                    <a:pt x="5553" y="15849"/>
                  </a:cubicBezTo>
                  <a:cubicBezTo>
                    <a:pt x="5537" y="16173"/>
                    <a:pt x="5359" y="16416"/>
                    <a:pt x="5327" y="16691"/>
                  </a:cubicBezTo>
                  <a:cubicBezTo>
                    <a:pt x="5327" y="16707"/>
                    <a:pt x="5424" y="16902"/>
                    <a:pt x="5294" y="16869"/>
                  </a:cubicBezTo>
                  <a:cubicBezTo>
                    <a:pt x="5310" y="16934"/>
                    <a:pt x="5343" y="16950"/>
                    <a:pt x="5408" y="16934"/>
                  </a:cubicBezTo>
                  <a:cubicBezTo>
                    <a:pt x="5408" y="16999"/>
                    <a:pt x="5375" y="17015"/>
                    <a:pt x="5310" y="17015"/>
                  </a:cubicBezTo>
                  <a:cubicBezTo>
                    <a:pt x="5391" y="17177"/>
                    <a:pt x="5229" y="17355"/>
                    <a:pt x="5310" y="17484"/>
                  </a:cubicBezTo>
                  <a:cubicBezTo>
                    <a:pt x="5132" y="17695"/>
                    <a:pt x="5084" y="18019"/>
                    <a:pt x="4906" y="18213"/>
                  </a:cubicBezTo>
                  <a:cubicBezTo>
                    <a:pt x="4776" y="19071"/>
                    <a:pt x="4679" y="19492"/>
                    <a:pt x="4663" y="20285"/>
                  </a:cubicBezTo>
                  <a:cubicBezTo>
                    <a:pt x="4663" y="20350"/>
                    <a:pt x="4582" y="20317"/>
                    <a:pt x="4566" y="20366"/>
                  </a:cubicBezTo>
                  <a:cubicBezTo>
                    <a:pt x="4598" y="20431"/>
                    <a:pt x="4598" y="20560"/>
                    <a:pt x="4695" y="20560"/>
                  </a:cubicBezTo>
                  <a:cubicBezTo>
                    <a:pt x="4695" y="20625"/>
                    <a:pt x="4614" y="20593"/>
                    <a:pt x="4614" y="20641"/>
                  </a:cubicBezTo>
                  <a:cubicBezTo>
                    <a:pt x="4760" y="20819"/>
                    <a:pt x="4744" y="21030"/>
                    <a:pt x="4744" y="21321"/>
                  </a:cubicBezTo>
                  <a:cubicBezTo>
                    <a:pt x="4776" y="21337"/>
                    <a:pt x="4809" y="21353"/>
                    <a:pt x="4857" y="21337"/>
                  </a:cubicBezTo>
                  <a:cubicBezTo>
                    <a:pt x="4760" y="21661"/>
                    <a:pt x="5003" y="21774"/>
                    <a:pt x="4954" y="22114"/>
                  </a:cubicBezTo>
                  <a:cubicBezTo>
                    <a:pt x="5521" y="22033"/>
                    <a:pt x="5828" y="22875"/>
                    <a:pt x="6379" y="22810"/>
                  </a:cubicBezTo>
                  <a:cubicBezTo>
                    <a:pt x="6363" y="22616"/>
                    <a:pt x="6460" y="22568"/>
                    <a:pt x="6525" y="22471"/>
                  </a:cubicBezTo>
                  <a:cubicBezTo>
                    <a:pt x="6217" y="22211"/>
                    <a:pt x="5861" y="22066"/>
                    <a:pt x="5586" y="21774"/>
                  </a:cubicBezTo>
                  <a:cubicBezTo>
                    <a:pt x="5553" y="21710"/>
                    <a:pt x="5586" y="21629"/>
                    <a:pt x="5634" y="21580"/>
                  </a:cubicBezTo>
                  <a:cubicBezTo>
                    <a:pt x="5699" y="21564"/>
                    <a:pt x="5634" y="21758"/>
                    <a:pt x="5731" y="21693"/>
                  </a:cubicBezTo>
                  <a:cubicBezTo>
                    <a:pt x="5667" y="21273"/>
                    <a:pt x="6136" y="21564"/>
                    <a:pt x="6314" y="21548"/>
                  </a:cubicBezTo>
                  <a:cubicBezTo>
                    <a:pt x="6363" y="21532"/>
                    <a:pt x="6363" y="21434"/>
                    <a:pt x="6427" y="21402"/>
                  </a:cubicBezTo>
                  <a:cubicBezTo>
                    <a:pt x="6557" y="21499"/>
                    <a:pt x="6751" y="21515"/>
                    <a:pt x="6897" y="21418"/>
                  </a:cubicBezTo>
                  <a:cubicBezTo>
                    <a:pt x="7172" y="21548"/>
                    <a:pt x="7528" y="21677"/>
                    <a:pt x="7690" y="21451"/>
                  </a:cubicBezTo>
                  <a:cubicBezTo>
                    <a:pt x="7383" y="21548"/>
                    <a:pt x="7059" y="21467"/>
                    <a:pt x="6832" y="21256"/>
                  </a:cubicBezTo>
                  <a:cubicBezTo>
                    <a:pt x="6881" y="21046"/>
                    <a:pt x="7043" y="21273"/>
                    <a:pt x="7140" y="21256"/>
                  </a:cubicBezTo>
                  <a:cubicBezTo>
                    <a:pt x="7107" y="21175"/>
                    <a:pt x="7043" y="21111"/>
                    <a:pt x="6962" y="21094"/>
                  </a:cubicBezTo>
                  <a:cubicBezTo>
                    <a:pt x="7026" y="20835"/>
                    <a:pt x="7172" y="21127"/>
                    <a:pt x="7285" y="21159"/>
                  </a:cubicBezTo>
                  <a:cubicBezTo>
                    <a:pt x="7383" y="20900"/>
                    <a:pt x="7690" y="20981"/>
                    <a:pt x="7803" y="21078"/>
                  </a:cubicBezTo>
                  <a:cubicBezTo>
                    <a:pt x="7771" y="21143"/>
                    <a:pt x="7739" y="21192"/>
                    <a:pt x="7723" y="21273"/>
                  </a:cubicBezTo>
                  <a:cubicBezTo>
                    <a:pt x="7755" y="21305"/>
                    <a:pt x="7803" y="21353"/>
                    <a:pt x="7836" y="21402"/>
                  </a:cubicBezTo>
                  <a:cubicBezTo>
                    <a:pt x="7820" y="21483"/>
                    <a:pt x="7787" y="21532"/>
                    <a:pt x="7690" y="21515"/>
                  </a:cubicBezTo>
                  <a:cubicBezTo>
                    <a:pt x="7787" y="21710"/>
                    <a:pt x="7642" y="21774"/>
                    <a:pt x="7561" y="21855"/>
                  </a:cubicBezTo>
                  <a:cubicBezTo>
                    <a:pt x="7593" y="22017"/>
                    <a:pt x="7755" y="21791"/>
                    <a:pt x="7690" y="21742"/>
                  </a:cubicBezTo>
                  <a:cubicBezTo>
                    <a:pt x="7739" y="21710"/>
                    <a:pt x="7787" y="21758"/>
                    <a:pt x="7755" y="21758"/>
                  </a:cubicBezTo>
                  <a:cubicBezTo>
                    <a:pt x="7755" y="21807"/>
                    <a:pt x="7836" y="21807"/>
                    <a:pt x="7820" y="21758"/>
                  </a:cubicBezTo>
                  <a:cubicBezTo>
                    <a:pt x="7884" y="21888"/>
                    <a:pt x="7917" y="22017"/>
                    <a:pt x="7884" y="22147"/>
                  </a:cubicBezTo>
                  <a:cubicBezTo>
                    <a:pt x="8046" y="22066"/>
                    <a:pt x="8127" y="22390"/>
                    <a:pt x="8289" y="22406"/>
                  </a:cubicBezTo>
                  <a:cubicBezTo>
                    <a:pt x="8354" y="22503"/>
                    <a:pt x="8224" y="22551"/>
                    <a:pt x="8289" y="22584"/>
                  </a:cubicBezTo>
                  <a:cubicBezTo>
                    <a:pt x="8370" y="22600"/>
                    <a:pt x="8338" y="22551"/>
                    <a:pt x="8338" y="22503"/>
                  </a:cubicBezTo>
                  <a:cubicBezTo>
                    <a:pt x="8467" y="22503"/>
                    <a:pt x="8597" y="22519"/>
                    <a:pt x="8726" y="22535"/>
                  </a:cubicBezTo>
                  <a:cubicBezTo>
                    <a:pt x="8823" y="22665"/>
                    <a:pt x="8888" y="22843"/>
                    <a:pt x="9082" y="22794"/>
                  </a:cubicBezTo>
                  <a:cubicBezTo>
                    <a:pt x="9099" y="22989"/>
                    <a:pt x="9034" y="23021"/>
                    <a:pt x="9099" y="23215"/>
                  </a:cubicBezTo>
                  <a:cubicBezTo>
                    <a:pt x="9455" y="23474"/>
                    <a:pt x="9843" y="22649"/>
                    <a:pt x="10070" y="23296"/>
                  </a:cubicBezTo>
                  <a:cubicBezTo>
                    <a:pt x="10118" y="23199"/>
                    <a:pt x="10118" y="23070"/>
                    <a:pt x="10054" y="22989"/>
                  </a:cubicBezTo>
                  <a:cubicBezTo>
                    <a:pt x="10361" y="22681"/>
                    <a:pt x="10750" y="22503"/>
                    <a:pt x="11187" y="22471"/>
                  </a:cubicBezTo>
                  <a:cubicBezTo>
                    <a:pt x="11155" y="22568"/>
                    <a:pt x="11187" y="22713"/>
                    <a:pt x="11106" y="22730"/>
                  </a:cubicBezTo>
                  <a:cubicBezTo>
                    <a:pt x="11187" y="22859"/>
                    <a:pt x="11138" y="22956"/>
                    <a:pt x="11155" y="23118"/>
                  </a:cubicBezTo>
                  <a:cubicBezTo>
                    <a:pt x="11187" y="23053"/>
                    <a:pt x="11252" y="22989"/>
                    <a:pt x="11333" y="22956"/>
                  </a:cubicBezTo>
                  <a:cubicBezTo>
                    <a:pt x="11316" y="22924"/>
                    <a:pt x="11268" y="22843"/>
                    <a:pt x="11349" y="22859"/>
                  </a:cubicBezTo>
                  <a:cubicBezTo>
                    <a:pt x="11333" y="22810"/>
                    <a:pt x="11300" y="22778"/>
                    <a:pt x="11268" y="22746"/>
                  </a:cubicBezTo>
                  <a:cubicBezTo>
                    <a:pt x="11316" y="22713"/>
                    <a:pt x="11333" y="22730"/>
                    <a:pt x="11397" y="22665"/>
                  </a:cubicBezTo>
                  <a:cubicBezTo>
                    <a:pt x="11446" y="22665"/>
                    <a:pt x="11430" y="22778"/>
                    <a:pt x="11462" y="22810"/>
                  </a:cubicBezTo>
                  <a:cubicBezTo>
                    <a:pt x="11527" y="22778"/>
                    <a:pt x="11543" y="22713"/>
                    <a:pt x="11527" y="22584"/>
                  </a:cubicBezTo>
                  <a:cubicBezTo>
                    <a:pt x="11624" y="22632"/>
                    <a:pt x="11575" y="22568"/>
                    <a:pt x="11608" y="22503"/>
                  </a:cubicBezTo>
                  <a:cubicBezTo>
                    <a:pt x="11656" y="22471"/>
                    <a:pt x="11673" y="22665"/>
                    <a:pt x="11624" y="22649"/>
                  </a:cubicBezTo>
                  <a:cubicBezTo>
                    <a:pt x="11689" y="22584"/>
                    <a:pt x="11899" y="22616"/>
                    <a:pt x="12013" y="22681"/>
                  </a:cubicBezTo>
                  <a:cubicBezTo>
                    <a:pt x="11899" y="22600"/>
                    <a:pt x="12207" y="22568"/>
                    <a:pt x="12045" y="22535"/>
                  </a:cubicBezTo>
                  <a:cubicBezTo>
                    <a:pt x="12369" y="22406"/>
                    <a:pt x="12531" y="22406"/>
                    <a:pt x="12757" y="22211"/>
                  </a:cubicBezTo>
                  <a:cubicBezTo>
                    <a:pt x="12822" y="22228"/>
                    <a:pt x="12741" y="22260"/>
                    <a:pt x="12806" y="22309"/>
                  </a:cubicBezTo>
                  <a:cubicBezTo>
                    <a:pt x="12887" y="22179"/>
                    <a:pt x="13097" y="22179"/>
                    <a:pt x="13081" y="21920"/>
                  </a:cubicBezTo>
                  <a:cubicBezTo>
                    <a:pt x="13194" y="21904"/>
                    <a:pt x="13324" y="21904"/>
                    <a:pt x="13437" y="21920"/>
                  </a:cubicBezTo>
                  <a:cubicBezTo>
                    <a:pt x="13453" y="21985"/>
                    <a:pt x="13421" y="21985"/>
                    <a:pt x="13389" y="22001"/>
                  </a:cubicBezTo>
                  <a:cubicBezTo>
                    <a:pt x="13470" y="22114"/>
                    <a:pt x="13486" y="21904"/>
                    <a:pt x="13502" y="21839"/>
                  </a:cubicBezTo>
                  <a:cubicBezTo>
                    <a:pt x="13696" y="21872"/>
                    <a:pt x="13826" y="21758"/>
                    <a:pt x="13988" y="21872"/>
                  </a:cubicBezTo>
                  <a:cubicBezTo>
                    <a:pt x="13955" y="21726"/>
                    <a:pt x="14036" y="21742"/>
                    <a:pt x="14036" y="21645"/>
                  </a:cubicBezTo>
                  <a:cubicBezTo>
                    <a:pt x="14069" y="21677"/>
                    <a:pt x="14101" y="21661"/>
                    <a:pt x="14117" y="21710"/>
                  </a:cubicBezTo>
                  <a:cubicBezTo>
                    <a:pt x="14101" y="21807"/>
                    <a:pt x="14052" y="21661"/>
                    <a:pt x="14020" y="21758"/>
                  </a:cubicBezTo>
                  <a:cubicBezTo>
                    <a:pt x="14230" y="21774"/>
                    <a:pt x="14538" y="21661"/>
                    <a:pt x="14716" y="21872"/>
                  </a:cubicBezTo>
                  <a:cubicBezTo>
                    <a:pt x="14781" y="21823"/>
                    <a:pt x="14732" y="21807"/>
                    <a:pt x="14716" y="21726"/>
                  </a:cubicBezTo>
                  <a:cubicBezTo>
                    <a:pt x="14846" y="21726"/>
                    <a:pt x="14862" y="21872"/>
                    <a:pt x="15008" y="21839"/>
                  </a:cubicBezTo>
                  <a:cubicBezTo>
                    <a:pt x="14959" y="21758"/>
                    <a:pt x="14846" y="21758"/>
                    <a:pt x="14813" y="21629"/>
                  </a:cubicBezTo>
                  <a:cubicBezTo>
                    <a:pt x="14910" y="21613"/>
                    <a:pt x="14910" y="21467"/>
                    <a:pt x="15040" y="21467"/>
                  </a:cubicBezTo>
                  <a:cubicBezTo>
                    <a:pt x="15089" y="21467"/>
                    <a:pt x="15008" y="21564"/>
                    <a:pt x="15121" y="21532"/>
                  </a:cubicBezTo>
                  <a:cubicBezTo>
                    <a:pt x="15137" y="21645"/>
                    <a:pt x="15072" y="21661"/>
                    <a:pt x="15105" y="21791"/>
                  </a:cubicBezTo>
                  <a:cubicBezTo>
                    <a:pt x="15137" y="21726"/>
                    <a:pt x="15218" y="21613"/>
                    <a:pt x="15153" y="21532"/>
                  </a:cubicBezTo>
                  <a:cubicBezTo>
                    <a:pt x="15202" y="21532"/>
                    <a:pt x="15218" y="21515"/>
                    <a:pt x="15218" y="21451"/>
                  </a:cubicBezTo>
                  <a:cubicBezTo>
                    <a:pt x="15267" y="21499"/>
                    <a:pt x="15348" y="21548"/>
                    <a:pt x="15428" y="21564"/>
                  </a:cubicBezTo>
                  <a:cubicBezTo>
                    <a:pt x="15428" y="21677"/>
                    <a:pt x="15348" y="21564"/>
                    <a:pt x="15299" y="21580"/>
                  </a:cubicBezTo>
                  <a:cubicBezTo>
                    <a:pt x="15364" y="21742"/>
                    <a:pt x="15526" y="21677"/>
                    <a:pt x="15655" y="21726"/>
                  </a:cubicBezTo>
                  <a:cubicBezTo>
                    <a:pt x="15590" y="21661"/>
                    <a:pt x="15526" y="21596"/>
                    <a:pt x="15445" y="21564"/>
                  </a:cubicBezTo>
                  <a:cubicBezTo>
                    <a:pt x="15477" y="21483"/>
                    <a:pt x="15542" y="21483"/>
                    <a:pt x="15623" y="21515"/>
                  </a:cubicBezTo>
                  <a:cubicBezTo>
                    <a:pt x="15590" y="21483"/>
                    <a:pt x="15574" y="21451"/>
                    <a:pt x="15574" y="21418"/>
                  </a:cubicBezTo>
                  <a:cubicBezTo>
                    <a:pt x="15704" y="21402"/>
                    <a:pt x="15833" y="21418"/>
                    <a:pt x="15963" y="21451"/>
                  </a:cubicBezTo>
                  <a:cubicBezTo>
                    <a:pt x="15979" y="21402"/>
                    <a:pt x="15995" y="21370"/>
                    <a:pt x="16027" y="21337"/>
                  </a:cubicBezTo>
                  <a:cubicBezTo>
                    <a:pt x="16108" y="21370"/>
                    <a:pt x="16125" y="21418"/>
                    <a:pt x="16173" y="21321"/>
                  </a:cubicBezTo>
                  <a:cubicBezTo>
                    <a:pt x="16206" y="21321"/>
                    <a:pt x="16222" y="21353"/>
                    <a:pt x="16238" y="21386"/>
                  </a:cubicBezTo>
                  <a:cubicBezTo>
                    <a:pt x="16238" y="21451"/>
                    <a:pt x="16125" y="21402"/>
                    <a:pt x="16108" y="21467"/>
                  </a:cubicBezTo>
                  <a:cubicBezTo>
                    <a:pt x="16108" y="21532"/>
                    <a:pt x="16254" y="21451"/>
                    <a:pt x="16286" y="21418"/>
                  </a:cubicBezTo>
                  <a:cubicBezTo>
                    <a:pt x="16286" y="21515"/>
                    <a:pt x="16432" y="21386"/>
                    <a:pt x="16497" y="21532"/>
                  </a:cubicBezTo>
                  <a:cubicBezTo>
                    <a:pt x="16497" y="21499"/>
                    <a:pt x="16481" y="21499"/>
                    <a:pt x="16465" y="21499"/>
                  </a:cubicBezTo>
                  <a:cubicBezTo>
                    <a:pt x="16756" y="21353"/>
                    <a:pt x="17258" y="21710"/>
                    <a:pt x="17549" y="21467"/>
                  </a:cubicBezTo>
                  <a:cubicBezTo>
                    <a:pt x="17614" y="21483"/>
                    <a:pt x="17663" y="21532"/>
                    <a:pt x="17727" y="21515"/>
                  </a:cubicBezTo>
                  <a:cubicBezTo>
                    <a:pt x="17743" y="21467"/>
                    <a:pt x="17743" y="21418"/>
                    <a:pt x="17727" y="21370"/>
                  </a:cubicBezTo>
                  <a:cubicBezTo>
                    <a:pt x="17776" y="21370"/>
                    <a:pt x="17824" y="21370"/>
                    <a:pt x="17824" y="21337"/>
                  </a:cubicBezTo>
                  <a:cubicBezTo>
                    <a:pt x="17857" y="21337"/>
                    <a:pt x="17954" y="21434"/>
                    <a:pt x="17889" y="21467"/>
                  </a:cubicBezTo>
                  <a:cubicBezTo>
                    <a:pt x="17922" y="21548"/>
                    <a:pt x="18019" y="21402"/>
                    <a:pt x="17938" y="21353"/>
                  </a:cubicBezTo>
                  <a:cubicBezTo>
                    <a:pt x="17938" y="21240"/>
                    <a:pt x="18051" y="21289"/>
                    <a:pt x="18132" y="21273"/>
                  </a:cubicBezTo>
                  <a:cubicBezTo>
                    <a:pt x="18164" y="21370"/>
                    <a:pt x="18051" y="21321"/>
                    <a:pt x="18051" y="21386"/>
                  </a:cubicBezTo>
                  <a:cubicBezTo>
                    <a:pt x="18197" y="21353"/>
                    <a:pt x="18342" y="21370"/>
                    <a:pt x="18488" y="21451"/>
                  </a:cubicBezTo>
                  <a:cubicBezTo>
                    <a:pt x="18553" y="21386"/>
                    <a:pt x="18375" y="21434"/>
                    <a:pt x="18375" y="21386"/>
                  </a:cubicBezTo>
                  <a:cubicBezTo>
                    <a:pt x="18407" y="21240"/>
                    <a:pt x="18504" y="21111"/>
                    <a:pt x="18634" y="21030"/>
                  </a:cubicBezTo>
                  <a:cubicBezTo>
                    <a:pt x="18521" y="20965"/>
                    <a:pt x="18456" y="21208"/>
                    <a:pt x="18326" y="21240"/>
                  </a:cubicBezTo>
                  <a:cubicBezTo>
                    <a:pt x="18294" y="21046"/>
                    <a:pt x="18035" y="21208"/>
                    <a:pt x="17889" y="21240"/>
                  </a:cubicBezTo>
                  <a:cubicBezTo>
                    <a:pt x="17857" y="21240"/>
                    <a:pt x="17857" y="21208"/>
                    <a:pt x="17824" y="21208"/>
                  </a:cubicBezTo>
                  <a:cubicBezTo>
                    <a:pt x="17808" y="21143"/>
                    <a:pt x="17841" y="21143"/>
                    <a:pt x="17873" y="21127"/>
                  </a:cubicBezTo>
                  <a:cubicBezTo>
                    <a:pt x="17760" y="21046"/>
                    <a:pt x="17582" y="21386"/>
                    <a:pt x="17484" y="21094"/>
                  </a:cubicBezTo>
                  <a:cubicBezTo>
                    <a:pt x="17533" y="20997"/>
                    <a:pt x="17630" y="21208"/>
                    <a:pt x="17630" y="20981"/>
                  </a:cubicBezTo>
                  <a:cubicBezTo>
                    <a:pt x="17663" y="20981"/>
                    <a:pt x="17760" y="21078"/>
                    <a:pt x="17776" y="20997"/>
                  </a:cubicBezTo>
                  <a:cubicBezTo>
                    <a:pt x="17420" y="20754"/>
                    <a:pt x="16999" y="21094"/>
                    <a:pt x="16740" y="20949"/>
                  </a:cubicBezTo>
                  <a:cubicBezTo>
                    <a:pt x="16869" y="20916"/>
                    <a:pt x="16966" y="20835"/>
                    <a:pt x="17064" y="20754"/>
                  </a:cubicBezTo>
                  <a:cubicBezTo>
                    <a:pt x="17064" y="20674"/>
                    <a:pt x="16966" y="20787"/>
                    <a:pt x="16983" y="20657"/>
                  </a:cubicBezTo>
                  <a:cubicBezTo>
                    <a:pt x="16999" y="20576"/>
                    <a:pt x="17193" y="20674"/>
                    <a:pt x="17193" y="20528"/>
                  </a:cubicBezTo>
                  <a:cubicBezTo>
                    <a:pt x="17274" y="20544"/>
                    <a:pt x="17144" y="20576"/>
                    <a:pt x="17193" y="20674"/>
                  </a:cubicBezTo>
                  <a:cubicBezTo>
                    <a:pt x="17209" y="20593"/>
                    <a:pt x="17371" y="20641"/>
                    <a:pt x="17306" y="20690"/>
                  </a:cubicBezTo>
                  <a:cubicBezTo>
                    <a:pt x="17436" y="20641"/>
                    <a:pt x="17824" y="20350"/>
                    <a:pt x="18003" y="20512"/>
                  </a:cubicBezTo>
                  <a:cubicBezTo>
                    <a:pt x="18083" y="20447"/>
                    <a:pt x="17938" y="20415"/>
                    <a:pt x="17938" y="20350"/>
                  </a:cubicBezTo>
                  <a:cubicBezTo>
                    <a:pt x="18067" y="20398"/>
                    <a:pt x="18197" y="20431"/>
                    <a:pt x="18326" y="20447"/>
                  </a:cubicBezTo>
                  <a:cubicBezTo>
                    <a:pt x="18391" y="20431"/>
                    <a:pt x="18294" y="20398"/>
                    <a:pt x="18342" y="20334"/>
                  </a:cubicBezTo>
                  <a:cubicBezTo>
                    <a:pt x="18391" y="20334"/>
                    <a:pt x="18423" y="20366"/>
                    <a:pt x="18423" y="20431"/>
                  </a:cubicBezTo>
                  <a:cubicBezTo>
                    <a:pt x="18423" y="20350"/>
                    <a:pt x="18569" y="20301"/>
                    <a:pt x="18504" y="20220"/>
                  </a:cubicBezTo>
                  <a:cubicBezTo>
                    <a:pt x="18602" y="20269"/>
                    <a:pt x="18699" y="20301"/>
                    <a:pt x="18796" y="20334"/>
                  </a:cubicBezTo>
                  <a:cubicBezTo>
                    <a:pt x="18780" y="20285"/>
                    <a:pt x="18747" y="20285"/>
                    <a:pt x="18731" y="20220"/>
                  </a:cubicBezTo>
                  <a:cubicBezTo>
                    <a:pt x="18941" y="20366"/>
                    <a:pt x="19103" y="20220"/>
                    <a:pt x="19265" y="20285"/>
                  </a:cubicBezTo>
                  <a:cubicBezTo>
                    <a:pt x="19265" y="20253"/>
                    <a:pt x="19233" y="20253"/>
                    <a:pt x="19233" y="20220"/>
                  </a:cubicBezTo>
                  <a:cubicBezTo>
                    <a:pt x="19719" y="20188"/>
                    <a:pt x="19961" y="20058"/>
                    <a:pt x="20382" y="20107"/>
                  </a:cubicBezTo>
                  <a:cubicBezTo>
                    <a:pt x="20350" y="20026"/>
                    <a:pt x="20301" y="19977"/>
                    <a:pt x="20220" y="20010"/>
                  </a:cubicBezTo>
                  <a:cubicBezTo>
                    <a:pt x="20285" y="19783"/>
                    <a:pt x="20544" y="19945"/>
                    <a:pt x="20706" y="19880"/>
                  </a:cubicBezTo>
                  <a:cubicBezTo>
                    <a:pt x="20738" y="19880"/>
                    <a:pt x="20771" y="19783"/>
                    <a:pt x="20803" y="19767"/>
                  </a:cubicBezTo>
                  <a:cubicBezTo>
                    <a:pt x="20836" y="19751"/>
                    <a:pt x="20852" y="19880"/>
                    <a:pt x="20852" y="19880"/>
                  </a:cubicBezTo>
                  <a:cubicBezTo>
                    <a:pt x="20933" y="19880"/>
                    <a:pt x="21143" y="19848"/>
                    <a:pt x="21176" y="19735"/>
                  </a:cubicBezTo>
                  <a:cubicBezTo>
                    <a:pt x="21078" y="19735"/>
                    <a:pt x="20949" y="19783"/>
                    <a:pt x="20884" y="19735"/>
                  </a:cubicBezTo>
                  <a:cubicBezTo>
                    <a:pt x="20949" y="19573"/>
                    <a:pt x="21143" y="19589"/>
                    <a:pt x="21159" y="19378"/>
                  </a:cubicBezTo>
                  <a:cubicBezTo>
                    <a:pt x="20981" y="19459"/>
                    <a:pt x="20997" y="19476"/>
                    <a:pt x="20868" y="19476"/>
                  </a:cubicBezTo>
                  <a:cubicBezTo>
                    <a:pt x="20868" y="19573"/>
                    <a:pt x="20884" y="19605"/>
                    <a:pt x="20949" y="19589"/>
                  </a:cubicBezTo>
                  <a:cubicBezTo>
                    <a:pt x="20949" y="19621"/>
                    <a:pt x="20900" y="19605"/>
                    <a:pt x="20917" y="19654"/>
                  </a:cubicBezTo>
                  <a:cubicBezTo>
                    <a:pt x="20609" y="19281"/>
                    <a:pt x="20172" y="20107"/>
                    <a:pt x="19799" y="19589"/>
                  </a:cubicBezTo>
                  <a:cubicBezTo>
                    <a:pt x="19686" y="19799"/>
                    <a:pt x="19330" y="19686"/>
                    <a:pt x="19136" y="19735"/>
                  </a:cubicBezTo>
                  <a:cubicBezTo>
                    <a:pt x="19136" y="19799"/>
                    <a:pt x="19200" y="19783"/>
                    <a:pt x="19217" y="19864"/>
                  </a:cubicBezTo>
                  <a:cubicBezTo>
                    <a:pt x="19087" y="19896"/>
                    <a:pt x="19103" y="19816"/>
                    <a:pt x="19071" y="19735"/>
                  </a:cubicBezTo>
                  <a:cubicBezTo>
                    <a:pt x="19006" y="19816"/>
                    <a:pt x="19006" y="19783"/>
                    <a:pt x="18877" y="19783"/>
                  </a:cubicBezTo>
                  <a:cubicBezTo>
                    <a:pt x="18877" y="19994"/>
                    <a:pt x="18666" y="19832"/>
                    <a:pt x="18618" y="19994"/>
                  </a:cubicBezTo>
                  <a:cubicBezTo>
                    <a:pt x="18602" y="19994"/>
                    <a:pt x="18585" y="19961"/>
                    <a:pt x="18569" y="19961"/>
                  </a:cubicBezTo>
                  <a:cubicBezTo>
                    <a:pt x="18537" y="19848"/>
                    <a:pt x="18618" y="19848"/>
                    <a:pt x="18650" y="19816"/>
                  </a:cubicBezTo>
                  <a:cubicBezTo>
                    <a:pt x="18456" y="19880"/>
                    <a:pt x="18067" y="19896"/>
                    <a:pt x="17905" y="20139"/>
                  </a:cubicBezTo>
                  <a:cubicBezTo>
                    <a:pt x="17857" y="20123"/>
                    <a:pt x="17841" y="20026"/>
                    <a:pt x="17792" y="20010"/>
                  </a:cubicBezTo>
                  <a:cubicBezTo>
                    <a:pt x="17776" y="20204"/>
                    <a:pt x="17582" y="19977"/>
                    <a:pt x="17646" y="20123"/>
                  </a:cubicBezTo>
                  <a:cubicBezTo>
                    <a:pt x="17565" y="20075"/>
                    <a:pt x="17468" y="20075"/>
                    <a:pt x="17387" y="19929"/>
                  </a:cubicBezTo>
                  <a:cubicBezTo>
                    <a:pt x="17242" y="19929"/>
                    <a:pt x="17484" y="20058"/>
                    <a:pt x="17339" y="20042"/>
                  </a:cubicBezTo>
                  <a:cubicBezTo>
                    <a:pt x="17339" y="20123"/>
                    <a:pt x="17436" y="20042"/>
                    <a:pt x="17468" y="20075"/>
                  </a:cubicBezTo>
                  <a:cubicBezTo>
                    <a:pt x="17371" y="20236"/>
                    <a:pt x="17274" y="20269"/>
                    <a:pt x="17047" y="20188"/>
                  </a:cubicBezTo>
                  <a:cubicBezTo>
                    <a:pt x="17080" y="20091"/>
                    <a:pt x="17193" y="20091"/>
                    <a:pt x="17242" y="20026"/>
                  </a:cubicBezTo>
                  <a:cubicBezTo>
                    <a:pt x="17225" y="19913"/>
                    <a:pt x="17128" y="19945"/>
                    <a:pt x="17144" y="19816"/>
                  </a:cubicBezTo>
                  <a:cubicBezTo>
                    <a:pt x="16934" y="19913"/>
                    <a:pt x="17015" y="19670"/>
                    <a:pt x="16902" y="19767"/>
                  </a:cubicBezTo>
                  <a:cubicBezTo>
                    <a:pt x="16918" y="19735"/>
                    <a:pt x="16950" y="19702"/>
                    <a:pt x="16999" y="19686"/>
                  </a:cubicBezTo>
                  <a:cubicBezTo>
                    <a:pt x="16934" y="19605"/>
                    <a:pt x="16805" y="19637"/>
                    <a:pt x="16675" y="19654"/>
                  </a:cubicBezTo>
                  <a:cubicBezTo>
                    <a:pt x="16659" y="19427"/>
                    <a:pt x="16772" y="19686"/>
                    <a:pt x="16885" y="19589"/>
                  </a:cubicBezTo>
                  <a:cubicBezTo>
                    <a:pt x="16869" y="19540"/>
                    <a:pt x="16837" y="19540"/>
                    <a:pt x="16821" y="19492"/>
                  </a:cubicBezTo>
                  <a:cubicBezTo>
                    <a:pt x="17031" y="19346"/>
                    <a:pt x="17242" y="19200"/>
                    <a:pt x="17452" y="19071"/>
                  </a:cubicBezTo>
                  <a:cubicBezTo>
                    <a:pt x="17549" y="19314"/>
                    <a:pt x="17614" y="18925"/>
                    <a:pt x="17776" y="18893"/>
                  </a:cubicBezTo>
                  <a:cubicBezTo>
                    <a:pt x="17695" y="18893"/>
                    <a:pt x="17565" y="18893"/>
                    <a:pt x="17565" y="18731"/>
                  </a:cubicBezTo>
                  <a:cubicBezTo>
                    <a:pt x="17484" y="18715"/>
                    <a:pt x="17533" y="18828"/>
                    <a:pt x="17484" y="18844"/>
                  </a:cubicBezTo>
                  <a:cubicBezTo>
                    <a:pt x="17452" y="18731"/>
                    <a:pt x="17501" y="18731"/>
                    <a:pt x="17533" y="18698"/>
                  </a:cubicBezTo>
                  <a:cubicBezTo>
                    <a:pt x="17695" y="18925"/>
                    <a:pt x="17760" y="18682"/>
                    <a:pt x="17922" y="18731"/>
                  </a:cubicBezTo>
                  <a:cubicBezTo>
                    <a:pt x="17905" y="18844"/>
                    <a:pt x="17857" y="18698"/>
                    <a:pt x="17792" y="18747"/>
                  </a:cubicBezTo>
                  <a:cubicBezTo>
                    <a:pt x="17824" y="18796"/>
                    <a:pt x="17841" y="18844"/>
                    <a:pt x="17841" y="18893"/>
                  </a:cubicBezTo>
                  <a:cubicBezTo>
                    <a:pt x="17986" y="18893"/>
                    <a:pt x="17954" y="18779"/>
                    <a:pt x="17970" y="18650"/>
                  </a:cubicBezTo>
                  <a:cubicBezTo>
                    <a:pt x="18132" y="18747"/>
                    <a:pt x="18213" y="18715"/>
                    <a:pt x="18407" y="18650"/>
                  </a:cubicBezTo>
                  <a:cubicBezTo>
                    <a:pt x="18488" y="18666"/>
                    <a:pt x="18407" y="18731"/>
                    <a:pt x="18423" y="18796"/>
                  </a:cubicBezTo>
                  <a:cubicBezTo>
                    <a:pt x="18488" y="18747"/>
                    <a:pt x="18585" y="18747"/>
                    <a:pt x="18553" y="18601"/>
                  </a:cubicBezTo>
                  <a:cubicBezTo>
                    <a:pt x="18634" y="18569"/>
                    <a:pt x="18634" y="18650"/>
                    <a:pt x="18715" y="18618"/>
                  </a:cubicBezTo>
                  <a:cubicBezTo>
                    <a:pt x="18715" y="18666"/>
                    <a:pt x="18682" y="18698"/>
                    <a:pt x="18650" y="18731"/>
                  </a:cubicBezTo>
                  <a:cubicBezTo>
                    <a:pt x="18747" y="18812"/>
                    <a:pt x="18909" y="18439"/>
                    <a:pt x="19006" y="18698"/>
                  </a:cubicBezTo>
                  <a:cubicBezTo>
                    <a:pt x="19168" y="18520"/>
                    <a:pt x="19443" y="18472"/>
                    <a:pt x="19670" y="18585"/>
                  </a:cubicBezTo>
                  <a:cubicBezTo>
                    <a:pt x="19605" y="18520"/>
                    <a:pt x="19605" y="18504"/>
                    <a:pt x="19654" y="18423"/>
                  </a:cubicBezTo>
                  <a:cubicBezTo>
                    <a:pt x="19767" y="18488"/>
                    <a:pt x="19961" y="18472"/>
                    <a:pt x="19978" y="18278"/>
                  </a:cubicBezTo>
                  <a:cubicBezTo>
                    <a:pt x="20091" y="18326"/>
                    <a:pt x="20188" y="18359"/>
                    <a:pt x="20301" y="18391"/>
                  </a:cubicBezTo>
                  <a:cubicBezTo>
                    <a:pt x="20285" y="18472"/>
                    <a:pt x="20139" y="18391"/>
                    <a:pt x="20188" y="18537"/>
                  </a:cubicBezTo>
                  <a:cubicBezTo>
                    <a:pt x="20220" y="18439"/>
                    <a:pt x="20350" y="18423"/>
                    <a:pt x="20398" y="18520"/>
                  </a:cubicBezTo>
                  <a:cubicBezTo>
                    <a:pt x="20431" y="18439"/>
                    <a:pt x="20463" y="18407"/>
                    <a:pt x="20415" y="18310"/>
                  </a:cubicBezTo>
                  <a:cubicBezTo>
                    <a:pt x="20512" y="18326"/>
                    <a:pt x="20593" y="18342"/>
                    <a:pt x="20674" y="18342"/>
                  </a:cubicBezTo>
                  <a:cubicBezTo>
                    <a:pt x="20657" y="18488"/>
                    <a:pt x="20544" y="18375"/>
                    <a:pt x="20577" y="18537"/>
                  </a:cubicBezTo>
                  <a:cubicBezTo>
                    <a:pt x="20301" y="18520"/>
                    <a:pt x="20091" y="18844"/>
                    <a:pt x="19897" y="18650"/>
                  </a:cubicBezTo>
                  <a:cubicBezTo>
                    <a:pt x="19864" y="18731"/>
                    <a:pt x="19670" y="18763"/>
                    <a:pt x="19621" y="18666"/>
                  </a:cubicBezTo>
                  <a:cubicBezTo>
                    <a:pt x="19605" y="18893"/>
                    <a:pt x="19508" y="18877"/>
                    <a:pt x="19362" y="18796"/>
                  </a:cubicBezTo>
                  <a:cubicBezTo>
                    <a:pt x="19379" y="19071"/>
                    <a:pt x="19443" y="19103"/>
                    <a:pt x="19460" y="19443"/>
                  </a:cubicBezTo>
                  <a:cubicBezTo>
                    <a:pt x="19524" y="19492"/>
                    <a:pt x="19589" y="19540"/>
                    <a:pt x="19638" y="19605"/>
                  </a:cubicBezTo>
                  <a:cubicBezTo>
                    <a:pt x="19719" y="19395"/>
                    <a:pt x="19816" y="19508"/>
                    <a:pt x="19978" y="19459"/>
                  </a:cubicBezTo>
                  <a:cubicBezTo>
                    <a:pt x="19832" y="19233"/>
                    <a:pt x="20253" y="19265"/>
                    <a:pt x="20188" y="19411"/>
                  </a:cubicBezTo>
                  <a:cubicBezTo>
                    <a:pt x="20269" y="19330"/>
                    <a:pt x="20285" y="19184"/>
                    <a:pt x="20366" y="19103"/>
                  </a:cubicBezTo>
                  <a:cubicBezTo>
                    <a:pt x="20431" y="19087"/>
                    <a:pt x="20415" y="19233"/>
                    <a:pt x="20479" y="19233"/>
                  </a:cubicBezTo>
                  <a:cubicBezTo>
                    <a:pt x="20479" y="19087"/>
                    <a:pt x="20609" y="19103"/>
                    <a:pt x="20706" y="19103"/>
                  </a:cubicBezTo>
                  <a:cubicBezTo>
                    <a:pt x="20722" y="19168"/>
                    <a:pt x="20706" y="19168"/>
                    <a:pt x="20674" y="19184"/>
                  </a:cubicBezTo>
                  <a:cubicBezTo>
                    <a:pt x="20836" y="19184"/>
                    <a:pt x="21143" y="19200"/>
                    <a:pt x="21273" y="19038"/>
                  </a:cubicBezTo>
                  <a:cubicBezTo>
                    <a:pt x="21305" y="19038"/>
                    <a:pt x="21305" y="19103"/>
                    <a:pt x="21305" y="19152"/>
                  </a:cubicBezTo>
                  <a:cubicBezTo>
                    <a:pt x="21548" y="18893"/>
                    <a:pt x="21807" y="18909"/>
                    <a:pt x="22163" y="18844"/>
                  </a:cubicBezTo>
                  <a:cubicBezTo>
                    <a:pt x="22147" y="18812"/>
                    <a:pt x="22131" y="18779"/>
                    <a:pt x="22115" y="18747"/>
                  </a:cubicBezTo>
                  <a:cubicBezTo>
                    <a:pt x="22228" y="18715"/>
                    <a:pt x="22309" y="18779"/>
                    <a:pt x="22406" y="18650"/>
                  </a:cubicBezTo>
                  <a:cubicBezTo>
                    <a:pt x="22212" y="18650"/>
                    <a:pt x="22098" y="18504"/>
                    <a:pt x="21823" y="18553"/>
                  </a:cubicBezTo>
                  <a:cubicBezTo>
                    <a:pt x="21888" y="18375"/>
                    <a:pt x="22115" y="18520"/>
                    <a:pt x="22179" y="18310"/>
                  </a:cubicBezTo>
                  <a:cubicBezTo>
                    <a:pt x="22082" y="18537"/>
                    <a:pt x="22276" y="18407"/>
                    <a:pt x="22325" y="18294"/>
                  </a:cubicBezTo>
                  <a:cubicBezTo>
                    <a:pt x="22438" y="18391"/>
                    <a:pt x="22519" y="18278"/>
                    <a:pt x="22633" y="18375"/>
                  </a:cubicBezTo>
                  <a:cubicBezTo>
                    <a:pt x="22665" y="18278"/>
                    <a:pt x="22552" y="18245"/>
                    <a:pt x="22616" y="18229"/>
                  </a:cubicBezTo>
                  <a:cubicBezTo>
                    <a:pt x="22535" y="18148"/>
                    <a:pt x="22244" y="18342"/>
                    <a:pt x="22179" y="18083"/>
                  </a:cubicBezTo>
                  <a:cubicBezTo>
                    <a:pt x="22066" y="18083"/>
                    <a:pt x="22179" y="18132"/>
                    <a:pt x="22179" y="18229"/>
                  </a:cubicBezTo>
                  <a:cubicBezTo>
                    <a:pt x="22098" y="18229"/>
                    <a:pt x="22098" y="18083"/>
                    <a:pt x="22034" y="18035"/>
                  </a:cubicBezTo>
                  <a:cubicBezTo>
                    <a:pt x="22163" y="18116"/>
                    <a:pt x="22325" y="17921"/>
                    <a:pt x="22406" y="18067"/>
                  </a:cubicBezTo>
                  <a:cubicBezTo>
                    <a:pt x="22697" y="17921"/>
                    <a:pt x="23070" y="17824"/>
                    <a:pt x="23280" y="18019"/>
                  </a:cubicBezTo>
                  <a:cubicBezTo>
                    <a:pt x="23248" y="17905"/>
                    <a:pt x="23312" y="17921"/>
                    <a:pt x="23312" y="17873"/>
                  </a:cubicBezTo>
                  <a:cubicBezTo>
                    <a:pt x="23539" y="17970"/>
                    <a:pt x="23831" y="17743"/>
                    <a:pt x="23944" y="18067"/>
                  </a:cubicBezTo>
                  <a:cubicBezTo>
                    <a:pt x="23992" y="18067"/>
                    <a:pt x="23944" y="17938"/>
                    <a:pt x="23944" y="17873"/>
                  </a:cubicBezTo>
                  <a:cubicBezTo>
                    <a:pt x="23636" y="17711"/>
                    <a:pt x="23426" y="17954"/>
                    <a:pt x="23167" y="17743"/>
                  </a:cubicBezTo>
                  <a:cubicBezTo>
                    <a:pt x="23167" y="17646"/>
                    <a:pt x="23345" y="17695"/>
                    <a:pt x="23264" y="17581"/>
                  </a:cubicBezTo>
                  <a:cubicBezTo>
                    <a:pt x="23588" y="17646"/>
                    <a:pt x="24073" y="17484"/>
                    <a:pt x="24332" y="17549"/>
                  </a:cubicBezTo>
                  <a:cubicBezTo>
                    <a:pt x="24365" y="17403"/>
                    <a:pt x="24235" y="17549"/>
                    <a:pt x="24219" y="17452"/>
                  </a:cubicBezTo>
                  <a:cubicBezTo>
                    <a:pt x="24591" y="17517"/>
                    <a:pt x="24996" y="17225"/>
                    <a:pt x="25288" y="17501"/>
                  </a:cubicBezTo>
                  <a:cubicBezTo>
                    <a:pt x="25288" y="17371"/>
                    <a:pt x="25207" y="17452"/>
                    <a:pt x="25190" y="17355"/>
                  </a:cubicBezTo>
                  <a:cubicBezTo>
                    <a:pt x="25401" y="17436"/>
                    <a:pt x="25482" y="17047"/>
                    <a:pt x="25692" y="17274"/>
                  </a:cubicBezTo>
                  <a:cubicBezTo>
                    <a:pt x="25725" y="17225"/>
                    <a:pt x="25741" y="17177"/>
                    <a:pt x="25757" y="17128"/>
                  </a:cubicBezTo>
                  <a:cubicBezTo>
                    <a:pt x="25854" y="17128"/>
                    <a:pt x="26016" y="17225"/>
                    <a:pt x="26081" y="17161"/>
                  </a:cubicBezTo>
                  <a:cubicBezTo>
                    <a:pt x="26081" y="17128"/>
                    <a:pt x="26032" y="17144"/>
                    <a:pt x="26000" y="17128"/>
                  </a:cubicBezTo>
                  <a:cubicBezTo>
                    <a:pt x="25967" y="17128"/>
                    <a:pt x="26032" y="17096"/>
                    <a:pt x="26048" y="17096"/>
                  </a:cubicBezTo>
                  <a:cubicBezTo>
                    <a:pt x="25854" y="16691"/>
                    <a:pt x="26745" y="16999"/>
                    <a:pt x="26923" y="16999"/>
                  </a:cubicBezTo>
                  <a:cubicBezTo>
                    <a:pt x="26955" y="16982"/>
                    <a:pt x="26923" y="16982"/>
                    <a:pt x="26923" y="16934"/>
                  </a:cubicBezTo>
                  <a:cubicBezTo>
                    <a:pt x="27295" y="16885"/>
                    <a:pt x="27651" y="16934"/>
                    <a:pt x="28040" y="16821"/>
                  </a:cubicBezTo>
                  <a:cubicBezTo>
                    <a:pt x="28072" y="16821"/>
                    <a:pt x="28056" y="16885"/>
                    <a:pt x="28023" y="16902"/>
                  </a:cubicBezTo>
                  <a:cubicBezTo>
                    <a:pt x="28104" y="16885"/>
                    <a:pt x="28363" y="16562"/>
                    <a:pt x="28525" y="16821"/>
                  </a:cubicBezTo>
                  <a:cubicBezTo>
                    <a:pt x="28509" y="16772"/>
                    <a:pt x="28477" y="16756"/>
                    <a:pt x="28461" y="16707"/>
                  </a:cubicBezTo>
                  <a:cubicBezTo>
                    <a:pt x="28542" y="16707"/>
                    <a:pt x="28558" y="16869"/>
                    <a:pt x="28655" y="16869"/>
                  </a:cubicBezTo>
                  <a:cubicBezTo>
                    <a:pt x="28655" y="16788"/>
                    <a:pt x="28639" y="16772"/>
                    <a:pt x="28622" y="16740"/>
                  </a:cubicBezTo>
                  <a:cubicBezTo>
                    <a:pt x="28784" y="16578"/>
                    <a:pt x="28962" y="16788"/>
                    <a:pt x="29043" y="16659"/>
                  </a:cubicBezTo>
                  <a:cubicBezTo>
                    <a:pt x="29092" y="16659"/>
                    <a:pt x="29108" y="16723"/>
                    <a:pt x="29173" y="16707"/>
                  </a:cubicBezTo>
                  <a:cubicBezTo>
                    <a:pt x="29221" y="16837"/>
                    <a:pt x="29108" y="16788"/>
                    <a:pt x="29141" y="16902"/>
                  </a:cubicBezTo>
                  <a:cubicBezTo>
                    <a:pt x="29173" y="16853"/>
                    <a:pt x="29221" y="16837"/>
                    <a:pt x="29270" y="16853"/>
                  </a:cubicBezTo>
                  <a:cubicBezTo>
                    <a:pt x="29238" y="16821"/>
                    <a:pt x="29238" y="16756"/>
                    <a:pt x="29205" y="16740"/>
                  </a:cubicBezTo>
                  <a:cubicBezTo>
                    <a:pt x="29205" y="16675"/>
                    <a:pt x="29270" y="16788"/>
                    <a:pt x="29270" y="16675"/>
                  </a:cubicBezTo>
                  <a:cubicBezTo>
                    <a:pt x="29319" y="16723"/>
                    <a:pt x="29383" y="16723"/>
                    <a:pt x="29416" y="16804"/>
                  </a:cubicBezTo>
                  <a:cubicBezTo>
                    <a:pt x="29448" y="16788"/>
                    <a:pt x="29416" y="16707"/>
                    <a:pt x="29416" y="16659"/>
                  </a:cubicBezTo>
                  <a:cubicBezTo>
                    <a:pt x="29707" y="16545"/>
                    <a:pt x="29950" y="16626"/>
                    <a:pt x="30274" y="16675"/>
                  </a:cubicBezTo>
                  <a:cubicBezTo>
                    <a:pt x="30322" y="16464"/>
                    <a:pt x="30581" y="16400"/>
                    <a:pt x="30776" y="16448"/>
                  </a:cubicBezTo>
                  <a:cubicBezTo>
                    <a:pt x="30678" y="16319"/>
                    <a:pt x="30937" y="16351"/>
                    <a:pt x="30954" y="16238"/>
                  </a:cubicBezTo>
                  <a:cubicBezTo>
                    <a:pt x="30970" y="16238"/>
                    <a:pt x="30986" y="16270"/>
                    <a:pt x="31002" y="16270"/>
                  </a:cubicBezTo>
                  <a:cubicBezTo>
                    <a:pt x="31051" y="16400"/>
                    <a:pt x="30954" y="16351"/>
                    <a:pt x="30970" y="16448"/>
                  </a:cubicBezTo>
                  <a:cubicBezTo>
                    <a:pt x="31067" y="16383"/>
                    <a:pt x="31132" y="16286"/>
                    <a:pt x="31148" y="16189"/>
                  </a:cubicBezTo>
                  <a:cubicBezTo>
                    <a:pt x="31083" y="16319"/>
                    <a:pt x="31099" y="16157"/>
                    <a:pt x="30970" y="16205"/>
                  </a:cubicBezTo>
                  <a:cubicBezTo>
                    <a:pt x="31018" y="16108"/>
                    <a:pt x="31180" y="16173"/>
                    <a:pt x="31245" y="16173"/>
                  </a:cubicBezTo>
                  <a:cubicBezTo>
                    <a:pt x="31261" y="16270"/>
                    <a:pt x="31213" y="16270"/>
                    <a:pt x="31164" y="16286"/>
                  </a:cubicBezTo>
                  <a:cubicBezTo>
                    <a:pt x="31261" y="16238"/>
                    <a:pt x="31666" y="16335"/>
                    <a:pt x="31715" y="16124"/>
                  </a:cubicBezTo>
                  <a:cubicBezTo>
                    <a:pt x="31828" y="16205"/>
                    <a:pt x="31698" y="16254"/>
                    <a:pt x="31795" y="16367"/>
                  </a:cubicBezTo>
                  <a:cubicBezTo>
                    <a:pt x="31634" y="16351"/>
                    <a:pt x="31391" y="16303"/>
                    <a:pt x="31294" y="16578"/>
                  </a:cubicBezTo>
                  <a:cubicBezTo>
                    <a:pt x="31407" y="16529"/>
                    <a:pt x="31456" y="16594"/>
                    <a:pt x="31488" y="16707"/>
                  </a:cubicBezTo>
                  <a:cubicBezTo>
                    <a:pt x="31601" y="16691"/>
                    <a:pt x="31731" y="16707"/>
                    <a:pt x="31779" y="16594"/>
                  </a:cubicBezTo>
                  <a:cubicBezTo>
                    <a:pt x="31828" y="16626"/>
                    <a:pt x="31893" y="16642"/>
                    <a:pt x="31941" y="16691"/>
                  </a:cubicBezTo>
                  <a:cubicBezTo>
                    <a:pt x="32184" y="16578"/>
                    <a:pt x="32492" y="16756"/>
                    <a:pt x="32637" y="16481"/>
                  </a:cubicBezTo>
                  <a:cubicBezTo>
                    <a:pt x="32556" y="16481"/>
                    <a:pt x="32589" y="16610"/>
                    <a:pt x="32524" y="16529"/>
                  </a:cubicBezTo>
                  <a:cubicBezTo>
                    <a:pt x="32573" y="16432"/>
                    <a:pt x="32621" y="16464"/>
                    <a:pt x="32718" y="16464"/>
                  </a:cubicBezTo>
                  <a:cubicBezTo>
                    <a:pt x="32718" y="16513"/>
                    <a:pt x="32718" y="16529"/>
                    <a:pt x="32702" y="16545"/>
                  </a:cubicBezTo>
                  <a:cubicBezTo>
                    <a:pt x="32880" y="16497"/>
                    <a:pt x="33253" y="16707"/>
                    <a:pt x="33382" y="16481"/>
                  </a:cubicBezTo>
                  <a:cubicBezTo>
                    <a:pt x="33544" y="16626"/>
                    <a:pt x="33819" y="16335"/>
                    <a:pt x="33949" y="16562"/>
                  </a:cubicBezTo>
                  <a:cubicBezTo>
                    <a:pt x="33981" y="16481"/>
                    <a:pt x="33981" y="16400"/>
                    <a:pt x="34094" y="16335"/>
                  </a:cubicBezTo>
                  <a:cubicBezTo>
                    <a:pt x="34094" y="16416"/>
                    <a:pt x="34191" y="16513"/>
                    <a:pt x="34191" y="16319"/>
                  </a:cubicBezTo>
                  <a:cubicBezTo>
                    <a:pt x="34629" y="16464"/>
                    <a:pt x="35130" y="16076"/>
                    <a:pt x="35519" y="16416"/>
                  </a:cubicBezTo>
                  <a:cubicBezTo>
                    <a:pt x="35568" y="16400"/>
                    <a:pt x="35551" y="16303"/>
                    <a:pt x="35600" y="16286"/>
                  </a:cubicBezTo>
                  <a:cubicBezTo>
                    <a:pt x="35600" y="16351"/>
                    <a:pt x="35584" y="16367"/>
                    <a:pt x="35600" y="16432"/>
                  </a:cubicBezTo>
                  <a:cubicBezTo>
                    <a:pt x="35665" y="16286"/>
                    <a:pt x="35746" y="16367"/>
                    <a:pt x="35794" y="16303"/>
                  </a:cubicBezTo>
                  <a:cubicBezTo>
                    <a:pt x="35794" y="16303"/>
                    <a:pt x="35632" y="16205"/>
                    <a:pt x="35762" y="16173"/>
                  </a:cubicBezTo>
                  <a:cubicBezTo>
                    <a:pt x="35713" y="16108"/>
                    <a:pt x="35648" y="16319"/>
                    <a:pt x="35503" y="16270"/>
                  </a:cubicBezTo>
                  <a:cubicBezTo>
                    <a:pt x="35519" y="16205"/>
                    <a:pt x="35600" y="16222"/>
                    <a:pt x="35648" y="16173"/>
                  </a:cubicBezTo>
                  <a:cubicBezTo>
                    <a:pt x="35616" y="16076"/>
                    <a:pt x="35535" y="16205"/>
                    <a:pt x="35503" y="16189"/>
                  </a:cubicBezTo>
                  <a:cubicBezTo>
                    <a:pt x="35551" y="16060"/>
                    <a:pt x="35697" y="16060"/>
                    <a:pt x="35827" y="16011"/>
                  </a:cubicBezTo>
                  <a:cubicBezTo>
                    <a:pt x="35260" y="15995"/>
                    <a:pt x="34661" y="16367"/>
                    <a:pt x="34062" y="16157"/>
                  </a:cubicBezTo>
                  <a:cubicBezTo>
                    <a:pt x="33981" y="16189"/>
                    <a:pt x="33965" y="16270"/>
                    <a:pt x="33900" y="16319"/>
                  </a:cubicBezTo>
                  <a:cubicBezTo>
                    <a:pt x="33851" y="16303"/>
                    <a:pt x="33868" y="16189"/>
                    <a:pt x="33787" y="16222"/>
                  </a:cubicBezTo>
                  <a:cubicBezTo>
                    <a:pt x="33787" y="16448"/>
                    <a:pt x="33592" y="16092"/>
                    <a:pt x="33625" y="16351"/>
                  </a:cubicBezTo>
                  <a:cubicBezTo>
                    <a:pt x="33560" y="16270"/>
                    <a:pt x="33495" y="16205"/>
                    <a:pt x="33431" y="16141"/>
                  </a:cubicBezTo>
                  <a:cubicBezTo>
                    <a:pt x="33366" y="16141"/>
                    <a:pt x="33350" y="16205"/>
                    <a:pt x="33333" y="16254"/>
                  </a:cubicBezTo>
                  <a:cubicBezTo>
                    <a:pt x="33350" y="16044"/>
                    <a:pt x="32880" y="16286"/>
                    <a:pt x="32848" y="16157"/>
                  </a:cubicBezTo>
                  <a:cubicBezTo>
                    <a:pt x="32751" y="16254"/>
                    <a:pt x="32605" y="16222"/>
                    <a:pt x="32427" y="16205"/>
                  </a:cubicBezTo>
                  <a:cubicBezTo>
                    <a:pt x="32427" y="15979"/>
                    <a:pt x="32734" y="16027"/>
                    <a:pt x="32815" y="16092"/>
                  </a:cubicBezTo>
                  <a:cubicBezTo>
                    <a:pt x="32945" y="15930"/>
                    <a:pt x="33172" y="15963"/>
                    <a:pt x="33269" y="15946"/>
                  </a:cubicBezTo>
                  <a:cubicBezTo>
                    <a:pt x="33269" y="15833"/>
                    <a:pt x="33188" y="15898"/>
                    <a:pt x="33188" y="15801"/>
                  </a:cubicBezTo>
                  <a:cubicBezTo>
                    <a:pt x="33204" y="15768"/>
                    <a:pt x="33204" y="15736"/>
                    <a:pt x="33188" y="15704"/>
                  </a:cubicBezTo>
                  <a:cubicBezTo>
                    <a:pt x="33317" y="15704"/>
                    <a:pt x="33463" y="15655"/>
                    <a:pt x="33512" y="15768"/>
                  </a:cubicBezTo>
                  <a:cubicBezTo>
                    <a:pt x="33754" y="15671"/>
                    <a:pt x="33949" y="15736"/>
                    <a:pt x="34175" y="15461"/>
                  </a:cubicBezTo>
                  <a:cubicBezTo>
                    <a:pt x="34256" y="15477"/>
                    <a:pt x="34289" y="15558"/>
                    <a:pt x="34402" y="15509"/>
                  </a:cubicBezTo>
                  <a:cubicBezTo>
                    <a:pt x="34483" y="15461"/>
                    <a:pt x="34337" y="15477"/>
                    <a:pt x="34305" y="15477"/>
                  </a:cubicBezTo>
                  <a:cubicBezTo>
                    <a:pt x="34418" y="15364"/>
                    <a:pt x="34580" y="15315"/>
                    <a:pt x="34726" y="15364"/>
                  </a:cubicBezTo>
                  <a:cubicBezTo>
                    <a:pt x="34726" y="15445"/>
                    <a:pt x="34596" y="15396"/>
                    <a:pt x="34548" y="15412"/>
                  </a:cubicBezTo>
                  <a:cubicBezTo>
                    <a:pt x="34596" y="15623"/>
                    <a:pt x="34742" y="15412"/>
                    <a:pt x="34888" y="15461"/>
                  </a:cubicBezTo>
                  <a:cubicBezTo>
                    <a:pt x="34855" y="15412"/>
                    <a:pt x="34823" y="15396"/>
                    <a:pt x="34774" y="15396"/>
                  </a:cubicBezTo>
                  <a:cubicBezTo>
                    <a:pt x="34904" y="15266"/>
                    <a:pt x="35098" y="15202"/>
                    <a:pt x="35292" y="15234"/>
                  </a:cubicBezTo>
                  <a:cubicBezTo>
                    <a:pt x="35325" y="15347"/>
                    <a:pt x="35211" y="15266"/>
                    <a:pt x="35244" y="15380"/>
                  </a:cubicBezTo>
                  <a:cubicBezTo>
                    <a:pt x="35276" y="15364"/>
                    <a:pt x="35357" y="15218"/>
                    <a:pt x="35373" y="15380"/>
                  </a:cubicBezTo>
                  <a:cubicBezTo>
                    <a:pt x="35454" y="15250"/>
                    <a:pt x="35616" y="15234"/>
                    <a:pt x="35697" y="15347"/>
                  </a:cubicBezTo>
                  <a:cubicBezTo>
                    <a:pt x="35713" y="15266"/>
                    <a:pt x="35778" y="15250"/>
                    <a:pt x="35859" y="15250"/>
                  </a:cubicBezTo>
                  <a:cubicBezTo>
                    <a:pt x="35729" y="15185"/>
                    <a:pt x="35584" y="15266"/>
                    <a:pt x="35357" y="15202"/>
                  </a:cubicBezTo>
                  <a:cubicBezTo>
                    <a:pt x="35406" y="15056"/>
                    <a:pt x="35568" y="15007"/>
                    <a:pt x="35665" y="15088"/>
                  </a:cubicBezTo>
                  <a:cubicBezTo>
                    <a:pt x="35616" y="14910"/>
                    <a:pt x="36118" y="15137"/>
                    <a:pt x="36150" y="14797"/>
                  </a:cubicBezTo>
                  <a:cubicBezTo>
                    <a:pt x="36490" y="14862"/>
                    <a:pt x="36587" y="14586"/>
                    <a:pt x="36992" y="14667"/>
                  </a:cubicBezTo>
                  <a:cubicBezTo>
                    <a:pt x="36766" y="14554"/>
                    <a:pt x="37170" y="14554"/>
                    <a:pt x="37300" y="14538"/>
                  </a:cubicBezTo>
                  <a:cubicBezTo>
                    <a:pt x="37348" y="14667"/>
                    <a:pt x="37235" y="14635"/>
                    <a:pt x="37219" y="14684"/>
                  </a:cubicBezTo>
                  <a:cubicBezTo>
                    <a:pt x="37186" y="14619"/>
                    <a:pt x="37122" y="14603"/>
                    <a:pt x="37057" y="14635"/>
                  </a:cubicBezTo>
                  <a:cubicBezTo>
                    <a:pt x="37073" y="14797"/>
                    <a:pt x="37348" y="14765"/>
                    <a:pt x="37348" y="14603"/>
                  </a:cubicBezTo>
                  <a:cubicBezTo>
                    <a:pt x="37737" y="14570"/>
                    <a:pt x="37963" y="14554"/>
                    <a:pt x="38206" y="14295"/>
                  </a:cubicBezTo>
                  <a:cubicBezTo>
                    <a:pt x="38271" y="14327"/>
                    <a:pt x="38158" y="14392"/>
                    <a:pt x="38142" y="14408"/>
                  </a:cubicBezTo>
                  <a:cubicBezTo>
                    <a:pt x="38433" y="14392"/>
                    <a:pt x="38708" y="14360"/>
                    <a:pt x="38983" y="14295"/>
                  </a:cubicBezTo>
                  <a:cubicBezTo>
                    <a:pt x="39275" y="14344"/>
                    <a:pt x="39388" y="14230"/>
                    <a:pt x="39728" y="14149"/>
                  </a:cubicBezTo>
                  <a:cubicBezTo>
                    <a:pt x="39728" y="14182"/>
                    <a:pt x="39696" y="14182"/>
                    <a:pt x="39680" y="14182"/>
                  </a:cubicBezTo>
                  <a:cubicBezTo>
                    <a:pt x="40392" y="14133"/>
                    <a:pt x="41039" y="13988"/>
                    <a:pt x="41638" y="13988"/>
                  </a:cubicBezTo>
                  <a:cubicBezTo>
                    <a:pt x="41638" y="13923"/>
                    <a:pt x="41574" y="13955"/>
                    <a:pt x="41574" y="13842"/>
                  </a:cubicBezTo>
                  <a:cubicBezTo>
                    <a:pt x="41655" y="13712"/>
                    <a:pt x="41833" y="13842"/>
                    <a:pt x="41784" y="13939"/>
                  </a:cubicBezTo>
                  <a:cubicBezTo>
                    <a:pt x="41930" y="13712"/>
                    <a:pt x="42739" y="13971"/>
                    <a:pt x="43095" y="13761"/>
                  </a:cubicBezTo>
                  <a:cubicBezTo>
                    <a:pt x="43095" y="13761"/>
                    <a:pt x="43095" y="13696"/>
                    <a:pt x="43095" y="13696"/>
                  </a:cubicBezTo>
                  <a:cubicBezTo>
                    <a:pt x="43112" y="13696"/>
                    <a:pt x="43257" y="13777"/>
                    <a:pt x="43176" y="13648"/>
                  </a:cubicBezTo>
                  <a:cubicBezTo>
                    <a:pt x="43371" y="13777"/>
                    <a:pt x="43630" y="13648"/>
                    <a:pt x="43856" y="13696"/>
                  </a:cubicBezTo>
                  <a:cubicBezTo>
                    <a:pt x="43905" y="13680"/>
                    <a:pt x="43905" y="13599"/>
                    <a:pt x="43856" y="13550"/>
                  </a:cubicBezTo>
                  <a:lnTo>
                    <a:pt x="44002" y="13534"/>
                  </a:lnTo>
                  <a:cubicBezTo>
                    <a:pt x="44067" y="13534"/>
                    <a:pt x="43970" y="13599"/>
                    <a:pt x="44018" y="13680"/>
                  </a:cubicBezTo>
                  <a:cubicBezTo>
                    <a:pt x="44229" y="13583"/>
                    <a:pt x="44358" y="13421"/>
                    <a:pt x="44552" y="13469"/>
                  </a:cubicBezTo>
                  <a:cubicBezTo>
                    <a:pt x="44536" y="13405"/>
                    <a:pt x="44552" y="13372"/>
                    <a:pt x="44552" y="13324"/>
                  </a:cubicBezTo>
                  <a:cubicBezTo>
                    <a:pt x="44666" y="13372"/>
                    <a:pt x="44828" y="13291"/>
                    <a:pt x="44909" y="13291"/>
                  </a:cubicBezTo>
                  <a:cubicBezTo>
                    <a:pt x="44909" y="13194"/>
                    <a:pt x="44811" y="13243"/>
                    <a:pt x="44779" y="13162"/>
                  </a:cubicBezTo>
                  <a:cubicBezTo>
                    <a:pt x="45070" y="13146"/>
                    <a:pt x="45313" y="12822"/>
                    <a:pt x="45686" y="12935"/>
                  </a:cubicBezTo>
                  <a:cubicBezTo>
                    <a:pt x="45750" y="12741"/>
                    <a:pt x="45540" y="12951"/>
                    <a:pt x="45508" y="12806"/>
                  </a:cubicBezTo>
                  <a:cubicBezTo>
                    <a:pt x="45734" y="12692"/>
                    <a:pt x="46074" y="12968"/>
                    <a:pt x="46252" y="12725"/>
                  </a:cubicBezTo>
                  <a:cubicBezTo>
                    <a:pt x="46301" y="12709"/>
                    <a:pt x="46285" y="12838"/>
                    <a:pt x="46333" y="12822"/>
                  </a:cubicBezTo>
                  <a:cubicBezTo>
                    <a:pt x="46495" y="12676"/>
                    <a:pt x="46722" y="12611"/>
                    <a:pt x="46932" y="12692"/>
                  </a:cubicBezTo>
                  <a:cubicBezTo>
                    <a:pt x="46916" y="12223"/>
                    <a:pt x="47434" y="12547"/>
                    <a:pt x="47628" y="12239"/>
                  </a:cubicBezTo>
                  <a:cubicBezTo>
                    <a:pt x="47823" y="12288"/>
                    <a:pt x="48049" y="12239"/>
                    <a:pt x="48195" y="12110"/>
                  </a:cubicBezTo>
                  <a:cubicBezTo>
                    <a:pt x="48243" y="12110"/>
                    <a:pt x="48276" y="12174"/>
                    <a:pt x="48308" y="12207"/>
                  </a:cubicBezTo>
                  <a:cubicBezTo>
                    <a:pt x="48405" y="12207"/>
                    <a:pt x="48308" y="12174"/>
                    <a:pt x="48324" y="12093"/>
                  </a:cubicBezTo>
                  <a:cubicBezTo>
                    <a:pt x="48389" y="12077"/>
                    <a:pt x="48405" y="12158"/>
                    <a:pt x="48470" y="12142"/>
                  </a:cubicBezTo>
                  <a:cubicBezTo>
                    <a:pt x="48470" y="12191"/>
                    <a:pt x="48438" y="12191"/>
                    <a:pt x="48405" y="12191"/>
                  </a:cubicBezTo>
                  <a:cubicBezTo>
                    <a:pt x="48583" y="12255"/>
                    <a:pt x="48794" y="12158"/>
                    <a:pt x="48972" y="12142"/>
                  </a:cubicBezTo>
                  <a:cubicBezTo>
                    <a:pt x="48875" y="12061"/>
                    <a:pt x="48616" y="12061"/>
                    <a:pt x="48535" y="12174"/>
                  </a:cubicBezTo>
                  <a:cubicBezTo>
                    <a:pt x="48502" y="12174"/>
                    <a:pt x="48502" y="12110"/>
                    <a:pt x="48470" y="12110"/>
                  </a:cubicBezTo>
                  <a:cubicBezTo>
                    <a:pt x="48486" y="11980"/>
                    <a:pt x="48632" y="11915"/>
                    <a:pt x="48713" y="12012"/>
                  </a:cubicBezTo>
                  <a:cubicBezTo>
                    <a:pt x="48794" y="11948"/>
                    <a:pt x="48859" y="11883"/>
                    <a:pt x="48923" y="11818"/>
                  </a:cubicBezTo>
                  <a:cubicBezTo>
                    <a:pt x="49021" y="11770"/>
                    <a:pt x="48988" y="11996"/>
                    <a:pt x="49085" y="11980"/>
                  </a:cubicBezTo>
                  <a:cubicBezTo>
                    <a:pt x="49085" y="11575"/>
                    <a:pt x="49539" y="11883"/>
                    <a:pt x="49603" y="11608"/>
                  </a:cubicBezTo>
                  <a:cubicBezTo>
                    <a:pt x="49814" y="11624"/>
                    <a:pt x="50040" y="11575"/>
                    <a:pt x="50251" y="11494"/>
                  </a:cubicBezTo>
                  <a:cubicBezTo>
                    <a:pt x="50170" y="11397"/>
                    <a:pt x="50202" y="11333"/>
                    <a:pt x="50283" y="11300"/>
                  </a:cubicBezTo>
                  <a:close/>
                  <a:moveTo>
                    <a:pt x="35810" y="308"/>
                  </a:moveTo>
                  <a:cubicBezTo>
                    <a:pt x="35843" y="259"/>
                    <a:pt x="35907" y="162"/>
                    <a:pt x="35940" y="292"/>
                  </a:cubicBezTo>
                  <a:cubicBezTo>
                    <a:pt x="35924" y="308"/>
                    <a:pt x="35827" y="389"/>
                    <a:pt x="35810" y="308"/>
                  </a:cubicBezTo>
                  <a:close/>
                  <a:moveTo>
                    <a:pt x="31957" y="534"/>
                  </a:moveTo>
                  <a:cubicBezTo>
                    <a:pt x="31941" y="486"/>
                    <a:pt x="31876" y="470"/>
                    <a:pt x="31812" y="486"/>
                  </a:cubicBezTo>
                  <a:cubicBezTo>
                    <a:pt x="31812" y="454"/>
                    <a:pt x="31795" y="405"/>
                    <a:pt x="31779" y="389"/>
                  </a:cubicBezTo>
                  <a:cubicBezTo>
                    <a:pt x="31860" y="421"/>
                    <a:pt x="31974" y="454"/>
                    <a:pt x="32006" y="470"/>
                  </a:cubicBezTo>
                  <a:cubicBezTo>
                    <a:pt x="31957" y="470"/>
                    <a:pt x="31990" y="534"/>
                    <a:pt x="31957" y="534"/>
                  </a:cubicBezTo>
                  <a:close/>
                  <a:moveTo>
                    <a:pt x="22471" y="308"/>
                  </a:moveTo>
                  <a:cubicBezTo>
                    <a:pt x="22503" y="421"/>
                    <a:pt x="22390" y="356"/>
                    <a:pt x="22341" y="389"/>
                  </a:cubicBezTo>
                  <a:cubicBezTo>
                    <a:pt x="22406" y="454"/>
                    <a:pt x="22341" y="454"/>
                    <a:pt x="22390" y="518"/>
                  </a:cubicBezTo>
                  <a:cubicBezTo>
                    <a:pt x="22325" y="534"/>
                    <a:pt x="22276" y="551"/>
                    <a:pt x="22260" y="470"/>
                  </a:cubicBezTo>
                  <a:cubicBezTo>
                    <a:pt x="22293" y="437"/>
                    <a:pt x="22309" y="389"/>
                    <a:pt x="22293" y="356"/>
                  </a:cubicBezTo>
                  <a:cubicBezTo>
                    <a:pt x="22357" y="340"/>
                    <a:pt x="22438" y="356"/>
                    <a:pt x="22454" y="308"/>
                  </a:cubicBezTo>
                  <a:close/>
                  <a:moveTo>
                    <a:pt x="8079" y="7026"/>
                  </a:moveTo>
                  <a:cubicBezTo>
                    <a:pt x="8046" y="7042"/>
                    <a:pt x="8030" y="7075"/>
                    <a:pt x="7982" y="7075"/>
                  </a:cubicBezTo>
                  <a:lnTo>
                    <a:pt x="7965" y="6961"/>
                  </a:lnTo>
                  <a:cubicBezTo>
                    <a:pt x="8030" y="7010"/>
                    <a:pt x="8046" y="6864"/>
                    <a:pt x="8062" y="6961"/>
                  </a:cubicBezTo>
                  <a:cubicBezTo>
                    <a:pt x="8030" y="6961"/>
                    <a:pt x="8046" y="6994"/>
                    <a:pt x="8062" y="7026"/>
                  </a:cubicBezTo>
                  <a:close/>
                  <a:moveTo>
                    <a:pt x="6994" y="20933"/>
                  </a:moveTo>
                  <a:cubicBezTo>
                    <a:pt x="7010" y="20771"/>
                    <a:pt x="7188" y="20949"/>
                    <a:pt x="7302" y="20868"/>
                  </a:cubicBezTo>
                  <a:cubicBezTo>
                    <a:pt x="7285" y="21062"/>
                    <a:pt x="7059" y="20997"/>
                    <a:pt x="6994" y="20933"/>
                  </a:cubicBezTo>
                  <a:close/>
                  <a:moveTo>
                    <a:pt x="30517" y="16286"/>
                  </a:moveTo>
                  <a:cubicBezTo>
                    <a:pt x="30646" y="16222"/>
                    <a:pt x="30792" y="16205"/>
                    <a:pt x="30921" y="16238"/>
                  </a:cubicBezTo>
                  <a:cubicBezTo>
                    <a:pt x="30808" y="16335"/>
                    <a:pt x="30646" y="16351"/>
                    <a:pt x="30517" y="16303"/>
                  </a:cubicBezTo>
                  <a:close/>
                  <a:moveTo>
                    <a:pt x="49798" y="11300"/>
                  </a:moveTo>
                  <a:cubicBezTo>
                    <a:pt x="49814" y="11300"/>
                    <a:pt x="49814" y="11268"/>
                    <a:pt x="49814" y="11235"/>
                  </a:cubicBezTo>
                  <a:cubicBezTo>
                    <a:pt x="49781" y="11235"/>
                    <a:pt x="49733" y="11252"/>
                    <a:pt x="49733" y="11203"/>
                  </a:cubicBezTo>
                  <a:cubicBezTo>
                    <a:pt x="49814" y="11219"/>
                    <a:pt x="49814" y="11138"/>
                    <a:pt x="49895" y="11154"/>
                  </a:cubicBezTo>
                  <a:cubicBezTo>
                    <a:pt x="49895" y="11252"/>
                    <a:pt x="49959" y="11219"/>
                    <a:pt x="49959" y="11284"/>
                  </a:cubicBezTo>
                  <a:cubicBezTo>
                    <a:pt x="49943" y="11333"/>
                    <a:pt x="49814" y="11397"/>
                    <a:pt x="49781" y="11316"/>
                  </a:cubicBezTo>
                  <a:close/>
                  <a:moveTo>
                    <a:pt x="48729" y="10280"/>
                  </a:moveTo>
                  <a:cubicBezTo>
                    <a:pt x="48681" y="10248"/>
                    <a:pt x="48600" y="10248"/>
                    <a:pt x="48567" y="10151"/>
                  </a:cubicBezTo>
                  <a:cubicBezTo>
                    <a:pt x="48648" y="10135"/>
                    <a:pt x="48713" y="10135"/>
                    <a:pt x="48745" y="10199"/>
                  </a:cubicBezTo>
                  <a:cubicBezTo>
                    <a:pt x="48729" y="10199"/>
                    <a:pt x="48729" y="10232"/>
                    <a:pt x="48729" y="10280"/>
                  </a:cubicBezTo>
                  <a:close/>
                  <a:moveTo>
                    <a:pt x="47110" y="9293"/>
                  </a:moveTo>
                  <a:cubicBezTo>
                    <a:pt x="47078" y="9115"/>
                    <a:pt x="47305" y="9196"/>
                    <a:pt x="47337" y="9260"/>
                  </a:cubicBezTo>
                  <a:cubicBezTo>
                    <a:pt x="47207" y="9260"/>
                    <a:pt x="47207" y="9228"/>
                    <a:pt x="47110" y="9277"/>
                  </a:cubicBezTo>
                  <a:close/>
                  <a:moveTo>
                    <a:pt x="44714" y="13113"/>
                  </a:moveTo>
                  <a:cubicBezTo>
                    <a:pt x="44666" y="12968"/>
                    <a:pt x="44973" y="13032"/>
                    <a:pt x="44892" y="13097"/>
                  </a:cubicBezTo>
                  <a:cubicBezTo>
                    <a:pt x="44844" y="13065"/>
                    <a:pt x="44763" y="13113"/>
                    <a:pt x="44714" y="13113"/>
                  </a:cubicBezTo>
                  <a:close/>
                  <a:moveTo>
                    <a:pt x="43986" y="13291"/>
                  </a:moveTo>
                  <a:cubicBezTo>
                    <a:pt x="43953" y="13162"/>
                    <a:pt x="44180" y="13194"/>
                    <a:pt x="44196" y="13227"/>
                  </a:cubicBezTo>
                  <a:cubicBezTo>
                    <a:pt x="44131" y="13275"/>
                    <a:pt x="44277" y="13259"/>
                    <a:pt x="44261" y="13340"/>
                  </a:cubicBezTo>
                  <a:cubicBezTo>
                    <a:pt x="44180" y="13308"/>
                    <a:pt x="44099" y="13259"/>
                    <a:pt x="43970" y="13291"/>
                  </a:cubicBezTo>
                  <a:close/>
                  <a:moveTo>
                    <a:pt x="37753" y="2153"/>
                  </a:moveTo>
                  <a:cubicBezTo>
                    <a:pt x="37785" y="2105"/>
                    <a:pt x="37947" y="2072"/>
                    <a:pt x="37963" y="2170"/>
                  </a:cubicBezTo>
                  <a:cubicBezTo>
                    <a:pt x="37915" y="2186"/>
                    <a:pt x="37802" y="2283"/>
                    <a:pt x="37753" y="2153"/>
                  </a:cubicBezTo>
                  <a:close/>
                  <a:moveTo>
                    <a:pt x="37494" y="8694"/>
                  </a:moveTo>
                  <a:cubicBezTo>
                    <a:pt x="37543" y="8694"/>
                    <a:pt x="37640" y="8564"/>
                    <a:pt x="37656" y="8710"/>
                  </a:cubicBezTo>
                  <a:cubicBezTo>
                    <a:pt x="37624" y="8758"/>
                    <a:pt x="37510" y="8791"/>
                    <a:pt x="37494" y="8694"/>
                  </a:cubicBezTo>
                  <a:close/>
                  <a:moveTo>
                    <a:pt x="35163" y="8969"/>
                  </a:moveTo>
                  <a:cubicBezTo>
                    <a:pt x="35438" y="8969"/>
                    <a:pt x="35713" y="8742"/>
                    <a:pt x="35924" y="9001"/>
                  </a:cubicBezTo>
                  <a:cubicBezTo>
                    <a:pt x="35681" y="9001"/>
                    <a:pt x="35470" y="9098"/>
                    <a:pt x="35211" y="9001"/>
                  </a:cubicBezTo>
                  <a:lnTo>
                    <a:pt x="35228" y="9098"/>
                  </a:lnTo>
                  <a:cubicBezTo>
                    <a:pt x="34871" y="9115"/>
                    <a:pt x="34531" y="9212"/>
                    <a:pt x="34224" y="9374"/>
                  </a:cubicBezTo>
                  <a:cubicBezTo>
                    <a:pt x="34159" y="9244"/>
                    <a:pt x="34078" y="9357"/>
                    <a:pt x="34046" y="9438"/>
                  </a:cubicBezTo>
                  <a:cubicBezTo>
                    <a:pt x="34030" y="9357"/>
                    <a:pt x="33916" y="9438"/>
                    <a:pt x="33884" y="9341"/>
                  </a:cubicBezTo>
                  <a:cubicBezTo>
                    <a:pt x="33916" y="9341"/>
                    <a:pt x="33932" y="9341"/>
                    <a:pt x="33932" y="9293"/>
                  </a:cubicBezTo>
                  <a:cubicBezTo>
                    <a:pt x="33884" y="9277"/>
                    <a:pt x="33868" y="9406"/>
                    <a:pt x="33835" y="9309"/>
                  </a:cubicBezTo>
                  <a:cubicBezTo>
                    <a:pt x="33868" y="9293"/>
                    <a:pt x="33884" y="9260"/>
                    <a:pt x="33900" y="9228"/>
                  </a:cubicBezTo>
                  <a:cubicBezTo>
                    <a:pt x="33819" y="9212"/>
                    <a:pt x="33787" y="9406"/>
                    <a:pt x="33738" y="9325"/>
                  </a:cubicBezTo>
                  <a:cubicBezTo>
                    <a:pt x="33771" y="9325"/>
                    <a:pt x="33787" y="9260"/>
                    <a:pt x="33754" y="9244"/>
                  </a:cubicBezTo>
                  <a:cubicBezTo>
                    <a:pt x="33657" y="9390"/>
                    <a:pt x="33463" y="9244"/>
                    <a:pt x="33431" y="9341"/>
                  </a:cubicBezTo>
                  <a:cubicBezTo>
                    <a:pt x="33350" y="9309"/>
                    <a:pt x="33479" y="9131"/>
                    <a:pt x="33382" y="9098"/>
                  </a:cubicBezTo>
                  <a:cubicBezTo>
                    <a:pt x="33366" y="9196"/>
                    <a:pt x="33333" y="9179"/>
                    <a:pt x="33382" y="9277"/>
                  </a:cubicBezTo>
                  <a:cubicBezTo>
                    <a:pt x="33204" y="9309"/>
                    <a:pt x="33074" y="9471"/>
                    <a:pt x="32848" y="9487"/>
                  </a:cubicBezTo>
                  <a:cubicBezTo>
                    <a:pt x="33042" y="9649"/>
                    <a:pt x="33204" y="9487"/>
                    <a:pt x="33333" y="9438"/>
                  </a:cubicBezTo>
                  <a:cubicBezTo>
                    <a:pt x="33317" y="9390"/>
                    <a:pt x="33285" y="9374"/>
                    <a:pt x="33285" y="9293"/>
                  </a:cubicBezTo>
                  <a:cubicBezTo>
                    <a:pt x="33382" y="9374"/>
                    <a:pt x="33495" y="9422"/>
                    <a:pt x="33479" y="9600"/>
                  </a:cubicBezTo>
                  <a:cubicBezTo>
                    <a:pt x="33366" y="9536"/>
                    <a:pt x="33414" y="9568"/>
                    <a:pt x="33350" y="9649"/>
                  </a:cubicBezTo>
                  <a:cubicBezTo>
                    <a:pt x="33107" y="9455"/>
                    <a:pt x="32751" y="9908"/>
                    <a:pt x="32443" y="9633"/>
                  </a:cubicBezTo>
                  <a:cubicBezTo>
                    <a:pt x="32492" y="9633"/>
                    <a:pt x="32508" y="9600"/>
                    <a:pt x="32508" y="9552"/>
                  </a:cubicBezTo>
                  <a:cubicBezTo>
                    <a:pt x="32346" y="9600"/>
                    <a:pt x="32394" y="9357"/>
                    <a:pt x="32216" y="9260"/>
                  </a:cubicBezTo>
                  <a:cubicBezTo>
                    <a:pt x="32216" y="9357"/>
                    <a:pt x="32265" y="9325"/>
                    <a:pt x="32249" y="9406"/>
                  </a:cubicBezTo>
                  <a:cubicBezTo>
                    <a:pt x="32152" y="9390"/>
                    <a:pt x="32135" y="9438"/>
                    <a:pt x="32071" y="9455"/>
                  </a:cubicBezTo>
                  <a:cubicBezTo>
                    <a:pt x="32006" y="9406"/>
                    <a:pt x="32087" y="9374"/>
                    <a:pt x="32038" y="9357"/>
                  </a:cubicBezTo>
                  <a:cubicBezTo>
                    <a:pt x="32038" y="9406"/>
                    <a:pt x="31957" y="9536"/>
                    <a:pt x="32006" y="9536"/>
                  </a:cubicBezTo>
                  <a:cubicBezTo>
                    <a:pt x="32055" y="9536"/>
                    <a:pt x="32152" y="9503"/>
                    <a:pt x="32168" y="9584"/>
                  </a:cubicBezTo>
                  <a:cubicBezTo>
                    <a:pt x="32087" y="9665"/>
                    <a:pt x="32006" y="9697"/>
                    <a:pt x="31925" y="9762"/>
                  </a:cubicBezTo>
                  <a:cubicBezTo>
                    <a:pt x="31990" y="9616"/>
                    <a:pt x="31909" y="9519"/>
                    <a:pt x="31893" y="9438"/>
                  </a:cubicBezTo>
                  <a:cubicBezTo>
                    <a:pt x="31779" y="9503"/>
                    <a:pt x="31779" y="9584"/>
                    <a:pt x="31650" y="9503"/>
                  </a:cubicBezTo>
                  <a:cubicBezTo>
                    <a:pt x="31698" y="9568"/>
                    <a:pt x="31650" y="9584"/>
                    <a:pt x="31666" y="9681"/>
                  </a:cubicBezTo>
                  <a:cubicBezTo>
                    <a:pt x="31715" y="9633"/>
                    <a:pt x="31715" y="9568"/>
                    <a:pt x="31812" y="9584"/>
                  </a:cubicBezTo>
                  <a:cubicBezTo>
                    <a:pt x="31763" y="9859"/>
                    <a:pt x="31569" y="9633"/>
                    <a:pt x="31585" y="9471"/>
                  </a:cubicBezTo>
                  <a:cubicBezTo>
                    <a:pt x="31520" y="9487"/>
                    <a:pt x="31536" y="9616"/>
                    <a:pt x="31423" y="9584"/>
                  </a:cubicBezTo>
                  <a:cubicBezTo>
                    <a:pt x="31407" y="9536"/>
                    <a:pt x="31423" y="9374"/>
                    <a:pt x="31375" y="9390"/>
                  </a:cubicBezTo>
                  <a:cubicBezTo>
                    <a:pt x="31391" y="9503"/>
                    <a:pt x="31407" y="9600"/>
                    <a:pt x="31439" y="9714"/>
                  </a:cubicBezTo>
                  <a:cubicBezTo>
                    <a:pt x="31326" y="9762"/>
                    <a:pt x="31326" y="9600"/>
                    <a:pt x="31245" y="9616"/>
                  </a:cubicBezTo>
                  <a:cubicBezTo>
                    <a:pt x="31245" y="9665"/>
                    <a:pt x="31294" y="9681"/>
                    <a:pt x="31229" y="9697"/>
                  </a:cubicBezTo>
                  <a:cubicBezTo>
                    <a:pt x="31148" y="9697"/>
                    <a:pt x="31277" y="9584"/>
                    <a:pt x="31180" y="9584"/>
                  </a:cubicBezTo>
                  <a:cubicBezTo>
                    <a:pt x="31067" y="9665"/>
                    <a:pt x="30937" y="9827"/>
                    <a:pt x="30808" y="9665"/>
                  </a:cubicBezTo>
                  <a:cubicBezTo>
                    <a:pt x="30808" y="9762"/>
                    <a:pt x="30776" y="9795"/>
                    <a:pt x="30678" y="9778"/>
                  </a:cubicBezTo>
                  <a:cubicBezTo>
                    <a:pt x="30695" y="9681"/>
                    <a:pt x="30678" y="9649"/>
                    <a:pt x="30614" y="9616"/>
                  </a:cubicBezTo>
                  <a:cubicBezTo>
                    <a:pt x="30500" y="9746"/>
                    <a:pt x="29966" y="9778"/>
                    <a:pt x="29869" y="9714"/>
                  </a:cubicBezTo>
                  <a:cubicBezTo>
                    <a:pt x="29804" y="9714"/>
                    <a:pt x="29901" y="9876"/>
                    <a:pt x="29804" y="9827"/>
                  </a:cubicBezTo>
                  <a:cubicBezTo>
                    <a:pt x="29675" y="9778"/>
                    <a:pt x="29480" y="9600"/>
                    <a:pt x="29416" y="9762"/>
                  </a:cubicBezTo>
                  <a:cubicBezTo>
                    <a:pt x="29480" y="9746"/>
                    <a:pt x="29529" y="9746"/>
                    <a:pt x="29545" y="9827"/>
                  </a:cubicBezTo>
                  <a:cubicBezTo>
                    <a:pt x="29448" y="9859"/>
                    <a:pt x="29400" y="9811"/>
                    <a:pt x="29319" y="9811"/>
                  </a:cubicBezTo>
                  <a:cubicBezTo>
                    <a:pt x="29335" y="9681"/>
                    <a:pt x="29238" y="9568"/>
                    <a:pt x="29205" y="9681"/>
                  </a:cubicBezTo>
                  <a:cubicBezTo>
                    <a:pt x="29238" y="9681"/>
                    <a:pt x="29286" y="9665"/>
                    <a:pt x="29286" y="9746"/>
                  </a:cubicBezTo>
                  <a:lnTo>
                    <a:pt x="29286" y="9811"/>
                  </a:lnTo>
                  <a:cubicBezTo>
                    <a:pt x="29124" y="9908"/>
                    <a:pt x="28914" y="9697"/>
                    <a:pt x="28655" y="9811"/>
                  </a:cubicBezTo>
                  <a:cubicBezTo>
                    <a:pt x="28655" y="9681"/>
                    <a:pt x="28817" y="9714"/>
                    <a:pt x="28801" y="9552"/>
                  </a:cubicBezTo>
                  <a:cubicBezTo>
                    <a:pt x="28477" y="9665"/>
                    <a:pt x="28104" y="9649"/>
                    <a:pt x="27797" y="9503"/>
                  </a:cubicBezTo>
                  <a:cubicBezTo>
                    <a:pt x="27959" y="9487"/>
                    <a:pt x="28056" y="9438"/>
                    <a:pt x="28104" y="9374"/>
                  </a:cubicBezTo>
                  <a:cubicBezTo>
                    <a:pt x="27943" y="9374"/>
                    <a:pt x="27845" y="9471"/>
                    <a:pt x="27700" y="9487"/>
                  </a:cubicBezTo>
                  <a:cubicBezTo>
                    <a:pt x="27651" y="9357"/>
                    <a:pt x="27781" y="9455"/>
                    <a:pt x="27764" y="9357"/>
                  </a:cubicBezTo>
                  <a:cubicBezTo>
                    <a:pt x="27684" y="9406"/>
                    <a:pt x="27667" y="9309"/>
                    <a:pt x="27651" y="9228"/>
                  </a:cubicBezTo>
                  <a:cubicBezTo>
                    <a:pt x="27635" y="9147"/>
                    <a:pt x="27684" y="9098"/>
                    <a:pt x="27764" y="9115"/>
                  </a:cubicBezTo>
                  <a:cubicBezTo>
                    <a:pt x="27813" y="9325"/>
                    <a:pt x="28072" y="9131"/>
                    <a:pt x="28137" y="9179"/>
                  </a:cubicBezTo>
                  <a:cubicBezTo>
                    <a:pt x="28072" y="9131"/>
                    <a:pt x="27975" y="9115"/>
                    <a:pt x="27878" y="9131"/>
                  </a:cubicBezTo>
                  <a:cubicBezTo>
                    <a:pt x="28121" y="8661"/>
                    <a:pt x="28671" y="9017"/>
                    <a:pt x="28914" y="8937"/>
                  </a:cubicBezTo>
                  <a:cubicBezTo>
                    <a:pt x="28898" y="8937"/>
                    <a:pt x="28865" y="8904"/>
                    <a:pt x="28865" y="8904"/>
                  </a:cubicBezTo>
                  <a:cubicBezTo>
                    <a:pt x="29043" y="8888"/>
                    <a:pt x="29157" y="8856"/>
                    <a:pt x="29173" y="8985"/>
                  </a:cubicBezTo>
                  <a:cubicBezTo>
                    <a:pt x="29157" y="8920"/>
                    <a:pt x="29060" y="9050"/>
                    <a:pt x="29011" y="9066"/>
                  </a:cubicBezTo>
                  <a:cubicBezTo>
                    <a:pt x="29189" y="9050"/>
                    <a:pt x="29173" y="9147"/>
                    <a:pt x="29367" y="9147"/>
                  </a:cubicBezTo>
                  <a:cubicBezTo>
                    <a:pt x="29529" y="8969"/>
                    <a:pt x="29982" y="8807"/>
                    <a:pt x="30144" y="9066"/>
                  </a:cubicBezTo>
                  <a:cubicBezTo>
                    <a:pt x="30306" y="8969"/>
                    <a:pt x="30517" y="8969"/>
                    <a:pt x="30678" y="9082"/>
                  </a:cubicBezTo>
                  <a:cubicBezTo>
                    <a:pt x="30824" y="8904"/>
                    <a:pt x="31197" y="9196"/>
                    <a:pt x="31342" y="8953"/>
                  </a:cubicBezTo>
                  <a:cubicBezTo>
                    <a:pt x="31391" y="8937"/>
                    <a:pt x="31375" y="9050"/>
                    <a:pt x="31423" y="9050"/>
                  </a:cubicBezTo>
                  <a:cubicBezTo>
                    <a:pt x="31439" y="8904"/>
                    <a:pt x="31601" y="9050"/>
                    <a:pt x="31682" y="9050"/>
                  </a:cubicBezTo>
                  <a:cubicBezTo>
                    <a:pt x="31682" y="8985"/>
                    <a:pt x="31731" y="8985"/>
                    <a:pt x="31763" y="8937"/>
                  </a:cubicBezTo>
                  <a:cubicBezTo>
                    <a:pt x="31909" y="9098"/>
                    <a:pt x="32071" y="8872"/>
                    <a:pt x="32281" y="9034"/>
                  </a:cubicBezTo>
                  <a:cubicBezTo>
                    <a:pt x="32233" y="9066"/>
                    <a:pt x="32152" y="9066"/>
                    <a:pt x="32135" y="9147"/>
                  </a:cubicBezTo>
                  <a:cubicBezTo>
                    <a:pt x="32378" y="9147"/>
                    <a:pt x="32394" y="9503"/>
                    <a:pt x="32621" y="9616"/>
                  </a:cubicBezTo>
                  <a:cubicBezTo>
                    <a:pt x="32702" y="9584"/>
                    <a:pt x="32767" y="9536"/>
                    <a:pt x="32832" y="9487"/>
                  </a:cubicBezTo>
                  <a:cubicBezTo>
                    <a:pt x="32702" y="9487"/>
                    <a:pt x="32686" y="9584"/>
                    <a:pt x="32556" y="9584"/>
                  </a:cubicBezTo>
                  <a:cubicBezTo>
                    <a:pt x="32605" y="9406"/>
                    <a:pt x="32799" y="9487"/>
                    <a:pt x="32832" y="9374"/>
                  </a:cubicBezTo>
                  <a:cubicBezTo>
                    <a:pt x="32783" y="9374"/>
                    <a:pt x="32783" y="9277"/>
                    <a:pt x="32718" y="9277"/>
                  </a:cubicBezTo>
                  <a:cubicBezTo>
                    <a:pt x="32686" y="9325"/>
                    <a:pt x="32686" y="9406"/>
                    <a:pt x="32637" y="9438"/>
                  </a:cubicBezTo>
                  <a:cubicBezTo>
                    <a:pt x="32621" y="9374"/>
                    <a:pt x="32573" y="9309"/>
                    <a:pt x="32524" y="9260"/>
                  </a:cubicBezTo>
                  <a:cubicBezTo>
                    <a:pt x="32492" y="9293"/>
                    <a:pt x="32524" y="9390"/>
                    <a:pt x="32459" y="9374"/>
                  </a:cubicBezTo>
                  <a:cubicBezTo>
                    <a:pt x="32459" y="9293"/>
                    <a:pt x="32492" y="9260"/>
                    <a:pt x="32443" y="9196"/>
                  </a:cubicBezTo>
                  <a:cubicBezTo>
                    <a:pt x="32573" y="9196"/>
                    <a:pt x="32508" y="9244"/>
                    <a:pt x="32524" y="9115"/>
                  </a:cubicBezTo>
                  <a:cubicBezTo>
                    <a:pt x="32654" y="9131"/>
                    <a:pt x="32734" y="9001"/>
                    <a:pt x="32832" y="9082"/>
                  </a:cubicBezTo>
                  <a:cubicBezTo>
                    <a:pt x="32815" y="9017"/>
                    <a:pt x="32848" y="9017"/>
                    <a:pt x="32864" y="8969"/>
                  </a:cubicBezTo>
                  <a:cubicBezTo>
                    <a:pt x="33074" y="8904"/>
                    <a:pt x="33350" y="9050"/>
                    <a:pt x="33657" y="9050"/>
                  </a:cubicBezTo>
                  <a:cubicBezTo>
                    <a:pt x="34030" y="9050"/>
                    <a:pt x="34467" y="8742"/>
                    <a:pt x="34774" y="9082"/>
                  </a:cubicBezTo>
                  <a:cubicBezTo>
                    <a:pt x="34823" y="9017"/>
                    <a:pt x="34871" y="9082"/>
                    <a:pt x="34888" y="9034"/>
                  </a:cubicBezTo>
                  <a:cubicBezTo>
                    <a:pt x="34855" y="8953"/>
                    <a:pt x="34726" y="9082"/>
                    <a:pt x="34726" y="8937"/>
                  </a:cubicBezTo>
                  <a:cubicBezTo>
                    <a:pt x="34871" y="8823"/>
                    <a:pt x="35017" y="8953"/>
                    <a:pt x="35163" y="8969"/>
                  </a:cubicBezTo>
                  <a:close/>
                  <a:moveTo>
                    <a:pt x="35907" y="8888"/>
                  </a:moveTo>
                  <a:cubicBezTo>
                    <a:pt x="36167" y="8937"/>
                    <a:pt x="36474" y="8661"/>
                    <a:pt x="36668" y="8920"/>
                  </a:cubicBezTo>
                  <a:cubicBezTo>
                    <a:pt x="36474" y="8920"/>
                    <a:pt x="36102" y="9082"/>
                    <a:pt x="35907" y="8888"/>
                  </a:cubicBezTo>
                  <a:close/>
                  <a:moveTo>
                    <a:pt x="35632" y="14813"/>
                  </a:moveTo>
                  <a:cubicBezTo>
                    <a:pt x="35794" y="14846"/>
                    <a:pt x="35875" y="14748"/>
                    <a:pt x="35972" y="14894"/>
                  </a:cubicBezTo>
                  <a:cubicBezTo>
                    <a:pt x="35875" y="14975"/>
                    <a:pt x="35713" y="14894"/>
                    <a:pt x="35632" y="14813"/>
                  </a:cubicBezTo>
                  <a:close/>
                  <a:moveTo>
                    <a:pt x="32475" y="9017"/>
                  </a:moveTo>
                  <a:lnTo>
                    <a:pt x="32475" y="8904"/>
                  </a:lnTo>
                  <a:cubicBezTo>
                    <a:pt x="32540" y="8888"/>
                    <a:pt x="32573" y="8904"/>
                    <a:pt x="32589" y="9001"/>
                  </a:cubicBezTo>
                  <a:close/>
                  <a:moveTo>
                    <a:pt x="32961" y="16367"/>
                  </a:moveTo>
                  <a:cubicBezTo>
                    <a:pt x="33042" y="16367"/>
                    <a:pt x="33139" y="16254"/>
                    <a:pt x="33204" y="16351"/>
                  </a:cubicBezTo>
                  <a:cubicBezTo>
                    <a:pt x="33155" y="16367"/>
                    <a:pt x="33010" y="16448"/>
                    <a:pt x="32961" y="16367"/>
                  </a:cubicBezTo>
                  <a:close/>
                  <a:moveTo>
                    <a:pt x="32362" y="9746"/>
                  </a:moveTo>
                  <a:cubicBezTo>
                    <a:pt x="32314" y="9697"/>
                    <a:pt x="32281" y="9503"/>
                    <a:pt x="32362" y="9487"/>
                  </a:cubicBezTo>
                  <a:cubicBezTo>
                    <a:pt x="32346" y="9600"/>
                    <a:pt x="32443" y="9697"/>
                    <a:pt x="32346" y="9746"/>
                  </a:cubicBezTo>
                  <a:close/>
                  <a:moveTo>
                    <a:pt x="32200" y="9681"/>
                  </a:moveTo>
                  <a:cubicBezTo>
                    <a:pt x="32184" y="9600"/>
                    <a:pt x="32233" y="9600"/>
                    <a:pt x="32200" y="9503"/>
                  </a:cubicBezTo>
                  <a:cubicBezTo>
                    <a:pt x="32233" y="9503"/>
                    <a:pt x="32265" y="9503"/>
                    <a:pt x="32281" y="9536"/>
                  </a:cubicBezTo>
                  <a:cubicBezTo>
                    <a:pt x="32233" y="9584"/>
                    <a:pt x="32265" y="9681"/>
                    <a:pt x="32200" y="9681"/>
                  </a:cubicBezTo>
                  <a:close/>
                  <a:moveTo>
                    <a:pt x="32799" y="15784"/>
                  </a:moveTo>
                  <a:cubicBezTo>
                    <a:pt x="32767" y="15623"/>
                    <a:pt x="32929" y="15655"/>
                    <a:pt x="32945" y="15736"/>
                  </a:cubicBezTo>
                  <a:cubicBezTo>
                    <a:pt x="32880" y="15736"/>
                    <a:pt x="32864" y="15801"/>
                    <a:pt x="32799" y="15784"/>
                  </a:cubicBezTo>
                  <a:close/>
                  <a:moveTo>
                    <a:pt x="32038" y="16222"/>
                  </a:moveTo>
                  <a:cubicBezTo>
                    <a:pt x="32087" y="16286"/>
                    <a:pt x="32152" y="16222"/>
                    <a:pt x="32216" y="16189"/>
                  </a:cubicBezTo>
                  <a:cubicBezTo>
                    <a:pt x="32249" y="16416"/>
                    <a:pt x="31974" y="16254"/>
                    <a:pt x="32038" y="16222"/>
                  </a:cubicBezTo>
                  <a:close/>
                  <a:moveTo>
                    <a:pt x="31116" y="8435"/>
                  </a:moveTo>
                  <a:cubicBezTo>
                    <a:pt x="31164" y="8402"/>
                    <a:pt x="31277" y="8321"/>
                    <a:pt x="31294" y="8451"/>
                  </a:cubicBezTo>
                  <a:cubicBezTo>
                    <a:pt x="31229" y="8451"/>
                    <a:pt x="31164" y="8564"/>
                    <a:pt x="31116" y="8435"/>
                  </a:cubicBezTo>
                  <a:close/>
                  <a:moveTo>
                    <a:pt x="31893" y="16594"/>
                  </a:moveTo>
                  <a:cubicBezTo>
                    <a:pt x="31974" y="16594"/>
                    <a:pt x="31828" y="16464"/>
                    <a:pt x="31893" y="16448"/>
                  </a:cubicBezTo>
                  <a:cubicBezTo>
                    <a:pt x="31941" y="16545"/>
                    <a:pt x="32119" y="16383"/>
                    <a:pt x="32135" y="16529"/>
                  </a:cubicBezTo>
                  <a:cubicBezTo>
                    <a:pt x="32055" y="16545"/>
                    <a:pt x="31957" y="16610"/>
                    <a:pt x="31909" y="16594"/>
                  </a:cubicBezTo>
                  <a:close/>
                  <a:moveTo>
                    <a:pt x="29869" y="1749"/>
                  </a:moveTo>
                  <a:cubicBezTo>
                    <a:pt x="29966" y="1781"/>
                    <a:pt x="29934" y="1700"/>
                    <a:pt x="29966" y="1668"/>
                  </a:cubicBezTo>
                  <a:cubicBezTo>
                    <a:pt x="29982" y="1749"/>
                    <a:pt x="30047" y="1732"/>
                    <a:pt x="30063" y="1813"/>
                  </a:cubicBezTo>
                  <a:cubicBezTo>
                    <a:pt x="29982" y="1813"/>
                    <a:pt x="29885" y="1862"/>
                    <a:pt x="29869" y="1749"/>
                  </a:cubicBezTo>
                  <a:close/>
                  <a:moveTo>
                    <a:pt x="29497" y="1894"/>
                  </a:moveTo>
                  <a:cubicBezTo>
                    <a:pt x="29610" y="1846"/>
                    <a:pt x="29707" y="1894"/>
                    <a:pt x="29820" y="1894"/>
                  </a:cubicBezTo>
                  <a:cubicBezTo>
                    <a:pt x="29740" y="1927"/>
                    <a:pt x="29545" y="2040"/>
                    <a:pt x="29497" y="1894"/>
                  </a:cubicBezTo>
                  <a:close/>
                  <a:moveTo>
                    <a:pt x="29480" y="1069"/>
                  </a:moveTo>
                  <a:cubicBezTo>
                    <a:pt x="29497" y="1004"/>
                    <a:pt x="29594" y="1101"/>
                    <a:pt x="29642" y="1020"/>
                  </a:cubicBezTo>
                  <a:cubicBezTo>
                    <a:pt x="29691" y="1150"/>
                    <a:pt x="29480" y="1214"/>
                    <a:pt x="29480" y="1069"/>
                  </a:cubicBezTo>
                  <a:close/>
                  <a:moveTo>
                    <a:pt x="29545" y="1749"/>
                  </a:moveTo>
                  <a:cubicBezTo>
                    <a:pt x="29594" y="1668"/>
                    <a:pt x="29675" y="1732"/>
                    <a:pt x="29707" y="1813"/>
                  </a:cubicBezTo>
                  <a:cubicBezTo>
                    <a:pt x="29675" y="1878"/>
                    <a:pt x="29594" y="1797"/>
                    <a:pt x="29545" y="1749"/>
                  </a:cubicBezTo>
                  <a:close/>
                  <a:moveTo>
                    <a:pt x="29108" y="1911"/>
                  </a:moveTo>
                  <a:cubicBezTo>
                    <a:pt x="29141" y="1878"/>
                    <a:pt x="29238" y="1927"/>
                    <a:pt x="29238" y="1862"/>
                  </a:cubicBezTo>
                  <a:cubicBezTo>
                    <a:pt x="29189" y="1846"/>
                    <a:pt x="29108" y="1911"/>
                    <a:pt x="29108" y="1830"/>
                  </a:cubicBezTo>
                  <a:cubicBezTo>
                    <a:pt x="29173" y="1765"/>
                    <a:pt x="29254" y="1813"/>
                    <a:pt x="29302" y="1878"/>
                  </a:cubicBezTo>
                  <a:cubicBezTo>
                    <a:pt x="29221" y="1927"/>
                    <a:pt x="29205" y="2008"/>
                    <a:pt x="29108" y="1911"/>
                  </a:cubicBezTo>
                  <a:close/>
                  <a:moveTo>
                    <a:pt x="28202" y="1700"/>
                  </a:moveTo>
                  <a:cubicBezTo>
                    <a:pt x="28266" y="1781"/>
                    <a:pt x="28412" y="1571"/>
                    <a:pt x="28461" y="1749"/>
                  </a:cubicBezTo>
                  <a:cubicBezTo>
                    <a:pt x="28347" y="1716"/>
                    <a:pt x="28282" y="1846"/>
                    <a:pt x="28202" y="1700"/>
                  </a:cubicBezTo>
                  <a:close/>
                  <a:moveTo>
                    <a:pt x="28250" y="2024"/>
                  </a:moveTo>
                  <a:cubicBezTo>
                    <a:pt x="28266" y="1894"/>
                    <a:pt x="28153" y="2008"/>
                    <a:pt x="28153" y="1927"/>
                  </a:cubicBezTo>
                  <a:cubicBezTo>
                    <a:pt x="28185" y="1878"/>
                    <a:pt x="28347" y="1830"/>
                    <a:pt x="28380" y="1894"/>
                  </a:cubicBezTo>
                  <a:cubicBezTo>
                    <a:pt x="28331" y="1927"/>
                    <a:pt x="28282" y="1975"/>
                    <a:pt x="28250" y="2024"/>
                  </a:cubicBezTo>
                  <a:close/>
                  <a:moveTo>
                    <a:pt x="28606" y="8742"/>
                  </a:moveTo>
                  <a:cubicBezTo>
                    <a:pt x="28639" y="8597"/>
                    <a:pt x="28542" y="8678"/>
                    <a:pt x="28525" y="8613"/>
                  </a:cubicBezTo>
                  <a:cubicBezTo>
                    <a:pt x="28720" y="8613"/>
                    <a:pt x="28898" y="8678"/>
                    <a:pt x="29076" y="8775"/>
                  </a:cubicBezTo>
                  <a:cubicBezTo>
                    <a:pt x="28914" y="8791"/>
                    <a:pt x="28801" y="8710"/>
                    <a:pt x="28606" y="8758"/>
                  </a:cubicBezTo>
                  <a:close/>
                  <a:moveTo>
                    <a:pt x="27862" y="1813"/>
                  </a:moveTo>
                  <a:cubicBezTo>
                    <a:pt x="27910" y="1587"/>
                    <a:pt x="28137" y="1732"/>
                    <a:pt x="28185" y="1781"/>
                  </a:cubicBezTo>
                  <a:cubicBezTo>
                    <a:pt x="28088" y="1797"/>
                    <a:pt x="27943" y="1716"/>
                    <a:pt x="27862" y="1813"/>
                  </a:cubicBezTo>
                  <a:close/>
                  <a:moveTo>
                    <a:pt x="27959" y="1975"/>
                  </a:moveTo>
                  <a:cubicBezTo>
                    <a:pt x="27991" y="1911"/>
                    <a:pt x="28072" y="1975"/>
                    <a:pt x="28104" y="2072"/>
                  </a:cubicBezTo>
                  <a:cubicBezTo>
                    <a:pt x="28023" y="2105"/>
                    <a:pt x="27991" y="2040"/>
                    <a:pt x="27959" y="1975"/>
                  </a:cubicBezTo>
                  <a:close/>
                  <a:moveTo>
                    <a:pt x="27943" y="2056"/>
                  </a:moveTo>
                  <a:cubicBezTo>
                    <a:pt x="27910" y="2072"/>
                    <a:pt x="27910" y="2105"/>
                    <a:pt x="27845" y="2105"/>
                  </a:cubicBezTo>
                  <a:cubicBezTo>
                    <a:pt x="27829" y="1878"/>
                    <a:pt x="27651" y="2121"/>
                    <a:pt x="27570" y="1943"/>
                  </a:cubicBezTo>
                  <a:cubicBezTo>
                    <a:pt x="27716" y="1943"/>
                    <a:pt x="27862" y="1894"/>
                    <a:pt x="27959" y="1943"/>
                  </a:cubicBezTo>
                  <a:cubicBezTo>
                    <a:pt x="27845" y="1927"/>
                    <a:pt x="27894" y="2024"/>
                    <a:pt x="27943" y="2056"/>
                  </a:cubicBezTo>
                  <a:close/>
                  <a:moveTo>
                    <a:pt x="28898" y="16529"/>
                  </a:moveTo>
                  <a:cubicBezTo>
                    <a:pt x="28946" y="16529"/>
                    <a:pt x="29043" y="16464"/>
                    <a:pt x="29027" y="16578"/>
                  </a:cubicBezTo>
                  <a:cubicBezTo>
                    <a:pt x="28995" y="16642"/>
                    <a:pt x="28898" y="16659"/>
                    <a:pt x="28898" y="16529"/>
                  </a:cubicBezTo>
                  <a:close/>
                  <a:moveTo>
                    <a:pt x="26550" y="2186"/>
                  </a:moveTo>
                  <a:cubicBezTo>
                    <a:pt x="26566" y="2040"/>
                    <a:pt x="26486" y="2008"/>
                    <a:pt x="26518" y="1878"/>
                  </a:cubicBezTo>
                  <a:cubicBezTo>
                    <a:pt x="26599" y="1878"/>
                    <a:pt x="26712" y="1797"/>
                    <a:pt x="26745" y="1927"/>
                  </a:cubicBezTo>
                  <a:cubicBezTo>
                    <a:pt x="26696" y="2024"/>
                    <a:pt x="26583" y="1862"/>
                    <a:pt x="26583" y="2008"/>
                  </a:cubicBezTo>
                  <a:cubicBezTo>
                    <a:pt x="26890" y="2072"/>
                    <a:pt x="27133" y="1991"/>
                    <a:pt x="27344" y="2040"/>
                  </a:cubicBezTo>
                  <a:cubicBezTo>
                    <a:pt x="27068" y="2218"/>
                    <a:pt x="26858" y="2153"/>
                    <a:pt x="26550" y="2202"/>
                  </a:cubicBezTo>
                  <a:close/>
                  <a:moveTo>
                    <a:pt x="27360" y="9309"/>
                  </a:moveTo>
                  <a:cubicBezTo>
                    <a:pt x="27489" y="9293"/>
                    <a:pt x="27619" y="9244"/>
                    <a:pt x="27651" y="9422"/>
                  </a:cubicBezTo>
                  <a:cubicBezTo>
                    <a:pt x="27554" y="9438"/>
                    <a:pt x="27408" y="9487"/>
                    <a:pt x="27360" y="9309"/>
                  </a:cubicBezTo>
                  <a:close/>
                  <a:moveTo>
                    <a:pt x="27182" y="9147"/>
                  </a:moveTo>
                  <a:cubicBezTo>
                    <a:pt x="26906" y="9196"/>
                    <a:pt x="27263" y="8985"/>
                    <a:pt x="27295" y="9163"/>
                  </a:cubicBezTo>
                  <a:cubicBezTo>
                    <a:pt x="27263" y="9179"/>
                    <a:pt x="27214" y="9163"/>
                    <a:pt x="27198" y="9147"/>
                  </a:cubicBezTo>
                  <a:close/>
                  <a:moveTo>
                    <a:pt x="26000" y="1927"/>
                  </a:moveTo>
                  <a:cubicBezTo>
                    <a:pt x="26065" y="1943"/>
                    <a:pt x="26194" y="1830"/>
                    <a:pt x="26194" y="1975"/>
                  </a:cubicBezTo>
                  <a:cubicBezTo>
                    <a:pt x="26081" y="1959"/>
                    <a:pt x="26065" y="2024"/>
                    <a:pt x="26016" y="1927"/>
                  </a:cubicBezTo>
                  <a:close/>
                  <a:moveTo>
                    <a:pt x="25903" y="2105"/>
                  </a:moveTo>
                  <a:cubicBezTo>
                    <a:pt x="25903" y="2056"/>
                    <a:pt x="25887" y="2008"/>
                    <a:pt x="25854" y="1975"/>
                  </a:cubicBezTo>
                  <a:cubicBezTo>
                    <a:pt x="25919" y="1991"/>
                    <a:pt x="25984" y="2008"/>
                    <a:pt x="26000" y="2105"/>
                  </a:cubicBezTo>
                  <a:close/>
                  <a:moveTo>
                    <a:pt x="25223" y="1813"/>
                  </a:moveTo>
                  <a:cubicBezTo>
                    <a:pt x="25207" y="1732"/>
                    <a:pt x="25158" y="1716"/>
                    <a:pt x="25223" y="1668"/>
                  </a:cubicBezTo>
                  <a:cubicBezTo>
                    <a:pt x="25223" y="1700"/>
                    <a:pt x="25223" y="1749"/>
                    <a:pt x="25255" y="1749"/>
                  </a:cubicBezTo>
                  <a:cubicBezTo>
                    <a:pt x="25255" y="1652"/>
                    <a:pt x="25336" y="1749"/>
                    <a:pt x="25352" y="1765"/>
                  </a:cubicBezTo>
                  <a:cubicBezTo>
                    <a:pt x="25288" y="1749"/>
                    <a:pt x="25304" y="1846"/>
                    <a:pt x="25223" y="1830"/>
                  </a:cubicBezTo>
                  <a:close/>
                  <a:moveTo>
                    <a:pt x="24980" y="1732"/>
                  </a:moveTo>
                  <a:cubicBezTo>
                    <a:pt x="25012" y="1749"/>
                    <a:pt x="25109" y="1684"/>
                    <a:pt x="25109" y="1765"/>
                  </a:cubicBezTo>
                  <a:cubicBezTo>
                    <a:pt x="25077" y="1765"/>
                    <a:pt x="25093" y="1797"/>
                    <a:pt x="25109" y="1830"/>
                  </a:cubicBezTo>
                  <a:cubicBezTo>
                    <a:pt x="25045" y="1862"/>
                    <a:pt x="25012" y="1797"/>
                    <a:pt x="24980" y="1732"/>
                  </a:cubicBezTo>
                  <a:close/>
                  <a:moveTo>
                    <a:pt x="24300" y="1522"/>
                  </a:moveTo>
                  <a:cubicBezTo>
                    <a:pt x="24381" y="1587"/>
                    <a:pt x="24446" y="1441"/>
                    <a:pt x="24478" y="1571"/>
                  </a:cubicBezTo>
                  <a:cubicBezTo>
                    <a:pt x="24430" y="1554"/>
                    <a:pt x="24300" y="1652"/>
                    <a:pt x="24300" y="1522"/>
                  </a:cubicBezTo>
                  <a:close/>
                  <a:moveTo>
                    <a:pt x="24138" y="664"/>
                  </a:moveTo>
                  <a:cubicBezTo>
                    <a:pt x="24090" y="551"/>
                    <a:pt x="24154" y="405"/>
                    <a:pt x="24268" y="373"/>
                  </a:cubicBezTo>
                  <a:cubicBezTo>
                    <a:pt x="24284" y="534"/>
                    <a:pt x="24171" y="567"/>
                    <a:pt x="24138" y="680"/>
                  </a:cubicBezTo>
                  <a:close/>
                  <a:moveTo>
                    <a:pt x="24041" y="1247"/>
                  </a:moveTo>
                  <a:cubicBezTo>
                    <a:pt x="24138" y="1263"/>
                    <a:pt x="24251" y="1117"/>
                    <a:pt x="24300" y="1263"/>
                  </a:cubicBezTo>
                  <a:cubicBezTo>
                    <a:pt x="24154" y="1312"/>
                    <a:pt x="24300" y="1344"/>
                    <a:pt x="24332" y="1409"/>
                  </a:cubicBezTo>
                  <a:cubicBezTo>
                    <a:pt x="24203" y="1360"/>
                    <a:pt x="24138" y="1376"/>
                    <a:pt x="24057" y="1263"/>
                  </a:cubicBezTo>
                  <a:close/>
                  <a:moveTo>
                    <a:pt x="25579" y="17031"/>
                  </a:moveTo>
                  <a:cubicBezTo>
                    <a:pt x="25692" y="17047"/>
                    <a:pt x="25806" y="16999"/>
                    <a:pt x="25919" y="16934"/>
                  </a:cubicBezTo>
                  <a:cubicBezTo>
                    <a:pt x="25967" y="16999"/>
                    <a:pt x="25919" y="16999"/>
                    <a:pt x="25951" y="17080"/>
                  </a:cubicBezTo>
                  <a:cubicBezTo>
                    <a:pt x="25838" y="17063"/>
                    <a:pt x="25644" y="17161"/>
                    <a:pt x="25579" y="17031"/>
                  </a:cubicBezTo>
                  <a:close/>
                  <a:moveTo>
                    <a:pt x="23911" y="664"/>
                  </a:moveTo>
                  <a:cubicBezTo>
                    <a:pt x="23863" y="551"/>
                    <a:pt x="24090" y="534"/>
                    <a:pt x="24073" y="648"/>
                  </a:cubicBezTo>
                  <a:cubicBezTo>
                    <a:pt x="24041" y="729"/>
                    <a:pt x="23992" y="615"/>
                    <a:pt x="23911" y="664"/>
                  </a:cubicBezTo>
                  <a:close/>
                  <a:moveTo>
                    <a:pt x="23911" y="1490"/>
                  </a:moveTo>
                  <a:cubicBezTo>
                    <a:pt x="23944" y="1441"/>
                    <a:pt x="24106" y="1392"/>
                    <a:pt x="24122" y="1506"/>
                  </a:cubicBezTo>
                  <a:cubicBezTo>
                    <a:pt x="24025" y="1473"/>
                    <a:pt x="23992" y="1538"/>
                    <a:pt x="23928" y="1490"/>
                  </a:cubicBezTo>
                  <a:close/>
                  <a:moveTo>
                    <a:pt x="25368" y="17063"/>
                  </a:moveTo>
                  <a:cubicBezTo>
                    <a:pt x="25385" y="17031"/>
                    <a:pt x="25530" y="16950"/>
                    <a:pt x="25530" y="17080"/>
                  </a:cubicBezTo>
                  <a:cubicBezTo>
                    <a:pt x="25482" y="17128"/>
                    <a:pt x="25401" y="17128"/>
                    <a:pt x="25385" y="17063"/>
                  </a:cubicBezTo>
                  <a:close/>
                  <a:moveTo>
                    <a:pt x="23555" y="1133"/>
                  </a:moveTo>
                  <a:cubicBezTo>
                    <a:pt x="23588" y="1085"/>
                    <a:pt x="23669" y="1085"/>
                    <a:pt x="23685" y="1198"/>
                  </a:cubicBezTo>
                  <a:cubicBezTo>
                    <a:pt x="23636" y="1198"/>
                    <a:pt x="23572" y="1182"/>
                    <a:pt x="23555" y="1133"/>
                  </a:cubicBezTo>
                  <a:close/>
                  <a:moveTo>
                    <a:pt x="22908" y="988"/>
                  </a:moveTo>
                  <a:cubicBezTo>
                    <a:pt x="22940" y="1133"/>
                    <a:pt x="22811" y="1069"/>
                    <a:pt x="22778" y="1133"/>
                  </a:cubicBezTo>
                  <a:cubicBezTo>
                    <a:pt x="22778" y="1036"/>
                    <a:pt x="22713" y="1036"/>
                    <a:pt x="22730" y="939"/>
                  </a:cubicBezTo>
                  <a:cubicBezTo>
                    <a:pt x="22843" y="874"/>
                    <a:pt x="22989" y="1004"/>
                    <a:pt x="23151" y="972"/>
                  </a:cubicBezTo>
                  <a:cubicBezTo>
                    <a:pt x="23070" y="972"/>
                    <a:pt x="22956" y="1101"/>
                    <a:pt x="22908" y="972"/>
                  </a:cubicBezTo>
                  <a:close/>
                  <a:moveTo>
                    <a:pt x="23312" y="988"/>
                  </a:moveTo>
                  <a:cubicBezTo>
                    <a:pt x="23312" y="1182"/>
                    <a:pt x="23102" y="972"/>
                    <a:pt x="23199" y="1166"/>
                  </a:cubicBezTo>
                  <a:cubicBezTo>
                    <a:pt x="23118" y="1214"/>
                    <a:pt x="23070" y="1069"/>
                    <a:pt x="23102" y="1004"/>
                  </a:cubicBezTo>
                  <a:cubicBezTo>
                    <a:pt x="23232" y="988"/>
                    <a:pt x="23215" y="1004"/>
                    <a:pt x="23312" y="972"/>
                  </a:cubicBezTo>
                  <a:close/>
                  <a:moveTo>
                    <a:pt x="22584" y="373"/>
                  </a:moveTo>
                  <a:cubicBezTo>
                    <a:pt x="22665" y="340"/>
                    <a:pt x="22681" y="259"/>
                    <a:pt x="22762" y="356"/>
                  </a:cubicBezTo>
                  <a:cubicBezTo>
                    <a:pt x="22697" y="389"/>
                    <a:pt x="22665" y="454"/>
                    <a:pt x="22584" y="356"/>
                  </a:cubicBezTo>
                  <a:close/>
                  <a:moveTo>
                    <a:pt x="22908" y="17743"/>
                  </a:moveTo>
                  <a:cubicBezTo>
                    <a:pt x="23005" y="17776"/>
                    <a:pt x="23021" y="17695"/>
                    <a:pt x="23102" y="17695"/>
                  </a:cubicBezTo>
                  <a:cubicBezTo>
                    <a:pt x="23102" y="17743"/>
                    <a:pt x="23151" y="17743"/>
                    <a:pt x="23151" y="17808"/>
                  </a:cubicBezTo>
                  <a:cubicBezTo>
                    <a:pt x="23102" y="17840"/>
                    <a:pt x="22924" y="17840"/>
                    <a:pt x="22908" y="17727"/>
                  </a:cubicBezTo>
                  <a:close/>
                  <a:moveTo>
                    <a:pt x="20577" y="1312"/>
                  </a:moveTo>
                  <a:cubicBezTo>
                    <a:pt x="20577" y="1263"/>
                    <a:pt x="20577" y="1198"/>
                    <a:pt x="20560" y="1133"/>
                  </a:cubicBezTo>
                  <a:cubicBezTo>
                    <a:pt x="20674" y="1231"/>
                    <a:pt x="20706" y="1133"/>
                    <a:pt x="20836" y="1117"/>
                  </a:cubicBezTo>
                  <a:cubicBezTo>
                    <a:pt x="20900" y="1263"/>
                    <a:pt x="20981" y="1117"/>
                    <a:pt x="21046" y="1231"/>
                  </a:cubicBezTo>
                  <a:cubicBezTo>
                    <a:pt x="20900" y="1328"/>
                    <a:pt x="20706" y="1263"/>
                    <a:pt x="20577" y="1312"/>
                  </a:cubicBezTo>
                  <a:close/>
                  <a:moveTo>
                    <a:pt x="22519" y="17840"/>
                  </a:moveTo>
                  <a:cubicBezTo>
                    <a:pt x="22600" y="17792"/>
                    <a:pt x="22633" y="17857"/>
                    <a:pt x="22730" y="17792"/>
                  </a:cubicBezTo>
                  <a:cubicBezTo>
                    <a:pt x="22746" y="17921"/>
                    <a:pt x="22535" y="17970"/>
                    <a:pt x="22519" y="17840"/>
                  </a:cubicBezTo>
                  <a:close/>
                  <a:moveTo>
                    <a:pt x="20091" y="1328"/>
                  </a:moveTo>
                  <a:cubicBezTo>
                    <a:pt x="20010" y="1053"/>
                    <a:pt x="19864" y="1198"/>
                    <a:pt x="19783" y="1101"/>
                  </a:cubicBezTo>
                  <a:cubicBezTo>
                    <a:pt x="19945" y="939"/>
                    <a:pt x="20059" y="1053"/>
                    <a:pt x="20172" y="1214"/>
                  </a:cubicBezTo>
                  <a:cubicBezTo>
                    <a:pt x="20253" y="1053"/>
                    <a:pt x="20463" y="1053"/>
                    <a:pt x="20544" y="1214"/>
                  </a:cubicBezTo>
                  <a:cubicBezTo>
                    <a:pt x="20463" y="1295"/>
                    <a:pt x="20285" y="1247"/>
                    <a:pt x="20075" y="1328"/>
                  </a:cubicBezTo>
                  <a:close/>
                  <a:moveTo>
                    <a:pt x="20544" y="1781"/>
                  </a:moveTo>
                  <a:cubicBezTo>
                    <a:pt x="20463" y="1797"/>
                    <a:pt x="20382" y="1732"/>
                    <a:pt x="20366" y="1668"/>
                  </a:cubicBezTo>
                  <a:cubicBezTo>
                    <a:pt x="20398" y="1603"/>
                    <a:pt x="20544" y="1571"/>
                    <a:pt x="20544" y="1684"/>
                  </a:cubicBezTo>
                  <a:cubicBezTo>
                    <a:pt x="20512" y="1684"/>
                    <a:pt x="20528" y="1732"/>
                    <a:pt x="20528" y="1781"/>
                  </a:cubicBezTo>
                  <a:close/>
                  <a:moveTo>
                    <a:pt x="20139" y="1894"/>
                  </a:moveTo>
                  <a:cubicBezTo>
                    <a:pt x="20123" y="1830"/>
                    <a:pt x="20156" y="1813"/>
                    <a:pt x="20139" y="1749"/>
                  </a:cubicBezTo>
                  <a:cubicBezTo>
                    <a:pt x="20237" y="1781"/>
                    <a:pt x="20301" y="1652"/>
                    <a:pt x="20334" y="1765"/>
                  </a:cubicBezTo>
                  <a:cubicBezTo>
                    <a:pt x="20269" y="1830"/>
                    <a:pt x="20204" y="1878"/>
                    <a:pt x="20123" y="1894"/>
                  </a:cubicBezTo>
                  <a:close/>
                  <a:moveTo>
                    <a:pt x="21823" y="18666"/>
                  </a:moveTo>
                  <a:cubicBezTo>
                    <a:pt x="21872" y="18634"/>
                    <a:pt x="21953" y="18634"/>
                    <a:pt x="22001" y="18698"/>
                  </a:cubicBezTo>
                  <a:cubicBezTo>
                    <a:pt x="21888" y="18666"/>
                    <a:pt x="21839" y="18812"/>
                    <a:pt x="21807" y="18666"/>
                  </a:cubicBezTo>
                  <a:close/>
                  <a:moveTo>
                    <a:pt x="19767" y="858"/>
                  </a:moveTo>
                  <a:cubicBezTo>
                    <a:pt x="19832" y="858"/>
                    <a:pt x="19897" y="858"/>
                    <a:pt x="19832" y="777"/>
                  </a:cubicBezTo>
                  <a:cubicBezTo>
                    <a:pt x="19880" y="810"/>
                    <a:pt x="19978" y="729"/>
                    <a:pt x="19978" y="810"/>
                  </a:cubicBezTo>
                  <a:cubicBezTo>
                    <a:pt x="19897" y="826"/>
                    <a:pt x="19799" y="1004"/>
                    <a:pt x="19751" y="858"/>
                  </a:cubicBezTo>
                  <a:close/>
                  <a:moveTo>
                    <a:pt x="19783" y="1263"/>
                  </a:moveTo>
                  <a:lnTo>
                    <a:pt x="19913" y="1247"/>
                  </a:lnTo>
                  <a:lnTo>
                    <a:pt x="19913" y="1360"/>
                  </a:lnTo>
                  <a:cubicBezTo>
                    <a:pt x="19864" y="1312"/>
                    <a:pt x="19767" y="1360"/>
                    <a:pt x="19767" y="1247"/>
                  </a:cubicBezTo>
                  <a:close/>
                  <a:moveTo>
                    <a:pt x="21629" y="18731"/>
                  </a:moveTo>
                  <a:cubicBezTo>
                    <a:pt x="21677" y="18715"/>
                    <a:pt x="21742" y="18731"/>
                    <a:pt x="21775" y="18796"/>
                  </a:cubicBezTo>
                  <a:cubicBezTo>
                    <a:pt x="21710" y="18860"/>
                    <a:pt x="21629" y="18812"/>
                    <a:pt x="21613" y="18731"/>
                  </a:cubicBezTo>
                  <a:close/>
                  <a:moveTo>
                    <a:pt x="21532" y="18310"/>
                  </a:moveTo>
                  <a:cubicBezTo>
                    <a:pt x="21564" y="18310"/>
                    <a:pt x="21645" y="18197"/>
                    <a:pt x="21645" y="18261"/>
                  </a:cubicBezTo>
                  <a:cubicBezTo>
                    <a:pt x="21613" y="18326"/>
                    <a:pt x="21564" y="18439"/>
                    <a:pt x="21516" y="18310"/>
                  </a:cubicBezTo>
                  <a:close/>
                  <a:moveTo>
                    <a:pt x="21273" y="18083"/>
                  </a:moveTo>
                  <a:cubicBezTo>
                    <a:pt x="21337" y="18083"/>
                    <a:pt x="21418" y="18051"/>
                    <a:pt x="21435" y="18148"/>
                  </a:cubicBezTo>
                  <a:cubicBezTo>
                    <a:pt x="21386" y="18261"/>
                    <a:pt x="21224" y="18197"/>
                    <a:pt x="21256" y="18083"/>
                  </a:cubicBezTo>
                  <a:close/>
                  <a:moveTo>
                    <a:pt x="21078" y="18132"/>
                  </a:moveTo>
                  <a:cubicBezTo>
                    <a:pt x="21095" y="18132"/>
                    <a:pt x="21111" y="18099"/>
                    <a:pt x="21111" y="18067"/>
                  </a:cubicBezTo>
                  <a:cubicBezTo>
                    <a:pt x="21176" y="18035"/>
                    <a:pt x="21192" y="18116"/>
                    <a:pt x="21240" y="18083"/>
                  </a:cubicBezTo>
                  <a:cubicBezTo>
                    <a:pt x="21273" y="18197"/>
                    <a:pt x="21176" y="18148"/>
                    <a:pt x="21192" y="18245"/>
                  </a:cubicBezTo>
                  <a:cubicBezTo>
                    <a:pt x="21208" y="18245"/>
                    <a:pt x="21208" y="18278"/>
                    <a:pt x="21192" y="18278"/>
                  </a:cubicBezTo>
                  <a:cubicBezTo>
                    <a:pt x="21176" y="18164"/>
                    <a:pt x="21078" y="18229"/>
                    <a:pt x="21062" y="18132"/>
                  </a:cubicBezTo>
                  <a:close/>
                  <a:moveTo>
                    <a:pt x="18990" y="793"/>
                  </a:moveTo>
                  <a:cubicBezTo>
                    <a:pt x="19071" y="729"/>
                    <a:pt x="19055" y="810"/>
                    <a:pt x="19152" y="810"/>
                  </a:cubicBezTo>
                  <a:cubicBezTo>
                    <a:pt x="19136" y="891"/>
                    <a:pt x="19071" y="1069"/>
                    <a:pt x="19039" y="1004"/>
                  </a:cubicBezTo>
                  <a:cubicBezTo>
                    <a:pt x="19120" y="972"/>
                    <a:pt x="19006" y="939"/>
                    <a:pt x="19022" y="858"/>
                  </a:cubicBezTo>
                  <a:cubicBezTo>
                    <a:pt x="19055" y="858"/>
                    <a:pt x="19103" y="858"/>
                    <a:pt x="19103" y="826"/>
                  </a:cubicBezTo>
                  <a:cubicBezTo>
                    <a:pt x="19055" y="810"/>
                    <a:pt x="19006" y="842"/>
                    <a:pt x="18990" y="793"/>
                  </a:cubicBezTo>
                  <a:close/>
                  <a:moveTo>
                    <a:pt x="20949" y="19087"/>
                  </a:moveTo>
                  <a:cubicBezTo>
                    <a:pt x="20917" y="18925"/>
                    <a:pt x="21062" y="18958"/>
                    <a:pt x="21078" y="19071"/>
                  </a:cubicBezTo>
                  <a:cubicBezTo>
                    <a:pt x="21046" y="19136"/>
                    <a:pt x="20965" y="19136"/>
                    <a:pt x="20949" y="19087"/>
                  </a:cubicBezTo>
                  <a:close/>
                  <a:moveTo>
                    <a:pt x="20836" y="18310"/>
                  </a:moveTo>
                  <a:cubicBezTo>
                    <a:pt x="20836" y="18245"/>
                    <a:pt x="20836" y="18180"/>
                    <a:pt x="20868" y="18164"/>
                  </a:cubicBezTo>
                  <a:cubicBezTo>
                    <a:pt x="20884" y="18245"/>
                    <a:pt x="20965" y="18213"/>
                    <a:pt x="20965" y="18326"/>
                  </a:cubicBezTo>
                  <a:cubicBezTo>
                    <a:pt x="20917" y="18342"/>
                    <a:pt x="20868" y="18342"/>
                    <a:pt x="20836" y="18310"/>
                  </a:cubicBezTo>
                  <a:close/>
                  <a:moveTo>
                    <a:pt x="18666" y="1231"/>
                  </a:moveTo>
                  <a:cubicBezTo>
                    <a:pt x="18666" y="1182"/>
                    <a:pt x="18634" y="1198"/>
                    <a:pt x="18618" y="1231"/>
                  </a:cubicBezTo>
                  <a:cubicBezTo>
                    <a:pt x="18602" y="1150"/>
                    <a:pt x="18634" y="1150"/>
                    <a:pt x="18650" y="1117"/>
                  </a:cubicBezTo>
                  <a:cubicBezTo>
                    <a:pt x="18618" y="1117"/>
                    <a:pt x="18650" y="1053"/>
                    <a:pt x="18666" y="1036"/>
                  </a:cubicBezTo>
                  <a:cubicBezTo>
                    <a:pt x="18666" y="1069"/>
                    <a:pt x="18682" y="1117"/>
                    <a:pt x="18715" y="1150"/>
                  </a:cubicBezTo>
                  <a:cubicBezTo>
                    <a:pt x="18666" y="1150"/>
                    <a:pt x="18682" y="1214"/>
                    <a:pt x="18650" y="1214"/>
                  </a:cubicBezTo>
                  <a:close/>
                  <a:moveTo>
                    <a:pt x="18569" y="1263"/>
                  </a:moveTo>
                  <a:cubicBezTo>
                    <a:pt x="18521" y="1198"/>
                    <a:pt x="18504" y="1117"/>
                    <a:pt x="18521" y="1020"/>
                  </a:cubicBezTo>
                  <a:cubicBezTo>
                    <a:pt x="18618" y="1020"/>
                    <a:pt x="18585" y="1182"/>
                    <a:pt x="18553" y="1263"/>
                  </a:cubicBezTo>
                  <a:close/>
                  <a:moveTo>
                    <a:pt x="20188" y="18796"/>
                  </a:moveTo>
                  <a:cubicBezTo>
                    <a:pt x="20220" y="18796"/>
                    <a:pt x="20237" y="18779"/>
                    <a:pt x="20220" y="18731"/>
                  </a:cubicBezTo>
                  <a:cubicBezTo>
                    <a:pt x="20334" y="18796"/>
                    <a:pt x="20318" y="18650"/>
                    <a:pt x="20382" y="18715"/>
                  </a:cubicBezTo>
                  <a:cubicBezTo>
                    <a:pt x="20366" y="18715"/>
                    <a:pt x="20350" y="18747"/>
                    <a:pt x="20366" y="18779"/>
                  </a:cubicBezTo>
                  <a:cubicBezTo>
                    <a:pt x="20269" y="18682"/>
                    <a:pt x="20237" y="18877"/>
                    <a:pt x="20188" y="18796"/>
                  </a:cubicBezTo>
                  <a:close/>
                  <a:moveTo>
                    <a:pt x="17371" y="2186"/>
                  </a:moveTo>
                  <a:cubicBezTo>
                    <a:pt x="17565" y="2234"/>
                    <a:pt x="18019" y="2121"/>
                    <a:pt x="18213" y="2283"/>
                  </a:cubicBezTo>
                  <a:cubicBezTo>
                    <a:pt x="17954" y="2267"/>
                    <a:pt x="17468" y="2380"/>
                    <a:pt x="17371" y="2186"/>
                  </a:cubicBezTo>
                  <a:close/>
                  <a:moveTo>
                    <a:pt x="17760" y="2008"/>
                  </a:moveTo>
                  <a:cubicBezTo>
                    <a:pt x="17792" y="1959"/>
                    <a:pt x="17841" y="1959"/>
                    <a:pt x="17905" y="1943"/>
                  </a:cubicBezTo>
                  <a:cubicBezTo>
                    <a:pt x="17905" y="1991"/>
                    <a:pt x="17905" y="2024"/>
                    <a:pt x="17922" y="2056"/>
                  </a:cubicBezTo>
                  <a:cubicBezTo>
                    <a:pt x="17857" y="2056"/>
                    <a:pt x="17776" y="2089"/>
                    <a:pt x="17760" y="1991"/>
                  </a:cubicBezTo>
                  <a:close/>
                  <a:moveTo>
                    <a:pt x="17630" y="1975"/>
                  </a:moveTo>
                  <a:cubicBezTo>
                    <a:pt x="17614" y="1878"/>
                    <a:pt x="17679" y="1878"/>
                    <a:pt x="17727" y="1862"/>
                  </a:cubicBezTo>
                  <a:lnTo>
                    <a:pt x="17727" y="1975"/>
                  </a:lnTo>
                  <a:close/>
                  <a:moveTo>
                    <a:pt x="17533" y="1522"/>
                  </a:moveTo>
                  <a:cubicBezTo>
                    <a:pt x="17484" y="1522"/>
                    <a:pt x="17436" y="1538"/>
                    <a:pt x="17420" y="1490"/>
                  </a:cubicBezTo>
                  <a:cubicBezTo>
                    <a:pt x="17517" y="1506"/>
                    <a:pt x="17420" y="1263"/>
                    <a:pt x="17517" y="1409"/>
                  </a:cubicBezTo>
                  <a:cubicBezTo>
                    <a:pt x="17517" y="1392"/>
                    <a:pt x="17533" y="1376"/>
                    <a:pt x="17549" y="1409"/>
                  </a:cubicBezTo>
                  <a:cubicBezTo>
                    <a:pt x="17517" y="1409"/>
                    <a:pt x="17517" y="1457"/>
                    <a:pt x="17533" y="1506"/>
                  </a:cubicBezTo>
                  <a:close/>
                  <a:moveTo>
                    <a:pt x="16934" y="2121"/>
                  </a:moveTo>
                  <a:cubicBezTo>
                    <a:pt x="17015" y="2153"/>
                    <a:pt x="17144" y="2089"/>
                    <a:pt x="17161" y="2202"/>
                  </a:cubicBezTo>
                  <a:cubicBezTo>
                    <a:pt x="17064" y="2137"/>
                    <a:pt x="16999" y="2267"/>
                    <a:pt x="16934" y="2105"/>
                  </a:cubicBezTo>
                  <a:close/>
                  <a:moveTo>
                    <a:pt x="18035" y="20285"/>
                  </a:moveTo>
                  <a:cubicBezTo>
                    <a:pt x="18067" y="20204"/>
                    <a:pt x="18164" y="20253"/>
                    <a:pt x="18213" y="20301"/>
                  </a:cubicBezTo>
                  <a:cubicBezTo>
                    <a:pt x="18148" y="20269"/>
                    <a:pt x="18051" y="20350"/>
                    <a:pt x="18035" y="20269"/>
                  </a:cubicBezTo>
                  <a:close/>
                  <a:moveTo>
                    <a:pt x="13891" y="3400"/>
                  </a:moveTo>
                  <a:cubicBezTo>
                    <a:pt x="13874" y="3287"/>
                    <a:pt x="14020" y="3238"/>
                    <a:pt x="14036" y="3351"/>
                  </a:cubicBezTo>
                  <a:cubicBezTo>
                    <a:pt x="14036" y="3400"/>
                    <a:pt x="13939" y="3368"/>
                    <a:pt x="13939" y="3432"/>
                  </a:cubicBezTo>
                  <a:cubicBezTo>
                    <a:pt x="14230" y="3384"/>
                    <a:pt x="14522" y="3319"/>
                    <a:pt x="14797" y="3222"/>
                  </a:cubicBezTo>
                  <a:cubicBezTo>
                    <a:pt x="14991" y="3400"/>
                    <a:pt x="15412" y="3076"/>
                    <a:pt x="15558" y="3335"/>
                  </a:cubicBezTo>
                  <a:cubicBezTo>
                    <a:pt x="15526" y="3416"/>
                    <a:pt x="15509" y="3513"/>
                    <a:pt x="15380" y="3497"/>
                  </a:cubicBezTo>
                  <a:cubicBezTo>
                    <a:pt x="15380" y="3400"/>
                    <a:pt x="15364" y="3335"/>
                    <a:pt x="15299" y="3351"/>
                  </a:cubicBezTo>
                  <a:cubicBezTo>
                    <a:pt x="15315" y="3416"/>
                    <a:pt x="15331" y="3465"/>
                    <a:pt x="15331" y="3529"/>
                  </a:cubicBezTo>
                  <a:cubicBezTo>
                    <a:pt x="15250" y="3465"/>
                    <a:pt x="15121" y="3465"/>
                    <a:pt x="15040" y="3529"/>
                  </a:cubicBezTo>
                  <a:cubicBezTo>
                    <a:pt x="14975" y="3384"/>
                    <a:pt x="15153" y="3513"/>
                    <a:pt x="15153" y="3416"/>
                  </a:cubicBezTo>
                  <a:cubicBezTo>
                    <a:pt x="14943" y="3384"/>
                    <a:pt x="14975" y="3465"/>
                    <a:pt x="14797" y="3513"/>
                  </a:cubicBezTo>
                  <a:cubicBezTo>
                    <a:pt x="14716" y="3465"/>
                    <a:pt x="14862" y="3400"/>
                    <a:pt x="14797" y="3368"/>
                  </a:cubicBezTo>
                  <a:cubicBezTo>
                    <a:pt x="14765" y="3513"/>
                    <a:pt x="14651" y="3400"/>
                    <a:pt x="14635" y="3529"/>
                  </a:cubicBezTo>
                  <a:cubicBezTo>
                    <a:pt x="14457" y="3546"/>
                    <a:pt x="14279" y="3529"/>
                    <a:pt x="14101" y="3513"/>
                  </a:cubicBezTo>
                  <a:cubicBezTo>
                    <a:pt x="14101" y="3562"/>
                    <a:pt x="14117" y="3643"/>
                    <a:pt x="14085" y="3659"/>
                  </a:cubicBezTo>
                  <a:cubicBezTo>
                    <a:pt x="14069" y="3578"/>
                    <a:pt x="13955" y="3675"/>
                    <a:pt x="13955" y="3562"/>
                  </a:cubicBezTo>
                  <a:cubicBezTo>
                    <a:pt x="14004" y="3546"/>
                    <a:pt x="14052" y="3529"/>
                    <a:pt x="14069" y="3481"/>
                  </a:cubicBezTo>
                  <a:cubicBezTo>
                    <a:pt x="13793" y="3562"/>
                    <a:pt x="13631" y="3416"/>
                    <a:pt x="13810" y="3141"/>
                  </a:cubicBezTo>
                  <a:cubicBezTo>
                    <a:pt x="13793" y="3287"/>
                    <a:pt x="13810" y="3319"/>
                    <a:pt x="13891" y="3400"/>
                  </a:cubicBezTo>
                  <a:close/>
                  <a:moveTo>
                    <a:pt x="17242" y="21192"/>
                  </a:moveTo>
                  <a:cubicBezTo>
                    <a:pt x="17274" y="21143"/>
                    <a:pt x="17371" y="21159"/>
                    <a:pt x="17404" y="21240"/>
                  </a:cubicBezTo>
                  <a:cubicBezTo>
                    <a:pt x="17339" y="21240"/>
                    <a:pt x="17274" y="21240"/>
                    <a:pt x="17242" y="21175"/>
                  </a:cubicBezTo>
                  <a:close/>
                  <a:moveTo>
                    <a:pt x="17258" y="21515"/>
                  </a:moveTo>
                  <a:cubicBezTo>
                    <a:pt x="17225" y="21370"/>
                    <a:pt x="17355" y="21353"/>
                    <a:pt x="17355" y="21499"/>
                  </a:cubicBezTo>
                  <a:close/>
                  <a:moveTo>
                    <a:pt x="16853" y="18974"/>
                  </a:moveTo>
                  <a:cubicBezTo>
                    <a:pt x="16788" y="18796"/>
                    <a:pt x="17015" y="18796"/>
                    <a:pt x="17064" y="18844"/>
                  </a:cubicBezTo>
                  <a:cubicBezTo>
                    <a:pt x="16983" y="18893"/>
                    <a:pt x="16918" y="18877"/>
                    <a:pt x="16853" y="18974"/>
                  </a:cubicBezTo>
                  <a:close/>
                  <a:moveTo>
                    <a:pt x="17144" y="21289"/>
                  </a:moveTo>
                  <a:cubicBezTo>
                    <a:pt x="17031" y="21224"/>
                    <a:pt x="16950" y="21370"/>
                    <a:pt x="16821" y="21386"/>
                  </a:cubicBezTo>
                  <a:cubicBezTo>
                    <a:pt x="16821" y="21321"/>
                    <a:pt x="16772" y="21240"/>
                    <a:pt x="16724" y="21192"/>
                  </a:cubicBezTo>
                  <a:cubicBezTo>
                    <a:pt x="16869" y="21224"/>
                    <a:pt x="17064" y="21030"/>
                    <a:pt x="17225" y="21175"/>
                  </a:cubicBezTo>
                  <a:cubicBezTo>
                    <a:pt x="17144" y="21159"/>
                    <a:pt x="17144" y="21240"/>
                    <a:pt x="17128" y="21289"/>
                  </a:cubicBezTo>
                  <a:close/>
                  <a:moveTo>
                    <a:pt x="14943" y="3805"/>
                  </a:moveTo>
                  <a:cubicBezTo>
                    <a:pt x="15008" y="3821"/>
                    <a:pt x="15121" y="3756"/>
                    <a:pt x="15153" y="3821"/>
                  </a:cubicBezTo>
                  <a:cubicBezTo>
                    <a:pt x="15040" y="3853"/>
                    <a:pt x="15008" y="3983"/>
                    <a:pt x="14943" y="3821"/>
                  </a:cubicBezTo>
                  <a:close/>
                  <a:moveTo>
                    <a:pt x="16724" y="19751"/>
                  </a:moveTo>
                  <a:cubicBezTo>
                    <a:pt x="16788" y="19767"/>
                    <a:pt x="16756" y="19654"/>
                    <a:pt x="16837" y="19670"/>
                  </a:cubicBezTo>
                  <a:cubicBezTo>
                    <a:pt x="16837" y="19718"/>
                    <a:pt x="16853" y="19767"/>
                    <a:pt x="16869" y="19799"/>
                  </a:cubicBezTo>
                  <a:cubicBezTo>
                    <a:pt x="16805" y="19816"/>
                    <a:pt x="16724" y="19848"/>
                    <a:pt x="16707" y="19751"/>
                  </a:cubicBezTo>
                  <a:close/>
                  <a:moveTo>
                    <a:pt x="16432" y="19492"/>
                  </a:moveTo>
                  <a:cubicBezTo>
                    <a:pt x="16578" y="19427"/>
                    <a:pt x="16626" y="19314"/>
                    <a:pt x="16756" y="19378"/>
                  </a:cubicBezTo>
                  <a:lnTo>
                    <a:pt x="16756" y="19492"/>
                  </a:lnTo>
                  <a:cubicBezTo>
                    <a:pt x="16626" y="19443"/>
                    <a:pt x="16546" y="19573"/>
                    <a:pt x="16432" y="19492"/>
                  </a:cubicBezTo>
                  <a:close/>
                  <a:moveTo>
                    <a:pt x="16335" y="19637"/>
                  </a:moveTo>
                  <a:cubicBezTo>
                    <a:pt x="16335" y="19557"/>
                    <a:pt x="16367" y="19524"/>
                    <a:pt x="16286" y="19508"/>
                  </a:cubicBezTo>
                  <a:cubicBezTo>
                    <a:pt x="16303" y="19589"/>
                    <a:pt x="16286" y="19637"/>
                    <a:pt x="16254" y="19654"/>
                  </a:cubicBezTo>
                  <a:cubicBezTo>
                    <a:pt x="16189" y="19508"/>
                    <a:pt x="15963" y="19605"/>
                    <a:pt x="15849" y="19718"/>
                  </a:cubicBezTo>
                  <a:cubicBezTo>
                    <a:pt x="15833" y="19654"/>
                    <a:pt x="15817" y="19589"/>
                    <a:pt x="15801" y="19524"/>
                  </a:cubicBezTo>
                  <a:cubicBezTo>
                    <a:pt x="16060" y="19605"/>
                    <a:pt x="16206" y="19378"/>
                    <a:pt x="16416" y="19459"/>
                  </a:cubicBezTo>
                  <a:cubicBezTo>
                    <a:pt x="16367" y="19492"/>
                    <a:pt x="16400" y="19621"/>
                    <a:pt x="16319" y="19654"/>
                  </a:cubicBezTo>
                  <a:close/>
                  <a:moveTo>
                    <a:pt x="14506" y="4177"/>
                  </a:moveTo>
                  <a:cubicBezTo>
                    <a:pt x="14587" y="4226"/>
                    <a:pt x="14651" y="4047"/>
                    <a:pt x="14651" y="4193"/>
                  </a:cubicBezTo>
                  <a:cubicBezTo>
                    <a:pt x="14603" y="4242"/>
                    <a:pt x="14554" y="4274"/>
                    <a:pt x="14506" y="4193"/>
                  </a:cubicBezTo>
                  <a:close/>
                  <a:moveTo>
                    <a:pt x="14506" y="5326"/>
                  </a:moveTo>
                  <a:cubicBezTo>
                    <a:pt x="13988" y="5359"/>
                    <a:pt x="13680" y="5650"/>
                    <a:pt x="13292" y="5343"/>
                  </a:cubicBezTo>
                  <a:cubicBezTo>
                    <a:pt x="13340" y="5310"/>
                    <a:pt x="13453" y="5375"/>
                    <a:pt x="13470" y="5294"/>
                  </a:cubicBezTo>
                  <a:cubicBezTo>
                    <a:pt x="13470" y="5213"/>
                    <a:pt x="13421" y="5213"/>
                    <a:pt x="13421" y="5148"/>
                  </a:cubicBezTo>
                  <a:cubicBezTo>
                    <a:pt x="13470" y="5148"/>
                    <a:pt x="13534" y="5035"/>
                    <a:pt x="13567" y="5132"/>
                  </a:cubicBezTo>
                  <a:cubicBezTo>
                    <a:pt x="13518" y="5132"/>
                    <a:pt x="13437" y="5262"/>
                    <a:pt x="13518" y="5278"/>
                  </a:cubicBezTo>
                  <a:cubicBezTo>
                    <a:pt x="13793" y="5245"/>
                    <a:pt x="14214" y="5084"/>
                    <a:pt x="14506" y="5213"/>
                  </a:cubicBezTo>
                  <a:cubicBezTo>
                    <a:pt x="14490" y="5245"/>
                    <a:pt x="14490" y="5294"/>
                    <a:pt x="14506" y="5343"/>
                  </a:cubicBezTo>
                  <a:close/>
                  <a:moveTo>
                    <a:pt x="14069" y="3254"/>
                  </a:moveTo>
                  <a:cubicBezTo>
                    <a:pt x="14069" y="3189"/>
                    <a:pt x="14101" y="3173"/>
                    <a:pt x="14069" y="3109"/>
                  </a:cubicBezTo>
                  <a:cubicBezTo>
                    <a:pt x="14117" y="3141"/>
                    <a:pt x="14198" y="3109"/>
                    <a:pt x="14230" y="3157"/>
                  </a:cubicBezTo>
                  <a:cubicBezTo>
                    <a:pt x="14133" y="3141"/>
                    <a:pt x="14182" y="3287"/>
                    <a:pt x="14069" y="3254"/>
                  </a:cubicBezTo>
                  <a:close/>
                  <a:moveTo>
                    <a:pt x="15607" y="19718"/>
                  </a:moveTo>
                  <a:cubicBezTo>
                    <a:pt x="15607" y="19654"/>
                    <a:pt x="15558" y="19637"/>
                    <a:pt x="15558" y="19573"/>
                  </a:cubicBezTo>
                  <a:cubicBezTo>
                    <a:pt x="15655" y="19573"/>
                    <a:pt x="15768" y="19557"/>
                    <a:pt x="15768" y="19702"/>
                  </a:cubicBezTo>
                  <a:cubicBezTo>
                    <a:pt x="15704" y="19718"/>
                    <a:pt x="15639" y="19637"/>
                    <a:pt x="15607" y="19718"/>
                  </a:cubicBezTo>
                  <a:close/>
                  <a:moveTo>
                    <a:pt x="13356" y="3578"/>
                  </a:moveTo>
                  <a:cubicBezTo>
                    <a:pt x="13502" y="3481"/>
                    <a:pt x="13551" y="3400"/>
                    <a:pt x="13680" y="3368"/>
                  </a:cubicBezTo>
                  <a:cubicBezTo>
                    <a:pt x="13680" y="3448"/>
                    <a:pt x="13696" y="3546"/>
                    <a:pt x="13729" y="3627"/>
                  </a:cubicBezTo>
                  <a:cubicBezTo>
                    <a:pt x="13583" y="3578"/>
                    <a:pt x="13453" y="3724"/>
                    <a:pt x="13356" y="3578"/>
                  </a:cubicBezTo>
                  <a:close/>
                  <a:moveTo>
                    <a:pt x="12871" y="2898"/>
                  </a:moveTo>
                  <a:cubicBezTo>
                    <a:pt x="13162" y="2930"/>
                    <a:pt x="13372" y="2704"/>
                    <a:pt x="13648" y="2833"/>
                  </a:cubicBezTo>
                  <a:cubicBezTo>
                    <a:pt x="13583" y="3060"/>
                    <a:pt x="13227" y="2963"/>
                    <a:pt x="13033" y="3060"/>
                  </a:cubicBezTo>
                  <a:cubicBezTo>
                    <a:pt x="13113" y="3206"/>
                    <a:pt x="13372" y="2947"/>
                    <a:pt x="13486" y="3060"/>
                  </a:cubicBezTo>
                  <a:cubicBezTo>
                    <a:pt x="13356" y="3092"/>
                    <a:pt x="13486" y="3173"/>
                    <a:pt x="13486" y="3319"/>
                  </a:cubicBezTo>
                  <a:cubicBezTo>
                    <a:pt x="13437" y="3400"/>
                    <a:pt x="13259" y="3465"/>
                    <a:pt x="13162" y="3351"/>
                  </a:cubicBezTo>
                  <a:cubicBezTo>
                    <a:pt x="13211" y="3319"/>
                    <a:pt x="13324" y="3384"/>
                    <a:pt x="13292" y="3270"/>
                  </a:cubicBezTo>
                  <a:cubicBezTo>
                    <a:pt x="13211" y="3303"/>
                    <a:pt x="13113" y="3270"/>
                    <a:pt x="12984" y="3222"/>
                  </a:cubicBezTo>
                  <a:cubicBezTo>
                    <a:pt x="12984" y="3303"/>
                    <a:pt x="13033" y="3335"/>
                    <a:pt x="12968" y="3368"/>
                  </a:cubicBezTo>
                  <a:cubicBezTo>
                    <a:pt x="12919" y="3270"/>
                    <a:pt x="12887" y="3432"/>
                    <a:pt x="12822" y="3416"/>
                  </a:cubicBezTo>
                  <a:cubicBezTo>
                    <a:pt x="12806" y="3351"/>
                    <a:pt x="12887" y="3270"/>
                    <a:pt x="12806" y="3238"/>
                  </a:cubicBezTo>
                  <a:cubicBezTo>
                    <a:pt x="12773" y="3335"/>
                    <a:pt x="12709" y="3400"/>
                    <a:pt x="12628" y="3448"/>
                  </a:cubicBezTo>
                  <a:cubicBezTo>
                    <a:pt x="12239" y="3287"/>
                    <a:pt x="11818" y="3416"/>
                    <a:pt x="11559" y="3368"/>
                  </a:cubicBezTo>
                  <a:cubicBezTo>
                    <a:pt x="11592" y="3368"/>
                    <a:pt x="11575" y="3303"/>
                    <a:pt x="11575" y="3254"/>
                  </a:cubicBezTo>
                  <a:cubicBezTo>
                    <a:pt x="11495" y="3254"/>
                    <a:pt x="11381" y="3319"/>
                    <a:pt x="11365" y="3206"/>
                  </a:cubicBezTo>
                  <a:cubicBezTo>
                    <a:pt x="11414" y="3173"/>
                    <a:pt x="11462" y="3141"/>
                    <a:pt x="11511" y="3125"/>
                  </a:cubicBezTo>
                  <a:cubicBezTo>
                    <a:pt x="11543" y="3125"/>
                    <a:pt x="11543" y="3189"/>
                    <a:pt x="11559" y="3189"/>
                  </a:cubicBezTo>
                  <a:cubicBezTo>
                    <a:pt x="12029" y="3011"/>
                    <a:pt x="12531" y="2963"/>
                    <a:pt x="13016" y="3044"/>
                  </a:cubicBezTo>
                  <a:lnTo>
                    <a:pt x="12887" y="3060"/>
                  </a:lnTo>
                  <a:cubicBezTo>
                    <a:pt x="12887" y="3011"/>
                    <a:pt x="12887" y="2963"/>
                    <a:pt x="12871" y="2914"/>
                  </a:cubicBezTo>
                  <a:close/>
                  <a:moveTo>
                    <a:pt x="13631" y="4226"/>
                  </a:moveTo>
                  <a:cubicBezTo>
                    <a:pt x="13664" y="4161"/>
                    <a:pt x="13729" y="4226"/>
                    <a:pt x="13745" y="4323"/>
                  </a:cubicBezTo>
                  <a:cubicBezTo>
                    <a:pt x="13696" y="4323"/>
                    <a:pt x="13615" y="4339"/>
                    <a:pt x="13615" y="4242"/>
                  </a:cubicBezTo>
                  <a:close/>
                  <a:moveTo>
                    <a:pt x="13518" y="4420"/>
                  </a:moveTo>
                  <a:cubicBezTo>
                    <a:pt x="13372" y="4387"/>
                    <a:pt x="12806" y="4533"/>
                    <a:pt x="12871" y="4161"/>
                  </a:cubicBezTo>
                  <a:cubicBezTo>
                    <a:pt x="13065" y="4209"/>
                    <a:pt x="13292" y="4226"/>
                    <a:pt x="13502" y="4209"/>
                  </a:cubicBezTo>
                  <a:cubicBezTo>
                    <a:pt x="13502" y="4177"/>
                    <a:pt x="13470" y="4161"/>
                    <a:pt x="13470" y="4145"/>
                  </a:cubicBezTo>
                  <a:cubicBezTo>
                    <a:pt x="13615" y="4177"/>
                    <a:pt x="13615" y="4323"/>
                    <a:pt x="13518" y="4436"/>
                  </a:cubicBezTo>
                  <a:close/>
                  <a:moveTo>
                    <a:pt x="12935" y="3610"/>
                  </a:moveTo>
                  <a:cubicBezTo>
                    <a:pt x="12935" y="3465"/>
                    <a:pt x="13113" y="3562"/>
                    <a:pt x="13130" y="3448"/>
                  </a:cubicBezTo>
                  <a:cubicBezTo>
                    <a:pt x="13162" y="3529"/>
                    <a:pt x="13227" y="3529"/>
                    <a:pt x="13259" y="3610"/>
                  </a:cubicBezTo>
                  <a:cubicBezTo>
                    <a:pt x="13130" y="3724"/>
                    <a:pt x="13033" y="3513"/>
                    <a:pt x="12935" y="3627"/>
                  </a:cubicBezTo>
                  <a:close/>
                  <a:moveTo>
                    <a:pt x="12320" y="5326"/>
                  </a:moveTo>
                  <a:cubicBezTo>
                    <a:pt x="12644" y="5035"/>
                    <a:pt x="13065" y="5262"/>
                    <a:pt x="13372" y="5181"/>
                  </a:cubicBezTo>
                  <a:cubicBezTo>
                    <a:pt x="13389" y="5424"/>
                    <a:pt x="13113" y="5165"/>
                    <a:pt x="13049" y="5326"/>
                  </a:cubicBezTo>
                  <a:cubicBezTo>
                    <a:pt x="13130" y="5407"/>
                    <a:pt x="13275" y="5197"/>
                    <a:pt x="13292" y="5440"/>
                  </a:cubicBezTo>
                  <a:cubicBezTo>
                    <a:pt x="13130" y="5440"/>
                    <a:pt x="13227" y="5440"/>
                    <a:pt x="13146" y="5488"/>
                  </a:cubicBezTo>
                  <a:cubicBezTo>
                    <a:pt x="13049" y="5391"/>
                    <a:pt x="13016" y="5440"/>
                    <a:pt x="12822" y="5456"/>
                  </a:cubicBezTo>
                  <a:cubicBezTo>
                    <a:pt x="12773" y="5359"/>
                    <a:pt x="12919" y="5310"/>
                    <a:pt x="12838" y="5278"/>
                  </a:cubicBezTo>
                  <a:cubicBezTo>
                    <a:pt x="12806" y="5343"/>
                    <a:pt x="12757" y="5229"/>
                    <a:pt x="12757" y="5359"/>
                  </a:cubicBezTo>
                  <a:cubicBezTo>
                    <a:pt x="12790" y="5424"/>
                    <a:pt x="12790" y="5488"/>
                    <a:pt x="12773" y="5553"/>
                  </a:cubicBezTo>
                  <a:cubicBezTo>
                    <a:pt x="12676" y="5472"/>
                    <a:pt x="12434" y="5537"/>
                    <a:pt x="12304" y="5391"/>
                  </a:cubicBezTo>
                  <a:cubicBezTo>
                    <a:pt x="12369" y="5359"/>
                    <a:pt x="12514" y="5407"/>
                    <a:pt x="12531" y="5326"/>
                  </a:cubicBezTo>
                  <a:cubicBezTo>
                    <a:pt x="12547" y="5245"/>
                    <a:pt x="12450" y="5310"/>
                    <a:pt x="12450" y="5262"/>
                  </a:cubicBezTo>
                  <a:cubicBezTo>
                    <a:pt x="12466" y="5262"/>
                    <a:pt x="12498" y="5262"/>
                    <a:pt x="12482" y="5229"/>
                  </a:cubicBezTo>
                  <a:cubicBezTo>
                    <a:pt x="12385" y="5245"/>
                    <a:pt x="12369" y="5407"/>
                    <a:pt x="12320" y="5343"/>
                  </a:cubicBezTo>
                  <a:close/>
                  <a:moveTo>
                    <a:pt x="12887" y="3756"/>
                  </a:moveTo>
                  <a:cubicBezTo>
                    <a:pt x="12887" y="3740"/>
                    <a:pt x="12935" y="3610"/>
                    <a:pt x="12968" y="3708"/>
                  </a:cubicBezTo>
                  <a:cubicBezTo>
                    <a:pt x="12887" y="3740"/>
                    <a:pt x="13049" y="3837"/>
                    <a:pt x="12968" y="3853"/>
                  </a:cubicBezTo>
                  <a:cubicBezTo>
                    <a:pt x="12952" y="3805"/>
                    <a:pt x="12871" y="3853"/>
                    <a:pt x="12871" y="3772"/>
                  </a:cubicBezTo>
                  <a:close/>
                  <a:moveTo>
                    <a:pt x="12369" y="3918"/>
                  </a:moveTo>
                  <a:cubicBezTo>
                    <a:pt x="12239" y="3756"/>
                    <a:pt x="12660" y="3659"/>
                    <a:pt x="12854" y="3724"/>
                  </a:cubicBezTo>
                  <a:cubicBezTo>
                    <a:pt x="12660" y="3902"/>
                    <a:pt x="12466" y="3772"/>
                    <a:pt x="12353" y="3934"/>
                  </a:cubicBezTo>
                  <a:close/>
                  <a:moveTo>
                    <a:pt x="12466" y="6573"/>
                  </a:moveTo>
                  <a:cubicBezTo>
                    <a:pt x="12547" y="6557"/>
                    <a:pt x="12693" y="6379"/>
                    <a:pt x="12757" y="6541"/>
                  </a:cubicBezTo>
                  <a:cubicBezTo>
                    <a:pt x="12709" y="6557"/>
                    <a:pt x="12773" y="6605"/>
                    <a:pt x="12741" y="6622"/>
                  </a:cubicBezTo>
                  <a:cubicBezTo>
                    <a:pt x="12676" y="6524"/>
                    <a:pt x="12498" y="6767"/>
                    <a:pt x="12450" y="6589"/>
                  </a:cubicBezTo>
                  <a:close/>
                  <a:moveTo>
                    <a:pt x="12466" y="6783"/>
                  </a:moveTo>
                  <a:cubicBezTo>
                    <a:pt x="12466" y="6735"/>
                    <a:pt x="12385" y="6767"/>
                    <a:pt x="12385" y="6719"/>
                  </a:cubicBezTo>
                  <a:cubicBezTo>
                    <a:pt x="12401" y="6719"/>
                    <a:pt x="12385" y="6686"/>
                    <a:pt x="12385" y="6654"/>
                  </a:cubicBezTo>
                  <a:lnTo>
                    <a:pt x="12498" y="6638"/>
                  </a:lnTo>
                  <a:cubicBezTo>
                    <a:pt x="12498" y="6735"/>
                    <a:pt x="12498" y="6783"/>
                    <a:pt x="12450" y="6800"/>
                  </a:cubicBezTo>
                  <a:close/>
                  <a:moveTo>
                    <a:pt x="12191" y="3869"/>
                  </a:moveTo>
                  <a:cubicBezTo>
                    <a:pt x="11915" y="3821"/>
                    <a:pt x="11656" y="4047"/>
                    <a:pt x="11446" y="3788"/>
                  </a:cubicBezTo>
                  <a:cubicBezTo>
                    <a:pt x="11754" y="3837"/>
                    <a:pt x="12110" y="3708"/>
                    <a:pt x="12272" y="3788"/>
                  </a:cubicBezTo>
                  <a:cubicBezTo>
                    <a:pt x="12223" y="3805"/>
                    <a:pt x="12142" y="3772"/>
                    <a:pt x="12174" y="3886"/>
                  </a:cubicBezTo>
                  <a:close/>
                  <a:moveTo>
                    <a:pt x="11236" y="7059"/>
                  </a:moveTo>
                  <a:cubicBezTo>
                    <a:pt x="11236" y="6994"/>
                    <a:pt x="11203" y="6945"/>
                    <a:pt x="11171" y="6913"/>
                  </a:cubicBezTo>
                  <a:cubicBezTo>
                    <a:pt x="11122" y="7026"/>
                    <a:pt x="11025" y="6897"/>
                    <a:pt x="10960" y="6978"/>
                  </a:cubicBezTo>
                  <a:cubicBezTo>
                    <a:pt x="10944" y="6929"/>
                    <a:pt x="10944" y="6881"/>
                    <a:pt x="10960" y="6832"/>
                  </a:cubicBezTo>
                  <a:cubicBezTo>
                    <a:pt x="10863" y="6848"/>
                    <a:pt x="10831" y="6735"/>
                    <a:pt x="10766" y="6670"/>
                  </a:cubicBezTo>
                  <a:cubicBezTo>
                    <a:pt x="10782" y="6654"/>
                    <a:pt x="10782" y="6638"/>
                    <a:pt x="10782" y="6589"/>
                  </a:cubicBezTo>
                  <a:lnTo>
                    <a:pt x="10896" y="6573"/>
                  </a:lnTo>
                  <a:cubicBezTo>
                    <a:pt x="10960" y="6622"/>
                    <a:pt x="10879" y="6670"/>
                    <a:pt x="10944" y="6686"/>
                  </a:cubicBezTo>
                  <a:cubicBezTo>
                    <a:pt x="10993" y="6702"/>
                    <a:pt x="10993" y="6719"/>
                    <a:pt x="11041" y="6702"/>
                  </a:cubicBezTo>
                  <a:cubicBezTo>
                    <a:pt x="11041" y="6654"/>
                    <a:pt x="11025" y="6622"/>
                    <a:pt x="11025" y="6573"/>
                  </a:cubicBezTo>
                  <a:cubicBezTo>
                    <a:pt x="11106" y="6573"/>
                    <a:pt x="11138" y="6686"/>
                    <a:pt x="11219" y="6686"/>
                  </a:cubicBezTo>
                  <a:cubicBezTo>
                    <a:pt x="11219" y="6622"/>
                    <a:pt x="11187" y="6622"/>
                    <a:pt x="11171" y="6557"/>
                  </a:cubicBezTo>
                  <a:cubicBezTo>
                    <a:pt x="11527" y="6427"/>
                    <a:pt x="12126" y="6622"/>
                    <a:pt x="12369" y="6476"/>
                  </a:cubicBezTo>
                  <a:cubicBezTo>
                    <a:pt x="12369" y="6524"/>
                    <a:pt x="12385" y="6573"/>
                    <a:pt x="12417" y="6605"/>
                  </a:cubicBezTo>
                  <a:cubicBezTo>
                    <a:pt x="12255" y="6622"/>
                    <a:pt x="12142" y="6800"/>
                    <a:pt x="12207" y="6961"/>
                  </a:cubicBezTo>
                  <a:cubicBezTo>
                    <a:pt x="12110" y="6978"/>
                    <a:pt x="12126" y="6864"/>
                    <a:pt x="12126" y="6783"/>
                  </a:cubicBezTo>
                  <a:cubicBezTo>
                    <a:pt x="12094" y="6832"/>
                    <a:pt x="11867" y="6735"/>
                    <a:pt x="11818" y="6848"/>
                  </a:cubicBezTo>
                  <a:cubicBezTo>
                    <a:pt x="11899" y="6913"/>
                    <a:pt x="12013" y="6783"/>
                    <a:pt x="12013" y="6897"/>
                  </a:cubicBezTo>
                  <a:cubicBezTo>
                    <a:pt x="12061" y="6897"/>
                    <a:pt x="11980" y="7010"/>
                    <a:pt x="11980" y="7042"/>
                  </a:cubicBezTo>
                  <a:cubicBezTo>
                    <a:pt x="11915" y="6994"/>
                    <a:pt x="11786" y="6881"/>
                    <a:pt x="11818" y="7107"/>
                  </a:cubicBezTo>
                  <a:cubicBezTo>
                    <a:pt x="11867" y="7010"/>
                    <a:pt x="11932" y="7123"/>
                    <a:pt x="11996" y="7156"/>
                  </a:cubicBezTo>
                  <a:cubicBezTo>
                    <a:pt x="11802" y="7237"/>
                    <a:pt x="11592" y="7269"/>
                    <a:pt x="11397" y="7221"/>
                  </a:cubicBezTo>
                  <a:cubicBezTo>
                    <a:pt x="11462" y="7204"/>
                    <a:pt x="11446" y="7107"/>
                    <a:pt x="11381" y="7107"/>
                  </a:cubicBezTo>
                  <a:cubicBezTo>
                    <a:pt x="11333" y="7107"/>
                    <a:pt x="11381" y="7221"/>
                    <a:pt x="11316" y="7221"/>
                  </a:cubicBezTo>
                  <a:cubicBezTo>
                    <a:pt x="11268" y="7156"/>
                    <a:pt x="11316" y="7107"/>
                    <a:pt x="11316" y="7042"/>
                  </a:cubicBezTo>
                  <a:cubicBezTo>
                    <a:pt x="11414" y="7010"/>
                    <a:pt x="11446" y="7075"/>
                    <a:pt x="11511" y="7091"/>
                  </a:cubicBezTo>
                  <a:cubicBezTo>
                    <a:pt x="11527" y="6929"/>
                    <a:pt x="11689" y="7026"/>
                    <a:pt x="11737" y="6961"/>
                  </a:cubicBezTo>
                  <a:cubicBezTo>
                    <a:pt x="11559" y="6961"/>
                    <a:pt x="11381" y="6994"/>
                    <a:pt x="11219" y="7075"/>
                  </a:cubicBezTo>
                  <a:close/>
                  <a:moveTo>
                    <a:pt x="12029" y="3594"/>
                  </a:moveTo>
                  <a:cubicBezTo>
                    <a:pt x="12013" y="3708"/>
                    <a:pt x="11559" y="3821"/>
                    <a:pt x="11673" y="3627"/>
                  </a:cubicBezTo>
                  <a:cubicBezTo>
                    <a:pt x="11575" y="3643"/>
                    <a:pt x="11462" y="3659"/>
                    <a:pt x="11365" y="3691"/>
                  </a:cubicBezTo>
                  <a:cubicBezTo>
                    <a:pt x="11349" y="3627"/>
                    <a:pt x="11284" y="3643"/>
                    <a:pt x="11284" y="3513"/>
                  </a:cubicBezTo>
                  <a:cubicBezTo>
                    <a:pt x="11462" y="3708"/>
                    <a:pt x="11770" y="3481"/>
                    <a:pt x="12013" y="3594"/>
                  </a:cubicBezTo>
                  <a:close/>
                  <a:moveTo>
                    <a:pt x="11252" y="3384"/>
                  </a:moveTo>
                  <a:cubicBezTo>
                    <a:pt x="11268" y="3368"/>
                    <a:pt x="11365" y="3303"/>
                    <a:pt x="11365" y="3384"/>
                  </a:cubicBezTo>
                  <a:cubicBezTo>
                    <a:pt x="11333" y="3432"/>
                    <a:pt x="11268" y="3513"/>
                    <a:pt x="11236" y="3400"/>
                  </a:cubicBezTo>
                  <a:close/>
                  <a:moveTo>
                    <a:pt x="11090" y="3950"/>
                  </a:moveTo>
                  <a:cubicBezTo>
                    <a:pt x="11155" y="3918"/>
                    <a:pt x="11171" y="3886"/>
                    <a:pt x="11219" y="3967"/>
                  </a:cubicBezTo>
                  <a:cubicBezTo>
                    <a:pt x="11171" y="3983"/>
                    <a:pt x="11155" y="4047"/>
                    <a:pt x="11122" y="4080"/>
                  </a:cubicBezTo>
                  <a:cubicBezTo>
                    <a:pt x="10993" y="4031"/>
                    <a:pt x="10912" y="3950"/>
                    <a:pt x="10734" y="4015"/>
                  </a:cubicBezTo>
                  <a:cubicBezTo>
                    <a:pt x="10782" y="3756"/>
                    <a:pt x="10993" y="3837"/>
                    <a:pt x="11187" y="3724"/>
                  </a:cubicBezTo>
                  <a:cubicBezTo>
                    <a:pt x="11187" y="3643"/>
                    <a:pt x="11106" y="3675"/>
                    <a:pt x="11122" y="3578"/>
                  </a:cubicBezTo>
                  <a:cubicBezTo>
                    <a:pt x="11203" y="3562"/>
                    <a:pt x="11268" y="3578"/>
                    <a:pt x="11268" y="3708"/>
                  </a:cubicBezTo>
                  <a:cubicBezTo>
                    <a:pt x="11138" y="3740"/>
                    <a:pt x="11090" y="3821"/>
                    <a:pt x="11074" y="3950"/>
                  </a:cubicBezTo>
                  <a:close/>
                  <a:moveTo>
                    <a:pt x="10442" y="3869"/>
                  </a:moveTo>
                  <a:cubicBezTo>
                    <a:pt x="10410" y="3869"/>
                    <a:pt x="10378" y="3869"/>
                    <a:pt x="10345" y="3837"/>
                  </a:cubicBezTo>
                  <a:cubicBezTo>
                    <a:pt x="10297" y="3740"/>
                    <a:pt x="10426" y="3675"/>
                    <a:pt x="10458" y="3756"/>
                  </a:cubicBezTo>
                  <a:cubicBezTo>
                    <a:pt x="10426" y="3772"/>
                    <a:pt x="10426" y="3821"/>
                    <a:pt x="10442" y="3869"/>
                  </a:cubicBezTo>
                  <a:close/>
                  <a:moveTo>
                    <a:pt x="11899" y="22535"/>
                  </a:moveTo>
                  <a:cubicBezTo>
                    <a:pt x="11899" y="22438"/>
                    <a:pt x="11754" y="22568"/>
                    <a:pt x="11754" y="22471"/>
                  </a:cubicBezTo>
                  <a:cubicBezTo>
                    <a:pt x="11851" y="22454"/>
                    <a:pt x="11899" y="22276"/>
                    <a:pt x="11980" y="22422"/>
                  </a:cubicBezTo>
                  <a:cubicBezTo>
                    <a:pt x="11883" y="22390"/>
                    <a:pt x="11948" y="22535"/>
                    <a:pt x="11883" y="22535"/>
                  </a:cubicBezTo>
                  <a:close/>
                  <a:moveTo>
                    <a:pt x="10928" y="22228"/>
                  </a:moveTo>
                  <a:cubicBezTo>
                    <a:pt x="10960" y="22292"/>
                    <a:pt x="10977" y="22357"/>
                    <a:pt x="10944" y="22406"/>
                  </a:cubicBezTo>
                  <a:cubicBezTo>
                    <a:pt x="10815" y="22422"/>
                    <a:pt x="10701" y="22406"/>
                    <a:pt x="10588" y="22341"/>
                  </a:cubicBezTo>
                  <a:cubicBezTo>
                    <a:pt x="10653" y="22309"/>
                    <a:pt x="10556" y="22260"/>
                    <a:pt x="10572" y="22195"/>
                  </a:cubicBezTo>
                  <a:cubicBezTo>
                    <a:pt x="10669" y="22211"/>
                    <a:pt x="10620" y="22033"/>
                    <a:pt x="10701" y="22033"/>
                  </a:cubicBezTo>
                  <a:cubicBezTo>
                    <a:pt x="10863" y="22179"/>
                    <a:pt x="10993" y="22033"/>
                    <a:pt x="11138" y="22066"/>
                  </a:cubicBezTo>
                  <a:cubicBezTo>
                    <a:pt x="11090" y="22163"/>
                    <a:pt x="10993" y="22195"/>
                    <a:pt x="10912" y="22244"/>
                  </a:cubicBezTo>
                  <a:close/>
                  <a:moveTo>
                    <a:pt x="8613" y="4776"/>
                  </a:moveTo>
                  <a:cubicBezTo>
                    <a:pt x="8661" y="4792"/>
                    <a:pt x="8742" y="4711"/>
                    <a:pt x="8759" y="4792"/>
                  </a:cubicBezTo>
                  <a:cubicBezTo>
                    <a:pt x="8726" y="4841"/>
                    <a:pt x="8613" y="4873"/>
                    <a:pt x="8597" y="4776"/>
                  </a:cubicBezTo>
                  <a:close/>
                  <a:moveTo>
                    <a:pt x="8402" y="4112"/>
                  </a:moveTo>
                  <a:cubicBezTo>
                    <a:pt x="8467" y="4128"/>
                    <a:pt x="8564" y="4047"/>
                    <a:pt x="8581" y="4128"/>
                  </a:cubicBezTo>
                  <a:cubicBezTo>
                    <a:pt x="8483" y="4112"/>
                    <a:pt x="8435" y="4306"/>
                    <a:pt x="8402" y="4112"/>
                  </a:cubicBezTo>
                  <a:close/>
                  <a:moveTo>
                    <a:pt x="7544" y="4549"/>
                  </a:moveTo>
                  <a:cubicBezTo>
                    <a:pt x="7609" y="4517"/>
                    <a:pt x="7755" y="4582"/>
                    <a:pt x="7690" y="4646"/>
                  </a:cubicBezTo>
                  <a:cubicBezTo>
                    <a:pt x="7674" y="4598"/>
                    <a:pt x="7528" y="4727"/>
                    <a:pt x="7544" y="4566"/>
                  </a:cubicBezTo>
                  <a:close/>
                  <a:moveTo>
                    <a:pt x="8435" y="20754"/>
                  </a:moveTo>
                  <a:cubicBezTo>
                    <a:pt x="8273" y="20625"/>
                    <a:pt x="8289" y="20188"/>
                    <a:pt x="8483" y="20204"/>
                  </a:cubicBezTo>
                  <a:cubicBezTo>
                    <a:pt x="8451" y="20350"/>
                    <a:pt x="8564" y="20334"/>
                    <a:pt x="8645" y="20366"/>
                  </a:cubicBezTo>
                  <a:cubicBezTo>
                    <a:pt x="8678" y="20625"/>
                    <a:pt x="8516" y="20657"/>
                    <a:pt x="8435" y="20754"/>
                  </a:cubicBezTo>
                  <a:close/>
                  <a:moveTo>
                    <a:pt x="6266" y="8597"/>
                  </a:moveTo>
                  <a:cubicBezTo>
                    <a:pt x="6249" y="8532"/>
                    <a:pt x="6282" y="8516"/>
                    <a:pt x="6266" y="8451"/>
                  </a:cubicBezTo>
                  <a:cubicBezTo>
                    <a:pt x="6330" y="8435"/>
                    <a:pt x="6395" y="8435"/>
                    <a:pt x="6395" y="8548"/>
                  </a:cubicBezTo>
                  <a:cubicBezTo>
                    <a:pt x="6379" y="8597"/>
                    <a:pt x="6314" y="8613"/>
                    <a:pt x="6249" y="8613"/>
                  </a:cubicBezTo>
                  <a:close/>
                  <a:moveTo>
                    <a:pt x="5926" y="20398"/>
                  </a:moveTo>
                  <a:cubicBezTo>
                    <a:pt x="5926" y="20236"/>
                    <a:pt x="5812" y="20301"/>
                    <a:pt x="5747" y="20269"/>
                  </a:cubicBezTo>
                  <a:cubicBezTo>
                    <a:pt x="5667" y="20091"/>
                    <a:pt x="5618" y="19896"/>
                    <a:pt x="5634" y="19702"/>
                  </a:cubicBezTo>
                  <a:cubicBezTo>
                    <a:pt x="5683" y="19670"/>
                    <a:pt x="5699" y="19573"/>
                    <a:pt x="5796" y="19589"/>
                  </a:cubicBezTo>
                  <a:cubicBezTo>
                    <a:pt x="5926" y="19751"/>
                    <a:pt x="5828" y="19832"/>
                    <a:pt x="5877" y="20107"/>
                  </a:cubicBezTo>
                  <a:cubicBezTo>
                    <a:pt x="5942" y="20172"/>
                    <a:pt x="6055" y="20139"/>
                    <a:pt x="6055" y="20317"/>
                  </a:cubicBezTo>
                  <a:cubicBezTo>
                    <a:pt x="6007" y="20350"/>
                    <a:pt x="5958" y="20366"/>
                    <a:pt x="5926" y="20398"/>
                  </a:cubicBezTo>
                  <a:close/>
                  <a:moveTo>
                    <a:pt x="5051" y="13356"/>
                  </a:moveTo>
                  <a:cubicBezTo>
                    <a:pt x="5003" y="13372"/>
                    <a:pt x="4954" y="13340"/>
                    <a:pt x="4938" y="13308"/>
                  </a:cubicBezTo>
                  <a:cubicBezTo>
                    <a:pt x="4954" y="13275"/>
                    <a:pt x="5068" y="13210"/>
                    <a:pt x="5084" y="13291"/>
                  </a:cubicBezTo>
                  <a:cubicBezTo>
                    <a:pt x="5051" y="13291"/>
                    <a:pt x="5019" y="13308"/>
                    <a:pt x="5035" y="13372"/>
                  </a:cubicBezTo>
                  <a:close/>
                  <a:moveTo>
                    <a:pt x="5472" y="20155"/>
                  </a:moveTo>
                  <a:cubicBezTo>
                    <a:pt x="5472" y="20075"/>
                    <a:pt x="5424" y="20075"/>
                    <a:pt x="5424" y="19977"/>
                  </a:cubicBezTo>
                  <a:cubicBezTo>
                    <a:pt x="5472" y="19977"/>
                    <a:pt x="5488" y="19929"/>
                    <a:pt x="5521" y="19929"/>
                  </a:cubicBezTo>
                  <a:cubicBezTo>
                    <a:pt x="5537" y="20058"/>
                    <a:pt x="5488" y="20091"/>
                    <a:pt x="5472" y="20155"/>
                  </a:cubicBezTo>
                  <a:close/>
                  <a:moveTo>
                    <a:pt x="3983" y="8354"/>
                  </a:moveTo>
                  <a:cubicBezTo>
                    <a:pt x="3934" y="8240"/>
                    <a:pt x="4145" y="8176"/>
                    <a:pt x="4129" y="8305"/>
                  </a:cubicBezTo>
                  <a:cubicBezTo>
                    <a:pt x="4080" y="8338"/>
                    <a:pt x="4048" y="8435"/>
                    <a:pt x="3983" y="8370"/>
                  </a:cubicBezTo>
                  <a:close/>
                  <a:moveTo>
                    <a:pt x="3190" y="9163"/>
                  </a:moveTo>
                  <a:cubicBezTo>
                    <a:pt x="3092" y="9163"/>
                    <a:pt x="3141" y="9115"/>
                    <a:pt x="3125" y="9001"/>
                  </a:cubicBezTo>
                  <a:lnTo>
                    <a:pt x="3173" y="9001"/>
                  </a:lnTo>
                  <a:cubicBezTo>
                    <a:pt x="3222" y="9050"/>
                    <a:pt x="3157" y="9050"/>
                    <a:pt x="3190" y="9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9">
              <a:extLst>
                <a:ext uri="{FF2B5EF4-FFF2-40B4-BE49-F238E27FC236}">
                  <a16:creationId xmlns:a16="http://schemas.microsoft.com/office/drawing/2014/main" id="{33AC5CFA-A308-F5BF-7A9E-A89E543EFE65}"/>
                </a:ext>
              </a:extLst>
            </p:cNvPr>
            <p:cNvSpPr/>
            <p:nvPr/>
          </p:nvSpPr>
          <p:spPr>
            <a:xfrm>
              <a:off x="6029300" y="5278550"/>
              <a:ext cx="15000" cy="8525"/>
            </a:xfrm>
            <a:custGeom>
              <a:avLst/>
              <a:gdLst/>
              <a:ahLst/>
              <a:cxnLst/>
              <a:rect l="l" t="t" r="r" b="b"/>
              <a:pathLst>
                <a:path w="600" h="341" extrusionOk="0">
                  <a:moveTo>
                    <a:pt x="130" y="308"/>
                  </a:moveTo>
                  <a:cubicBezTo>
                    <a:pt x="243" y="211"/>
                    <a:pt x="389" y="276"/>
                    <a:pt x="534" y="308"/>
                  </a:cubicBezTo>
                  <a:cubicBezTo>
                    <a:pt x="486" y="146"/>
                    <a:pt x="599" y="340"/>
                    <a:pt x="599" y="227"/>
                  </a:cubicBezTo>
                  <a:cubicBezTo>
                    <a:pt x="534" y="98"/>
                    <a:pt x="227" y="308"/>
                    <a:pt x="113" y="130"/>
                  </a:cubicBezTo>
                  <a:cubicBezTo>
                    <a:pt x="113" y="81"/>
                    <a:pt x="178" y="98"/>
                    <a:pt x="211" y="81"/>
                  </a:cubicBezTo>
                  <a:cubicBezTo>
                    <a:pt x="227" y="0"/>
                    <a:pt x="0" y="81"/>
                    <a:pt x="16" y="211"/>
                  </a:cubicBezTo>
                  <a:cubicBezTo>
                    <a:pt x="113" y="195"/>
                    <a:pt x="162" y="178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9">
              <a:extLst>
                <a:ext uri="{FF2B5EF4-FFF2-40B4-BE49-F238E27FC236}">
                  <a16:creationId xmlns:a16="http://schemas.microsoft.com/office/drawing/2014/main" id="{3961184B-A4E5-3643-65FB-5D57CE96F730}"/>
                </a:ext>
              </a:extLst>
            </p:cNvPr>
            <p:cNvSpPr/>
            <p:nvPr/>
          </p:nvSpPr>
          <p:spPr>
            <a:xfrm>
              <a:off x="5904625" y="4849125"/>
              <a:ext cx="156250" cy="33625"/>
            </a:xfrm>
            <a:custGeom>
              <a:avLst/>
              <a:gdLst/>
              <a:ahLst/>
              <a:cxnLst/>
              <a:rect l="l" t="t" r="r" b="b"/>
              <a:pathLst>
                <a:path w="6250" h="1345" extrusionOk="0">
                  <a:moveTo>
                    <a:pt x="2494" y="1167"/>
                  </a:moveTo>
                  <a:cubicBezTo>
                    <a:pt x="2526" y="1037"/>
                    <a:pt x="2413" y="1150"/>
                    <a:pt x="2413" y="1069"/>
                  </a:cubicBezTo>
                  <a:cubicBezTo>
                    <a:pt x="2462" y="908"/>
                    <a:pt x="2640" y="988"/>
                    <a:pt x="2688" y="1102"/>
                  </a:cubicBezTo>
                  <a:cubicBezTo>
                    <a:pt x="2688" y="1215"/>
                    <a:pt x="2494" y="1069"/>
                    <a:pt x="2559" y="1231"/>
                  </a:cubicBezTo>
                  <a:cubicBezTo>
                    <a:pt x="2785" y="1247"/>
                    <a:pt x="2883" y="1199"/>
                    <a:pt x="2996" y="1328"/>
                  </a:cubicBezTo>
                  <a:cubicBezTo>
                    <a:pt x="3174" y="1199"/>
                    <a:pt x="3401" y="1199"/>
                    <a:pt x="3579" y="1345"/>
                  </a:cubicBezTo>
                  <a:cubicBezTo>
                    <a:pt x="3660" y="1247"/>
                    <a:pt x="3660" y="1215"/>
                    <a:pt x="3773" y="1296"/>
                  </a:cubicBezTo>
                  <a:cubicBezTo>
                    <a:pt x="3757" y="1264"/>
                    <a:pt x="3757" y="1199"/>
                    <a:pt x="3724" y="1183"/>
                  </a:cubicBezTo>
                  <a:cubicBezTo>
                    <a:pt x="3805" y="1069"/>
                    <a:pt x="3854" y="1069"/>
                    <a:pt x="4016" y="1086"/>
                  </a:cubicBezTo>
                  <a:cubicBezTo>
                    <a:pt x="3967" y="1005"/>
                    <a:pt x="3919" y="940"/>
                    <a:pt x="3983" y="875"/>
                  </a:cubicBezTo>
                  <a:cubicBezTo>
                    <a:pt x="3983" y="956"/>
                    <a:pt x="4097" y="1021"/>
                    <a:pt x="4145" y="908"/>
                  </a:cubicBezTo>
                  <a:cubicBezTo>
                    <a:pt x="4242" y="1005"/>
                    <a:pt x="4323" y="1069"/>
                    <a:pt x="4453" y="1021"/>
                  </a:cubicBezTo>
                  <a:cubicBezTo>
                    <a:pt x="4421" y="891"/>
                    <a:pt x="4307" y="908"/>
                    <a:pt x="4259" y="956"/>
                  </a:cubicBezTo>
                  <a:cubicBezTo>
                    <a:pt x="4259" y="908"/>
                    <a:pt x="4275" y="891"/>
                    <a:pt x="4259" y="827"/>
                  </a:cubicBezTo>
                  <a:cubicBezTo>
                    <a:pt x="4356" y="859"/>
                    <a:pt x="4469" y="859"/>
                    <a:pt x="4582" y="827"/>
                  </a:cubicBezTo>
                  <a:cubicBezTo>
                    <a:pt x="4615" y="940"/>
                    <a:pt x="4501" y="875"/>
                    <a:pt x="4469" y="908"/>
                  </a:cubicBezTo>
                  <a:cubicBezTo>
                    <a:pt x="4469" y="1021"/>
                    <a:pt x="4582" y="908"/>
                    <a:pt x="4582" y="1037"/>
                  </a:cubicBezTo>
                  <a:cubicBezTo>
                    <a:pt x="4631" y="972"/>
                    <a:pt x="4599" y="810"/>
                    <a:pt x="4696" y="810"/>
                  </a:cubicBezTo>
                  <a:cubicBezTo>
                    <a:pt x="4744" y="972"/>
                    <a:pt x="4696" y="827"/>
                    <a:pt x="4858" y="827"/>
                  </a:cubicBezTo>
                  <a:cubicBezTo>
                    <a:pt x="4841" y="859"/>
                    <a:pt x="4825" y="891"/>
                    <a:pt x="4793" y="908"/>
                  </a:cubicBezTo>
                  <a:cubicBezTo>
                    <a:pt x="4890" y="859"/>
                    <a:pt x="5052" y="810"/>
                    <a:pt x="5198" y="762"/>
                  </a:cubicBezTo>
                  <a:cubicBezTo>
                    <a:pt x="5295" y="908"/>
                    <a:pt x="5279" y="713"/>
                    <a:pt x="5165" y="729"/>
                  </a:cubicBezTo>
                  <a:cubicBezTo>
                    <a:pt x="5165" y="697"/>
                    <a:pt x="5181" y="681"/>
                    <a:pt x="5181" y="648"/>
                  </a:cubicBezTo>
                  <a:cubicBezTo>
                    <a:pt x="5279" y="568"/>
                    <a:pt x="5327" y="648"/>
                    <a:pt x="5376" y="519"/>
                  </a:cubicBezTo>
                  <a:cubicBezTo>
                    <a:pt x="5440" y="551"/>
                    <a:pt x="5392" y="713"/>
                    <a:pt x="5311" y="681"/>
                  </a:cubicBezTo>
                  <a:cubicBezTo>
                    <a:pt x="5376" y="794"/>
                    <a:pt x="5489" y="551"/>
                    <a:pt x="5505" y="762"/>
                  </a:cubicBezTo>
                  <a:cubicBezTo>
                    <a:pt x="5538" y="729"/>
                    <a:pt x="5602" y="568"/>
                    <a:pt x="5667" y="681"/>
                  </a:cubicBezTo>
                  <a:cubicBezTo>
                    <a:pt x="5732" y="648"/>
                    <a:pt x="5635" y="600"/>
                    <a:pt x="5651" y="535"/>
                  </a:cubicBezTo>
                  <a:cubicBezTo>
                    <a:pt x="5732" y="535"/>
                    <a:pt x="5732" y="681"/>
                    <a:pt x="5813" y="665"/>
                  </a:cubicBezTo>
                  <a:cubicBezTo>
                    <a:pt x="5780" y="584"/>
                    <a:pt x="5716" y="551"/>
                    <a:pt x="5683" y="454"/>
                  </a:cubicBezTo>
                  <a:cubicBezTo>
                    <a:pt x="5780" y="438"/>
                    <a:pt x="5797" y="551"/>
                    <a:pt x="5878" y="551"/>
                  </a:cubicBezTo>
                  <a:cubicBezTo>
                    <a:pt x="5878" y="470"/>
                    <a:pt x="5942" y="487"/>
                    <a:pt x="5910" y="406"/>
                  </a:cubicBezTo>
                  <a:cubicBezTo>
                    <a:pt x="5829" y="519"/>
                    <a:pt x="5797" y="438"/>
                    <a:pt x="5699" y="389"/>
                  </a:cubicBezTo>
                  <a:cubicBezTo>
                    <a:pt x="5732" y="292"/>
                    <a:pt x="6023" y="276"/>
                    <a:pt x="6088" y="389"/>
                  </a:cubicBezTo>
                  <a:cubicBezTo>
                    <a:pt x="6120" y="325"/>
                    <a:pt x="6250" y="389"/>
                    <a:pt x="6217" y="260"/>
                  </a:cubicBezTo>
                  <a:cubicBezTo>
                    <a:pt x="6137" y="244"/>
                    <a:pt x="6153" y="325"/>
                    <a:pt x="6072" y="309"/>
                  </a:cubicBezTo>
                  <a:cubicBezTo>
                    <a:pt x="6056" y="260"/>
                    <a:pt x="6088" y="244"/>
                    <a:pt x="6120" y="244"/>
                  </a:cubicBezTo>
                  <a:cubicBezTo>
                    <a:pt x="6023" y="163"/>
                    <a:pt x="5926" y="325"/>
                    <a:pt x="5813" y="260"/>
                  </a:cubicBezTo>
                  <a:cubicBezTo>
                    <a:pt x="5780" y="260"/>
                    <a:pt x="5813" y="228"/>
                    <a:pt x="5813" y="163"/>
                  </a:cubicBezTo>
                  <a:cubicBezTo>
                    <a:pt x="5732" y="66"/>
                    <a:pt x="5635" y="276"/>
                    <a:pt x="5602" y="114"/>
                  </a:cubicBezTo>
                  <a:cubicBezTo>
                    <a:pt x="5521" y="260"/>
                    <a:pt x="5295" y="147"/>
                    <a:pt x="5181" y="114"/>
                  </a:cubicBezTo>
                  <a:cubicBezTo>
                    <a:pt x="5100" y="276"/>
                    <a:pt x="4939" y="195"/>
                    <a:pt x="4793" y="260"/>
                  </a:cubicBezTo>
                  <a:cubicBezTo>
                    <a:pt x="4825" y="82"/>
                    <a:pt x="4922" y="179"/>
                    <a:pt x="5084" y="114"/>
                  </a:cubicBezTo>
                  <a:cubicBezTo>
                    <a:pt x="5019" y="1"/>
                    <a:pt x="4906" y="179"/>
                    <a:pt x="4777" y="114"/>
                  </a:cubicBezTo>
                  <a:cubicBezTo>
                    <a:pt x="4825" y="276"/>
                    <a:pt x="4599" y="114"/>
                    <a:pt x="4663" y="309"/>
                  </a:cubicBezTo>
                  <a:cubicBezTo>
                    <a:pt x="4518" y="244"/>
                    <a:pt x="4485" y="292"/>
                    <a:pt x="4356" y="373"/>
                  </a:cubicBezTo>
                  <a:cubicBezTo>
                    <a:pt x="4210" y="130"/>
                    <a:pt x="3902" y="341"/>
                    <a:pt x="3773" y="211"/>
                  </a:cubicBezTo>
                  <a:cubicBezTo>
                    <a:pt x="2850" y="373"/>
                    <a:pt x="1652" y="422"/>
                    <a:pt x="584" y="503"/>
                  </a:cubicBezTo>
                  <a:lnTo>
                    <a:pt x="584" y="616"/>
                  </a:lnTo>
                  <a:cubicBezTo>
                    <a:pt x="568" y="551"/>
                    <a:pt x="389" y="438"/>
                    <a:pt x="454" y="584"/>
                  </a:cubicBezTo>
                  <a:cubicBezTo>
                    <a:pt x="341" y="454"/>
                    <a:pt x="130" y="600"/>
                    <a:pt x="1" y="551"/>
                  </a:cubicBezTo>
                  <a:cubicBezTo>
                    <a:pt x="373" y="746"/>
                    <a:pt x="810" y="778"/>
                    <a:pt x="1199" y="616"/>
                  </a:cubicBezTo>
                  <a:cubicBezTo>
                    <a:pt x="1134" y="746"/>
                    <a:pt x="1458" y="762"/>
                    <a:pt x="1377" y="632"/>
                  </a:cubicBezTo>
                  <a:cubicBezTo>
                    <a:pt x="1652" y="794"/>
                    <a:pt x="1863" y="697"/>
                    <a:pt x="2170" y="778"/>
                  </a:cubicBezTo>
                  <a:cubicBezTo>
                    <a:pt x="2138" y="729"/>
                    <a:pt x="2138" y="697"/>
                    <a:pt x="2186" y="665"/>
                  </a:cubicBezTo>
                  <a:cubicBezTo>
                    <a:pt x="2251" y="778"/>
                    <a:pt x="2413" y="794"/>
                    <a:pt x="2510" y="697"/>
                  </a:cubicBezTo>
                  <a:cubicBezTo>
                    <a:pt x="2575" y="665"/>
                    <a:pt x="2575" y="762"/>
                    <a:pt x="2624" y="762"/>
                  </a:cubicBezTo>
                  <a:cubicBezTo>
                    <a:pt x="2510" y="810"/>
                    <a:pt x="2203" y="1086"/>
                    <a:pt x="2494" y="1167"/>
                  </a:cubicBezTo>
                  <a:close/>
                  <a:moveTo>
                    <a:pt x="5149" y="535"/>
                  </a:moveTo>
                  <a:cubicBezTo>
                    <a:pt x="5181" y="519"/>
                    <a:pt x="5149" y="422"/>
                    <a:pt x="5246" y="454"/>
                  </a:cubicBezTo>
                  <a:lnTo>
                    <a:pt x="5246" y="568"/>
                  </a:lnTo>
                  <a:cubicBezTo>
                    <a:pt x="5214" y="568"/>
                    <a:pt x="5165" y="584"/>
                    <a:pt x="5149" y="535"/>
                  </a:cubicBezTo>
                  <a:close/>
                  <a:moveTo>
                    <a:pt x="4825" y="648"/>
                  </a:moveTo>
                  <a:cubicBezTo>
                    <a:pt x="4825" y="681"/>
                    <a:pt x="4955" y="697"/>
                    <a:pt x="4874" y="746"/>
                  </a:cubicBezTo>
                  <a:cubicBezTo>
                    <a:pt x="4841" y="648"/>
                    <a:pt x="4793" y="778"/>
                    <a:pt x="4744" y="762"/>
                  </a:cubicBezTo>
                  <a:cubicBezTo>
                    <a:pt x="4744" y="713"/>
                    <a:pt x="4744" y="665"/>
                    <a:pt x="4728" y="616"/>
                  </a:cubicBezTo>
                  <a:cubicBezTo>
                    <a:pt x="4841" y="454"/>
                    <a:pt x="4971" y="616"/>
                    <a:pt x="5068" y="729"/>
                  </a:cubicBezTo>
                  <a:cubicBezTo>
                    <a:pt x="4955" y="794"/>
                    <a:pt x="4890" y="551"/>
                    <a:pt x="4825" y="648"/>
                  </a:cubicBezTo>
                  <a:close/>
                  <a:moveTo>
                    <a:pt x="3579" y="875"/>
                  </a:moveTo>
                  <a:cubicBezTo>
                    <a:pt x="3595" y="729"/>
                    <a:pt x="3805" y="713"/>
                    <a:pt x="3870" y="810"/>
                  </a:cubicBezTo>
                  <a:cubicBezTo>
                    <a:pt x="3822" y="891"/>
                    <a:pt x="3676" y="859"/>
                    <a:pt x="3579" y="875"/>
                  </a:cubicBezTo>
                  <a:close/>
                  <a:moveTo>
                    <a:pt x="3514" y="1021"/>
                  </a:moveTo>
                  <a:cubicBezTo>
                    <a:pt x="3611" y="1021"/>
                    <a:pt x="3724" y="988"/>
                    <a:pt x="3741" y="1069"/>
                  </a:cubicBezTo>
                  <a:cubicBezTo>
                    <a:pt x="3660" y="1118"/>
                    <a:pt x="3562" y="1150"/>
                    <a:pt x="3514" y="1021"/>
                  </a:cubicBezTo>
                  <a:close/>
                  <a:moveTo>
                    <a:pt x="3368" y="827"/>
                  </a:moveTo>
                  <a:cubicBezTo>
                    <a:pt x="3433" y="810"/>
                    <a:pt x="3482" y="827"/>
                    <a:pt x="3530" y="875"/>
                  </a:cubicBezTo>
                  <a:cubicBezTo>
                    <a:pt x="3482" y="956"/>
                    <a:pt x="3352" y="908"/>
                    <a:pt x="3368" y="827"/>
                  </a:cubicBezTo>
                  <a:close/>
                  <a:moveTo>
                    <a:pt x="3352" y="1069"/>
                  </a:moveTo>
                  <a:cubicBezTo>
                    <a:pt x="3417" y="1053"/>
                    <a:pt x="3449" y="1069"/>
                    <a:pt x="3449" y="1167"/>
                  </a:cubicBezTo>
                  <a:cubicBezTo>
                    <a:pt x="3384" y="1199"/>
                    <a:pt x="3352" y="1167"/>
                    <a:pt x="3352" y="1069"/>
                  </a:cubicBezTo>
                  <a:close/>
                  <a:moveTo>
                    <a:pt x="3093" y="1069"/>
                  </a:moveTo>
                  <a:cubicBezTo>
                    <a:pt x="3028" y="972"/>
                    <a:pt x="3271" y="665"/>
                    <a:pt x="3352" y="908"/>
                  </a:cubicBezTo>
                  <a:cubicBezTo>
                    <a:pt x="3239" y="908"/>
                    <a:pt x="3142" y="972"/>
                    <a:pt x="3093" y="1069"/>
                  </a:cubicBezTo>
                  <a:close/>
                  <a:moveTo>
                    <a:pt x="2899" y="762"/>
                  </a:moveTo>
                  <a:cubicBezTo>
                    <a:pt x="2996" y="778"/>
                    <a:pt x="3142" y="746"/>
                    <a:pt x="3109" y="778"/>
                  </a:cubicBezTo>
                  <a:cubicBezTo>
                    <a:pt x="3077" y="827"/>
                    <a:pt x="2947" y="908"/>
                    <a:pt x="2899" y="762"/>
                  </a:cubicBezTo>
                  <a:close/>
                  <a:moveTo>
                    <a:pt x="2721" y="1069"/>
                  </a:moveTo>
                  <a:cubicBezTo>
                    <a:pt x="2818" y="1037"/>
                    <a:pt x="2915" y="1005"/>
                    <a:pt x="3028" y="972"/>
                  </a:cubicBezTo>
                  <a:cubicBezTo>
                    <a:pt x="2963" y="1021"/>
                    <a:pt x="3077" y="1086"/>
                    <a:pt x="3044" y="1167"/>
                  </a:cubicBezTo>
                  <a:cubicBezTo>
                    <a:pt x="2899" y="1215"/>
                    <a:pt x="2769" y="1199"/>
                    <a:pt x="2721" y="10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9">
              <a:extLst>
                <a:ext uri="{FF2B5EF4-FFF2-40B4-BE49-F238E27FC236}">
                  <a16:creationId xmlns:a16="http://schemas.microsoft.com/office/drawing/2014/main" id="{6C20F703-3DED-D484-E1FA-9DAB385EDF08}"/>
                </a:ext>
              </a:extLst>
            </p:cNvPr>
            <p:cNvSpPr/>
            <p:nvPr/>
          </p:nvSpPr>
          <p:spPr>
            <a:xfrm>
              <a:off x="6516575" y="5117075"/>
              <a:ext cx="5700" cy="4050"/>
            </a:xfrm>
            <a:custGeom>
              <a:avLst/>
              <a:gdLst/>
              <a:ahLst/>
              <a:cxnLst/>
              <a:rect l="l" t="t" r="r" b="b"/>
              <a:pathLst>
                <a:path w="228" h="162" extrusionOk="0">
                  <a:moveTo>
                    <a:pt x="227" y="130"/>
                  </a:moveTo>
                  <a:cubicBezTo>
                    <a:pt x="195" y="113"/>
                    <a:pt x="1" y="0"/>
                    <a:pt x="1" y="162"/>
                  </a:cubicBezTo>
                  <a:cubicBezTo>
                    <a:pt x="114" y="113"/>
                    <a:pt x="114" y="146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9">
              <a:extLst>
                <a:ext uri="{FF2B5EF4-FFF2-40B4-BE49-F238E27FC236}">
                  <a16:creationId xmlns:a16="http://schemas.microsoft.com/office/drawing/2014/main" id="{65E863BA-4D0F-733B-A0C7-146C257AAE53}"/>
                </a:ext>
              </a:extLst>
            </p:cNvPr>
            <p:cNvSpPr/>
            <p:nvPr/>
          </p:nvSpPr>
          <p:spPr>
            <a:xfrm>
              <a:off x="6472875" y="4855200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405" y="49"/>
                  </a:moveTo>
                  <a:cubicBezTo>
                    <a:pt x="373" y="1"/>
                    <a:pt x="130" y="146"/>
                    <a:pt x="49" y="49"/>
                  </a:cubicBezTo>
                  <a:cubicBezTo>
                    <a:pt x="0" y="179"/>
                    <a:pt x="356" y="98"/>
                    <a:pt x="40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9">
              <a:extLst>
                <a:ext uri="{FF2B5EF4-FFF2-40B4-BE49-F238E27FC236}">
                  <a16:creationId xmlns:a16="http://schemas.microsoft.com/office/drawing/2014/main" id="{6A4BC969-3EC2-4516-21F0-B927AF4FC8B4}"/>
                </a:ext>
              </a:extLst>
            </p:cNvPr>
            <p:cNvSpPr/>
            <p:nvPr/>
          </p:nvSpPr>
          <p:spPr>
            <a:xfrm>
              <a:off x="6459925" y="5079025"/>
              <a:ext cx="6075" cy="5275"/>
            </a:xfrm>
            <a:custGeom>
              <a:avLst/>
              <a:gdLst/>
              <a:ahLst/>
              <a:cxnLst/>
              <a:rect l="l" t="t" r="r" b="b"/>
              <a:pathLst>
                <a:path w="243" h="211" extrusionOk="0">
                  <a:moveTo>
                    <a:pt x="243" y="114"/>
                  </a:moveTo>
                  <a:cubicBezTo>
                    <a:pt x="194" y="81"/>
                    <a:pt x="162" y="0"/>
                    <a:pt x="81" y="33"/>
                  </a:cubicBezTo>
                  <a:cubicBezTo>
                    <a:pt x="81" y="130"/>
                    <a:pt x="0" y="114"/>
                    <a:pt x="16" y="211"/>
                  </a:cubicBezTo>
                  <a:cubicBezTo>
                    <a:pt x="81" y="130"/>
                    <a:pt x="113" y="81"/>
                    <a:pt x="24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9">
              <a:extLst>
                <a:ext uri="{FF2B5EF4-FFF2-40B4-BE49-F238E27FC236}">
                  <a16:creationId xmlns:a16="http://schemas.microsoft.com/office/drawing/2014/main" id="{2F20C3C7-A5D8-A9D6-5D68-5AD17C091A1C}"/>
                </a:ext>
              </a:extLst>
            </p:cNvPr>
            <p:cNvSpPr/>
            <p:nvPr/>
          </p:nvSpPr>
          <p:spPr>
            <a:xfrm>
              <a:off x="6426325" y="5028425"/>
              <a:ext cx="6900" cy="5300"/>
            </a:xfrm>
            <a:custGeom>
              <a:avLst/>
              <a:gdLst/>
              <a:ahLst/>
              <a:cxnLst/>
              <a:rect l="l" t="t" r="r" b="b"/>
              <a:pathLst>
                <a:path w="276" h="212" extrusionOk="0">
                  <a:moveTo>
                    <a:pt x="130" y="211"/>
                  </a:moveTo>
                  <a:cubicBezTo>
                    <a:pt x="227" y="211"/>
                    <a:pt x="179" y="65"/>
                    <a:pt x="276" y="82"/>
                  </a:cubicBezTo>
                  <a:cubicBezTo>
                    <a:pt x="243" y="1"/>
                    <a:pt x="114" y="65"/>
                    <a:pt x="146" y="163"/>
                  </a:cubicBezTo>
                  <a:cubicBezTo>
                    <a:pt x="114" y="146"/>
                    <a:pt x="98" y="130"/>
                    <a:pt x="98" y="65"/>
                  </a:cubicBezTo>
                  <a:cubicBezTo>
                    <a:pt x="0" y="114"/>
                    <a:pt x="81" y="179"/>
                    <a:pt x="13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9">
              <a:extLst>
                <a:ext uri="{FF2B5EF4-FFF2-40B4-BE49-F238E27FC236}">
                  <a16:creationId xmlns:a16="http://schemas.microsoft.com/office/drawing/2014/main" id="{27D7EC7A-D266-0A3A-7874-0954BAA0B543}"/>
                </a:ext>
              </a:extLst>
            </p:cNvPr>
            <p:cNvSpPr/>
            <p:nvPr/>
          </p:nvSpPr>
          <p:spPr>
            <a:xfrm>
              <a:off x="6344575" y="4982300"/>
              <a:ext cx="11750" cy="4475"/>
            </a:xfrm>
            <a:custGeom>
              <a:avLst/>
              <a:gdLst/>
              <a:ahLst/>
              <a:cxnLst/>
              <a:rect l="l" t="t" r="r" b="b"/>
              <a:pathLst>
                <a:path w="470" h="179" extrusionOk="0">
                  <a:moveTo>
                    <a:pt x="470" y="178"/>
                  </a:moveTo>
                  <a:cubicBezTo>
                    <a:pt x="454" y="81"/>
                    <a:pt x="405" y="49"/>
                    <a:pt x="356" y="16"/>
                  </a:cubicBezTo>
                  <a:cubicBezTo>
                    <a:pt x="0" y="146"/>
                    <a:pt x="373" y="0"/>
                    <a:pt x="47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39">
              <a:extLst>
                <a:ext uri="{FF2B5EF4-FFF2-40B4-BE49-F238E27FC236}">
                  <a16:creationId xmlns:a16="http://schemas.microsoft.com/office/drawing/2014/main" id="{F8FA3008-8B17-D96A-A100-0BC580606E13}"/>
                </a:ext>
              </a:extLst>
            </p:cNvPr>
            <p:cNvSpPr/>
            <p:nvPr/>
          </p:nvSpPr>
          <p:spPr>
            <a:xfrm>
              <a:off x="6344175" y="4958000"/>
              <a:ext cx="7300" cy="6900"/>
            </a:xfrm>
            <a:custGeom>
              <a:avLst/>
              <a:gdLst/>
              <a:ahLst/>
              <a:cxnLst/>
              <a:rect l="l" t="t" r="r" b="b"/>
              <a:pathLst>
                <a:path w="292" h="276" extrusionOk="0">
                  <a:moveTo>
                    <a:pt x="243" y="130"/>
                  </a:moveTo>
                  <a:cubicBezTo>
                    <a:pt x="292" y="114"/>
                    <a:pt x="227" y="98"/>
                    <a:pt x="243" y="33"/>
                  </a:cubicBezTo>
                  <a:cubicBezTo>
                    <a:pt x="162" y="66"/>
                    <a:pt x="81" y="114"/>
                    <a:pt x="0" y="163"/>
                  </a:cubicBezTo>
                  <a:cubicBezTo>
                    <a:pt x="65" y="276"/>
                    <a:pt x="178" y="1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39">
              <a:extLst>
                <a:ext uri="{FF2B5EF4-FFF2-40B4-BE49-F238E27FC236}">
                  <a16:creationId xmlns:a16="http://schemas.microsoft.com/office/drawing/2014/main" id="{33D8EB06-6F70-BB19-689E-2DBD28E3A046}"/>
                </a:ext>
              </a:extLst>
            </p:cNvPr>
            <p:cNvSpPr/>
            <p:nvPr/>
          </p:nvSpPr>
          <p:spPr>
            <a:xfrm>
              <a:off x="6302875" y="4802600"/>
              <a:ext cx="29975" cy="11350"/>
            </a:xfrm>
            <a:custGeom>
              <a:avLst/>
              <a:gdLst/>
              <a:ahLst/>
              <a:cxnLst/>
              <a:rect l="l" t="t" r="r" b="b"/>
              <a:pathLst>
                <a:path w="1199" h="454" extrusionOk="0">
                  <a:moveTo>
                    <a:pt x="697" y="178"/>
                  </a:moveTo>
                  <a:cubicBezTo>
                    <a:pt x="729" y="178"/>
                    <a:pt x="729" y="243"/>
                    <a:pt x="746" y="275"/>
                  </a:cubicBezTo>
                  <a:cubicBezTo>
                    <a:pt x="907" y="275"/>
                    <a:pt x="988" y="16"/>
                    <a:pt x="1150" y="130"/>
                  </a:cubicBezTo>
                  <a:cubicBezTo>
                    <a:pt x="1150" y="211"/>
                    <a:pt x="1021" y="146"/>
                    <a:pt x="1005" y="211"/>
                  </a:cubicBezTo>
                  <a:cubicBezTo>
                    <a:pt x="1069" y="275"/>
                    <a:pt x="1102" y="178"/>
                    <a:pt x="1199" y="227"/>
                  </a:cubicBezTo>
                  <a:lnTo>
                    <a:pt x="1199" y="16"/>
                  </a:lnTo>
                  <a:cubicBezTo>
                    <a:pt x="988" y="0"/>
                    <a:pt x="1021" y="65"/>
                    <a:pt x="762" y="65"/>
                  </a:cubicBezTo>
                  <a:cubicBezTo>
                    <a:pt x="843" y="178"/>
                    <a:pt x="632" y="130"/>
                    <a:pt x="648" y="178"/>
                  </a:cubicBezTo>
                  <a:cubicBezTo>
                    <a:pt x="648" y="33"/>
                    <a:pt x="535" y="65"/>
                    <a:pt x="503" y="194"/>
                  </a:cubicBezTo>
                  <a:cubicBezTo>
                    <a:pt x="422" y="162"/>
                    <a:pt x="519" y="97"/>
                    <a:pt x="454" y="49"/>
                  </a:cubicBezTo>
                  <a:cubicBezTo>
                    <a:pt x="373" y="146"/>
                    <a:pt x="163" y="33"/>
                    <a:pt x="211" y="194"/>
                  </a:cubicBezTo>
                  <a:cubicBezTo>
                    <a:pt x="195" y="178"/>
                    <a:pt x="163" y="194"/>
                    <a:pt x="179" y="227"/>
                  </a:cubicBezTo>
                  <a:cubicBezTo>
                    <a:pt x="114" y="194"/>
                    <a:pt x="195" y="65"/>
                    <a:pt x="82" y="97"/>
                  </a:cubicBezTo>
                  <a:cubicBezTo>
                    <a:pt x="179" y="211"/>
                    <a:pt x="33" y="194"/>
                    <a:pt x="1" y="243"/>
                  </a:cubicBezTo>
                  <a:cubicBezTo>
                    <a:pt x="147" y="453"/>
                    <a:pt x="454" y="243"/>
                    <a:pt x="632" y="324"/>
                  </a:cubicBezTo>
                  <a:cubicBezTo>
                    <a:pt x="665" y="275"/>
                    <a:pt x="681" y="227"/>
                    <a:pt x="69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9">
              <a:extLst>
                <a:ext uri="{FF2B5EF4-FFF2-40B4-BE49-F238E27FC236}">
                  <a16:creationId xmlns:a16="http://schemas.microsoft.com/office/drawing/2014/main" id="{6AE520A4-577F-AB76-C9C1-3EF933D625EE}"/>
                </a:ext>
              </a:extLst>
            </p:cNvPr>
            <p:cNvSpPr/>
            <p:nvPr/>
          </p:nvSpPr>
          <p:spPr>
            <a:xfrm>
              <a:off x="6336875" y="4904175"/>
              <a:ext cx="7325" cy="6100"/>
            </a:xfrm>
            <a:custGeom>
              <a:avLst/>
              <a:gdLst/>
              <a:ahLst/>
              <a:cxnLst/>
              <a:rect l="l" t="t" r="r" b="b"/>
              <a:pathLst>
                <a:path w="293" h="244" extrusionOk="0">
                  <a:moveTo>
                    <a:pt x="276" y="82"/>
                  </a:moveTo>
                  <a:cubicBezTo>
                    <a:pt x="292" y="1"/>
                    <a:pt x="98" y="163"/>
                    <a:pt x="1" y="146"/>
                  </a:cubicBezTo>
                  <a:cubicBezTo>
                    <a:pt x="82" y="243"/>
                    <a:pt x="195" y="98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39">
              <a:extLst>
                <a:ext uri="{FF2B5EF4-FFF2-40B4-BE49-F238E27FC236}">
                  <a16:creationId xmlns:a16="http://schemas.microsoft.com/office/drawing/2014/main" id="{CD64B3FB-2A88-8A2B-82CC-20011CD6C03C}"/>
                </a:ext>
              </a:extLst>
            </p:cNvPr>
            <p:cNvSpPr/>
            <p:nvPr/>
          </p:nvSpPr>
          <p:spPr>
            <a:xfrm>
              <a:off x="6336475" y="4967725"/>
              <a:ext cx="5275" cy="5675"/>
            </a:xfrm>
            <a:custGeom>
              <a:avLst/>
              <a:gdLst/>
              <a:ahLst/>
              <a:cxnLst/>
              <a:rect l="l" t="t" r="r" b="b"/>
              <a:pathLst>
                <a:path w="211" h="227" extrusionOk="0">
                  <a:moveTo>
                    <a:pt x="211" y="65"/>
                  </a:moveTo>
                  <a:cubicBezTo>
                    <a:pt x="179" y="0"/>
                    <a:pt x="81" y="146"/>
                    <a:pt x="1" y="130"/>
                  </a:cubicBezTo>
                  <a:cubicBezTo>
                    <a:pt x="1" y="227"/>
                    <a:pt x="130" y="81"/>
                    <a:pt x="130" y="178"/>
                  </a:cubicBezTo>
                  <a:cubicBezTo>
                    <a:pt x="162" y="146"/>
                    <a:pt x="162" y="81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39">
              <a:extLst>
                <a:ext uri="{FF2B5EF4-FFF2-40B4-BE49-F238E27FC236}">
                  <a16:creationId xmlns:a16="http://schemas.microsoft.com/office/drawing/2014/main" id="{2A26F447-ABAB-90C2-E34C-72880615C1F9}"/>
                </a:ext>
              </a:extLst>
            </p:cNvPr>
            <p:cNvSpPr/>
            <p:nvPr/>
          </p:nvSpPr>
          <p:spPr>
            <a:xfrm>
              <a:off x="6287100" y="5012250"/>
              <a:ext cx="6500" cy="2050"/>
            </a:xfrm>
            <a:custGeom>
              <a:avLst/>
              <a:gdLst/>
              <a:ahLst/>
              <a:cxnLst/>
              <a:rect l="l" t="t" r="r" b="b"/>
              <a:pathLst>
                <a:path w="260" h="82" extrusionOk="0">
                  <a:moveTo>
                    <a:pt x="259" y="32"/>
                  </a:moveTo>
                  <a:cubicBezTo>
                    <a:pt x="179" y="0"/>
                    <a:pt x="81" y="16"/>
                    <a:pt x="0" y="49"/>
                  </a:cubicBezTo>
                  <a:cubicBezTo>
                    <a:pt x="81" y="81"/>
                    <a:pt x="179" y="81"/>
                    <a:pt x="259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9">
              <a:extLst>
                <a:ext uri="{FF2B5EF4-FFF2-40B4-BE49-F238E27FC236}">
                  <a16:creationId xmlns:a16="http://schemas.microsoft.com/office/drawing/2014/main" id="{0A53AC48-A15B-24CB-C492-6ED1498C8D73}"/>
                </a:ext>
              </a:extLst>
            </p:cNvPr>
            <p:cNvSpPr/>
            <p:nvPr/>
          </p:nvSpPr>
          <p:spPr>
            <a:xfrm>
              <a:off x="6245825" y="4892025"/>
              <a:ext cx="5675" cy="2050"/>
            </a:xfrm>
            <a:custGeom>
              <a:avLst/>
              <a:gdLst/>
              <a:ahLst/>
              <a:cxnLst/>
              <a:rect l="l" t="t" r="r" b="b"/>
              <a:pathLst>
                <a:path w="227" h="82" extrusionOk="0">
                  <a:moveTo>
                    <a:pt x="227" y="82"/>
                  </a:moveTo>
                  <a:cubicBezTo>
                    <a:pt x="194" y="1"/>
                    <a:pt x="65" y="1"/>
                    <a:pt x="0" y="33"/>
                  </a:cubicBezTo>
                  <a:cubicBezTo>
                    <a:pt x="49" y="82"/>
                    <a:pt x="146" y="50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39">
              <a:extLst>
                <a:ext uri="{FF2B5EF4-FFF2-40B4-BE49-F238E27FC236}">
                  <a16:creationId xmlns:a16="http://schemas.microsoft.com/office/drawing/2014/main" id="{DC73FC09-06CA-EB3A-D3C4-6297EDD7CDC6}"/>
                </a:ext>
              </a:extLst>
            </p:cNvPr>
            <p:cNvSpPr/>
            <p:nvPr/>
          </p:nvSpPr>
          <p:spPr>
            <a:xfrm>
              <a:off x="6223950" y="4868550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244" y="131"/>
                  </a:moveTo>
                  <a:cubicBezTo>
                    <a:pt x="195" y="66"/>
                    <a:pt x="82" y="131"/>
                    <a:pt x="66" y="1"/>
                  </a:cubicBezTo>
                  <a:cubicBezTo>
                    <a:pt x="1" y="98"/>
                    <a:pt x="211" y="211"/>
                    <a:pt x="244" y="1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39">
              <a:extLst>
                <a:ext uri="{FF2B5EF4-FFF2-40B4-BE49-F238E27FC236}">
                  <a16:creationId xmlns:a16="http://schemas.microsoft.com/office/drawing/2014/main" id="{251A63B4-7C61-7C2A-29B6-BC537C9DF30F}"/>
                </a:ext>
              </a:extLst>
            </p:cNvPr>
            <p:cNvSpPr/>
            <p:nvPr/>
          </p:nvSpPr>
          <p:spPr>
            <a:xfrm>
              <a:off x="6204950" y="481472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43" y="341"/>
                  </a:moveTo>
                  <a:cubicBezTo>
                    <a:pt x="194" y="211"/>
                    <a:pt x="324" y="98"/>
                    <a:pt x="421" y="179"/>
                  </a:cubicBezTo>
                  <a:cubicBezTo>
                    <a:pt x="372" y="49"/>
                    <a:pt x="130" y="114"/>
                    <a:pt x="0" y="1"/>
                  </a:cubicBezTo>
                  <a:cubicBezTo>
                    <a:pt x="97" y="49"/>
                    <a:pt x="130" y="211"/>
                    <a:pt x="162" y="130"/>
                  </a:cubicBezTo>
                  <a:cubicBezTo>
                    <a:pt x="227" y="130"/>
                    <a:pt x="194" y="292"/>
                    <a:pt x="162" y="276"/>
                  </a:cubicBezTo>
                  <a:cubicBezTo>
                    <a:pt x="162" y="325"/>
                    <a:pt x="227" y="292"/>
                    <a:pt x="243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9">
              <a:extLst>
                <a:ext uri="{FF2B5EF4-FFF2-40B4-BE49-F238E27FC236}">
                  <a16:creationId xmlns:a16="http://schemas.microsoft.com/office/drawing/2014/main" id="{AF7B89D6-D2D0-CA96-AD23-37A42F1E1ACF}"/>
                </a:ext>
              </a:extLst>
            </p:cNvPr>
            <p:cNvSpPr/>
            <p:nvPr/>
          </p:nvSpPr>
          <p:spPr>
            <a:xfrm>
              <a:off x="6217475" y="5246975"/>
              <a:ext cx="21900" cy="7325"/>
            </a:xfrm>
            <a:custGeom>
              <a:avLst/>
              <a:gdLst/>
              <a:ahLst/>
              <a:cxnLst/>
              <a:rect l="l" t="t" r="r" b="b"/>
              <a:pathLst>
                <a:path w="876" h="293" extrusionOk="0">
                  <a:moveTo>
                    <a:pt x="875" y="130"/>
                  </a:moveTo>
                  <a:cubicBezTo>
                    <a:pt x="649" y="1"/>
                    <a:pt x="325" y="276"/>
                    <a:pt x="114" y="33"/>
                  </a:cubicBezTo>
                  <a:cubicBezTo>
                    <a:pt x="98" y="130"/>
                    <a:pt x="1" y="98"/>
                    <a:pt x="1" y="227"/>
                  </a:cubicBezTo>
                  <a:cubicBezTo>
                    <a:pt x="244" y="98"/>
                    <a:pt x="357" y="292"/>
                    <a:pt x="535" y="130"/>
                  </a:cubicBezTo>
                  <a:cubicBezTo>
                    <a:pt x="616" y="260"/>
                    <a:pt x="794" y="146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39">
              <a:extLst>
                <a:ext uri="{FF2B5EF4-FFF2-40B4-BE49-F238E27FC236}">
                  <a16:creationId xmlns:a16="http://schemas.microsoft.com/office/drawing/2014/main" id="{B884C7F0-AE6C-6733-A1B8-D7B35F83700D}"/>
                </a:ext>
              </a:extLst>
            </p:cNvPr>
            <p:cNvSpPr/>
            <p:nvPr/>
          </p:nvSpPr>
          <p:spPr>
            <a:xfrm>
              <a:off x="6192800" y="48940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195" y="33"/>
                  </a:moveTo>
                  <a:cubicBezTo>
                    <a:pt x="179" y="130"/>
                    <a:pt x="162" y="82"/>
                    <a:pt x="98" y="82"/>
                  </a:cubicBezTo>
                  <a:cubicBezTo>
                    <a:pt x="0" y="147"/>
                    <a:pt x="195" y="49"/>
                    <a:pt x="162" y="179"/>
                  </a:cubicBezTo>
                  <a:cubicBezTo>
                    <a:pt x="227" y="179"/>
                    <a:pt x="292" y="163"/>
                    <a:pt x="259" y="66"/>
                  </a:cubicBezTo>
                  <a:cubicBezTo>
                    <a:pt x="243" y="66"/>
                    <a:pt x="243" y="82"/>
                    <a:pt x="243" y="98"/>
                  </a:cubicBezTo>
                  <a:cubicBezTo>
                    <a:pt x="211" y="66"/>
                    <a:pt x="195" y="33"/>
                    <a:pt x="179" y="1"/>
                  </a:cubicBezTo>
                  <a:cubicBezTo>
                    <a:pt x="162" y="1"/>
                    <a:pt x="162" y="33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39">
              <a:extLst>
                <a:ext uri="{FF2B5EF4-FFF2-40B4-BE49-F238E27FC236}">
                  <a16:creationId xmlns:a16="http://schemas.microsoft.com/office/drawing/2014/main" id="{DCDE22E3-C145-A3FF-829B-701B72CC1C6B}"/>
                </a:ext>
              </a:extLst>
            </p:cNvPr>
            <p:cNvSpPr/>
            <p:nvPr/>
          </p:nvSpPr>
          <p:spPr>
            <a:xfrm>
              <a:off x="6175400" y="4894475"/>
              <a:ext cx="17825" cy="11350"/>
            </a:xfrm>
            <a:custGeom>
              <a:avLst/>
              <a:gdLst/>
              <a:ahLst/>
              <a:cxnLst/>
              <a:rect l="l" t="t" r="r" b="b"/>
              <a:pathLst>
                <a:path w="713" h="454" extrusionOk="0">
                  <a:moveTo>
                    <a:pt x="114" y="49"/>
                  </a:moveTo>
                  <a:cubicBezTo>
                    <a:pt x="65" y="81"/>
                    <a:pt x="0" y="81"/>
                    <a:pt x="17" y="178"/>
                  </a:cubicBezTo>
                  <a:cubicBezTo>
                    <a:pt x="130" y="113"/>
                    <a:pt x="146" y="227"/>
                    <a:pt x="227" y="227"/>
                  </a:cubicBezTo>
                  <a:cubicBezTo>
                    <a:pt x="227" y="259"/>
                    <a:pt x="195" y="259"/>
                    <a:pt x="178" y="259"/>
                  </a:cubicBezTo>
                  <a:cubicBezTo>
                    <a:pt x="324" y="453"/>
                    <a:pt x="551" y="259"/>
                    <a:pt x="713" y="130"/>
                  </a:cubicBezTo>
                  <a:cubicBezTo>
                    <a:pt x="696" y="65"/>
                    <a:pt x="648" y="49"/>
                    <a:pt x="632" y="0"/>
                  </a:cubicBezTo>
                  <a:cubicBezTo>
                    <a:pt x="632" y="227"/>
                    <a:pt x="211" y="130"/>
                    <a:pt x="11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9">
              <a:extLst>
                <a:ext uri="{FF2B5EF4-FFF2-40B4-BE49-F238E27FC236}">
                  <a16:creationId xmlns:a16="http://schemas.microsoft.com/office/drawing/2014/main" id="{8E0D092D-05E0-1109-C35A-44BAB66014F8}"/>
                </a:ext>
              </a:extLst>
            </p:cNvPr>
            <p:cNvSpPr/>
            <p:nvPr/>
          </p:nvSpPr>
          <p:spPr>
            <a:xfrm>
              <a:off x="6115100" y="4826075"/>
              <a:ext cx="60325" cy="24300"/>
            </a:xfrm>
            <a:custGeom>
              <a:avLst/>
              <a:gdLst/>
              <a:ahLst/>
              <a:cxnLst/>
              <a:rect l="l" t="t" r="r" b="b"/>
              <a:pathLst>
                <a:path w="2413" h="972" extrusionOk="0">
                  <a:moveTo>
                    <a:pt x="2412" y="421"/>
                  </a:moveTo>
                  <a:cubicBezTo>
                    <a:pt x="2348" y="470"/>
                    <a:pt x="2283" y="421"/>
                    <a:pt x="2250" y="340"/>
                  </a:cubicBezTo>
                  <a:cubicBezTo>
                    <a:pt x="2089" y="389"/>
                    <a:pt x="2040" y="437"/>
                    <a:pt x="1878" y="372"/>
                  </a:cubicBezTo>
                  <a:cubicBezTo>
                    <a:pt x="1894" y="324"/>
                    <a:pt x="1878" y="243"/>
                    <a:pt x="1927" y="227"/>
                  </a:cubicBezTo>
                  <a:cubicBezTo>
                    <a:pt x="1910" y="178"/>
                    <a:pt x="1878" y="227"/>
                    <a:pt x="1797" y="194"/>
                  </a:cubicBezTo>
                  <a:cubicBezTo>
                    <a:pt x="1797" y="324"/>
                    <a:pt x="1765" y="437"/>
                    <a:pt x="1684" y="534"/>
                  </a:cubicBezTo>
                  <a:cubicBezTo>
                    <a:pt x="1603" y="534"/>
                    <a:pt x="1506" y="292"/>
                    <a:pt x="1457" y="486"/>
                  </a:cubicBezTo>
                  <a:cubicBezTo>
                    <a:pt x="1409" y="405"/>
                    <a:pt x="1392" y="324"/>
                    <a:pt x="1376" y="243"/>
                  </a:cubicBezTo>
                  <a:cubicBezTo>
                    <a:pt x="1295" y="292"/>
                    <a:pt x="1279" y="130"/>
                    <a:pt x="1231" y="227"/>
                  </a:cubicBezTo>
                  <a:cubicBezTo>
                    <a:pt x="1214" y="146"/>
                    <a:pt x="1231" y="97"/>
                    <a:pt x="1295" y="113"/>
                  </a:cubicBezTo>
                  <a:cubicBezTo>
                    <a:pt x="1279" y="0"/>
                    <a:pt x="1117" y="146"/>
                    <a:pt x="1101" y="49"/>
                  </a:cubicBezTo>
                  <a:cubicBezTo>
                    <a:pt x="1036" y="97"/>
                    <a:pt x="1150" y="162"/>
                    <a:pt x="1198" y="146"/>
                  </a:cubicBezTo>
                  <a:cubicBezTo>
                    <a:pt x="1182" y="194"/>
                    <a:pt x="1182" y="292"/>
                    <a:pt x="1133" y="308"/>
                  </a:cubicBezTo>
                  <a:cubicBezTo>
                    <a:pt x="1085" y="324"/>
                    <a:pt x="1101" y="211"/>
                    <a:pt x="1101" y="162"/>
                  </a:cubicBezTo>
                  <a:cubicBezTo>
                    <a:pt x="1004" y="194"/>
                    <a:pt x="923" y="308"/>
                    <a:pt x="891" y="113"/>
                  </a:cubicBezTo>
                  <a:cubicBezTo>
                    <a:pt x="777" y="275"/>
                    <a:pt x="615" y="194"/>
                    <a:pt x="502" y="259"/>
                  </a:cubicBezTo>
                  <a:cubicBezTo>
                    <a:pt x="470" y="211"/>
                    <a:pt x="470" y="178"/>
                    <a:pt x="518" y="146"/>
                  </a:cubicBezTo>
                  <a:cubicBezTo>
                    <a:pt x="437" y="49"/>
                    <a:pt x="356" y="162"/>
                    <a:pt x="340" y="130"/>
                  </a:cubicBezTo>
                  <a:cubicBezTo>
                    <a:pt x="308" y="146"/>
                    <a:pt x="324" y="194"/>
                    <a:pt x="324" y="243"/>
                  </a:cubicBezTo>
                  <a:cubicBezTo>
                    <a:pt x="243" y="227"/>
                    <a:pt x="227" y="340"/>
                    <a:pt x="194" y="211"/>
                  </a:cubicBezTo>
                  <a:cubicBezTo>
                    <a:pt x="178" y="356"/>
                    <a:pt x="33" y="356"/>
                    <a:pt x="0" y="486"/>
                  </a:cubicBezTo>
                  <a:cubicBezTo>
                    <a:pt x="33" y="470"/>
                    <a:pt x="178" y="292"/>
                    <a:pt x="178" y="502"/>
                  </a:cubicBezTo>
                  <a:cubicBezTo>
                    <a:pt x="194" y="502"/>
                    <a:pt x="194" y="437"/>
                    <a:pt x="194" y="389"/>
                  </a:cubicBezTo>
                  <a:cubicBezTo>
                    <a:pt x="227" y="421"/>
                    <a:pt x="292" y="437"/>
                    <a:pt x="340" y="453"/>
                  </a:cubicBezTo>
                  <a:cubicBezTo>
                    <a:pt x="373" y="389"/>
                    <a:pt x="405" y="324"/>
                    <a:pt x="453" y="259"/>
                  </a:cubicBezTo>
                  <a:cubicBezTo>
                    <a:pt x="518" y="259"/>
                    <a:pt x="421" y="324"/>
                    <a:pt x="470" y="405"/>
                  </a:cubicBezTo>
                  <a:cubicBezTo>
                    <a:pt x="534" y="227"/>
                    <a:pt x="599" y="615"/>
                    <a:pt x="599" y="421"/>
                  </a:cubicBezTo>
                  <a:cubicBezTo>
                    <a:pt x="583" y="632"/>
                    <a:pt x="340" y="761"/>
                    <a:pt x="162" y="648"/>
                  </a:cubicBezTo>
                  <a:cubicBezTo>
                    <a:pt x="194" y="712"/>
                    <a:pt x="194" y="761"/>
                    <a:pt x="178" y="826"/>
                  </a:cubicBezTo>
                  <a:cubicBezTo>
                    <a:pt x="227" y="583"/>
                    <a:pt x="437" y="971"/>
                    <a:pt x="551" y="729"/>
                  </a:cubicBezTo>
                  <a:cubicBezTo>
                    <a:pt x="972" y="955"/>
                    <a:pt x="1506" y="567"/>
                    <a:pt x="1910" y="696"/>
                  </a:cubicBezTo>
                  <a:cubicBezTo>
                    <a:pt x="1894" y="648"/>
                    <a:pt x="1862" y="615"/>
                    <a:pt x="1846" y="551"/>
                  </a:cubicBezTo>
                  <a:cubicBezTo>
                    <a:pt x="1910" y="518"/>
                    <a:pt x="1943" y="583"/>
                    <a:pt x="1991" y="583"/>
                  </a:cubicBezTo>
                  <a:cubicBezTo>
                    <a:pt x="2040" y="372"/>
                    <a:pt x="2348" y="551"/>
                    <a:pt x="2412" y="421"/>
                  </a:cubicBezTo>
                  <a:close/>
                  <a:moveTo>
                    <a:pt x="907" y="470"/>
                  </a:moveTo>
                  <a:cubicBezTo>
                    <a:pt x="939" y="453"/>
                    <a:pt x="988" y="453"/>
                    <a:pt x="1036" y="486"/>
                  </a:cubicBezTo>
                  <a:cubicBezTo>
                    <a:pt x="1036" y="534"/>
                    <a:pt x="1052" y="599"/>
                    <a:pt x="1020" y="599"/>
                  </a:cubicBezTo>
                  <a:cubicBezTo>
                    <a:pt x="1036" y="453"/>
                    <a:pt x="874" y="632"/>
                    <a:pt x="907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9">
              <a:extLst>
                <a:ext uri="{FF2B5EF4-FFF2-40B4-BE49-F238E27FC236}">
                  <a16:creationId xmlns:a16="http://schemas.microsoft.com/office/drawing/2014/main" id="{E55C41A8-047E-08F3-4CFC-4C8BCDF53A42}"/>
                </a:ext>
              </a:extLst>
            </p:cNvPr>
            <p:cNvSpPr/>
            <p:nvPr/>
          </p:nvSpPr>
          <p:spPr>
            <a:xfrm>
              <a:off x="6209800" y="52469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195" y="82"/>
                  </a:moveTo>
                  <a:cubicBezTo>
                    <a:pt x="227" y="1"/>
                    <a:pt x="98" y="163"/>
                    <a:pt x="0" y="146"/>
                  </a:cubicBezTo>
                  <a:cubicBezTo>
                    <a:pt x="33" y="244"/>
                    <a:pt x="146" y="227"/>
                    <a:pt x="227" y="227"/>
                  </a:cubicBezTo>
                  <a:cubicBezTo>
                    <a:pt x="211" y="179"/>
                    <a:pt x="114" y="130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9">
              <a:extLst>
                <a:ext uri="{FF2B5EF4-FFF2-40B4-BE49-F238E27FC236}">
                  <a16:creationId xmlns:a16="http://schemas.microsoft.com/office/drawing/2014/main" id="{B192D5CC-8294-0867-6AB5-1B8F03445AB9}"/>
                </a:ext>
              </a:extLst>
            </p:cNvPr>
            <p:cNvSpPr/>
            <p:nvPr/>
          </p:nvSpPr>
          <p:spPr>
            <a:xfrm>
              <a:off x="6159600" y="4897300"/>
              <a:ext cx="5700" cy="7700"/>
            </a:xfrm>
            <a:custGeom>
              <a:avLst/>
              <a:gdLst/>
              <a:ahLst/>
              <a:cxnLst/>
              <a:rect l="l" t="t" r="r" b="b"/>
              <a:pathLst>
                <a:path w="228" h="308" extrusionOk="0">
                  <a:moveTo>
                    <a:pt x="33" y="195"/>
                  </a:moveTo>
                  <a:cubicBezTo>
                    <a:pt x="82" y="195"/>
                    <a:pt x="82" y="292"/>
                    <a:pt x="147" y="259"/>
                  </a:cubicBezTo>
                  <a:cubicBezTo>
                    <a:pt x="163" y="178"/>
                    <a:pt x="179" y="98"/>
                    <a:pt x="228" y="65"/>
                  </a:cubicBezTo>
                  <a:cubicBezTo>
                    <a:pt x="211" y="33"/>
                    <a:pt x="179" y="49"/>
                    <a:pt x="163" y="0"/>
                  </a:cubicBezTo>
                  <a:cubicBezTo>
                    <a:pt x="147" y="178"/>
                    <a:pt x="1" y="65"/>
                    <a:pt x="1" y="308"/>
                  </a:cubicBezTo>
                  <a:cubicBezTo>
                    <a:pt x="33" y="276"/>
                    <a:pt x="50" y="227"/>
                    <a:pt x="3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9">
              <a:extLst>
                <a:ext uri="{FF2B5EF4-FFF2-40B4-BE49-F238E27FC236}">
                  <a16:creationId xmlns:a16="http://schemas.microsoft.com/office/drawing/2014/main" id="{DAE83B26-93BD-D833-8A0A-2C673546A11C}"/>
                </a:ext>
              </a:extLst>
            </p:cNvPr>
            <p:cNvSpPr/>
            <p:nvPr/>
          </p:nvSpPr>
          <p:spPr>
            <a:xfrm>
              <a:off x="6153950" y="4899325"/>
              <a:ext cx="4475" cy="5675"/>
            </a:xfrm>
            <a:custGeom>
              <a:avLst/>
              <a:gdLst/>
              <a:ahLst/>
              <a:cxnLst/>
              <a:rect l="l" t="t" r="r" b="b"/>
              <a:pathLst>
                <a:path w="179" h="227" extrusionOk="0">
                  <a:moveTo>
                    <a:pt x="178" y="114"/>
                  </a:moveTo>
                  <a:cubicBezTo>
                    <a:pt x="178" y="0"/>
                    <a:pt x="130" y="65"/>
                    <a:pt x="130" y="114"/>
                  </a:cubicBezTo>
                  <a:cubicBezTo>
                    <a:pt x="97" y="114"/>
                    <a:pt x="65" y="130"/>
                    <a:pt x="49" y="97"/>
                  </a:cubicBezTo>
                  <a:cubicBezTo>
                    <a:pt x="0" y="130"/>
                    <a:pt x="97" y="227"/>
                    <a:pt x="146" y="227"/>
                  </a:cubicBezTo>
                  <a:cubicBezTo>
                    <a:pt x="130" y="162"/>
                    <a:pt x="146" y="114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9">
              <a:extLst>
                <a:ext uri="{FF2B5EF4-FFF2-40B4-BE49-F238E27FC236}">
                  <a16:creationId xmlns:a16="http://schemas.microsoft.com/office/drawing/2014/main" id="{F086ACD1-8E90-D7D2-CE84-36E823B95581}"/>
                </a:ext>
              </a:extLst>
            </p:cNvPr>
            <p:cNvSpPr/>
            <p:nvPr/>
          </p:nvSpPr>
          <p:spPr>
            <a:xfrm>
              <a:off x="6189550" y="5262775"/>
              <a:ext cx="9350" cy="7300"/>
            </a:xfrm>
            <a:custGeom>
              <a:avLst/>
              <a:gdLst/>
              <a:ahLst/>
              <a:cxnLst/>
              <a:rect l="l" t="t" r="r" b="b"/>
              <a:pathLst>
                <a:path w="374" h="292" extrusionOk="0">
                  <a:moveTo>
                    <a:pt x="309" y="113"/>
                  </a:moveTo>
                  <a:cubicBezTo>
                    <a:pt x="276" y="113"/>
                    <a:pt x="276" y="65"/>
                    <a:pt x="309" y="81"/>
                  </a:cubicBezTo>
                  <a:cubicBezTo>
                    <a:pt x="244" y="0"/>
                    <a:pt x="66" y="97"/>
                    <a:pt x="1" y="32"/>
                  </a:cubicBezTo>
                  <a:cubicBezTo>
                    <a:pt x="1" y="49"/>
                    <a:pt x="373" y="291"/>
                    <a:pt x="357" y="65"/>
                  </a:cubicBezTo>
                  <a:cubicBezTo>
                    <a:pt x="325" y="65"/>
                    <a:pt x="309" y="65"/>
                    <a:pt x="30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9">
              <a:extLst>
                <a:ext uri="{FF2B5EF4-FFF2-40B4-BE49-F238E27FC236}">
                  <a16:creationId xmlns:a16="http://schemas.microsoft.com/office/drawing/2014/main" id="{651EA788-7DD2-23E5-3828-92B5AFB3C78F}"/>
                </a:ext>
              </a:extLst>
            </p:cNvPr>
            <p:cNvSpPr/>
            <p:nvPr/>
          </p:nvSpPr>
          <p:spPr>
            <a:xfrm>
              <a:off x="6172975" y="5266000"/>
              <a:ext cx="21875" cy="10550"/>
            </a:xfrm>
            <a:custGeom>
              <a:avLst/>
              <a:gdLst/>
              <a:ahLst/>
              <a:cxnLst/>
              <a:rect l="l" t="t" r="r" b="b"/>
              <a:pathLst>
                <a:path w="875" h="422" extrusionOk="0">
                  <a:moveTo>
                    <a:pt x="632" y="82"/>
                  </a:moveTo>
                  <a:cubicBezTo>
                    <a:pt x="664" y="162"/>
                    <a:pt x="502" y="243"/>
                    <a:pt x="453" y="308"/>
                  </a:cubicBezTo>
                  <a:cubicBezTo>
                    <a:pt x="453" y="211"/>
                    <a:pt x="178" y="276"/>
                    <a:pt x="0" y="292"/>
                  </a:cubicBezTo>
                  <a:cubicBezTo>
                    <a:pt x="97" y="389"/>
                    <a:pt x="583" y="421"/>
                    <a:pt x="615" y="179"/>
                  </a:cubicBezTo>
                  <a:cubicBezTo>
                    <a:pt x="745" y="146"/>
                    <a:pt x="761" y="162"/>
                    <a:pt x="874" y="130"/>
                  </a:cubicBezTo>
                  <a:cubicBezTo>
                    <a:pt x="696" y="1"/>
                    <a:pt x="324" y="65"/>
                    <a:pt x="146" y="82"/>
                  </a:cubicBezTo>
                  <a:cubicBezTo>
                    <a:pt x="194" y="195"/>
                    <a:pt x="502" y="65"/>
                    <a:pt x="63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9">
              <a:extLst>
                <a:ext uri="{FF2B5EF4-FFF2-40B4-BE49-F238E27FC236}">
                  <a16:creationId xmlns:a16="http://schemas.microsoft.com/office/drawing/2014/main" id="{5A0AD23A-EE55-E640-6E18-395CF238ADF1}"/>
                </a:ext>
              </a:extLst>
            </p:cNvPr>
            <p:cNvSpPr/>
            <p:nvPr/>
          </p:nvSpPr>
          <p:spPr>
            <a:xfrm>
              <a:off x="6121575" y="4900125"/>
              <a:ext cx="14575" cy="8925"/>
            </a:xfrm>
            <a:custGeom>
              <a:avLst/>
              <a:gdLst/>
              <a:ahLst/>
              <a:cxnLst/>
              <a:rect l="l" t="t" r="r" b="b"/>
              <a:pathLst>
                <a:path w="583" h="357" extrusionOk="0">
                  <a:moveTo>
                    <a:pt x="486" y="179"/>
                  </a:moveTo>
                  <a:cubicBezTo>
                    <a:pt x="583" y="130"/>
                    <a:pt x="486" y="146"/>
                    <a:pt x="470" y="49"/>
                  </a:cubicBezTo>
                  <a:lnTo>
                    <a:pt x="340" y="49"/>
                  </a:lnTo>
                  <a:cubicBezTo>
                    <a:pt x="405" y="130"/>
                    <a:pt x="340" y="130"/>
                    <a:pt x="340" y="195"/>
                  </a:cubicBezTo>
                  <a:cubicBezTo>
                    <a:pt x="275" y="211"/>
                    <a:pt x="308" y="1"/>
                    <a:pt x="211" y="65"/>
                  </a:cubicBezTo>
                  <a:cubicBezTo>
                    <a:pt x="211" y="146"/>
                    <a:pt x="259" y="114"/>
                    <a:pt x="259" y="179"/>
                  </a:cubicBezTo>
                  <a:cubicBezTo>
                    <a:pt x="194" y="98"/>
                    <a:pt x="65" y="114"/>
                    <a:pt x="0" y="195"/>
                  </a:cubicBezTo>
                  <a:cubicBezTo>
                    <a:pt x="49" y="292"/>
                    <a:pt x="97" y="227"/>
                    <a:pt x="146" y="179"/>
                  </a:cubicBezTo>
                  <a:cubicBezTo>
                    <a:pt x="178" y="244"/>
                    <a:pt x="211" y="276"/>
                    <a:pt x="243" y="357"/>
                  </a:cubicBezTo>
                  <a:cubicBezTo>
                    <a:pt x="259" y="325"/>
                    <a:pt x="292" y="308"/>
                    <a:pt x="340" y="308"/>
                  </a:cubicBezTo>
                  <a:cubicBezTo>
                    <a:pt x="340" y="260"/>
                    <a:pt x="292" y="276"/>
                    <a:pt x="259" y="276"/>
                  </a:cubicBezTo>
                  <a:cubicBezTo>
                    <a:pt x="292" y="276"/>
                    <a:pt x="437" y="65"/>
                    <a:pt x="486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9">
              <a:extLst>
                <a:ext uri="{FF2B5EF4-FFF2-40B4-BE49-F238E27FC236}">
                  <a16:creationId xmlns:a16="http://schemas.microsoft.com/office/drawing/2014/main" id="{B2DAB22D-4569-BEDF-D9FC-4702F41F0AF7}"/>
                </a:ext>
              </a:extLst>
            </p:cNvPr>
            <p:cNvSpPr/>
            <p:nvPr/>
          </p:nvSpPr>
          <p:spPr>
            <a:xfrm>
              <a:off x="6166500" y="5265200"/>
              <a:ext cx="4875" cy="7700"/>
            </a:xfrm>
            <a:custGeom>
              <a:avLst/>
              <a:gdLst/>
              <a:ahLst/>
              <a:cxnLst/>
              <a:rect l="l" t="t" r="r" b="b"/>
              <a:pathLst>
                <a:path w="195" h="308" extrusionOk="0">
                  <a:moveTo>
                    <a:pt x="130" y="146"/>
                  </a:moveTo>
                  <a:cubicBezTo>
                    <a:pt x="113" y="194"/>
                    <a:pt x="81" y="227"/>
                    <a:pt x="49" y="259"/>
                  </a:cubicBezTo>
                  <a:cubicBezTo>
                    <a:pt x="65" y="308"/>
                    <a:pt x="113" y="292"/>
                    <a:pt x="146" y="292"/>
                  </a:cubicBezTo>
                  <a:cubicBezTo>
                    <a:pt x="113" y="243"/>
                    <a:pt x="113" y="178"/>
                    <a:pt x="194" y="178"/>
                  </a:cubicBezTo>
                  <a:cubicBezTo>
                    <a:pt x="113" y="146"/>
                    <a:pt x="113" y="0"/>
                    <a:pt x="16" y="16"/>
                  </a:cubicBezTo>
                  <a:cubicBezTo>
                    <a:pt x="0" y="162"/>
                    <a:pt x="97" y="97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9">
              <a:extLst>
                <a:ext uri="{FF2B5EF4-FFF2-40B4-BE49-F238E27FC236}">
                  <a16:creationId xmlns:a16="http://schemas.microsoft.com/office/drawing/2014/main" id="{2AEAFC60-CFE5-B54D-0BD2-53DCDA45E196}"/>
                </a:ext>
              </a:extLst>
            </p:cNvPr>
            <p:cNvSpPr/>
            <p:nvPr/>
          </p:nvSpPr>
          <p:spPr>
            <a:xfrm>
              <a:off x="6156375" y="5259925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98"/>
                  </a:moveTo>
                  <a:cubicBezTo>
                    <a:pt x="130" y="1"/>
                    <a:pt x="65" y="146"/>
                    <a:pt x="0" y="82"/>
                  </a:cubicBezTo>
                  <a:cubicBezTo>
                    <a:pt x="33" y="227"/>
                    <a:pt x="162" y="114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39">
              <a:extLst>
                <a:ext uri="{FF2B5EF4-FFF2-40B4-BE49-F238E27FC236}">
                  <a16:creationId xmlns:a16="http://schemas.microsoft.com/office/drawing/2014/main" id="{B23CB8DD-C029-0F06-B14F-745696B2CCB2}"/>
                </a:ext>
              </a:extLst>
            </p:cNvPr>
            <p:cNvSpPr/>
            <p:nvPr/>
          </p:nvSpPr>
          <p:spPr>
            <a:xfrm>
              <a:off x="6111850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276" y="65"/>
                  </a:moveTo>
                  <a:cubicBezTo>
                    <a:pt x="211" y="65"/>
                    <a:pt x="179" y="81"/>
                    <a:pt x="179" y="146"/>
                  </a:cubicBezTo>
                  <a:cubicBezTo>
                    <a:pt x="98" y="113"/>
                    <a:pt x="146" y="97"/>
                    <a:pt x="130" y="0"/>
                  </a:cubicBezTo>
                  <a:lnTo>
                    <a:pt x="33" y="0"/>
                  </a:lnTo>
                  <a:cubicBezTo>
                    <a:pt x="179" y="97"/>
                    <a:pt x="1" y="65"/>
                    <a:pt x="1" y="178"/>
                  </a:cubicBezTo>
                  <a:cubicBezTo>
                    <a:pt x="114" y="113"/>
                    <a:pt x="227" y="227"/>
                    <a:pt x="27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9">
              <a:extLst>
                <a:ext uri="{FF2B5EF4-FFF2-40B4-BE49-F238E27FC236}">
                  <a16:creationId xmlns:a16="http://schemas.microsoft.com/office/drawing/2014/main" id="{A41804DF-2ED7-30F4-E619-91968E5F4BFD}"/>
                </a:ext>
              </a:extLst>
            </p:cNvPr>
            <p:cNvSpPr/>
            <p:nvPr/>
          </p:nvSpPr>
          <p:spPr>
            <a:xfrm>
              <a:off x="6100925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82" y="130"/>
                  </a:moveTo>
                  <a:cubicBezTo>
                    <a:pt x="162" y="81"/>
                    <a:pt x="243" y="162"/>
                    <a:pt x="276" y="97"/>
                  </a:cubicBezTo>
                  <a:cubicBezTo>
                    <a:pt x="276" y="49"/>
                    <a:pt x="227" y="49"/>
                    <a:pt x="227" y="0"/>
                  </a:cubicBezTo>
                  <a:cubicBezTo>
                    <a:pt x="162" y="49"/>
                    <a:pt x="1" y="97"/>
                    <a:pt x="98" y="227"/>
                  </a:cubicBezTo>
                  <a:cubicBezTo>
                    <a:pt x="130" y="211"/>
                    <a:pt x="82" y="178"/>
                    <a:pt x="8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39">
              <a:extLst>
                <a:ext uri="{FF2B5EF4-FFF2-40B4-BE49-F238E27FC236}">
                  <a16:creationId xmlns:a16="http://schemas.microsoft.com/office/drawing/2014/main" id="{89423C60-A603-5D52-FD44-32342F27EA6C}"/>
                </a:ext>
              </a:extLst>
            </p:cNvPr>
            <p:cNvSpPr/>
            <p:nvPr/>
          </p:nvSpPr>
          <p:spPr>
            <a:xfrm>
              <a:off x="6113475" y="5050275"/>
              <a:ext cx="8125" cy="4075"/>
            </a:xfrm>
            <a:custGeom>
              <a:avLst/>
              <a:gdLst/>
              <a:ahLst/>
              <a:cxnLst/>
              <a:rect l="l" t="t" r="r" b="b"/>
              <a:pathLst>
                <a:path w="325" h="163" extrusionOk="0">
                  <a:moveTo>
                    <a:pt x="0" y="49"/>
                  </a:moveTo>
                  <a:cubicBezTo>
                    <a:pt x="0" y="163"/>
                    <a:pt x="324" y="147"/>
                    <a:pt x="178" y="98"/>
                  </a:cubicBezTo>
                  <a:cubicBezTo>
                    <a:pt x="114" y="114"/>
                    <a:pt x="98" y="1"/>
                    <a:pt x="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39">
              <a:extLst>
                <a:ext uri="{FF2B5EF4-FFF2-40B4-BE49-F238E27FC236}">
                  <a16:creationId xmlns:a16="http://schemas.microsoft.com/office/drawing/2014/main" id="{88DBA20F-766F-DB5A-10CD-49B05B5C5ACD}"/>
                </a:ext>
              </a:extLst>
            </p:cNvPr>
            <p:cNvSpPr/>
            <p:nvPr/>
          </p:nvSpPr>
          <p:spPr>
            <a:xfrm>
              <a:off x="6107800" y="50527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244" y="98"/>
                  </a:moveTo>
                  <a:cubicBezTo>
                    <a:pt x="179" y="1"/>
                    <a:pt x="66" y="114"/>
                    <a:pt x="1" y="114"/>
                  </a:cubicBezTo>
                  <a:cubicBezTo>
                    <a:pt x="49" y="195"/>
                    <a:pt x="130" y="50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9">
              <a:extLst>
                <a:ext uri="{FF2B5EF4-FFF2-40B4-BE49-F238E27FC236}">
                  <a16:creationId xmlns:a16="http://schemas.microsoft.com/office/drawing/2014/main" id="{9EDA27A8-CBA3-0156-900D-DE5DBE982B30}"/>
                </a:ext>
              </a:extLst>
            </p:cNvPr>
            <p:cNvSpPr/>
            <p:nvPr/>
          </p:nvSpPr>
          <p:spPr>
            <a:xfrm>
              <a:off x="6078250" y="4913900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09" y="146"/>
                  </a:moveTo>
                  <a:cubicBezTo>
                    <a:pt x="325" y="97"/>
                    <a:pt x="390" y="81"/>
                    <a:pt x="373" y="0"/>
                  </a:cubicBezTo>
                  <a:cubicBezTo>
                    <a:pt x="244" y="16"/>
                    <a:pt x="114" y="16"/>
                    <a:pt x="1" y="0"/>
                  </a:cubicBezTo>
                  <a:cubicBezTo>
                    <a:pt x="50" y="81"/>
                    <a:pt x="17" y="97"/>
                    <a:pt x="66" y="178"/>
                  </a:cubicBezTo>
                  <a:lnTo>
                    <a:pt x="130" y="178"/>
                  </a:lnTo>
                  <a:cubicBezTo>
                    <a:pt x="130" y="130"/>
                    <a:pt x="82" y="146"/>
                    <a:pt x="50" y="146"/>
                  </a:cubicBezTo>
                  <a:cubicBezTo>
                    <a:pt x="66" y="16"/>
                    <a:pt x="292" y="33"/>
                    <a:pt x="30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39">
              <a:extLst>
                <a:ext uri="{FF2B5EF4-FFF2-40B4-BE49-F238E27FC236}">
                  <a16:creationId xmlns:a16="http://schemas.microsoft.com/office/drawing/2014/main" id="{DECB4777-10EB-04B4-2E9D-DBBC707B6B06}"/>
                </a:ext>
              </a:extLst>
            </p:cNvPr>
            <p:cNvSpPr/>
            <p:nvPr/>
          </p:nvSpPr>
          <p:spPr>
            <a:xfrm>
              <a:off x="6065725" y="4892025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33"/>
                  </a:moveTo>
                  <a:cubicBezTo>
                    <a:pt x="211" y="1"/>
                    <a:pt x="146" y="98"/>
                    <a:pt x="0" y="66"/>
                  </a:cubicBezTo>
                  <a:cubicBezTo>
                    <a:pt x="97" y="147"/>
                    <a:pt x="211" y="98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39">
              <a:extLst>
                <a:ext uri="{FF2B5EF4-FFF2-40B4-BE49-F238E27FC236}">
                  <a16:creationId xmlns:a16="http://schemas.microsoft.com/office/drawing/2014/main" id="{049F3D2E-0EB0-5113-F57C-5E30E3ED154C}"/>
                </a:ext>
              </a:extLst>
            </p:cNvPr>
            <p:cNvSpPr/>
            <p:nvPr/>
          </p:nvSpPr>
          <p:spPr>
            <a:xfrm>
              <a:off x="6060050" y="4849950"/>
              <a:ext cx="5275" cy="7700"/>
            </a:xfrm>
            <a:custGeom>
              <a:avLst/>
              <a:gdLst/>
              <a:ahLst/>
              <a:cxnLst/>
              <a:rect l="l" t="t" r="r" b="b"/>
              <a:pathLst>
                <a:path w="211" h="308" extrusionOk="0">
                  <a:moveTo>
                    <a:pt x="98" y="276"/>
                  </a:moveTo>
                  <a:cubicBezTo>
                    <a:pt x="179" y="308"/>
                    <a:pt x="114" y="162"/>
                    <a:pt x="211" y="195"/>
                  </a:cubicBezTo>
                  <a:cubicBezTo>
                    <a:pt x="179" y="97"/>
                    <a:pt x="81" y="114"/>
                    <a:pt x="65" y="0"/>
                  </a:cubicBezTo>
                  <a:cubicBezTo>
                    <a:pt x="0" y="130"/>
                    <a:pt x="195" y="146"/>
                    <a:pt x="9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9">
              <a:extLst>
                <a:ext uri="{FF2B5EF4-FFF2-40B4-BE49-F238E27FC236}">
                  <a16:creationId xmlns:a16="http://schemas.microsoft.com/office/drawing/2014/main" id="{4E055370-B6E1-F0F6-FF6E-A03F411A3B85}"/>
                </a:ext>
              </a:extLst>
            </p:cNvPr>
            <p:cNvSpPr/>
            <p:nvPr/>
          </p:nvSpPr>
          <p:spPr>
            <a:xfrm>
              <a:off x="6059250" y="4900525"/>
              <a:ext cx="8925" cy="4900"/>
            </a:xfrm>
            <a:custGeom>
              <a:avLst/>
              <a:gdLst/>
              <a:ahLst/>
              <a:cxnLst/>
              <a:rect l="l" t="t" r="r" b="b"/>
              <a:pathLst>
                <a:path w="357" h="196" extrusionOk="0">
                  <a:moveTo>
                    <a:pt x="324" y="1"/>
                  </a:moveTo>
                  <a:cubicBezTo>
                    <a:pt x="275" y="82"/>
                    <a:pt x="162" y="82"/>
                    <a:pt x="97" y="130"/>
                  </a:cubicBezTo>
                  <a:lnTo>
                    <a:pt x="97" y="66"/>
                  </a:lnTo>
                  <a:cubicBezTo>
                    <a:pt x="0" y="195"/>
                    <a:pt x="356" y="163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39">
              <a:extLst>
                <a:ext uri="{FF2B5EF4-FFF2-40B4-BE49-F238E27FC236}">
                  <a16:creationId xmlns:a16="http://schemas.microsoft.com/office/drawing/2014/main" id="{B5DBEEA5-61E3-AFFC-ECEE-CE311D69AAE2}"/>
                </a:ext>
              </a:extLst>
            </p:cNvPr>
            <p:cNvSpPr/>
            <p:nvPr/>
          </p:nvSpPr>
          <p:spPr>
            <a:xfrm>
              <a:off x="6047500" y="48669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243" y="146"/>
                  </a:moveTo>
                  <a:cubicBezTo>
                    <a:pt x="243" y="65"/>
                    <a:pt x="227" y="49"/>
                    <a:pt x="211" y="0"/>
                  </a:cubicBezTo>
                  <a:cubicBezTo>
                    <a:pt x="146" y="33"/>
                    <a:pt x="195" y="259"/>
                    <a:pt x="65" y="162"/>
                  </a:cubicBezTo>
                  <a:cubicBezTo>
                    <a:pt x="1" y="195"/>
                    <a:pt x="130" y="211"/>
                    <a:pt x="130" y="259"/>
                  </a:cubicBezTo>
                  <a:cubicBezTo>
                    <a:pt x="163" y="211"/>
                    <a:pt x="179" y="146"/>
                    <a:pt x="24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39">
              <a:extLst>
                <a:ext uri="{FF2B5EF4-FFF2-40B4-BE49-F238E27FC236}">
                  <a16:creationId xmlns:a16="http://schemas.microsoft.com/office/drawing/2014/main" id="{D79BABD9-CA09-4F05-E55A-587AA8E5CFE8}"/>
                </a:ext>
              </a:extLst>
            </p:cNvPr>
            <p:cNvSpPr/>
            <p:nvPr/>
          </p:nvSpPr>
          <p:spPr>
            <a:xfrm>
              <a:off x="6044275" y="4900950"/>
              <a:ext cx="12150" cy="15400"/>
            </a:xfrm>
            <a:custGeom>
              <a:avLst/>
              <a:gdLst/>
              <a:ahLst/>
              <a:cxnLst/>
              <a:rect l="l" t="t" r="r" b="b"/>
              <a:pathLst>
                <a:path w="486" h="616" extrusionOk="0">
                  <a:moveTo>
                    <a:pt x="486" y="130"/>
                  </a:moveTo>
                  <a:cubicBezTo>
                    <a:pt x="421" y="0"/>
                    <a:pt x="324" y="162"/>
                    <a:pt x="259" y="194"/>
                  </a:cubicBezTo>
                  <a:cubicBezTo>
                    <a:pt x="275" y="227"/>
                    <a:pt x="292" y="259"/>
                    <a:pt x="292" y="292"/>
                  </a:cubicBezTo>
                  <a:cubicBezTo>
                    <a:pt x="194" y="227"/>
                    <a:pt x="243" y="389"/>
                    <a:pt x="162" y="421"/>
                  </a:cubicBezTo>
                  <a:cubicBezTo>
                    <a:pt x="130" y="421"/>
                    <a:pt x="130" y="356"/>
                    <a:pt x="97" y="356"/>
                  </a:cubicBezTo>
                  <a:cubicBezTo>
                    <a:pt x="16" y="356"/>
                    <a:pt x="0" y="405"/>
                    <a:pt x="16" y="502"/>
                  </a:cubicBezTo>
                  <a:cubicBezTo>
                    <a:pt x="130" y="437"/>
                    <a:pt x="130" y="453"/>
                    <a:pt x="259" y="486"/>
                  </a:cubicBezTo>
                  <a:lnTo>
                    <a:pt x="259" y="372"/>
                  </a:lnTo>
                  <a:cubicBezTo>
                    <a:pt x="292" y="389"/>
                    <a:pt x="340" y="372"/>
                    <a:pt x="372" y="324"/>
                  </a:cubicBezTo>
                  <a:cubicBezTo>
                    <a:pt x="372" y="421"/>
                    <a:pt x="356" y="453"/>
                    <a:pt x="421" y="502"/>
                  </a:cubicBezTo>
                  <a:cubicBezTo>
                    <a:pt x="437" y="583"/>
                    <a:pt x="308" y="502"/>
                    <a:pt x="356" y="615"/>
                  </a:cubicBezTo>
                  <a:cubicBezTo>
                    <a:pt x="405" y="583"/>
                    <a:pt x="453" y="534"/>
                    <a:pt x="486" y="502"/>
                  </a:cubicBezTo>
                  <a:cubicBezTo>
                    <a:pt x="372" y="453"/>
                    <a:pt x="437" y="389"/>
                    <a:pt x="437" y="243"/>
                  </a:cubicBezTo>
                  <a:cubicBezTo>
                    <a:pt x="405" y="324"/>
                    <a:pt x="372" y="259"/>
                    <a:pt x="324" y="259"/>
                  </a:cubicBezTo>
                  <a:cubicBezTo>
                    <a:pt x="292" y="113"/>
                    <a:pt x="405" y="146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9">
              <a:extLst>
                <a:ext uri="{FF2B5EF4-FFF2-40B4-BE49-F238E27FC236}">
                  <a16:creationId xmlns:a16="http://schemas.microsoft.com/office/drawing/2014/main" id="{8D96663A-D3CE-375D-793A-06F633350BEA}"/>
                </a:ext>
              </a:extLst>
            </p:cNvPr>
            <p:cNvSpPr/>
            <p:nvPr/>
          </p:nvSpPr>
          <p:spPr>
            <a:xfrm>
              <a:off x="6045075" y="48673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79" y="0"/>
                  </a:moveTo>
                  <a:cubicBezTo>
                    <a:pt x="114" y="49"/>
                    <a:pt x="114" y="81"/>
                    <a:pt x="33" y="49"/>
                  </a:cubicBezTo>
                  <a:cubicBezTo>
                    <a:pt x="33" y="114"/>
                    <a:pt x="33" y="146"/>
                    <a:pt x="0" y="162"/>
                  </a:cubicBezTo>
                  <a:cubicBezTo>
                    <a:pt x="0" y="162"/>
                    <a:pt x="195" y="114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39">
              <a:extLst>
                <a:ext uri="{FF2B5EF4-FFF2-40B4-BE49-F238E27FC236}">
                  <a16:creationId xmlns:a16="http://schemas.microsoft.com/office/drawing/2014/main" id="{8E0B6E34-D2F3-050D-BC0C-268B9855B048}"/>
                </a:ext>
              </a:extLst>
            </p:cNvPr>
            <p:cNvSpPr/>
            <p:nvPr/>
          </p:nvSpPr>
          <p:spPr>
            <a:xfrm>
              <a:off x="6039400" y="4906200"/>
              <a:ext cx="5300" cy="11350"/>
            </a:xfrm>
            <a:custGeom>
              <a:avLst/>
              <a:gdLst/>
              <a:ahLst/>
              <a:cxnLst/>
              <a:rect l="l" t="t" r="r" b="b"/>
              <a:pathLst>
                <a:path w="212" h="454" extrusionOk="0">
                  <a:moveTo>
                    <a:pt x="211" y="114"/>
                  </a:moveTo>
                  <a:cubicBezTo>
                    <a:pt x="130" y="1"/>
                    <a:pt x="98" y="195"/>
                    <a:pt x="82" y="276"/>
                  </a:cubicBezTo>
                  <a:cubicBezTo>
                    <a:pt x="49" y="260"/>
                    <a:pt x="49" y="195"/>
                    <a:pt x="1" y="211"/>
                  </a:cubicBezTo>
                  <a:cubicBezTo>
                    <a:pt x="82" y="454"/>
                    <a:pt x="130" y="146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39">
              <a:extLst>
                <a:ext uri="{FF2B5EF4-FFF2-40B4-BE49-F238E27FC236}">
                  <a16:creationId xmlns:a16="http://schemas.microsoft.com/office/drawing/2014/main" id="{25C92FB1-1805-F1FD-E779-0E93F26DE466}"/>
                </a:ext>
              </a:extLst>
            </p:cNvPr>
            <p:cNvSpPr/>
            <p:nvPr/>
          </p:nvSpPr>
          <p:spPr>
            <a:xfrm>
              <a:off x="6044675" y="5313750"/>
              <a:ext cx="8125" cy="4475"/>
            </a:xfrm>
            <a:custGeom>
              <a:avLst/>
              <a:gdLst/>
              <a:ahLst/>
              <a:cxnLst/>
              <a:rect l="l" t="t" r="r" b="b"/>
              <a:pathLst>
                <a:path w="325" h="179" extrusionOk="0">
                  <a:moveTo>
                    <a:pt x="324" y="33"/>
                  </a:moveTo>
                  <a:cubicBezTo>
                    <a:pt x="276" y="1"/>
                    <a:pt x="97" y="98"/>
                    <a:pt x="0" y="114"/>
                  </a:cubicBezTo>
                  <a:cubicBezTo>
                    <a:pt x="81" y="179"/>
                    <a:pt x="243" y="66"/>
                    <a:pt x="32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9">
              <a:extLst>
                <a:ext uri="{FF2B5EF4-FFF2-40B4-BE49-F238E27FC236}">
                  <a16:creationId xmlns:a16="http://schemas.microsoft.com/office/drawing/2014/main" id="{BF829B3A-8514-D47B-F006-5C9FF333F312}"/>
                </a:ext>
              </a:extLst>
            </p:cNvPr>
            <p:cNvSpPr/>
            <p:nvPr/>
          </p:nvSpPr>
          <p:spPr>
            <a:xfrm>
              <a:off x="6018775" y="50992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33" y="163"/>
                  </a:moveTo>
                  <a:cubicBezTo>
                    <a:pt x="81" y="130"/>
                    <a:pt x="130" y="179"/>
                    <a:pt x="97" y="179"/>
                  </a:cubicBezTo>
                  <a:cubicBezTo>
                    <a:pt x="227" y="195"/>
                    <a:pt x="243" y="98"/>
                    <a:pt x="97" y="1"/>
                  </a:cubicBezTo>
                  <a:cubicBezTo>
                    <a:pt x="65" y="1"/>
                    <a:pt x="65" y="163"/>
                    <a:pt x="16" y="49"/>
                  </a:cubicBezTo>
                  <a:cubicBezTo>
                    <a:pt x="0" y="65"/>
                    <a:pt x="49" y="98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39">
              <a:extLst>
                <a:ext uri="{FF2B5EF4-FFF2-40B4-BE49-F238E27FC236}">
                  <a16:creationId xmlns:a16="http://schemas.microsoft.com/office/drawing/2014/main" id="{9E0BFF98-58E9-1816-7E19-F8BD964673D3}"/>
                </a:ext>
              </a:extLst>
            </p:cNvPr>
            <p:cNvSpPr/>
            <p:nvPr/>
          </p:nvSpPr>
          <p:spPr>
            <a:xfrm>
              <a:off x="5994475" y="51029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3" y="98"/>
                  </a:moveTo>
                  <a:cubicBezTo>
                    <a:pt x="163" y="49"/>
                    <a:pt x="130" y="81"/>
                    <a:pt x="147" y="98"/>
                  </a:cubicBezTo>
                  <a:cubicBezTo>
                    <a:pt x="98" y="65"/>
                    <a:pt x="82" y="0"/>
                    <a:pt x="1" y="33"/>
                  </a:cubicBezTo>
                  <a:cubicBezTo>
                    <a:pt x="33" y="114"/>
                    <a:pt x="114" y="178"/>
                    <a:pt x="16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39">
              <a:extLst>
                <a:ext uri="{FF2B5EF4-FFF2-40B4-BE49-F238E27FC236}">
                  <a16:creationId xmlns:a16="http://schemas.microsoft.com/office/drawing/2014/main" id="{391B0B9B-A9EF-6974-C04C-94F3A7A3EF03}"/>
                </a:ext>
              </a:extLst>
            </p:cNvPr>
            <p:cNvSpPr/>
            <p:nvPr/>
          </p:nvSpPr>
          <p:spPr>
            <a:xfrm>
              <a:off x="6012700" y="5314575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243" y="97"/>
                  </a:moveTo>
                  <a:cubicBezTo>
                    <a:pt x="162" y="0"/>
                    <a:pt x="98" y="97"/>
                    <a:pt x="0" y="130"/>
                  </a:cubicBezTo>
                  <a:cubicBezTo>
                    <a:pt x="33" y="194"/>
                    <a:pt x="146" y="81"/>
                    <a:pt x="24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9">
              <a:extLst>
                <a:ext uri="{FF2B5EF4-FFF2-40B4-BE49-F238E27FC236}">
                  <a16:creationId xmlns:a16="http://schemas.microsoft.com/office/drawing/2014/main" id="{9B173733-16B5-B91E-B111-6B81BE66149B}"/>
                </a:ext>
              </a:extLst>
            </p:cNvPr>
            <p:cNvSpPr/>
            <p:nvPr/>
          </p:nvSpPr>
          <p:spPr>
            <a:xfrm>
              <a:off x="5947125" y="5327125"/>
              <a:ext cx="5300" cy="4050"/>
            </a:xfrm>
            <a:custGeom>
              <a:avLst/>
              <a:gdLst/>
              <a:ahLst/>
              <a:cxnLst/>
              <a:rect l="l" t="t" r="r" b="b"/>
              <a:pathLst>
                <a:path w="212" h="162" extrusionOk="0">
                  <a:moveTo>
                    <a:pt x="146" y="162"/>
                  </a:moveTo>
                  <a:lnTo>
                    <a:pt x="195" y="162"/>
                  </a:lnTo>
                  <a:cubicBezTo>
                    <a:pt x="195" y="130"/>
                    <a:pt x="195" y="130"/>
                    <a:pt x="211" y="130"/>
                  </a:cubicBezTo>
                  <a:cubicBezTo>
                    <a:pt x="130" y="81"/>
                    <a:pt x="82" y="16"/>
                    <a:pt x="1" y="0"/>
                  </a:cubicBezTo>
                  <a:cubicBezTo>
                    <a:pt x="1" y="113"/>
                    <a:pt x="114" y="16"/>
                    <a:pt x="14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39">
              <a:extLst>
                <a:ext uri="{FF2B5EF4-FFF2-40B4-BE49-F238E27FC236}">
                  <a16:creationId xmlns:a16="http://schemas.microsoft.com/office/drawing/2014/main" id="{4F2778A4-163E-BBED-354D-B575173CCF67}"/>
                </a:ext>
              </a:extLst>
            </p:cNvPr>
            <p:cNvSpPr/>
            <p:nvPr/>
          </p:nvSpPr>
          <p:spPr>
            <a:xfrm>
              <a:off x="5903825" y="5326700"/>
              <a:ext cx="46175" cy="15425"/>
            </a:xfrm>
            <a:custGeom>
              <a:avLst/>
              <a:gdLst/>
              <a:ahLst/>
              <a:cxnLst/>
              <a:rect l="l" t="t" r="r" b="b"/>
              <a:pathLst>
                <a:path w="1847" h="617" extrusionOk="0">
                  <a:moveTo>
                    <a:pt x="891" y="244"/>
                  </a:moveTo>
                  <a:cubicBezTo>
                    <a:pt x="875" y="211"/>
                    <a:pt x="842" y="179"/>
                    <a:pt x="810" y="147"/>
                  </a:cubicBezTo>
                  <a:cubicBezTo>
                    <a:pt x="713" y="308"/>
                    <a:pt x="535" y="244"/>
                    <a:pt x="389" y="260"/>
                  </a:cubicBezTo>
                  <a:cubicBezTo>
                    <a:pt x="486" y="503"/>
                    <a:pt x="729" y="276"/>
                    <a:pt x="842" y="357"/>
                  </a:cubicBezTo>
                  <a:cubicBezTo>
                    <a:pt x="778" y="584"/>
                    <a:pt x="486" y="373"/>
                    <a:pt x="341" y="503"/>
                  </a:cubicBezTo>
                  <a:cubicBezTo>
                    <a:pt x="243" y="487"/>
                    <a:pt x="341" y="357"/>
                    <a:pt x="276" y="308"/>
                  </a:cubicBezTo>
                  <a:cubicBezTo>
                    <a:pt x="211" y="357"/>
                    <a:pt x="98" y="438"/>
                    <a:pt x="49" y="325"/>
                  </a:cubicBezTo>
                  <a:cubicBezTo>
                    <a:pt x="1" y="406"/>
                    <a:pt x="146" y="454"/>
                    <a:pt x="243" y="422"/>
                  </a:cubicBezTo>
                  <a:cubicBezTo>
                    <a:pt x="243" y="454"/>
                    <a:pt x="211" y="454"/>
                    <a:pt x="195" y="470"/>
                  </a:cubicBezTo>
                  <a:cubicBezTo>
                    <a:pt x="179" y="470"/>
                    <a:pt x="227" y="487"/>
                    <a:pt x="243" y="487"/>
                  </a:cubicBezTo>
                  <a:cubicBezTo>
                    <a:pt x="211" y="551"/>
                    <a:pt x="146" y="551"/>
                    <a:pt x="114" y="616"/>
                  </a:cubicBezTo>
                  <a:cubicBezTo>
                    <a:pt x="680" y="519"/>
                    <a:pt x="1263" y="470"/>
                    <a:pt x="1846" y="438"/>
                  </a:cubicBezTo>
                  <a:cubicBezTo>
                    <a:pt x="1814" y="292"/>
                    <a:pt x="1652" y="454"/>
                    <a:pt x="1619" y="389"/>
                  </a:cubicBezTo>
                  <a:cubicBezTo>
                    <a:pt x="1587" y="325"/>
                    <a:pt x="1700" y="308"/>
                    <a:pt x="1765" y="308"/>
                  </a:cubicBezTo>
                  <a:cubicBezTo>
                    <a:pt x="1733" y="276"/>
                    <a:pt x="1717" y="211"/>
                    <a:pt x="1749" y="195"/>
                  </a:cubicBezTo>
                  <a:cubicBezTo>
                    <a:pt x="1619" y="49"/>
                    <a:pt x="1555" y="325"/>
                    <a:pt x="1377" y="244"/>
                  </a:cubicBezTo>
                  <a:cubicBezTo>
                    <a:pt x="1458" y="179"/>
                    <a:pt x="1474" y="82"/>
                    <a:pt x="1636" y="66"/>
                  </a:cubicBezTo>
                  <a:cubicBezTo>
                    <a:pt x="1425" y="1"/>
                    <a:pt x="1199" y="49"/>
                    <a:pt x="1037" y="195"/>
                  </a:cubicBezTo>
                  <a:cubicBezTo>
                    <a:pt x="1150" y="33"/>
                    <a:pt x="972" y="228"/>
                    <a:pt x="907" y="147"/>
                  </a:cubicBezTo>
                  <a:cubicBezTo>
                    <a:pt x="875" y="179"/>
                    <a:pt x="988" y="163"/>
                    <a:pt x="891" y="244"/>
                  </a:cubicBezTo>
                  <a:close/>
                  <a:moveTo>
                    <a:pt x="1199" y="179"/>
                  </a:moveTo>
                  <a:cubicBezTo>
                    <a:pt x="1247" y="98"/>
                    <a:pt x="1360" y="147"/>
                    <a:pt x="1344" y="228"/>
                  </a:cubicBezTo>
                  <a:cubicBezTo>
                    <a:pt x="1279" y="244"/>
                    <a:pt x="1215" y="244"/>
                    <a:pt x="119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39">
              <a:extLst>
                <a:ext uri="{FF2B5EF4-FFF2-40B4-BE49-F238E27FC236}">
                  <a16:creationId xmlns:a16="http://schemas.microsoft.com/office/drawing/2014/main" id="{7435DC82-A511-9C92-98B4-70B1E091C6D6}"/>
                </a:ext>
              </a:extLst>
            </p:cNvPr>
            <p:cNvSpPr/>
            <p:nvPr/>
          </p:nvSpPr>
          <p:spPr>
            <a:xfrm>
              <a:off x="5939025" y="5292300"/>
              <a:ext cx="3675" cy="4900"/>
            </a:xfrm>
            <a:custGeom>
              <a:avLst/>
              <a:gdLst/>
              <a:ahLst/>
              <a:cxnLst/>
              <a:rect l="l" t="t" r="r" b="b"/>
              <a:pathLst>
                <a:path w="147" h="196" extrusionOk="0">
                  <a:moveTo>
                    <a:pt x="147" y="82"/>
                  </a:moveTo>
                  <a:cubicBezTo>
                    <a:pt x="130" y="1"/>
                    <a:pt x="50" y="82"/>
                    <a:pt x="1" y="49"/>
                  </a:cubicBezTo>
                  <a:cubicBezTo>
                    <a:pt x="17" y="82"/>
                    <a:pt x="33" y="114"/>
                    <a:pt x="1" y="130"/>
                  </a:cubicBezTo>
                  <a:cubicBezTo>
                    <a:pt x="33" y="195"/>
                    <a:pt x="98" y="66"/>
                    <a:pt x="14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9">
              <a:extLst>
                <a:ext uri="{FF2B5EF4-FFF2-40B4-BE49-F238E27FC236}">
                  <a16:creationId xmlns:a16="http://schemas.microsoft.com/office/drawing/2014/main" id="{45B6FDF8-63BD-8F77-32AA-3A88740C1382}"/>
                </a:ext>
              </a:extLst>
            </p:cNvPr>
            <p:cNvSpPr/>
            <p:nvPr/>
          </p:nvSpPr>
          <p:spPr>
            <a:xfrm>
              <a:off x="5895725" y="531132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46"/>
                  </a:moveTo>
                  <a:cubicBezTo>
                    <a:pt x="260" y="98"/>
                    <a:pt x="98" y="1"/>
                    <a:pt x="1" y="114"/>
                  </a:cubicBezTo>
                  <a:cubicBezTo>
                    <a:pt x="98" y="163"/>
                    <a:pt x="227" y="130"/>
                    <a:pt x="34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39">
              <a:extLst>
                <a:ext uri="{FF2B5EF4-FFF2-40B4-BE49-F238E27FC236}">
                  <a16:creationId xmlns:a16="http://schemas.microsoft.com/office/drawing/2014/main" id="{1E50C211-4D35-40D5-762A-D5D80E27580D}"/>
                </a:ext>
              </a:extLst>
            </p:cNvPr>
            <p:cNvSpPr/>
            <p:nvPr/>
          </p:nvSpPr>
          <p:spPr>
            <a:xfrm>
              <a:off x="5894525" y="5314575"/>
              <a:ext cx="6900" cy="6500"/>
            </a:xfrm>
            <a:custGeom>
              <a:avLst/>
              <a:gdLst/>
              <a:ahLst/>
              <a:cxnLst/>
              <a:rect l="l" t="t" r="r" b="b"/>
              <a:pathLst>
                <a:path w="276" h="260" extrusionOk="0">
                  <a:moveTo>
                    <a:pt x="243" y="259"/>
                  </a:moveTo>
                  <a:cubicBezTo>
                    <a:pt x="275" y="243"/>
                    <a:pt x="259" y="178"/>
                    <a:pt x="243" y="114"/>
                  </a:cubicBezTo>
                  <a:cubicBezTo>
                    <a:pt x="178" y="146"/>
                    <a:pt x="0" y="0"/>
                    <a:pt x="49" y="211"/>
                  </a:cubicBezTo>
                  <a:cubicBezTo>
                    <a:pt x="130" y="162"/>
                    <a:pt x="211" y="49"/>
                    <a:pt x="24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39">
              <a:extLst>
                <a:ext uri="{FF2B5EF4-FFF2-40B4-BE49-F238E27FC236}">
                  <a16:creationId xmlns:a16="http://schemas.microsoft.com/office/drawing/2014/main" id="{908834A7-40D9-2FEE-4808-86F810BBCC6F}"/>
                </a:ext>
              </a:extLst>
            </p:cNvPr>
            <p:cNvSpPr/>
            <p:nvPr/>
          </p:nvSpPr>
          <p:spPr>
            <a:xfrm>
              <a:off x="5872650" y="5339650"/>
              <a:ext cx="6925" cy="5700"/>
            </a:xfrm>
            <a:custGeom>
              <a:avLst/>
              <a:gdLst/>
              <a:ahLst/>
              <a:cxnLst/>
              <a:rect l="l" t="t" r="r" b="b"/>
              <a:pathLst>
                <a:path w="277" h="228" extrusionOk="0">
                  <a:moveTo>
                    <a:pt x="260" y="163"/>
                  </a:moveTo>
                  <a:cubicBezTo>
                    <a:pt x="260" y="130"/>
                    <a:pt x="260" y="98"/>
                    <a:pt x="276" y="98"/>
                  </a:cubicBezTo>
                  <a:cubicBezTo>
                    <a:pt x="179" y="1"/>
                    <a:pt x="66" y="82"/>
                    <a:pt x="1" y="147"/>
                  </a:cubicBezTo>
                  <a:cubicBezTo>
                    <a:pt x="66" y="228"/>
                    <a:pt x="147" y="114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9">
              <a:extLst>
                <a:ext uri="{FF2B5EF4-FFF2-40B4-BE49-F238E27FC236}">
                  <a16:creationId xmlns:a16="http://schemas.microsoft.com/office/drawing/2014/main" id="{E37B1B8B-9F06-D16D-E792-0CDD439484DB}"/>
                </a:ext>
              </a:extLst>
            </p:cNvPr>
            <p:cNvSpPr/>
            <p:nvPr/>
          </p:nvSpPr>
          <p:spPr>
            <a:xfrm>
              <a:off x="5820050" y="4875850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0" y="243"/>
                  </a:moveTo>
                  <a:cubicBezTo>
                    <a:pt x="65" y="259"/>
                    <a:pt x="130" y="114"/>
                    <a:pt x="65" y="65"/>
                  </a:cubicBezTo>
                  <a:cubicBezTo>
                    <a:pt x="49" y="0"/>
                    <a:pt x="49" y="178"/>
                    <a:pt x="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39">
              <a:extLst>
                <a:ext uri="{FF2B5EF4-FFF2-40B4-BE49-F238E27FC236}">
                  <a16:creationId xmlns:a16="http://schemas.microsoft.com/office/drawing/2014/main" id="{9F89E905-C93D-0EEB-460B-BDF316056783}"/>
                </a:ext>
              </a:extLst>
            </p:cNvPr>
            <p:cNvSpPr/>
            <p:nvPr/>
          </p:nvSpPr>
          <p:spPr>
            <a:xfrm>
              <a:off x="5862150" y="53166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162" y="162"/>
                  </a:moveTo>
                  <a:cubicBezTo>
                    <a:pt x="211" y="162"/>
                    <a:pt x="211" y="113"/>
                    <a:pt x="259" y="113"/>
                  </a:cubicBezTo>
                  <a:cubicBezTo>
                    <a:pt x="194" y="0"/>
                    <a:pt x="162" y="49"/>
                    <a:pt x="49" y="33"/>
                  </a:cubicBezTo>
                  <a:cubicBezTo>
                    <a:pt x="0" y="81"/>
                    <a:pt x="194" y="49"/>
                    <a:pt x="16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39">
              <a:extLst>
                <a:ext uri="{FF2B5EF4-FFF2-40B4-BE49-F238E27FC236}">
                  <a16:creationId xmlns:a16="http://schemas.microsoft.com/office/drawing/2014/main" id="{416B7ADD-3E06-8375-CAA3-0C77575F1C12}"/>
                </a:ext>
              </a:extLst>
            </p:cNvPr>
            <p:cNvSpPr/>
            <p:nvPr/>
          </p:nvSpPr>
          <p:spPr>
            <a:xfrm>
              <a:off x="5839075" y="5324275"/>
              <a:ext cx="10950" cy="4900"/>
            </a:xfrm>
            <a:custGeom>
              <a:avLst/>
              <a:gdLst/>
              <a:ahLst/>
              <a:cxnLst/>
              <a:rect l="l" t="t" r="r" b="b"/>
              <a:pathLst>
                <a:path w="438" h="196" extrusionOk="0">
                  <a:moveTo>
                    <a:pt x="437" y="98"/>
                  </a:moveTo>
                  <a:cubicBezTo>
                    <a:pt x="324" y="1"/>
                    <a:pt x="130" y="130"/>
                    <a:pt x="0" y="1"/>
                  </a:cubicBezTo>
                  <a:cubicBezTo>
                    <a:pt x="97" y="195"/>
                    <a:pt x="292" y="82"/>
                    <a:pt x="43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9">
              <a:extLst>
                <a:ext uri="{FF2B5EF4-FFF2-40B4-BE49-F238E27FC236}">
                  <a16:creationId xmlns:a16="http://schemas.microsoft.com/office/drawing/2014/main" id="{79DA0039-1A9F-E458-0F48-83A3C58671F5}"/>
                </a:ext>
              </a:extLst>
            </p:cNvPr>
            <p:cNvSpPr/>
            <p:nvPr/>
          </p:nvSpPr>
          <p:spPr>
            <a:xfrm>
              <a:off x="5841900" y="5329150"/>
              <a:ext cx="4075" cy="7700"/>
            </a:xfrm>
            <a:custGeom>
              <a:avLst/>
              <a:gdLst/>
              <a:ahLst/>
              <a:cxnLst/>
              <a:rect l="l" t="t" r="r" b="b"/>
              <a:pathLst>
                <a:path w="163" h="308" extrusionOk="0">
                  <a:moveTo>
                    <a:pt x="82" y="146"/>
                  </a:moveTo>
                  <a:cubicBezTo>
                    <a:pt x="98" y="210"/>
                    <a:pt x="65" y="210"/>
                    <a:pt x="33" y="227"/>
                  </a:cubicBezTo>
                  <a:cubicBezTo>
                    <a:pt x="49" y="308"/>
                    <a:pt x="114" y="308"/>
                    <a:pt x="130" y="243"/>
                  </a:cubicBezTo>
                  <a:cubicBezTo>
                    <a:pt x="163" y="194"/>
                    <a:pt x="1" y="0"/>
                    <a:pt x="3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9">
              <a:extLst>
                <a:ext uri="{FF2B5EF4-FFF2-40B4-BE49-F238E27FC236}">
                  <a16:creationId xmlns:a16="http://schemas.microsoft.com/office/drawing/2014/main" id="{711FF2BC-8863-CD0E-3F35-AA41D54A5FF6}"/>
                </a:ext>
              </a:extLst>
            </p:cNvPr>
            <p:cNvSpPr/>
            <p:nvPr/>
          </p:nvSpPr>
          <p:spPr>
            <a:xfrm>
              <a:off x="5778775" y="4877875"/>
              <a:ext cx="8525" cy="10550"/>
            </a:xfrm>
            <a:custGeom>
              <a:avLst/>
              <a:gdLst/>
              <a:ahLst/>
              <a:cxnLst/>
              <a:rect l="l" t="t" r="r" b="b"/>
              <a:pathLst>
                <a:path w="341" h="422" extrusionOk="0">
                  <a:moveTo>
                    <a:pt x="308" y="81"/>
                  </a:moveTo>
                  <a:cubicBezTo>
                    <a:pt x="340" y="0"/>
                    <a:pt x="146" y="195"/>
                    <a:pt x="81" y="114"/>
                  </a:cubicBezTo>
                  <a:cubicBezTo>
                    <a:pt x="162" y="195"/>
                    <a:pt x="49" y="243"/>
                    <a:pt x="0" y="292"/>
                  </a:cubicBezTo>
                  <a:cubicBezTo>
                    <a:pt x="65" y="421"/>
                    <a:pt x="130" y="308"/>
                    <a:pt x="227" y="308"/>
                  </a:cubicBezTo>
                  <a:cubicBezTo>
                    <a:pt x="113" y="227"/>
                    <a:pt x="259" y="146"/>
                    <a:pt x="30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9">
              <a:extLst>
                <a:ext uri="{FF2B5EF4-FFF2-40B4-BE49-F238E27FC236}">
                  <a16:creationId xmlns:a16="http://schemas.microsoft.com/office/drawing/2014/main" id="{CBC149EA-FEBC-4B2A-1FE3-7F4108FE4E21}"/>
                </a:ext>
              </a:extLst>
            </p:cNvPr>
            <p:cNvSpPr/>
            <p:nvPr/>
          </p:nvSpPr>
          <p:spPr>
            <a:xfrm>
              <a:off x="5765825" y="4789650"/>
              <a:ext cx="6500" cy="6900"/>
            </a:xfrm>
            <a:custGeom>
              <a:avLst/>
              <a:gdLst/>
              <a:ahLst/>
              <a:cxnLst/>
              <a:rect l="l" t="t" r="r" b="b"/>
              <a:pathLst>
                <a:path w="260" h="276" extrusionOk="0">
                  <a:moveTo>
                    <a:pt x="130" y="194"/>
                  </a:moveTo>
                  <a:cubicBezTo>
                    <a:pt x="130" y="275"/>
                    <a:pt x="211" y="194"/>
                    <a:pt x="259" y="227"/>
                  </a:cubicBezTo>
                  <a:cubicBezTo>
                    <a:pt x="227" y="49"/>
                    <a:pt x="113" y="16"/>
                    <a:pt x="0" y="0"/>
                  </a:cubicBezTo>
                  <a:cubicBezTo>
                    <a:pt x="97" y="162"/>
                    <a:pt x="97" y="146"/>
                    <a:pt x="13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9">
              <a:extLst>
                <a:ext uri="{FF2B5EF4-FFF2-40B4-BE49-F238E27FC236}">
                  <a16:creationId xmlns:a16="http://schemas.microsoft.com/office/drawing/2014/main" id="{23864438-E58B-CB44-B082-A6D30010F23F}"/>
                </a:ext>
              </a:extLst>
            </p:cNvPr>
            <p:cNvSpPr/>
            <p:nvPr/>
          </p:nvSpPr>
          <p:spPr>
            <a:xfrm>
              <a:off x="5812350" y="5347750"/>
              <a:ext cx="5300" cy="6500"/>
            </a:xfrm>
            <a:custGeom>
              <a:avLst/>
              <a:gdLst/>
              <a:ahLst/>
              <a:cxnLst/>
              <a:rect l="l" t="t" r="r" b="b"/>
              <a:pathLst>
                <a:path w="212" h="260" extrusionOk="0">
                  <a:moveTo>
                    <a:pt x="211" y="146"/>
                  </a:moveTo>
                  <a:cubicBezTo>
                    <a:pt x="163" y="1"/>
                    <a:pt x="82" y="163"/>
                    <a:pt x="1" y="179"/>
                  </a:cubicBezTo>
                  <a:cubicBezTo>
                    <a:pt x="49" y="260"/>
                    <a:pt x="114" y="114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9">
              <a:extLst>
                <a:ext uri="{FF2B5EF4-FFF2-40B4-BE49-F238E27FC236}">
                  <a16:creationId xmlns:a16="http://schemas.microsoft.com/office/drawing/2014/main" id="{D57CEB4A-686D-AA23-EA93-4C206F67EB64}"/>
                </a:ext>
              </a:extLst>
            </p:cNvPr>
            <p:cNvSpPr/>
            <p:nvPr/>
          </p:nvSpPr>
          <p:spPr>
            <a:xfrm>
              <a:off x="5699850" y="4880300"/>
              <a:ext cx="5275" cy="487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4" y="146"/>
                  </a:moveTo>
                  <a:cubicBezTo>
                    <a:pt x="130" y="195"/>
                    <a:pt x="146" y="130"/>
                    <a:pt x="178" y="146"/>
                  </a:cubicBezTo>
                  <a:cubicBezTo>
                    <a:pt x="146" y="98"/>
                    <a:pt x="97" y="65"/>
                    <a:pt x="195" y="65"/>
                  </a:cubicBezTo>
                  <a:cubicBezTo>
                    <a:pt x="211" y="0"/>
                    <a:pt x="49" y="0"/>
                    <a:pt x="0" y="49"/>
                  </a:cubicBezTo>
                  <a:cubicBezTo>
                    <a:pt x="0" y="98"/>
                    <a:pt x="178" y="65"/>
                    <a:pt x="114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9">
              <a:extLst>
                <a:ext uri="{FF2B5EF4-FFF2-40B4-BE49-F238E27FC236}">
                  <a16:creationId xmlns:a16="http://schemas.microsoft.com/office/drawing/2014/main" id="{3F5AC9DA-EF1A-B03A-E750-C064FB9A56DA}"/>
                </a:ext>
              </a:extLst>
            </p:cNvPr>
            <p:cNvSpPr/>
            <p:nvPr/>
          </p:nvSpPr>
          <p:spPr>
            <a:xfrm>
              <a:off x="5623350" y="4893250"/>
              <a:ext cx="11775" cy="8125"/>
            </a:xfrm>
            <a:custGeom>
              <a:avLst/>
              <a:gdLst/>
              <a:ahLst/>
              <a:cxnLst/>
              <a:rect l="l" t="t" r="r" b="b"/>
              <a:pathLst>
                <a:path w="471" h="325" extrusionOk="0">
                  <a:moveTo>
                    <a:pt x="405" y="146"/>
                  </a:moveTo>
                  <a:cubicBezTo>
                    <a:pt x="470" y="146"/>
                    <a:pt x="227" y="65"/>
                    <a:pt x="179" y="1"/>
                  </a:cubicBezTo>
                  <a:cubicBezTo>
                    <a:pt x="162" y="65"/>
                    <a:pt x="82" y="195"/>
                    <a:pt x="17" y="114"/>
                  </a:cubicBezTo>
                  <a:cubicBezTo>
                    <a:pt x="1" y="324"/>
                    <a:pt x="146" y="98"/>
                    <a:pt x="276" y="98"/>
                  </a:cubicBezTo>
                  <a:cubicBezTo>
                    <a:pt x="276" y="162"/>
                    <a:pt x="211" y="179"/>
                    <a:pt x="179" y="211"/>
                  </a:cubicBezTo>
                  <a:cubicBezTo>
                    <a:pt x="243" y="292"/>
                    <a:pt x="276" y="98"/>
                    <a:pt x="40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9">
              <a:extLst>
                <a:ext uri="{FF2B5EF4-FFF2-40B4-BE49-F238E27FC236}">
                  <a16:creationId xmlns:a16="http://schemas.microsoft.com/office/drawing/2014/main" id="{A6FDA02F-5122-32AE-B1E7-D09F0A40A193}"/>
                </a:ext>
              </a:extLst>
            </p:cNvPr>
            <p:cNvSpPr/>
            <p:nvPr/>
          </p:nvSpPr>
          <p:spPr>
            <a:xfrm>
              <a:off x="5610800" y="4897300"/>
              <a:ext cx="7725" cy="11350"/>
            </a:xfrm>
            <a:custGeom>
              <a:avLst/>
              <a:gdLst/>
              <a:ahLst/>
              <a:cxnLst/>
              <a:rect l="l" t="t" r="r" b="b"/>
              <a:pathLst>
                <a:path w="309" h="454" extrusionOk="0">
                  <a:moveTo>
                    <a:pt x="146" y="421"/>
                  </a:moveTo>
                  <a:cubicBezTo>
                    <a:pt x="195" y="405"/>
                    <a:pt x="308" y="454"/>
                    <a:pt x="260" y="340"/>
                  </a:cubicBezTo>
                  <a:cubicBezTo>
                    <a:pt x="130" y="389"/>
                    <a:pt x="82" y="195"/>
                    <a:pt x="146" y="98"/>
                  </a:cubicBezTo>
                  <a:cubicBezTo>
                    <a:pt x="114" y="65"/>
                    <a:pt x="82" y="65"/>
                    <a:pt x="82" y="0"/>
                  </a:cubicBezTo>
                  <a:cubicBezTo>
                    <a:pt x="1" y="130"/>
                    <a:pt x="114" y="259"/>
                    <a:pt x="146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9">
              <a:extLst>
                <a:ext uri="{FF2B5EF4-FFF2-40B4-BE49-F238E27FC236}">
                  <a16:creationId xmlns:a16="http://schemas.microsoft.com/office/drawing/2014/main" id="{29B35E04-C5E0-DCC8-3972-F2E2C33CEF21}"/>
                </a:ext>
              </a:extLst>
            </p:cNvPr>
            <p:cNvSpPr/>
            <p:nvPr/>
          </p:nvSpPr>
          <p:spPr>
            <a:xfrm>
              <a:off x="5592600" y="4896900"/>
              <a:ext cx="12150" cy="8525"/>
            </a:xfrm>
            <a:custGeom>
              <a:avLst/>
              <a:gdLst/>
              <a:ahLst/>
              <a:cxnLst/>
              <a:rect l="l" t="t" r="r" b="b"/>
              <a:pathLst>
                <a:path w="486" h="341" extrusionOk="0">
                  <a:moveTo>
                    <a:pt x="405" y="97"/>
                  </a:moveTo>
                  <a:cubicBezTo>
                    <a:pt x="437" y="194"/>
                    <a:pt x="356" y="324"/>
                    <a:pt x="405" y="340"/>
                  </a:cubicBezTo>
                  <a:cubicBezTo>
                    <a:pt x="486" y="308"/>
                    <a:pt x="405" y="194"/>
                    <a:pt x="454" y="81"/>
                  </a:cubicBezTo>
                  <a:cubicBezTo>
                    <a:pt x="421" y="97"/>
                    <a:pt x="405" y="65"/>
                    <a:pt x="405" y="16"/>
                  </a:cubicBezTo>
                  <a:cubicBezTo>
                    <a:pt x="259" y="114"/>
                    <a:pt x="178" y="0"/>
                    <a:pt x="0" y="65"/>
                  </a:cubicBezTo>
                  <a:cubicBezTo>
                    <a:pt x="33" y="114"/>
                    <a:pt x="97" y="146"/>
                    <a:pt x="130" y="81"/>
                  </a:cubicBezTo>
                  <a:cubicBezTo>
                    <a:pt x="81" y="227"/>
                    <a:pt x="227" y="178"/>
                    <a:pt x="324" y="292"/>
                  </a:cubicBezTo>
                  <a:cubicBezTo>
                    <a:pt x="324" y="227"/>
                    <a:pt x="308" y="162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9">
              <a:extLst>
                <a:ext uri="{FF2B5EF4-FFF2-40B4-BE49-F238E27FC236}">
                  <a16:creationId xmlns:a16="http://schemas.microsoft.com/office/drawing/2014/main" id="{8A5701F7-8899-7241-F184-1B0E42520718}"/>
                </a:ext>
              </a:extLst>
            </p:cNvPr>
            <p:cNvSpPr/>
            <p:nvPr/>
          </p:nvSpPr>
          <p:spPr>
            <a:xfrm>
              <a:off x="5570325" y="4861675"/>
              <a:ext cx="6925" cy="7725"/>
            </a:xfrm>
            <a:custGeom>
              <a:avLst/>
              <a:gdLst/>
              <a:ahLst/>
              <a:cxnLst/>
              <a:rect l="l" t="t" r="r" b="b"/>
              <a:pathLst>
                <a:path w="277" h="309" extrusionOk="0">
                  <a:moveTo>
                    <a:pt x="98" y="1"/>
                  </a:moveTo>
                  <a:cubicBezTo>
                    <a:pt x="163" y="179"/>
                    <a:pt x="33" y="130"/>
                    <a:pt x="1" y="195"/>
                  </a:cubicBezTo>
                  <a:cubicBezTo>
                    <a:pt x="66" y="308"/>
                    <a:pt x="276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9">
              <a:extLst>
                <a:ext uri="{FF2B5EF4-FFF2-40B4-BE49-F238E27FC236}">
                  <a16:creationId xmlns:a16="http://schemas.microsoft.com/office/drawing/2014/main" id="{67D11ED4-E526-61E6-BA49-F9A0A6758680}"/>
                </a:ext>
              </a:extLst>
            </p:cNvPr>
            <p:cNvSpPr/>
            <p:nvPr/>
          </p:nvSpPr>
          <p:spPr>
            <a:xfrm>
              <a:off x="5550500" y="4915100"/>
              <a:ext cx="8925" cy="2050"/>
            </a:xfrm>
            <a:custGeom>
              <a:avLst/>
              <a:gdLst/>
              <a:ahLst/>
              <a:cxnLst/>
              <a:rect l="l" t="t" r="r" b="b"/>
              <a:pathLst>
                <a:path w="357" h="82" extrusionOk="0">
                  <a:moveTo>
                    <a:pt x="1" y="82"/>
                  </a:moveTo>
                  <a:cubicBezTo>
                    <a:pt x="65" y="82"/>
                    <a:pt x="357" y="33"/>
                    <a:pt x="82" y="1"/>
                  </a:cubicBezTo>
                  <a:cubicBezTo>
                    <a:pt x="65" y="33"/>
                    <a:pt x="33" y="49"/>
                    <a:pt x="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9">
              <a:extLst>
                <a:ext uri="{FF2B5EF4-FFF2-40B4-BE49-F238E27FC236}">
                  <a16:creationId xmlns:a16="http://schemas.microsoft.com/office/drawing/2014/main" id="{86495A9D-AC0D-F6FB-C17B-6946BED64CE6}"/>
                </a:ext>
              </a:extLst>
            </p:cNvPr>
            <p:cNvSpPr/>
            <p:nvPr/>
          </p:nvSpPr>
          <p:spPr>
            <a:xfrm>
              <a:off x="5540800" y="4909025"/>
              <a:ext cx="10525" cy="6925"/>
            </a:xfrm>
            <a:custGeom>
              <a:avLst/>
              <a:gdLst/>
              <a:ahLst/>
              <a:cxnLst/>
              <a:rect l="l" t="t" r="r" b="b"/>
              <a:pathLst>
                <a:path w="421" h="277" extrusionOk="0">
                  <a:moveTo>
                    <a:pt x="81" y="211"/>
                  </a:moveTo>
                  <a:cubicBezTo>
                    <a:pt x="178" y="260"/>
                    <a:pt x="275" y="276"/>
                    <a:pt x="389" y="244"/>
                  </a:cubicBezTo>
                  <a:cubicBezTo>
                    <a:pt x="324" y="163"/>
                    <a:pt x="405" y="114"/>
                    <a:pt x="421" y="33"/>
                  </a:cubicBezTo>
                  <a:cubicBezTo>
                    <a:pt x="324" y="1"/>
                    <a:pt x="243" y="66"/>
                    <a:pt x="227" y="163"/>
                  </a:cubicBezTo>
                  <a:cubicBezTo>
                    <a:pt x="178" y="130"/>
                    <a:pt x="227" y="98"/>
                    <a:pt x="178" y="17"/>
                  </a:cubicBezTo>
                  <a:cubicBezTo>
                    <a:pt x="146" y="66"/>
                    <a:pt x="81" y="82"/>
                    <a:pt x="32" y="33"/>
                  </a:cubicBezTo>
                  <a:cubicBezTo>
                    <a:pt x="0" y="82"/>
                    <a:pt x="146" y="82"/>
                    <a:pt x="8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39">
              <a:extLst>
                <a:ext uri="{FF2B5EF4-FFF2-40B4-BE49-F238E27FC236}">
                  <a16:creationId xmlns:a16="http://schemas.microsoft.com/office/drawing/2014/main" id="{AEB74F1F-7C55-2605-F36C-EE3230A3F696}"/>
                </a:ext>
              </a:extLst>
            </p:cNvPr>
            <p:cNvSpPr/>
            <p:nvPr/>
          </p:nvSpPr>
          <p:spPr>
            <a:xfrm>
              <a:off x="5476850" y="4911875"/>
              <a:ext cx="67200" cy="13375"/>
            </a:xfrm>
            <a:custGeom>
              <a:avLst/>
              <a:gdLst/>
              <a:ahLst/>
              <a:cxnLst/>
              <a:rect l="l" t="t" r="r" b="b"/>
              <a:pathLst>
                <a:path w="2688" h="535" extrusionOk="0">
                  <a:moveTo>
                    <a:pt x="2688" y="389"/>
                  </a:moveTo>
                  <a:cubicBezTo>
                    <a:pt x="2477" y="194"/>
                    <a:pt x="2186" y="97"/>
                    <a:pt x="1878" y="114"/>
                  </a:cubicBezTo>
                  <a:cubicBezTo>
                    <a:pt x="1862" y="114"/>
                    <a:pt x="1862" y="49"/>
                    <a:pt x="1846" y="0"/>
                  </a:cubicBezTo>
                  <a:cubicBezTo>
                    <a:pt x="1781" y="49"/>
                    <a:pt x="1781" y="81"/>
                    <a:pt x="1813" y="178"/>
                  </a:cubicBezTo>
                  <a:cubicBezTo>
                    <a:pt x="1716" y="194"/>
                    <a:pt x="1700" y="146"/>
                    <a:pt x="1651" y="243"/>
                  </a:cubicBezTo>
                  <a:cubicBezTo>
                    <a:pt x="1619" y="227"/>
                    <a:pt x="1587" y="194"/>
                    <a:pt x="1587" y="130"/>
                  </a:cubicBezTo>
                  <a:cubicBezTo>
                    <a:pt x="1150" y="227"/>
                    <a:pt x="696" y="243"/>
                    <a:pt x="259" y="162"/>
                  </a:cubicBezTo>
                  <a:cubicBezTo>
                    <a:pt x="340" y="259"/>
                    <a:pt x="178" y="227"/>
                    <a:pt x="227" y="373"/>
                  </a:cubicBezTo>
                  <a:cubicBezTo>
                    <a:pt x="211" y="356"/>
                    <a:pt x="178" y="356"/>
                    <a:pt x="146" y="356"/>
                  </a:cubicBezTo>
                  <a:cubicBezTo>
                    <a:pt x="146" y="275"/>
                    <a:pt x="243" y="308"/>
                    <a:pt x="211" y="194"/>
                  </a:cubicBezTo>
                  <a:cubicBezTo>
                    <a:pt x="97" y="275"/>
                    <a:pt x="33" y="243"/>
                    <a:pt x="0" y="437"/>
                  </a:cubicBezTo>
                  <a:cubicBezTo>
                    <a:pt x="49" y="534"/>
                    <a:pt x="114" y="259"/>
                    <a:pt x="130" y="502"/>
                  </a:cubicBezTo>
                  <a:cubicBezTo>
                    <a:pt x="891" y="405"/>
                    <a:pt x="1312" y="324"/>
                    <a:pt x="2170" y="227"/>
                  </a:cubicBezTo>
                  <a:cubicBezTo>
                    <a:pt x="2234" y="194"/>
                    <a:pt x="2234" y="292"/>
                    <a:pt x="2267" y="324"/>
                  </a:cubicBezTo>
                  <a:cubicBezTo>
                    <a:pt x="2267" y="259"/>
                    <a:pt x="2380" y="324"/>
                    <a:pt x="2380" y="243"/>
                  </a:cubicBezTo>
                  <a:cubicBezTo>
                    <a:pt x="2429" y="259"/>
                    <a:pt x="2461" y="308"/>
                    <a:pt x="2461" y="373"/>
                  </a:cubicBezTo>
                  <a:cubicBezTo>
                    <a:pt x="2542" y="389"/>
                    <a:pt x="2655" y="292"/>
                    <a:pt x="2688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9">
              <a:extLst>
                <a:ext uri="{FF2B5EF4-FFF2-40B4-BE49-F238E27FC236}">
                  <a16:creationId xmlns:a16="http://schemas.microsoft.com/office/drawing/2014/main" id="{5F22C46A-FA34-74EF-13CF-00EF1A2AD07E}"/>
                </a:ext>
              </a:extLst>
            </p:cNvPr>
            <p:cNvSpPr/>
            <p:nvPr/>
          </p:nvSpPr>
          <p:spPr>
            <a:xfrm>
              <a:off x="5451350" y="4991200"/>
              <a:ext cx="51425" cy="24300"/>
            </a:xfrm>
            <a:custGeom>
              <a:avLst/>
              <a:gdLst/>
              <a:ahLst/>
              <a:cxnLst/>
              <a:rect l="l" t="t" r="r" b="b"/>
              <a:pathLst>
                <a:path w="2057" h="972" extrusionOk="0">
                  <a:moveTo>
                    <a:pt x="2056" y="389"/>
                  </a:moveTo>
                  <a:cubicBezTo>
                    <a:pt x="2040" y="275"/>
                    <a:pt x="1927" y="356"/>
                    <a:pt x="1894" y="292"/>
                  </a:cubicBezTo>
                  <a:cubicBezTo>
                    <a:pt x="1911" y="259"/>
                    <a:pt x="1927" y="243"/>
                    <a:pt x="1959" y="227"/>
                  </a:cubicBezTo>
                  <a:cubicBezTo>
                    <a:pt x="1781" y="0"/>
                    <a:pt x="1538" y="211"/>
                    <a:pt x="1295" y="178"/>
                  </a:cubicBezTo>
                  <a:cubicBezTo>
                    <a:pt x="1393" y="373"/>
                    <a:pt x="842" y="502"/>
                    <a:pt x="761" y="308"/>
                  </a:cubicBezTo>
                  <a:cubicBezTo>
                    <a:pt x="680" y="275"/>
                    <a:pt x="713" y="405"/>
                    <a:pt x="664" y="421"/>
                  </a:cubicBezTo>
                  <a:cubicBezTo>
                    <a:pt x="599" y="373"/>
                    <a:pt x="567" y="275"/>
                    <a:pt x="470" y="259"/>
                  </a:cubicBezTo>
                  <a:cubicBezTo>
                    <a:pt x="486" y="292"/>
                    <a:pt x="502" y="340"/>
                    <a:pt x="502" y="405"/>
                  </a:cubicBezTo>
                  <a:cubicBezTo>
                    <a:pt x="389" y="356"/>
                    <a:pt x="373" y="599"/>
                    <a:pt x="292" y="680"/>
                  </a:cubicBezTo>
                  <a:cubicBezTo>
                    <a:pt x="243" y="567"/>
                    <a:pt x="178" y="615"/>
                    <a:pt x="114" y="648"/>
                  </a:cubicBezTo>
                  <a:cubicBezTo>
                    <a:pt x="227" y="729"/>
                    <a:pt x="114" y="777"/>
                    <a:pt x="0" y="777"/>
                  </a:cubicBezTo>
                  <a:cubicBezTo>
                    <a:pt x="146" y="858"/>
                    <a:pt x="211" y="972"/>
                    <a:pt x="373" y="955"/>
                  </a:cubicBezTo>
                  <a:cubicBezTo>
                    <a:pt x="356" y="907"/>
                    <a:pt x="324" y="907"/>
                    <a:pt x="308" y="858"/>
                  </a:cubicBezTo>
                  <a:cubicBezTo>
                    <a:pt x="373" y="745"/>
                    <a:pt x="502" y="696"/>
                    <a:pt x="615" y="713"/>
                  </a:cubicBezTo>
                  <a:cubicBezTo>
                    <a:pt x="648" y="648"/>
                    <a:pt x="632" y="583"/>
                    <a:pt x="599" y="534"/>
                  </a:cubicBezTo>
                  <a:cubicBezTo>
                    <a:pt x="696" y="632"/>
                    <a:pt x="891" y="470"/>
                    <a:pt x="972" y="680"/>
                  </a:cubicBezTo>
                  <a:cubicBezTo>
                    <a:pt x="1020" y="648"/>
                    <a:pt x="1053" y="599"/>
                    <a:pt x="1134" y="583"/>
                  </a:cubicBezTo>
                  <a:cubicBezTo>
                    <a:pt x="1101" y="454"/>
                    <a:pt x="1053" y="599"/>
                    <a:pt x="988" y="599"/>
                  </a:cubicBezTo>
                  <a:cubicBezTo>
                    <a:pt x="955" y="567"/>
                    <a:pt x="939" y="534"/>
                    <a:pt x="923" y="502"/>
                  </a:cubicBezTo>
                  <a:cubicBezTo>
                    <a:pt x="1295" y="437"/>
                    <a:pt x="1668" y="405"/>
                    <a:pt x="2056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39">
              <a:extLst>
                <a:ext uri="{FF2B5EF4-FFF2-40B4-BE49-F238E27FC236}">
                  <a16:creationId xmlns:a16="http://schemas.microsoft.com/office/drawing/2014/main" id="{FCE2BC45-AB9B-3913-5841-AD2231CAB411}"/>
                </a:ext>
              </a:extLst>
            </p:cNvPr>
            <p:cNvSpPr/>
            <p:nvPr/>
          </p:nvSpPr>
          <p:spPr>
            <a:xfrm>
              <a:off x="5496275" y="5029250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46" y="210"/>
                  </a:moveTo>
                  <a:cubicBezTo>
                    <a:pt x="195" y="113"/>
                    <a:pt x="340" y="130"/>
                    <a:pt x="356" y="0"/>
                  </a:cubicBezTo>
                  <a:cubicBezTo>
                    <a:pt x="259" y="16"/>
                    <a:pt x="130" y="146"/>
                    <a:pt x="65" y="97"/>
                  </a:cubicBezTo>
                  <a:cubicBezTo>
                    <a:pt x="0" y="146"/>
                    <a:pt x="130" y="178"/>
                    <a:pt x="146" y="2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39">
              <a:extLst>
                <a:ext uri="{FF2B5EF4-FFF2-40B4-BE49-F238E27FC236}">
                  <a16:creationId xmlns:a16="http://schemas.microsoft.com/office/drawing/2014/main" id="{DFD36759-4078-91C4-EA70-BFBA090B15EC}"/>
                </a:ext>
              </a:extLst>
            </p:cNvPr>
            <p:cNvSpPr/>
            <p:nvPr/>
          </p:nvSpPr>
          <p:spPr>
            <a:xfrm>
              <a:off x="5537150" y="5469975"/>
              <a:ext cx="6900" cy="8925"/>
            </a:xfrm>
            <a:custGeom>
              <a:avLst/>
              <a:gdLst/>
              <a:ahLst/>
              <a:cxnLst/>
              <a:rect l="l" t="t" r="r" b="b"/>
              <a:pathLst>
                <a:path w="276" h="357" extrusionOk="0">
                  <a:moveTo>
                    <a:pt x="276" y="130"/>
                  </a:moveTo>
                  <a:cubicBezTo>
                    <a:pt x="243" y="98"/>
                    <a:pt x="227" y="49"/>
                    <a:pt x="227" y="1"/>
                  </a:cubicBezTo>
                  <a:cubicBezTo>
                    <a:pt x="211" y="114"/>
                    <a:pt x="146" y="195"/>
                    <a:pt x="33" y="130"/>
                  </a:cubicBezTo>
                  <a:cubicBezTo>
                    <a:pt x="17" y="146"/>
                    <a:pt x="33" y="227"/>
                    <a:pt x="0" y="227"/>
                  </a:cubicBezTo>
                  <a:cubicBezTo>
                    <a:pt x="33" y="357"/>
                    <a:pt x="65" y="227"/>
                    <a:pt x="162" y="260"/>
                  </a:cubicBezTo>
                  <a:cubicBezTo>
                    <a:pt x="130" y="146"/>
                    <a:pt x="195" y="130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9">
              <a:extLst>
                <a:ext uri="{FF2B5EF4-FFF2-40B4-BE49-F238E27FC236}">
                  <a16:creationId xmlns:a16="http://schemas.microsoft.com/office/drawing/2014/main" id="{974B7485-61DE-7114-F8FE-4C4F0AAED10F}"/>
                </a:ext>
              </a:extLst>
            </p:cNvPr>
            <p:cNvSpPr/>
            <p:nvPr/>
          </p:nvSpPr>
          <p:spPr>
            <a:xfrm>
              <a:off x="5471175" y="496002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65" y="130"/>
                  </a:moveTo>
                  <a:cubicBezTo>
                    <a:pt x="211" y="179"/>
                    <a:pt x="292" y="130"/>
                    <a:pt x="438" y="179"/>
                  </a:cubicBezTo>
                  <a:cubicBezTo>
                    <a:pt x="421" y="130"/>
                    <a:pt x="405" y="98"/>
                    <a:pt x="357" y="98"/>
                  </a:cubicBezTo>
                  <a:cubicBezTo>
                    <a:pt x="373" y="65"/>
                    <a:pt x="373" y="33"/>
                    <a:pt x="373" y="1"/>
                  </a:cubicBezTo>
                  <a:cubicBezTo>
                    <a:pt x="243" y="130"/>
                    <a:pt x="130" y="65"/>
                    <a:pt x="1" y="1"/>
                  </a:cubicBezTo>
                  <a:cubicBezTo>
                    <a:pt x="33" y="33"/>
                    <a:pt x="227" y="130"/>
                    <a:pt x="6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39">
              <a:extLst>
                <a:ext uri="{FF2B5EF4-FFF2-40B4-BE49-F238E27FC236}">
                  <a16:creationId xmlns:a16="http://schemas.microsoft.com/office/drawing/2014/main" id="{196428D5-0886-A502-D5A6-AF1E7D0761D0}"/>
                </a:ext>
              </a:extLst>
            </p:cNvPr>
            <p:cNvSpPr/>
            <p:nvPr/>
          </p:nvSpPr>
          <p:spPr>
            <a:xfrm>
              <a:off x="5461475" y="49600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7" y="98"/>
                  </a:moveTo>
                  <a:cubicBezTo>
                    <a:pt x="130" y="1"/>
                    <a:pt x="0" y="146"/>
                    <a:pt x="32" y="244"/>
                  </a:cubicBezTo>
                  <a:cubicBezTo>
                    <a:pt x="49" y="211"/>
                    <a:pt x="97" y="195"/>
                    <a:pt x="130" y="211"/>
                  </a:cubicBezTo>
                  <a:cubicBezTo>
                    <a:pt x="130" y="146"/>
                    <a:pt x="16" y="130"/>
                    <a:pt x="9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39">
              <a:extLst>
                <a:ext uri="{FF2B5EF4-FFF2-40B4-BE49-F238E27FC236}">
                  <a16:creationId xmlns:a16="http://schemas.microsoft.com/office/drawing/2014/main" id="{7B240FA6-9167-4827-43A0-BD4B6E50A0AA}"/>
                </a:ext>
              </a:extLst>
            </p:cNvPr>
            <p:cNvSpPr/>
            <p:nvPr/>
          </p:nvSpPr>
          <p:spPr>
            <a:xfrm>
              <a:off x="5450125" y="4939800"/>
              <a:ext cx="8125" cy="7300"/>
            </a:xfrm>
            <a:custGeom>
              <a:avLst/>
              <a:gdLst/>
              <a:ahLst/>
              <a:cxnLst/>
              <a:rect l="l" t="t" r="r" b="b"/>
              <a:pathLst>
                <a:path w="325" h="292" extrusionOk="0">
                  <a:moveTo>
                    <a:pt x="325" y="97"/>
                  </a:moveTo>
                  <a:cubicBezTo>
                    <a:pt x="325" y="81"/>
                    <a:pt x="325" y="65"/>
                    <a:pt x="308" y="65"/>
                  </a:cubicBezTo>
                  <a:cubicBezTo>
                    <a:pt x="292" y="65"/>
                    <a:pt x="308" y="16"/>
                    <a:pt x="308" y="0"/>
                  </a:cubicBezTo>
                  <a:cubicBezTo>
                    <a:pt x="292" y="162"/>
                    <a:pt x="1" y="33"/>
                    <a:pt x="49" y="275"/>
                  </a:cubicBezTo>
                  <a:cubicBezTo>
                    <a:pt x="114" y="292"/>
                    <a:pt x="98" y="227"/>
                    <a:pt x="98" y="162"/>
                  </a:cubicBezTo>
                  <a:cubicBezTo>
                    <a:pt x="195" y="130"/>
                    <a:pt x="276" y="130"/>
                    <a:pt x="32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9">
              <a:extLst>
                <a:ext uri="{FF2B5EF4-FFF2-40B4-BE49-F238E27FC236}">
                  <a16:creationId xmlns:a16="http://schemas.microsoft.com/office/drawing/2014/main" id="{50A9BF7E-430F-CF37-1C16-400D6A813599}"/>
                </a:ext>
              </a:extLst>
            </p:cNvPr>
            <p:cNvSpPr/>
            <p:nvPr/>
          </p:nvSpPr>
          <p:spPr>
            <a:xfrm>
              <a:off x="5424225" y="4880700"/>
              <a:ext cx="12975" cy="12575"/>
            </a:xfrm>
            <a:custGeom>
              <a:avLst/>
              <a:gdLst/>
              <a:ahLst/>
              <a:cxnLst/>
              <a:rect l="l" t="t" r="r" b="b"/>
              <a:pathLst>
                <a:path w="519" h="503" extrusionOk="0">
                  <a:moveTo>
                    <a:pt x="130" y="1"/>
                  </a:moveTo>
                  <a:cubicBezTo>
                    <a:pt x="65" y="1"/>
                    <a:pt x="65" y="98"/>
                    <a:pt x="1" y="82"/>
                  </a:cubicBezTo>
                  <a:cubicBezTo>
                    <a:pt x="49" y="114"/>
                    <a:pt x="130" y="227"/>
                    <a:pt x="211" y="179"/>
                  </a:cubicBezTo>
                  <a:cubicBezTo>
                    <a:pt x="211" y="243"/>
                    <a:pt x="179" y="260"/>
                    <a:pt x="195" y="324"/>
                  </a:cubicBezTo>
                  <a:cubicBezTo>
                    <a:pt x="292" y="308"/>
                    <a:pt x="292" y="260"/>
                    <a:pt x="373" y="308"/>
                  </a:cubicBezTo>
                  <a:cubicBezTo>
                    <a:pt x="373" y="341"/>
                    <a:pt x="341" y="373"/>
                    <a:pt x="308" y="373"/>
                  </a:cubicBezTo>
                  <a:cubicBezTo>
                    <a:pt x="357" y="486"/>
                    <a:pt x="389" y="389"/>
                    <a:pt x="438" y="503"/>
                  </a:cubicBezTo>
                  <a:cubicBezTo>
                    <a:pt x="502" y="486"/>
                    <a:pt x="422" y="357"/>
                    <a:pt x="405" y="341"/>
                  </a:cubicBezTo>
                  <a:cubicBezTo>
                    <a:pt x="438" y="292"/>
                    <a:pt x="454" y="227"/>
                    <a:pt x="519" y="211"/>
                  </a:cubicBezTo>
                  <a:cubicBezTo>
                    <a:pt x="486" y="179"/>
                    <a:pt x="454" y="179"/>
                    <a:pt x="454" y="114"/>
                  </a:cubicBezTo>
                  <a:cubicBezTo>
                    <a:pt x="292" y="82"/>
                    <a:pt x="227" y="130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39">
              <a:extLst>
                <a:ext uri="{FF2B5EF4-FFF2-40B4-BE49-F238E27FC236}">
                  <a16:creationId xmlns:a16="http://schemas.microsoft.com/office/drawing/2014/main" id="{1CBA5BA4-1F13-F651-2217-3E3ADE76153E}"/>
                </a:ext>
              </a:extLst>
            </p:cNvPr>
            <p:cNvSpPr/>
            <p:nvPr/>
          </p:nvSpPr>
          <p:spPr>
            <a:xfrm>
              <a:off x="5450125" y="5064850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79" y="146"/>
                  </a:moveTo>
                  <a:cubicBezTo>
                    <a:pt x="195" y="146"/>
                    <a:pt x="195" y="114"/>
                    <a:pt x="179" y="114"/>
                  </a:cubicBezTo>
                  <a:cubicBezTo>
                    <a:pt x="195" y="82"/>
                    <a:pt x="244" y="82"/>
                    <a:pt x="227" y="1"/>
                  </a:cubicBezTo>
                  <a:cubicBezTo>
                    <a:pt x="146" y="33"/>
                    <a:pt x="130" y="114"/>
                    <a:pt x="65" y="163"/>
                  </a:cubicBezTo>
                  <a:cubicBezTo>
                    <a:pt x="1" y="276"/>
                    <a:pt x="179" y="65"/>
                    <a:pt x="17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39">
              <a:extLst>
                <a:ext uri="{FF2B5EF4-FFF2-40B4-BE49-F238E27FC236}">
                  <a16:creationId xmlns:a16="http://schemas.microsoft.com/office/drawing/2014/main" id="{15C43493-180B-E6E6-2582-772E13BC6FAC}"/>
                </a:ext>
              </a:extLst>
            </p:cNvPr>
            <p:cNvSpPr/>
            <p:nvPr/>
          </p:nvSpPr>
          <p:spPr>
            <a:xfrm>
              <a:off x="5403175" y="5042600"/>
              <a:ext cx="43750" cy="17025"/>
            </a:xfrm>
            <a:custGeom>
              <a:avLst/>
              <a:gdLst/>
              <a:ahLst/>
              <a:cxnLst/>
              <a:rect l="l" t="t" r="r" b="b"/>
              <a:pathLst>
                <a:path w="1750" h="681" extrusionOk="0">
                  <a:moveTo>
                    <a:pt x="1749" y="211"/>
                  </a:moveTo>
                  <a:cubicBezTo>
                    <a:pt x="1701" y="146"/>
                    <a:pt x="1668" y="65"/>
                    <a:pt x="1587" y="81"/>
                  </a:cubicBezTo>
                  <a:cubicBezTo>
                    <a:pt x="1701" y="259"/>
                    <a:pt x="1425" y="49"/>
                    <a:pt x="1361" y="146"/>
                  </a:cubicBezTo>
                  <a:cubicBezTo>
                    <a:pt x="1328" y="146"/>
                    <a:pt x="1280" y="0"/>
                    <a:pt x="1312" y="0"/>
                  </a:cubicBezTo>
                  <a:cubicBezTo>
                    <a:pt x="1215" y="81"/>
                    <a:pt x="826" y="97"/>
                    <a:pt x="697" y="292"/>
                  </a:cubicBezTo>
                  <a:cubicBezTo>
                    <a:pt x="616" y="65"/>
                    <a:pt x="519" y="373"/>
                    <a:pt x="454" y="162"/>
                  </a:cubicBezTo>
                  <a:cubicBezTo>
                    <a:pt x="406" y="162"/>
                    <a:pt x="454" y="292"/>
                    <a:pt x="422" y="308"/>
                  </a:cubicBezTo>
                  <a:cubicBezTo>
                    <a:pt x="292" y="195"/>
                    <a:pt x="179" y="405"/>
                    <a:pt x="82" y="389"/>
                  </a:cubicBezTo>
                  <a:cubicBezTo>
                    <a:pt x="33" y="405"/>
                    <a:pt x="147" y="664"/>
                    <a:pt x="17" y="534"/>
                  </a:cubicBezTo>
                  <a:cubicBezTo>
                    <a:pt x="1" y="680"/>
                    <a:pt x="163" y="599"/>
                    <a:pt x="163" y="437"/>
                  </a:cubicBezTo>
                  <a:cubicBezTo>
                    <a:pt x="260" y="454"/>
                    <a:pt x="357" y="421"/>
                    <a:pt x="422" y="340"/>
                  </a:cubicBezTo>
                  <a:cubicBezTo>
                    <a:pt x="470" y="340"/>
                    <a:pt x="486" y="405"/>
                    <a:pt x="486" y="486"/>
                  </a:cubicBezTo>
                  <a:cubicBezTo>
                    <a:pt x="632" y="437"/>
                    <a:pt x="632" y="373"/>
                    <a:pt x="762" y="454"/>
                  </a:cubicBezTo>
                  <a:cubicBezTo>
                    <a:pt x="665" y="81"/>
                    <a:pt x="1102" y="421"/>
                    <a:pt x="1199" y="130"/>
                  </a:cubicBezTo>
                  <a:cubicBezTo>
                    <a:pt x="1344" y="243"/>
                    <a:pt x="1539" y="162"/>
                    <a:pt x="174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9">
              <a:extLst>
                <a:ext uri="{FF2B5EF4-FFF2-40B4-BE49-F238E27FC236}">
                  <a16:creationId xmlns:a16="http://schemas.microsoft.com/office/drawing/2014/main" id="{BB9A4CB7-B813-5D4F-BA92-78558600A4C4}"/>
                </a:ext>
              </a:extLst>
            </p:cNvPr>
            <p:cNvSpPr/>
            <p:nvPr/>
          </p:nvSpPr>
          <p:spPr>
            <a:xfrm>
              <a:off x="5384575" y="4976225"/>
              <a:ext cx="56675" cy="40075"/>
            </a:xfrm>
            <a:custGeom>
              <a:avLst/>
              <a:gdLst/>
              <a:ahLst/>
              <a:cxnLst/>
              <a:rect l="l" t="t" r="r" b="b"/>
              <a:pathLst>
                <a:path w="2267" h="1603" extrusionOk="0">
                  <a:moveTo>
                    <a:pt x="1684" y="356"/>
                  </a:moveTo>
                  <a:cubicBezTo>
                    <a:pt x="1651" y="292"/>
                    <a:pt x="1587" y="292"/>
                    <a:pt x="1522" y="308"/>
                  </a:cubicBezTo>
                  <a:cubicBezTo>
                    <a:pt x="1490" y="195"/>
                    <a:pt x="1554" y="211"/>
                    <a:pt x="1522" y="114"/>
                  </a:cubicBezTo>
                  <a:cubicBezTo>
                    <a:pt x="1392" y="146"/>
                    <a:pt x="1311" y="65"/>
                    <a:pt x="1214" y="0"/>
                  </a:cubicBezTo>
                  <a:cubicBezTo>
                    <a:pt x="1295" y="211"/>
                    <a:pt x="712" y="195"/>
                    <a:pt x="712" y="486"/>
                  </a:cubicBezTo>
                  <a:cubicBezTo>
                    <a:pt x="680" y="470"/>
                    <a:pt x="648" y="454"/>
                    <a:pt x="599" y="470"/>
                  </a:cubicBezTo>
                  <a:cubicBezTo>
                    <a:pt x="583" y="567"/>
                    <a:pt x="502" y="648"/>
                    <a:pt x="405" y="664"/>
                  </a:cubicBezTo>
                  <a:cubicBezTo>
                    <a:pt x="308" y="923"/>
                    <a:pt x="49" y="1020"/>
                    <a:pt x="0" y="1247"/>
                  </a:cubicBezTo>
                  <a:cubicBezTo>
                    <a:pt x="65" y="1182"/>
                    <a:pt x="227" y="1263"/>
                    <a:pt x="178" y="1263"/>
                  </a:cubicBezTo>
                  <a:cubicBezTo>
                    <a:pt x="631" y="1328"/>
                    <a:pt x="1311" y="761"/>
                    <a:pt x="1700" y="1182"/>
                  </a:cubicBezTo>
                  <a:cubicBezTo>
                    <a:pt x="1635" y="1247"/>
                    <a:pt x="1538" y="1020"/>
                    <a:pt x="1376" y="1117"/>
                  </a:cubicBezTo>
                  <a:cubicBezTo>
                    <a:pt x="1506" y="1198"/>
                    <a:pt x="1554" y="1360"/>
                    <a:pt x="1732" y="1425"/>
                  </a:cubicBezTo>
                  <a:cubicBezTo>
                    <a:pt x="1749" y="1538"/>
                    <a:pt x="1570" y="1409"/>
                    <a:pt x="1619" y="1554"/>
                  </a:cubicBezTo>
                  <a:cubicBezTo>
                    <a:pt x="1668" y="1603"/>
                    <a:pt x="1700" y="1506"/>
                    <a:pt x="1797" y="1538"/>
                  </a:cubicBezTo>
                  <a:cubicBezTo>
                    <a:pt x="1651" y="1312"/>
                    <a:pt x="2008" y="1295"/>
                    <a:pt x="2105" y="1328"/>
                  </a:cubicBezTo>
                  <a:cubicBezTo>
                    <a:pt x="2105" y="1263"/>
                    <a:pt x="2024" y="1295"/>
                    <a:pt x="2040" y="1198"/>
                  </a:cubicBezTo>
                  <a:cubicBezTo>
                    <a:pt x="1943" y="1182"/>
                    <a:pt x="1894" y="1295"/>
                    <a:pt x="1813" y="1214"/>
                  </a:cubicBezTo>
                  <a:cubicBezTo>
                    <a:pt x="1894" y="972"/>
                    <a:pt x="2088" y="1101"/>
                    <a:pt x="2267" y="1036"/>
                  </a:cubicBezTo>
                  <a:cubicBezTo>
                    <a:pt x="2072" y="1020"/>
                    <a:pt x="1862" y="680"/>
                    <a:pt x="1635" y="583"/>
                  </a:cubicBezTo>
                  <a:cubicBezTo>
                    <a:pt x="1538" y="632"/>
                    <a:pt x="1409" y="648"/>
                    <a:pt x="1376" y="470"/>
                  </a:cubicBezTo>
                  <a:cubicBezTo>
                    <a:pt x="1311" y="486"/>
                    <a:pt x="1344" y="599"/>
                    <a:pt x="1263" y="583"/>
                  </a:cubicBezTo>
                  <a:cubicBezTo>
                    <a:pt x="1182" y="534"/>
                    <a:pt x="1247" y="389"/>
                    <a:pt x="1069" y="470"/>
                  </a:cubicBezTo>
                  <a:cubicBezTo>
                    <a:pt x="1036" y="437"/>
                    <a:pt x="1004" y="373"/>
                    <a:pt x="1004" y="324"/>
                  </a:cubicBezTo>
                  <a:cubicBezTo>
                    <a:pt x="1052" y="162"/>
                    <a:pt x="1344" y="340"/>
                    <a:pt x="1263" y="162"/>
                  </a:cubicBezTo>
                  <a:cubicBezTo>
                    <a:pt x="1311" y="130"/>
                    <a:pt x="1311" y="227"/>
                    <a:pt x="1344" y="227"/>
                  </a:cubicBezTo>
                  <a:cubicBezTo>
                    <a:pt x="1360" y="308"/>
                    <a:pt x="1230" y="227"/>
                    <a:pt x="1279" y="340"/>
                  </a:cubicBezTo>
                  <a:cubicBezTo>
                    <a:pt x="1344" y="405"/>
                    <a:pt x="1409" y="340"/>
                    <a:pt x="1376" y="211"/>
                  </a:cubicBezTo>
                  <a:cubicBezTo>
                    <a:pt x="1490" y="211"/>
                    <a:pt x="1538" y="389"/>
                    <a:pt x="1684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39">
              <a:extLst>
                <a:ext uri="{FF2B5EF4-FFF2-40B4-BE49-F238E27FC236}">
                  <a16:creationId xmlns:a16="http://schemas.microsoft.com/office/drawing/2014/main" id="{EC36946F-4990-4839-70D1-E4955777B9DD}"/>
                </a:ext>
              </a:extLst>
            </p:cNvPr>
            <p:cNvSpPr/>
            <p:nvPr/>
          </p:nvSpPr>
          <p:spPr>
            <a:xfrm>
              <a:off x="5436775" y="5053925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130" y="65"/>
                  </a:moveTo>
                  <a:cubicBezTo>
                    <a:pt x="114" y="1"/>
                    <a:pt x="81" y="130"/>
                    <a:pt x="17" y="81"/>
                  </a:cubicBezTo>
                  <a:cubicBezTo>
                    <a:pt x="0" y="195"/>
                    <a:pt x="17" y="179"/>
                    <a:pt x="49" y="260"/>
                  </a:cubicBezTo>
                  <a:cubicBezTo>
                    <a:pt x="65" y="179"/>
                    <a:pt x="17" y="98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39">
              <a:extLst>
                <a:ext uri="{FF2B5EF4-FFF2-40B4-BE49-F238E27FC236}">
                  <a16:creationId xmlns:a16="http://schemas.microsoft.com/office/drawing/2014/main" id="{785564D9-7777-4BE5-77DD-3A6A8B5C09C5}"/>
                </a:ext>
              </a:extLst>
            </p:cNvPr>
            <p:cNvSpPr/>
            <p:nvPr/>
          </p:nvSpPr>
          <p:spPr>
            <a:xfrm>
              <a:off x="5406025" y="5056350"/>
              <a:ext cx="7700" cy="3675"/>
            </a:xfrm>
            <a:custGeom>
              <a:avLst/>
              <a:gdLst/>
              <a:ahLst/>
              <a:cxnLst/>
              <a:rect l="l" t="t" r="r" b="b"/>
              <a:pathLst>
                <a:path w="308" h="147" extrusionOk="0">
                  <a:moveTo>
                    <a:pt x="308" y="1"/>
                  </a:moveTo>
                  <a:cubicBezTo>
                    <a:pt x="194" y="17"/>
                    <a:pt x="97" y="49"/>
                    <a:pt x="0" y="114"/>
                  </a:cubicBezTo>
                  <a:cubicBezTo>
                    <a:pt x="16" y="114"/>
                    <a:pt x="308" y="14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9">
              <a:extLst>
                <a:ext uri="{FF2B5EF4-FFF2-40B4-BE49-F238E27FC236}">
                  <a16:creationId xmlns:a16="http://schemas.microsoft.com/office/drawing/2014/main" id="{243DAE31-8E58-E312-993B-E0AE1C96F283}"/>
                </a:ext>
              </a:extLst>
            </p:cNvPr>
            <p:cNvSpPr/>
            <p:nvPr/>
          </p:nvSpPr>
          <p:spPr>
            <a:xfrm>
              <a:off x="5399125" y="501750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" y="114"/>
                  </a:moveTo>
                  <a:cubicBezTo>
                    <a:pt x="49" y="421"/>
                    <a:pt x="292" y="65"/>
                    <a:pt x="406" y="1"/>
                  </a:cubicBezTo>
                  <a:cubicBezTo>
                    <a:pt x="260" y="1"/>
                    <a:pt x="82" y="1"/>
                    <a:pt x="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9">
              <a:extLst>
                <a:ext uri="{FF2B5EF4-FFF2-40B4-BE49-F238E27FC236}">
                  <a16:creationId xmlns:a16="http://schemas.microsoft.com/office/drawing/2014/main" id="{D31F84E5-C319-F889-CAE6-69AD3436DC91}"/>
                </a:ext>
              </a:extLst>
            </p:cNvPr>
            <p:cNvSpPr/>
            <p:nvPr/>
          </p:nvSpPr>
          <p:spPr>
            <a:xfrm>
              <a:off x="5406825" y="52299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95" y="1"/>
                  </a:moveTo>
                  <a:cubicBezTo>
                    <a:pt x="98" y="1"/>
                    <a:pt x="130" y="163"/>
                    <a:pt x="65" y="211"/>
                  </a:cubicBezTo>
                  <a:cubicBezTo>
                    <a:pt x="1" y="260"/>
                    <a:pt x="243" y="146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9">
              <a:extLst>
                <a:ext uri="{FF2B5EF4-FFF2-40B4-BE49-F238E27FC236}">
                  <a16:creationId xmlns:a16="http://schemas.microsoft.com/office/drawing/2014/main" id="{9E8EE1DD-E811-41C3-2480-EA1DF03AF1E6}"/>
                </a:ext>
              </a:extLst>
            </p:cNvPr>
            <p:cNvSpPr/>
            <p:nvPr/>
          </p:nvSpPr>
          <p:spPr>
            <a:xfrm>
              <a:off x="5379700" y="5453400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0"/>
                  </a:moveTo>
                  <a:cubicBezTo>
                    <a:pt x="33" y="16"/>
                    <a:pt x="66" y="178"/>
                    <a:pt x="1" y="227"/>
                  </a:cubicBezTo>
                  <a:cubicBezTo>
                    <a:pt x="33" y="259"/>
                    <a:pt x="130" y="113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9">
              <a:extLst>
                <a:ext uri="{FF2B5EF4-FFF2-40B4-BE49-F238E27FC236}">
                  <a16:creationId xmlns:a16="http://schemas.microsoft.com/office/drawing/2014/main" id="{226E7782-9165-CE28-0801-6F9986CCC6E4}"/>
                </a:ext>
              </a:extLst>
            </p:cNvPr>
            <p:cNvSpPr/>
            <p:nvPr/>
          </p:nvSpPr>
          <p:spPr>
            <a:xfrm>
              <a:off x="5357050" y="5336825"/>
              <a:ext cx="3650" cy="5700"/>
            </a:xfrm>
            <a:custGeom>
              <a:avLst/>
              <a:gdLst/>
              <a:ahLst/>
              <a:cxnLst/>
              <a:rect l="l" t="t" r="r" b="b"/>
              <a:pathLst>
                <a:path w="146" h="228" extrusionOk="0">
                  <a:moveTo>
                    <a:pt x="130" y="82"/>
                  </a:moveTo>
                  <a:cubicBezTo>
                    <a:pt x="97" y="1"/>
                    <a:pt x="65" y="146"/>
                    <a:pt x="0" y="130"/>
                  </a:cubicBezTo>
                  <a:cubicBezTo>
                    <a:pt x="16" y="179"/>
                    <a:pt x="81" y="227"/>
                    <a:pt x="146" y="227"/>
                  </a:cubicBezTo>
                  <a:cubicBezTo>
                    <a:pt x="114" y="163"/>
                    <a:pt x="49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9">
              <a:extLst>
                <a:ext uri="{FF2B5EF4-FFF2-40B4-BE49-F238E27FC236}">
                  <a16:creationId xmlns:a16="http://schemas.microsoft.com/office/drawing/2014/main" id="{5725841F-EF63-1142-C9CD-8077562CAE9B}"/>
                </a:ext>
              </a:extLst>
            </p:cNvPr>
            <p:cNvSpPr/>
            <p:nvPr/>
          </p:nvSpPr>
          <p:spPr>
            <a:xfrm>
              <a:off x="5359475" y="5464325"/>
              <a:ext cx="5275" cy="4075"/>
            </a:xfrm>
            <a:custGeom>
              <a:avLst/>
              <a:gdLst/>
              <a:ahLst/>
              <a:cxnLst/>
              <a:rect l="l" t="t" r="r" b="b"/>
              <a:pathLst>
                <a:path w="211" h="163" extrusionOk="0">
                  <a:moveTo>
                    <a:pt x="211" y="0"/>
                  </a:moveTo>
                  <a:cubicBezTo>
                    <a:pt x="162" y="16"/>
                    <a:pt x="33" y="16"/>
                    <a:pt x="0" y="162"/>
                  </a:cubicBezTo>
                  <a:cubicBezTo>
                    <a:pt x="114" y="97"/>
                    <a:pt x="130" y="113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9">
              <a:extLst>
                <a:ext uri="{FF2B5EF4-FFF2-40B4-BE49-F238E27FC236}">
                  <a16:creationId xmlns:a16="http://schemas.microsoft.com/office/drawing/2014/main" id="{A16DFD85-610E-858D-B965-E10063861696}"/>
                </a:ext>
              </a:extLst>
            </p:cNvPr>
            <p:cNvSpPr/>
            <p:nvPr/>
          </p:nvSpPr>
          <p:spPr>
            <a:xfrm>
              <a:off x="5302800" y="5380950"/>
              <a:ext cx="8125" cy="15400"/>
            </a:xfrm>
            <a:custGeom>
              <a:avLst/>
              <a:gdLst/>
              <a:ahLst/>
              <a:cxnLst/>
              <a:rect l="l" t="t" r="r" b="b"/>
              <a:pathLst>
                <a:path w="325" h="616" extrusionOk="0">
                  <a:moveTo>
                    <a:pt x="195" y="502"/>
                  </a:moveTo>
                  <a:cubicBezTo>
                    <a:pt x="147" y="502"/>
                    <a:pt x="130" y="470"/>
                    <a:pt x="82" y="470"/>
                  </a:cubicBezTo>
                  <a:cubicBezTo>
                    <a:pt x="98" y="615"/>
                    <a:pt x="292" y="583"/>
                    <a:pt x="325" y="567"/>
                  </a:cubicBezTo>
                  <a:cubicBezTo>
                    <a:pt x="195" y="486"/>
                    <a:pt x="325" y="389"/>
                    <a:pt x="325" y="275"/>
                  </a:cubicBezTo>
                  <a:cubicBezTo>
                    <a:pt x="260" y="178"/>
                    <a:pt x="163" y="114"/>
                    <a:pt x="211" y="0"/>
                  </a:cubicBezTo>
                  <a:cubicBezTo>
                    <a:pt x="130" y="65"/>
                    <a:pt x="33" y="114"/>
                    <a:pt x="1" y="227"/>
                  </a:cubicBezTo>
                  <a:cubicBezTo>
                    <a:pt x="98" y="194"/>
                    <a:pt x="228" y="162"/>
                    <a:pt x="195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9">
              <a:extLst>
                <a:ext uri="{FF2B5EF4-FFF2-40B4-BE49-F238E27FC236}">
                  <a16:creationId xmlns:a16="http://schemas.microsoft.com/office/drawing/2014/main" id="{05CA91F4-4F84-054C-9BD6-0D21E62C486B}"/>
                </a:ext>
              </a:extLst>
            </p:cNvPr>
            <p:cNvSpPr/>
            <p:nvPr/>
          </p:nvSpPr>
          <p:spPr>
            <a:xfrm>
              <a:off x="5230375" y="5353825"/>
              <a:ext cx="60725" cy="64775"/>
            </a:xfrm>
            <a:custGeom>
              <a:avLst/>
              <a:gdLst/>
              <a:ahLst/>
              <a:cxnLst/>
              <a:rect l="l" t="t" r="r" b="b"/>
              <a:pathLst>
                <a:path w="2429" h="2591" extrusionOk="0">
                  <a:moveTo>
                    <a:pt x="324" y="1360"/>
                  </a:moveTo>
                  <a:cubicBezTo>
                    <a:pt x="421" y="1279"/>
                    <a:pt x="389" y="1393"/>
                    <a:pt x="356" y="1458"/>
                  </a:cubicBezTo>
                  <a:cubicBezTo>
                    <a:pt x="340" y="1296"/>
                    <a:pt x="178" y="1425"/>
                    <a:pt x="49" y="1393"/>
                  </a:cubicBezTo>
                  <a:cubicBezTo>
                    <a:pt x="49" y="1458"/>
                    <a:pt x="0" y="1490"/>
                    <a:pt x="16" y="1603"/>
                  </a:cubicBezTo>
                  <a:cubicBezTo>
                    <a:pt x="97" y="1603"/>
                    <a:pt x="275" y="1458"/>
                    <a:pt x="292" y="1717"/>
                  </a:cubicBezTo>
                  <a:cubicBezTo>
                    <a:pt x="486" y="1830"/>
                    <a:pt x="793" y="1749"/>
                    <a:pt x="955" y="1911"/>
                  </a:cubicBezTo>
                  <a:cubicBezTo>
                    <a:pt x="923" y="2283"/>
                    <a:pt x="729" y="2138"/>
                    <a:pt x="518" y="2024"/>
                  </a:cubicBezTo>
                  <a:cubicBezTo>
                    <a:pt x="551" y="2154"/>
                    <a:pt x="470" y="2154"/>
                    <a:pt x="437" y="2218"/>
                  </a:cubicBezTo>
                  <a:cubicBezTo>
                    <a:pt x="615" y="2591"/>
                    <a:pt x="891" y="2251"/>
                    <a:pt x="1085" y="2154"/>
                  </a:cubicBezTo>
                  <a:cubicBezTo>
                    <a:pt x="1020" y="2105"/>
                    <a:pt x="1117" y="2008"/>
                    <a:pt x="1036" y="1976"/>
                  </a:cubicBezTo>
                  <a:cubicBezTo>
                    <a:pt x="1150" y="1733"/>
                    <a:pt x="1376" y="1619"/>
                    <a:pt x="1425" y="1328"/>
                  </a:cubicBezTo>
                  <a:cubicBezTo>
                    <a:pt x="1490" y="1296"/>
                    <a:pt x="1490" y="1377"/>
                    <a:pt x="1554" y="1344"/>
                  </a:cubicBezTo>
                  <a:cubicBezTo>
                    <a:pt x="1538" y="1279"/>
                    <a:pt x="1538" y="1231"/>
                    <a:pt x="1554" y="1166"/>
                  </a:cubicBezTo>
                  <a:cubicBezTo>
                    <a:pt x="1651" y="1231"/>
                    <a:pt x="1765" y="1247"/>
                    <a:pt x="1684" y="1037"/>
                  </a:cubicBezTo>
                  <a:cubicBezTo>
                    <a:pt x="1732" y="1037"/>
                    <a:pt x="1813" y="988"/>
                    <a:pt x="1797" y="1101"/>
                  </a:cubicBezTo>
                  <a:cubicBezTo>
                    <a:pt x="1829" y="1053"/>
                    <a:pt x="1829" y="956"/>
                    <a:pt x="1878" y="907"/>
                  </a:cubicBezTo>
                  <a:cubicBezTo>
                    <a:pt x="1943" y="859"/>
                    <a:pt x="1910" y="1020"/>
                    <a:pt x="1991" y="972"/>
                  </a:cubicBezTo>
                  <a:cubicBezTo>
                    <a:pt x="1991" y="810"/>
                    <a:pt x="2153" y="826"/>
                    <a:pt x="2153" y="632"/>
                  </a:cubicBezTo>
                  <a:cubicBezTo>
                    <a:pt x="2283" y="745"/>
                    <a:pt x="2396" y="470"/>
                    <a:pt x="2428" y="276"/>
                  </a:cubicBezTo>
                  <a:cubicBezTo>
                    <a:pt x="2072" y="1"/>
                    <a:pt x="1927" y="551"/>
                    <a:pt x="1490" y="600"/>
                  </a:cubicBezTo>
                  <a:cubicBezTo>
                    <a:pt x="1522" y="826"/>
                    <a:pt x="1392" y="891"/>
                    <a:pt x="1230" y="842"/>
                  </a:cubicBezTo>
                  <a:cubicBezTo>
                    <a:pt x="1198" y="875"/>
                    <a:pt x="1198" y="956"/>
                    <a:pt x="1214" y="1053"/>
                  </a:cubicBezTo>
                  <a:cubicBezTo>
                    <a:pt x="1133" y="1053"/>
                    <a:pt x="1052" y="1069"/>
                    <a:pt x="988" y="1118"/>
                  </a:cubicBezTo>
                  <a:cubicBezTo>
                    <a:pt x="729" y="940"/>
                    <a:pt x="518" y="632"/>
                    <a:pt x="97" y="632"/>
                  </a:cubicBezTo>
                  <a:cubicBezTo>
                    <a:pt x="81" y="761"/>
                    <a:pt x="65" y="680"/>
                    <a:pt x="0" y="745"/>
                  </a:cubicBezTo>
                  <a:cubicBezTo>
                    <a:pt x="113" y="859"/>
                    <a:pt x="211" y="972"/>
                    <a:pt x="308" y="1101"/>
                  </a:cubicBezTo>
                  <a:cubicBezTo>
                    <a:pt x="292" y="1199"/>
                    <a:pt x="292" y="1279"/>
                    <a:pt x="324" y="1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9">
              <a:extLst>
                <a:ext uri="{FF2B5EF4-FFF2-40B4-BE49-F238E27FC236}">
                  <a16:creationId xmlns:a16="http://schemas.microsoft.com/office/drawing/2014/main" id="{64C0F38F-92DF-04AD-7C6F-438510E824FA}"/>
                </a:ext>
              </a:extLst>
            </p:cNvPr>
            <p:cNvSpPr/>
            <p:nvPr/>
          </p:nvSpPr>
          <p:spPr>
            <a:xfrm>
              <a:off x="6671575" y="5044225"/>
              <a:ext cx="9750" cy="13375"/>
            </a:xfrm>
            <a:custGeom>
              <a:avLst/>
              <a:gdLst/>
              <a:ahLst/>
              <a:cxnLst/>
              <a:rect l="l" t="t" r="r" b="b"/>
              <a:pathLst>
                <a:path w="390" h="535" extrusionOk="0">
                  <a:moveTo>
                    <a:pt x="390" y="178"/>
                  </a:moveTo>
                  <a:cubicBezTo>
                    <a:pt x="357" y="146"/>
                    <a:pt x="341" y="97"/>
                    <a:pt x="341" y="49"/>
                  </a:cubicBezTo>
                  <a:cubicBezTo>
                    <a:pt x="244" y="81"/>
                    <a:pt x="195" y="0"/>
                    <a:pt x="98" y="32"/>
                  </a:cubicBezTo>
                  <a:cubicBezTo>
                    <a:pt x="130" y="113"/>
                    <a:pt x="98" y="275"/>
                    <a:pt x="66" y="178"/>
                  </a:cubicBezTo>
                  <a:cubicBezTo>
                    <a:pt x="1" y="243"/>
                    <a:pt x="195" y="340"/>
                    <a:pt x="1" y="340"/>
                  </a:cubicBezTo>
                  <a:cubicBezTo>
                    <a:pt x="17" y="469"/>
                    <a:pt x="163" y="372"/>
                    <a:pt x="179" y="534"/>
                  </a:cubicBezTo>
                  <a:cubicBezTo>
                    <a:pt x="195" y="389"/>
                    <a:pt x="276" y="259"/>
                    <a:pt x="39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9">
              <a:extLst>
                <a:ext uri="{FF2B5EF4-FFF2-40B4-BE49-F238E27FC236}">
                  <a16:creationId xmlns:a16="http://schemas.microsoft.com/office/drawing/2014/main" id="{14D158CE-57EC-DADB-319E-0907FF53088E}"/>
                </a:ext>
              </a:extLst>
            </p:cNvPr>
            <p:cNvSpPr/>
            <p:nvPr/>
          </p:nvSpPr>
          <p:spPr>
            <a:xfrm>
              <a:off x="6175400" y="4816750"/>
              <a:ext cx="21075" cy="9750"/>
            </a:xfrm>
            <a:custGeom>
              <a:avLst/>
              <a:gdLst/>
              <a:ahLst/>
              <a:cxnLst/>
              <a:rect l="l" t="t" r="r" b="b"/>
              <a:pathLst>
                <a:path w="843" h="390" extrusionOk="0">
                  <a:moveTo>
                    <a:pt x="745" y="195"/>
                  </a:moveTo>
                  <a:cubicBezTo>
                    <a:pt x="664" y="98"/>
                    <a:pt x="551" y="98"/>
                    <a:pt x="486" y="1"/>
                  </a:cubicBezTo>
                  <a:cubicBezTo>
                    <a:pt x="437" y="1"/>
                    <a:pt x="454" y="98"/>
                    <a:pt x="470" y="179"/>
                  </a:cubicBezTo>
                  <a:cubicBezTo>
                    <a:pt x="421" y="147"/>
                    <a:pt x="405" y="147"/>
                    <a:pt x="421" y="227"/>
                  </a:cubicBezTo>
                  <a:cubicBezTo>
                    <a:pt x="324" y="130"/>
                    <a:pt x="276" y="227"/>
                    <a:pt x="178" y="130"/>
                  </a:cubicBezTo>
                  <a:cubicBezTo>
                    <a:pt x="146" y="227"/>
                    <a:pt x="130" y="341"/>
                    <a:pt x="0" y="341"/>
                  </a:cubicBezTo>
                  <a:cubicBezTo>
                    <a:pt x="178" y="389"/>
                    <a:pt x="340" y="244"/>
                    <a:pt x="454" y="325"/>
                  </a:cubicBezTo>
                  <a:cubicBezTo>
                    <a:pt x="502" y="260"/>
                    <a:pt x="518" y="179"/>
                    <a:pt x="583" y="130"/>
                  </a:cubicBezTo>
                  <a:cubicBezTo>
                    <a:pt x="664" y="179"/>
                    <a:pt x="696" y="292"/>
                    <a:pt x="794" y="260"/>
                  </a:cubicBezTo>
                  <a:cubicBezTo>
                    <a:pt x="777" y="195"/>
                    <a:pt x="794" y="147"/>
                    <a:pt x="842" y="147"/>
                  </a:cubicBezTo>
                  <a:cubicBezTo>
                    <a:pt x="810" y="114"/>
                    <a:pt x="810" y="82"/>
                    <a:pt x="794" y="49"/>
                  </a:cubicBezTo>
                  <a:cubicBezTo>
                    <a:pt x="777" y="82"/>
                    <a:pt x="761" y="130"/>
                    <a:pt x="74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9">
              <a:extLst>
                <a:ext uri="{FF2B5EF4-FFF2-40B4-BE49-F238E27FC236}">
                  <a16:creationId xmlns:a16="http://schemas.microsoft.com/office/drawing/2014/main" id="{F24C44E2-43D3-4048-30DE-91A10B0CBFD0}"/>
                </a:ext>
              </a:extLst>
            </p:cNvPr>
            <p:cNvSpPr/>
            <p:nvPr/>
          </p:nvSpPr>
          <p:spPr>
            <a:xfrm>
              <a:off x="6057225" y="4892850"/>
              <a:ext cx="7300" cy="7700"/>
            </a:xfrm>
            <a:custGeom>
              <a:avLst/>
              <a:gdLst/>
              <a:ahLst/>
              <a:cxnLst/>
              <a:rect l="l" t="t" r="r" b="b"/>
              <a:pathLst>
                <a:path w="292" h="308" extrusionOk="0">
                  <a:moveTo>
                    <a:pt x="292" y="97"/>
                  </a:moveTo>
                  <a:cubicBezTo>
                    <a:pt x="259" y="81"/>
                    <a:pt x="243" y="0"/>
                    <a:pt x="194" y="0"/>
                  </a:cubicBezTo>
                  <a:cubicBezTo>
                    <a:pt x="227" y="162"/>
                    <a:pt x="97" y="146"/>
                    <a:pt x="0" y="162"/>
                  </a:cubicBezTo>
                  <a:cubicBezTo>
                    <a:pt x="0" y="308"/>
                    <a:pt x="162" y="195"/>
                    <a:pt x="243" y="211"/>
                  </a:cubicBezTo>
                  <a:cubicBezTo>
                    <a:pt x="259" y="178"/>
                    <a:pt x="227" y="81"/>
                    <a:pt x="29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9">
              <a:extLst>
                <a:ext uri="{FF2B5EF4-FFF2-40B4-BE49-F238E27FC236}">
                  <a16:creationId xmlns:a16="http://schemas.microsoft.com/office/drawing/2014/main" id="{DA7D779E-76C5-BA27-EC05-0FB6EAED2278}"/>
                </a:ext>
              </a:extLst>
            </p:cNvPr>
            <p:cNvSpPr/>
            <p:nvPr/>
          </p:nvSpPr>
          <p:spPr>
            <a:xfrm>
              <a:off x="5448500" y="4883125"/>
              <a:ext cx="39700" cy="33625"/>
            </a:xfrm>
            <a:custGeom>
              <a:avLst/>
              <a:gdLst/>
              <a:ahLst/>
              <a:cxnLst/>
              <a:rect l="l" t="t" r="r" b="b"/>
              <a:pathLst>
                <a:path w="1588" h="1345" extrusionOk="0">
                  <a:moveTo>
                    <a:pt x="341" y="794"/>
                  </a:moveTo>
                  <a:cubicBezTo>
                    <a:pt x="341" y="875"/>
                    <a:pt x="438" y="810"/>
                    <a:pt x="438" y="972"/>
                  </a:cubicBezTo>
                  <a:cubicBezTo>
                    <a:pt x="454" y="843"/>
                    <a:pt x="616" y="875"/>
                    <a:pt x="584" y="697"/>
                  </a:cubicBezTo>
                  <a:cubicBezTo>
                    <a:pt x="729" y="745"/>
                    <a:pt x="827" y="859"/>
                    <a:pt x="843" y="1134"/>
                  </a:cubicBezTo>
                  <a:cubicBezTo>
                    <a:pt x="1118" y="1344"/>
                    <a:pt x="1442" y="1102"/>
                    <a:pt x="1555" y="859"/>
                  </a:cubicBezTo>
                  <a:cubicBezTo>
                    <a:pt x="1587" y="406"/>
                    <a:pt x="1458" y="98"/>
                    <a:pt x="1248" y="49"/>
                  </a:cubicBezTo>
                  <a:cubicBezTo>
                    <a:pt x="940" y="1"/>
                    <a:pt x="665" y="519"/>
                    <a:pt x="422" y="357"/>
                  </a:cubicBezTo>
                  <a:cubicBezTo>
                    <a:pt x="341" y="422"/>
                    <a:pt x="98" y="454"/>
                    <a:pt x="1" y="584"/>
                  </a:cubicBezTo>
                  <a:cubicBezTo>
                    <a:pt x="33" y="681"/>
                    <a:pt x="1" y="665"/>
                    <a:pt x="17" y="794"/>
                  </a:cubicBezTo>
                  <a:cubicBezTo>
                    <a:pt x="114" y="810"/>
                    <a:pt x="276" y="729"/>
                    <a:pt x="276" y="907"/>
                  </a:cubicBezTo>
                  <a:cubicBezTo>
                    <a:pt x="325" y="875"/>
                    <a:pt x="341" y="843"/>
                    <a:pt x="341" y="7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6" name="Google Shape;4686;p39">
            <a:extLst>
              <a:ext uri="{FF2B5EF4-FFF2-40B4-BE49-F238E27FC236}">
                <a16:creationId xmlns:a16="http://schemas.microsoft.com/office/drawing/2014/main" id="{7242A01D-2367-619E-194C-B3B0C53C86A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291779" y="961078"/>
            <a:ext cx="4137900" cy="3682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en-US" sz="1600"/>
              <a:t>Dataset Summary:</a:t>
            </a:r>
          </a:p>
          <a:p>
            <a:pPr algn="l">
              <a:buNone/>
            </a:pPr>
            <a:r>
              <a:rPr lang="en-US" sz="1600"/>
              <a:t>- Total Rows: 824,367 | Columns: 78</a:t>
            </a:r>
          </a:p>
          <a:p>
            <a:pPr algn="l">
              <a:buNone/>
            </a:pPr>
            <a:r>
              <a:rPr lang="en-US" sz="1600"/>
              <a:t>Key Variables:</a:t>
            </a:r>
          </a:p>
          <a:p>
            <a:pPr algn="l">
              <a:buNone/>
            </a:pPr>
            <a:r>
              <a:rPr lang="en-US" sz="1600"/>
              <a:t>  - Sales metrics: Unit, volume, and dollar sales.</a:t>
            </a:r>
          </a:p>
          <a:p>
            <a:pPr algn="l">
              <a:buNone/>
            </a:pPr>
            <a:r>
              <a:rPr lang="en-US" sz="1600"/>
              <a:t>  - Product attributes: Form, flavor, and type.</a:t>
            </a:r>
          </a:p>
          <a:p>
            <a:pPr algn="l">
              <a:buNone/>
            </a:pPr>
            <a:r>
              <a:rPr lang="en-US" sz="1600"/>
              <a:t>  - Distribution: ACV Weighted Distribution.</a:t>
            </a:r>
          </a:p>
          <a:p>
            <a:pPr algn="l">
              <a:buNone/>
            </a:pPr>
            <a:endParaRPr lang="en-US" sz="1600"/>
          </a:p>
          <a:p>
            <a:pPr algn="l">
              <a:buNone/>
            </a:pPr>
            <a:r>
              <a:rPr lang="en-US" sz="1600"/>
              <a:t>Scope:</a:t>
            </a:r>
          </a:p>
          <a:p>
            <a:pPr algn="l">
              <a:buNone/>
            </a:pPr>
            <a:r>
              <a:rPr lang="en-US" sz="1600"/>
              <a:t>- To analyze regional and time-based sales trends.</a:t>
            </a:r>
          </a:p>
          <a:p>
            <a:pPr algn="l">
              <a:buNone/>
            </a:pPr>
            <a:r>
              <a:rPr lang="en-US" sz="1600"/>
              <a:t>- To focus on competitive dynamics across brands.</a:t>
            </a:r>
          </a:p>
        </p:txBody>
      </p:sp>
      <p:sp>
        <p:nvSpPr>
          <p:cNvPr id="4687" name="Google Shape;4687;p39">
            <a:extLst>
              <a:ext uri="{FF2B5EF4-FFF2-40B4-BE49-F238E27FC236}">
                <a16:creationId xmlns:a16="http://schemas.microsoft.com/office/drawing/2014/main" id="{DC623D76-923C-BAC9-7FFA-0732A7918A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39111" y="308400"/>
            <a:ext cx="41379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>
                <a:solidFill>
                  <a:srgbClr val="FFFFFF"/>
                </a:solidFill>
                <a:ea typeface="Calibri"/>
                <a:cs typeface="Calibri"/>
              </a:rPr>
              <a:t>Data Overview</a:t>
            </a:r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4688" name="Google Shape;4688;p39">
            <a:extLst>
              <a:ext uri="{FF2B5EF4-FFF2-40B4-BE49-F238E27FC236}">
                <a16:creationId xmlns:a16="http://schemas.microsoft.com/office/drawing/2014/main" id="{2B048BA7-1A10-2951-750D-D998FEF883ED}"/>
              </a:ext>
            </a:extLst>
          </p:cNvPr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-1457100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203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6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6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6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0">
          <a:extLst>
            <a:ext uri="{FF2B5EF4-FFF2-40B4-BE49-F238E27FC236}">
              <a16:creationId xmlns:a16="http://schemas.microsoft.com/office/drawing/2014/main" id="{471B828C-6A32-CD21-9FE6-51B850441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1" name="Google Shape;3551;p35">
            <a:extLst>
              <a:ext uri="{FF2B5EF4-FFF2-40B4-BE49-F238E27FC236}">
                <a16:creationId xmlns:a16="http://schemas.microsoft.com/office/drawing/2014/main" id="{D59F4D78-3E79-7166-0843-6FF64B8634AD}"/>
              </a:ext>
            </a:extLst>
          </p:cNvPr>
          <p:cNvGrpSpPr/>
          <p:nvPr/>
        </p:nvGrpSpPr>
        <p:grpSpPr>
          <a:xfrm>
            <a:off x="184018" y="297321"/>
            <a:ext cx="6184415" cy="1240316"/>
            <a:chOff x="3673400" y="759000"/>
            <a:chExt cx="3071475" cy="616000"/>
          </a:xfrm>
        </p:grpSpPr>
        <p:sp>
          <p:nvSpPr>
            <p:cNvPr id="3552" name="Google Shape;3552;p35">
              <a:extLst>
                <a:ext uri="{FF2B5EF4-FFF2-40B4-BE49-F238E27FC236}">
                  <a16:creationId xmlns:a16="http://schemas.microsoft.com/office/drawing/2014/main" id="{8D7CACE9-07AB-C32E-7BE4-C7F30934FDA5}"/>
                </a:ext>
              </a:extLst>
            </p:cNvPr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5">
              <a:extLst>
                <a:ext uri="{FF2B5EF4-FFF2-40B4-BE49-F238E27FC236}">
                  <a16:creationId xmlns:a16="http://schemas.microsoft.com/office/drawing/2014/main" id="{CC6DDB78-361A-602B-813B-B8CDC5220917}"/>
                </a:ext>
              </a:extLst>
            </p:cNvPr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5">
              <a:extLst>
                <a:ext uri="{FF2B5EF4-FFF2-40B4-BE49-F238E27FC236}">
                  <a16:creationId xmlns:a16="http://schemas.microsoft.com/office/drawing/2014/main" id="{83D0C1DA-CEBF-4686-60D4-2B899D68C3C7}"/>
                </a:ext>
              </a:extLst>
            </p:cNvPr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5">
              <a:extLst>
                <a:ext uri="{FF2B5EF4-FFF2-40B4-BE49-F238E27FC236}">
                  <a16:creationId xmlns:a16="http://schemas.microsoft.com/office/drawing/2014/main" id="{37139878-0230-A32F-B5D0-47898883360F}"/>
                </a:ext>
              </a:extLst>
            </p:cNvPr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5">
              <a:extLst>
                <a:ext uri="{FF2B5EF4-FFF2-40B4-BE49-F238E27FC236}">
                  <a16:creationId xmlns:a16="http://schemas.microsoft.com/office/drawing/2014/main" id="{B81DBC16-53A0-9C2A-295E-594DF5BC7AB0}"/>
                </a:ext>
              </a:extLst>
            </p:cNvPr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5">
              <a:extLst>
                <a:ext uri="{FF2B5EF4-FFF2-40B4-BE49-F238E27FC236}">
                  <a16:creationId xmlns:a16="http://schemas.microsoft.com/office/drawing/2014/main" id="{0BC0BC00-C337-41D7-DA67-768C2711F21E}"/>
                </a:ext>
              </a:extLst>
            </p:cNvPr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5">
              <a:extLst>
                <a:ext uri="{FF2B5EF4-FFF2-40B4-BE49-F238E27FC236}">
                  <a16:creationId xmlns:a16="http://schemas.microsoft.com/office/drawing/2014/main" id="{55A2A8E5-09F1-3E61-7F64-42DCDD61F0B4}"/>
                </a:ext>
              </a:extLst>
            </p:cNvPr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5">
              <a:extLst>
                <a:ext uri="{FF2B5EF4-FFF2-40B4-BE49-F238E27FC236}">
                  <a16:creationId xmlns:a16="http://schemas.microsoft.com/office/drawing/2014/main" id="{963DE15B-E1E7-3867-75F9-271873C90358}"/>
                </a:ext>
              </a:extLst>
            </p:cNvPr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5">
              <a:extLst>
                <a:ext uri="{FF2B5EF4-FFF2-40B4-BE49-F238E27FC236}">
                  <a16:creationId xmlns:a16="http://schemas.microsoft.com/office/drawing/2014/main" id="{79061481-3A5A-0587-332B-DF7C64154DA5}"/>
                </a:ext>
              </a:extLst>
            </p:cNvPr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5">
              <a:extLst>
                <a:ext uri="{FF2B5EF4-FFF2-40B4-BE49-F238E27FC236}">
                  <a16:creationId xmlns:a16="http://schemas.microsoft.com/office/drawing/2014/main" id="{2C40CA31-2609-4672-602D-A14D1DFEB56A}"/>
                </a:ext>
              </a:extLst>
            </p:cNvPr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5">
              <a:extLst>
                <a:ext uri="{FF2B5EF4-FFF2-40B4-BE49-F238E27FC236}">
                  <a16:creationId xmlns:a16="http://schemas.microsoft.com/office/drawing/2014/main" id="{FC1A6C86-7A5A-E5F3-12E7-F27B492FB795}"/>
                </a:ext>
              </a:extLst>
            </p:cNvPr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5">
              <a:extLst>
                <a:ext uri="{FF2B5EF4-FFF2-40B4-BE49-F238E27FC236}">
                  <a16:creationId xmlns:a16="http://schemas.microsoft.com/office/drawing/2014/main" id="{3784BD8A-B098-5409-89A2-B96DA7533F11}"/>
                </a:ext>
              </a:extLst>
            </p:cNvPr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5">
              <a:extLst>
                <a:ext uri="{FF2B5EF4-FFF2-40B4-BE49-F238E27FC236}">
                  <a16:creationId xmlns:a16="http://schemas.microsoft.com/office/drawing/2014/main" id="{1FDC572D-44F5-CB1D-00DF-B65B3C072F66}"/>
                </a:ext>
              </a:extLst>
            </p:cNvPr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5">
              <a:extLst>
                <a:ext uri="{FF2B5EF4-FFF2-40B4-BE49-F238E27FC236}">
                  <a16:creationId xmlns:a16="http://schemas.microsoft.com/office/drawing/2014/main" id="{EE69B59F-D55E-D936-CA8D-721EB7C97383}"/>
                </a:ext>
              </a:extLst>
            </p:cNvPr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5">
              <a:extLst>
                <a:ext uri="{FF2B5EF4-FFF2-40B4-BE49-F238E27FC236}">
                  <a16:creationId xmlns:a16="http://schemas.microsoft.com/office/drawing/2014/main" id="{1F936749-DFC8-A65D-110E-278FBA0BE21E}"/>
                </a:ext>
              </a:extLst>
            </p:cNvPr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5">
              <a:extLst>
                <a:ext uri="{FF2B5EF4-FFF2-40B4-BE49-F238E27FC236}">
                  <a16:creationId xmlns:a16="http://schemas.microsoft.com/office/drawing/2014/main" id="{70102D66-56E1-638F-34A4-A89DE20D6CB3}"/>
                </a:ext>
              </a:extLst>
            </p:cNvPr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5">
              <a:extLst>
                <a:ext uri="{FF2B5EF4-FFF2-40B4-BE49-F238E27FC236}">
                  <a16:creationId xmlns:a16="http://schemas.microsoft.com/office/drawing/2014/main" id="{8500A9EA-F13B-B164-681C-FE939FEDBFBB}"/>
                </a:ext>
              </a:extLst>
            </p:cNvPr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5">
              <a:extLst>
                <a:ext uri="{FF2B5EF4-FFF2-40B4-BE49-F238E27FC236}">
                  <a16:creationId xmlns:a16="http://schemas.microsoft.com/office/drawing/2014/main" id="{60758A76-1CB5-3AF5-7ADD-B62D187D440D}"/>
                </a:ext>
              </a:extLst>
            </p:cNvPr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5">
              <a:extLst>
                <a:ext uri="{FF2B5EF4-FFF2-40B4-BE49-F238E27FC236}">
                  <a16:creationId xmlns:a16="http://schemas.microsoft.com/office/drawing/2014/main" id="{6C6AA8F9-1341-14D9-0524-18D45CAF6318}"/>
                </a:ext>
              </a:extLst>
            </p:cNvPr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5">
              <a:extLst>
                <a:ext uri="{FF2B5EF4-FFF2-40B4-BE49-F238E27FC236}">
                  <a16:creationId xmlns:a16="http://schemas.microsoft.com/office/drawing/2014/main" id="{1A9876A3-35B8-E362-213F-BCD7B046C8C6}"/>
                </a:ext>
              </a:extLst>
            </p:cNvPr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5">
              <a:extLst>
                <a:ext uri="{FF2B5EF4-FFF2-40B4-BE49-F238E27FC236}">
                  <a16:creationId xmlns:a16="http://schemas.microsoft.com/office/drawing/2014/main" id="{5C57CAFE-0CD6-5E4C-2782-D6C0F74A0CB1}"/>
                </a:ext>
              </a:extLst>
            </p:cNvPr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5">
              <a:extLst>
                <a:ext uri="{FF2B5EF4-FFF2-40B4-BE49-F238E27FC236}">
                  <a16:creationId xmlns:a16="http://schemas.microsoft.com/office/drawing/2014/main" id="{DC657F50-7F68-2643-8306-BCFF987EA471}"/>
                </a:ext>
              </a:extLst>
            </p:cNvPr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5">
              <a:extLst>
                <a:ext uri="{FF2B5EF4-FFF2-40B4-BE49-F238E27FC236}">
                  <a16:creationId xmlns:a16="http://schemas.microsoft.com/office/drawing/2014/main" id="{B4930447-1213-D002-D5E2-662264153C6E}"/>
                </a:ext>
              </a:extLst>
            </p:cNvPr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5">
              <a:extLst>
                <a:ext uri="{FF2B5EF4-FFF2-40B4-BE49-F238E27FC236}">
                  <a16:creationId xmlns:a16="http://schemas.microsoft.com/office/drawing/2014/main" id="{DD9FEF26-29DF-1AF4-D846-AF5F6EB6E92D}"/>
                </a:ext>
              </a:extLst>
            </p:cNvPr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5">
              <a:extLst>
                <a:ext uri="{FF2B5EF4-FFF2-40B4-BE49-F238E27FC236}">
                  <a16:creationId xmlns:a16="http://schemas.microsoft.com/office/drawing/2014/main" id="{51F9776C-D5FE-1741-7BAD-CD9A890BA457}"/>
                </a:ext>
              </a:extLst>
            </p:cNvPr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5">
              <a:extLst>
                <a:ext uri="{FF2B5EF4-FFF2-40B4-BE49-F238E27FC236}">
                  <a16:creationId xmlns:a16="http://schemas.microsoft.com/office/drawing/2014/main" id="{82B15177-D842-1708-22CA-E714117B229F}"/>
                </a:ext>
              </a:extLst>
            </p:cNvPr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5">
              <a:extLst>
                <a:ext uri="{FF2B5EF4-FFF2-40B4-BE49-F238E27FC236}">
                  <a16:creationId xmlns:a16="http://schemas.microsoft.com/office/drawing/2014/main" id="{F7E5EA23-4C85-B953-4D15-8AF6A870437B}"/>
                </a:ext>
              </a:extLst>
            </p:cNvPr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5">
              <a:extLst>
                <a:ext uri="{FF2B5EF4-FFF2-40B4-BE49-F238E27FC236}">
                  <a16:creationId xmlns:a16="http://schemas.microsoft.com/office/drawing/2014/main" id="{4DA9C751-207E-6002-A199-C6F6BE99E2E6}"/>
                </a:ext>
              </a:extLst>
            </p:cNvPr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5">
              <a:extLst>
                <a:ext uri="{FF2B5EF4-FFF2-40B4-BE49-F238E27FC236}">
                  <a16:creationId xmlns:a16="http://schemas.microsoft.com/office/drawing/2014/main" id="{131A72EB-A4AA-8B8B-E970-0A8C715345B6}"/>
                </a:ext>
              </a:extLst>
            </p:cNvPr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5">
              <a:extLst>
                <a:ext uri="{FF2B5EF4-FFF2-40B4-BE49-F238E27FC236}">
                  <a16:creationId xmlns:a16="http://schemas.microsoft.com/office/drawing/2014/main" id="{80A5DD09-F01E-8F54-4AFA-52EC0AB6D985}"/>
                </a:ext>
              </a:extLst>
            </p:cNvPr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5">
              <a:extLst>
                <a:ext uri="{FF2B5EF4-FFF2-40B4-BE49-F238E27FC236}">
                  <a16:creationId xmlns:a16="http://schemas.microsoft.com/office/drawing/2014/main" id="{C2D59165-EF64-422C-B338-47D3DD16B0A6}"/>
                </a:ext>
              </a:extLst>
            </p:cNvPr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5">
              <a:extLst>
                <a:ext uri="{FF2B5EF4-FFF2-40B4-BE49-F238E27FC236}">
                  <a16:creationId xmlns:a16="http://schemas.microsoft.com/office/drawing/2014/main" id="{F846383C-E1B6-6578-1ED2-2BD46D0C70ED}"/>
                </a:ext>
              </a:extLst>
            </p:cNvPr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5">
              <a:extLst>
                <a:ext uri="{FF2B5EF4-FFF2-40B4-BE49-F238E27FC236}">
                  <a16:creationId xmlns:a16="http://schemas.microsoft.com/office/drawing/2014/main" id="{124AD52D-0681-A03D-8A5A-AAA1AAA7B50C}"/>
                </a:ext>
              </a:extLst>
            </p:cNvPr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5">
              <a:extLst>
                <a:ext uri="{FF2B5EF4-FFF2-40B4-BE49-F238E27FC236}">
                  <a16:creationId xmlns:a16="http://schemas.microsoft.com/office/drawing/2014/main" id="{E787435F-5EE1-BDD5-0E72-EDF1A4E0A680}"/>
                </a:ext>
              </a:extLst>
            </p:cNvPr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5">
              <a:extLst>
                <a:ext uri="{FF2B5EF4-FFF2-40B4-BE49-F238E27FC236}">
                  <a16:creationId xmlns:a16="http://schemas.microsoft.com/office/drawing/2014/main" id="{FDF2A557-834E-7950-CF93-AE976E6B8F23}"/>
                </a:ext>
              </a:extLst>
            </p:cNvPr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5">
              <a:extLst>
                <a:ext uri="{FF2B5EF4-FFF2-40B4-BE49-F238E27FC236}">
                  <a16:creationId xmlns:a16="http://schemas.microsoft.com/office/drawing/2014/main" id="{687E0C18-9D0D-3095-AD46-9A31A04FAC5B}"/>
                </a:ext>
              </a:extLst>
            </p:cNvPr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5">
              <a:extLst>
                <a:ext uri="{FF2B5EF4-FFF2-40B4-BE49-F238E27FC236}">
                  <a16:creationId xmlns:a16="http://schemas.microsoft.com/office/drawing/2014/main" id="{02DF67EC-45FC-0DB6-104D-01A05AC4EA86}"/>
                </a:ext>
              </a:extLst>
            </p:cNvPr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5">
              <a:extLst>
                <a:ext uri="{FF2B5EF4-FFF2-40B4-BE49-F238E27FC236}">
                  <a16:creationId xmlns:a16="http://schemas.microsoft.com/office/drawing/2014/main" id="{61EB97FE-5C57-2A91-31D8-C2910F3AC512}"/>
                </a:ext>
              </a:extLst>
            </p:cNvPr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5">
              <a:extLst>
                <a:ext uri="{FF2B5EF4-FFF2-40B4-BE49-F238E27FC236}">
                  <a16:creationId xmlns:a16="http://schemas.microsoft.com/office/drawing/2014/main" id="{1A55BD1B-1FC5-4ED9-C4AD-938ED3BD0022}"/>
                </a:ext>
              </a:extLst>
            </p:cNvPr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5">
              <a:extLst>
                <a:ext uri="{FF2B5EF4-FFF2-40B4-BE49-F238E27FC236}">
                  <a16:creationId xmlns:a16="http://schemas.microsoft.com/office/drawing/2014/main" id="{B973C417-FD9D-EEDA-3F16-9F5192F1E443}"/>
                </a:ext>
              </a:extLst>
            </p:cNvPr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5">
              <a:extLst>
                <a:ext uri="{FF2B5EF4-FFF2-40B4-BE49-F238E27FC236}">
                  <a16:creationId xmlns:a16="http://schemas.microsoft.com/office/drawing/2014/main" id="{B77D0C7E-FFD5-F94C-6F0A-FA925803F6B6}"/>
                </a:ext>
              </a:extLst>
            </p:cNvPr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5">
              <a:extLst>
                <a:ext uri="{FF2B5EF4-FFF2-40B4-BE49-F238E27FC236}">
                  <a16:creationId xmlns:a16="http://schemas.microsoft.com/office/drawing/2014/main" id="{16B282B8-200D-A4E1-27B1-AF3F918580D2}"/>
                </a:ext>
              </a:extLst>
            </p:cNvPr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5">
              <a:extLst>
                <a:ext uri="{FF2B5EF4-FFF2-40B4-BE49-F238E27FC236}">
                  <a16:creationId xmlns:a16="http://schemas.microsoft.com/office/drawing/2014/main" id="{23E3500C-C911-98AD-4D56-BCDFDC1E49FF}"/>
                </a:ext>
              </a:extLst>
            </p:cNvPr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5">
              <a:extLst>
                <a:ext uri="{FF2B5EF4-FFF2-40B4-BE49-F238E27FC236}">
                  <a16:creationId xmlns:a16="http://schemas.microsoft.com/office/drawing/2014/main" id="{599E2D1F-A145-4F3C-FA44-B02BBA25DD44}"/>
                </a:ext>
              </a:extLst>
            </p:cNvPr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5">
              <a:extLst>
                <a:ext uri="{FF2B5EF4-FFF2-40B4-BE49-F238E27FC236}">
                  <a16:creationId xmlns:a16="http://schemas.microsoft.com/office/drawing/2014/main" id="{40996969-BFC2-179E-134C-15BF42700708}"/>
                </a:ext>
              </a:extLst>
            </p:cNvPr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5">
              <a:extLst>
                <a:ext uri="{FF2B5EF4-FFF2-40B4-BE49-F238E27FC236}">
                  <a16:creationId xmlns:a16="http://schemas.microsoft.com/office/drawing/2014/main" id="{311696E0-8CAE-DEB1-4782-7FD8A1118194}"/>
                </a:ext>
              </a:extLst>
            </p:cNvPr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5">
              <a:extLst>
                <a:ext uri="{FF2B5EF4-FFF2-40B4-BE49-F238E27FC236}">
                  <a16:creationId xmlns:a16="http://schemas.microsoft.com/office/drawing/2014/main" id="{1C9E2832-3FBC-0E9D-038F-41D3989C7157}"/>
                </a:ext>
              </a:extLst>
            </p:cNvPr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5">
              <a:extLst>
                <a:ext uri="{FF2B5EF4-FFF2-40B4-BE49-F238E27FC236}">
                  <a16:creationId xmlns:a16="http://schemas.microsoft.com/office/drawing/2014/main" id="{ACE85B43-FBD3-CFE9-E5A8-895451E2C6D3}"/>
                </a:ext>
              </a:extLst>
            </p:cNvPr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5">
              <a:extLst>
                <a:ext uri="{FF2B5EF4-FFF2-40B4-BE49-F238E27FC236}">
                  <a16:creationId xmlns:a16="http://schemas.microsoft.com/office/drawing/2014/main" id="{DDA59892-A6B3-7E84-654C-6CAE7EBF36E3}"/>
                </a:ext>
              </a:extLst>
            </p:cNvPr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5">
              <a:extLst>
                <a:ext uri="{FF2B5EF4-FFF2-40B4-BE49-F238E27FC236}">
                  <a16:creationId xmlns:a16="http://schemas.microsoft.com/office/drawing/2014/main" id="{077EA788-E4F4-704E-BE28-5E297BF302EC}"/>
                </a:ext>
              </a:extLst>
            </p:cNvPr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5">
              <a:extLst>
                <a:ext uri="{FF2B5EF4-FFF2-40B4-BE49-F238E27FC236}">
                  <a16:creationId xmlns:a16="http://schemas.microsoft.com/office/drawing/2014/main" id="{2CAB563C-19E1-2EF4-7F39-B3DD63D4B471}"/>
                </a:ext>
              </a:extLst>
            </p:cNvPr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5">
              <a:extLst>
                <a:ext uri="{FF2B5EF4-FFF2-40B4-BE49-F238E27FC236}">
                  <a16:creationId xmlns:a16="http://schemas.microsoft.com/office/drawing/2014/main" id="{3F8D7713-B500-D53A-8998-B5236BA937DF}"/>
                </a:ext>
              </a:extLst>
            </p:cNvPr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5">
              <a:extLst>
                <a:ext uri="{FF2B5EF4-FFF2-40B4-BE49-F238E27FC236}">
                  <a16:creationId xmlns:a16="http://schemas.microsoft.com/office/drawing/2014/main" id="{FD94C0A1-9A27-7EC2-C106-1530409C20CA}"/>
                </a:ext>
              </a:extLst>
            </p:cNvPr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5">
              <a:extLst>
                <a:ext uri="{FF2B5EF4-FFF2-40B4-BE49-F238E27FC236}">
                  <a16:creationId xmlns:a16="http://schemas.microsoft.com/office/drawing/2014/main" id="{36F0B975-E634-5CF2-BAB5-F9BBEA6AD350}"/>
                </a:ext>
              </a:extLst>
            </p:cNvPr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5">
              <a:extLst>
                <a:ext uri="{FF2B5EF4-FFF2-40B4-BE49-F238E27FC236}">
                  <a16:creationId xmlns:a16="http://schemas.microsoft.com/office/drawing/2014/main" id="{F564C3F7-98E9-23B3-7B5A-C096DAA1DB7A}"/>
                </a:ext>
              </a:extLst>
            </p:cNvPr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5">
              <a:extLst>
                <a:ext uri="{FF2B5EF4-FFF2-40B4-BE49-F238E27FC236}">
                  <a16:creationId xmlns:a16="http://schemas.microsoft.com/office/drawing/2014/main" id="{00E0258B-8493-AB67-99C4-051213998FC8}"/>
                </a:ext>
              </a:extLst>
            </p:cNvPr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5">
              <a:extLst>
                <a:ext uri="{FF2B5EF4-FFF2-40B4-BE49-F238E27FC236}">
                  <a16:creationId xmlns:a16="http://schemas.microsoft.com/office/drawing/2014/main" id="{165E70E0-BE03-A71F-5A54-ACA7C7BDED76}"/>
                </a:ext>
              </a:extLst>
            </p:cNvPr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5">
              <a:extLst>
                <a:ext uri="{FF2B5EF4-FFF2-40B4-BE49-F238E27FC236}">
                  <a16:creationId xmlns:a16="http://schemas.microsoft.com/office/drawing/2014/main" id="{C332E79E-FC2D-6EC3-D188-885610D03810}"/>
                </a:ext>
              </a:extLst>
            </p:cNvPr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5">
              <a:extLst>
                <a:ext uri="{FF2B5EF4-FFF2-40B4-BE49-F238E27FC236}">
                  <a16:creationId xmlns:a16="http://schemas.microsoft.com/office/drawing/2014/main" id="{9DC77915-6F9F-A2A0-4BD7-0360EBD47768}"/>
                </a:ext>
              </a:extLst>
            </p:cNvPr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5">
              <a:extLst>
                <a:ext uri="{FF2B5EF4-FFF2-40B4-BE49-F238E27FC236}">
                  <a16:creationId xmlns:a16="http://schemas.microsoft.com/office/drawing/2014/main" id="{6AA6EAF3-6ACF-4122-476B-1AB782E33D10}"/>
                </a:ext>
              </a:extLst>
            </p:cNvPr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5">
              <a:extLst>
                <a:ext uri="{FF2B5EF4-FFF2-40B4-BE49-F238E27FC236}">
                  <a16:creationId xmlns:a16="http://schemas.microsoft.com/office/drawing/2014/main" id="{67BD6511-FED2-47F6-17F0-3F91D7F28621}"/>
                </a:ext>
              </a:extLst>
            </p:cNvPr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5">
              <a:extLst>
                <a:ext uri="{FF2B5EF4-FFF2-40B4-BE49-F238E27FC236}">
                  <a16:creationId xmlns:a16="http://schemas.microsoft.com/office/drawing/2014/main" id="{8F27C5DA-038C-0C3F-D9DA-9053AD88249A}"/>
                </a:ext>
              </a:extLst>
            </p:cNvPr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5">
              <a:extLst>
                <a:ext uri="{FF2B5EF4-FFF2-40B4-BE49-F238E27FC236}">
                  <a16:creationId xmlns:a16="http://schemas.microsoft.com/office/drawing/2014/main" id="{AE8D0C6F-146C-A444-FDD6-F2F31CC8FD95}"/>
                </a:ext>
              </a:extLst>
            </p:cNvPr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5">
              <a:extLst>
                <a:ext uri="{FF2B5EF4-FFF2-40B4-BE49-F238E27FC236}">
                  <a16:creationId xmlns:a16="http://schemas.microsoft.com/office/drawing/2014/main" id="{E8716929-A6C2-31B3-E80B-49058EDC9358}"/>
                </a:ext>
              </a:extLst>
            </p:cNvPr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5">
              <a:extLst>
                <a:ext uri="{FF2B5EF4-FFF2-40B4-BE49-F238E27FC236}">
                  <a16:creationId xmlns:a16="http://schemas.microsoft.com/office/drawing/2014/main" id="{3BA07398-81FC-68B9-1A91-4DD6A62575B2}"/>
                </a:ext>
              </a:extLst>
            </p:cNvPr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5">
              <a:extLst>
                <a:ext uri="{FF2B5EF4-FFF2-40B4-BE49-F238E27FC236}">
                  <a16:creationId xmlns:a16="http://schemas.microsoft.com/office/drawing/2014/main" id="{F0A3333A-EC36-2036-0DD9-8C0939AFD7D5}"/>
                </a:ext>
              </a:extLst>
            </p:cNvPr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5">
              <a:extLst>
                <a:ext uri="{FF2B5EF4-FFF2-40B4-BE49-F238E27FC236}">
                  <a16:creationId xmlns:a16="http://schemas.microsoft.com/office/drawing/2014/main" id="{C583806B-A652-F37F-7399-627100916590}"/>
                </a:ext>
              </a:extLst>
            </p:cNvPr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5">
              <a:extLst>
                <a:ext uri="{FF2B5EF4-FFF2-40B4-BE49-F238E27FC236}">
                  <a16:creationId xmlns:a16="http://schemas.microsoft.com/office/drawing/2014/main" id="{8BE22139-A1F5-E4E4-A47A-E80B7647816D}"/>
                </a:ext>
              </a:extLst>
            </p:cNvPr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5">
              <a:extLst>
                <a:ext uri="{FF2B5EF4-FFF2-40B4-BE49-F238E27FC236}">
                  <a16:creationId xmlns:a16="http://schemas.microsoft.com/office/drawing/2014/main" id="{842CB483-17EF-77DA-FC87-B4B8E05544F4}"/>
                </a:ext>
              </a:extLst>
            </p:cNvPr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5">
              <a:extLst>
                <a:ext uri="{FF2B5EF4-FFF2-40B4-BE49-F238E27FC236}">
                  <a16:creationId xmlns:a16="http://schemas.microsoft.com/office/drawing/2014/main" id="{CF407BCD-1402-1E4E-4388-D6B423EEB59F}"/>
                </a:ext>
              </a:extLst>
            </p:cNvPr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5">
              <a:extLst>
                <a:ext uri="{FF2B5EF4-FFF2-40B4-BE49-F238E27FC236}">
                  <a16:creationId xmlns:a16="http://schemas.microsoft.com/office/drawing/2014/main" id="{B29B01AB-BB98-25F2-49C1-F0210B9830C1}"/>
                </a:ext>
              </a:extLst>
            </p:cNvPr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5">
              <a:extLst>
                <a:ext uri="{FF2B5EF4-FFF2-40B4-BE49-F238E27FC236}">
                  <a16:creationId xmlns:a16="http://schemas.microsoft.com/office/drawing/2014/main" id="{75EFE9A4-11D3-89E0-4856-8AA150A16826}"/>
                </a:ext>
              </a:extLst>
            </p:cNvPr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5">
              <a:extLst>
                <a:ext uri="{FF2B5EF4-FFF2-40B4-BE49-F238E27FC236}">
                  <a16:creationId xmlns:a16="http://schemas.microsoft.com/office/drawing/2014/main" id="{AAE12242-CB42-28B1-E721-8C18CD5738DE}"/>
                </a:ext>
              </a:extLst>
            </p:cNvPr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5">
              <a:extLst>
                <a:ext uri="{FF2B5EF4-FFF2-40B4-BE49-F238E27FC236}">
                  <a16:creationId xmlns:a16="http://schemas.microsoft.com/office/drawing/2014/main" id="{C63D436D-CA47-1946-F19E-3AFBDBD91AA0}"/>
                </a:ext>
              </a:extLst>
            </p:cNvPr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5">
              <a:extLst>
                <a:ext uri="{FF2B5EF4-FFF2-40B4-BE49-F238E27FC236}">
                  <a16:creationId xmlns:a16="http://schemas.microsoft.com/office/drawing/2014/main" id="{A0B5B06B-6502-0836-E70B-EB3E450F14FB}"/>
                </a:ext>
              </a:extLst>
            </p:cNvPr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5">
              <a:extLst>
                <a:ext uri="{FF2B5EF4-FFF2-40B4-BE49-F238E27FC236}">
                  <a16:creationId xmlns:a16="http://schemas.microsoft.com/office/drawing/2014/main" id="{AE8FB5C6-7972-581A-E56D-EB036A51B167}"/>
                </a:ext>
              </a:extLst>
            </p:cNvPr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5">
              <a:extLst>
                <a:ext uri="{FF2B5EF4-FFF2-40B4-BE49-F238E27FC236}">
                  <a16:creationId xmlns:a16="http://schemas.microsoft.com/office/drawing/2014/main" id="{D1A856EF-1707-0B7D-8E63-4B3694904CD9}"/>
                </a:ext>
              </a:extLst>
            </p:cNvPr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5">
              <a:extLst>
                <a:ext uri="{FF2B5EF4-FFF2-40B4-BE49-F238E27FC236}">
                  <a16:creationId xmlns:a16="http://schemas.microsoft.com/office/drawing/2014/main" id="{179F619D-EED8-6552-BAA1-33BCD344E7C9}"/>
                </a:ext>
              </a:extLst>
            </p:cNvPr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5">
              <a:extLst>
                <a:ext uri="{FF2B5EF4-FFF2-40B4-BE49-F238E27FC236}">
                  <a16:creationId xmlns:a16="http://schemas.microsoft.com/office/drawing/2014/main" id="{61DFDF88-3906-785D-AFF7-DE8514C7B107}"/>
                </a:ext>
              </a:extLst>
            </p:cNvPr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5">
              <a:extLst>
                <a:ext uri="{FF2B5EF4-FFF2-40B4-BE49-F238E27FC236}">
                  <a16:creationId xmlns:a16="http://schemas.microsoft.com/office/drawing/2014/main" id="{E8C60242-E7E6-B5EC-EF33-3A29946D1E03}"/>
                </a:ext>
              </a:extLst>
            </p:cNvPr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5">
              <a:extLst>
                <a:ext uri="{FF2B5EF4-FFF2-40B4-BE49-F238E27FC236}">
                  <a16:creationId xmlns:a16="http://schemas.microsoft.com/office/drawing/2014/main" id="{3812E6D6-E429-1082-B155-965ED49E0261}"/>
                </a:ext>
              </a:extLst>
            </p:cNvPr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5">
              <a:extLst>
                <a:ext uri="{FF2B5EF4-FFF2-40B4-BE49-F238E27FC236}">
                  <a16:creationId xmlns:a16="http://schemas.microsoft.com/office/drawing/2014/main" id="{B1CF94BD-07D9-8E37-E154-E67AABB71EF1}"/>
                </a:ext>
              </a:extLst>
            </p:cNvPr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5">
              <a:extLst>
                <a:ext uri="{FF2B5EF4-FFF2-40B4-BE49-F238E27FC236}">
                  <a16:creationId xmlns:a16="http://schemas.microsoft.com/office/drawing/2014/main" id="{644FB5D8-9EBA-4637-3379-3B37B6FF3C1B}"/>
                </a:ext>
              </a:extLst>
            </p:cNvPr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5">
              <a:extLst>
                <a:ext uri="{FF2B5EF4-FFF2-40B4-BE49-F238E27FC236}">
                  <a16:creationId xmlns:a16="http://schemas.microsoft.com/office/drawing/2014/main" id="{A409A4A6-37F9-480E-BA15-7F8143ED339E}"/>
                </a:ext>
              </a:extLst>
            </p:cNvPr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5">
              <a:extLst>
                <a:ext uri="{FF2B5EF4-FFF2-40B4-BE49-F238E27FC236}">
                  <a16:creationId xmlns:a16="http://schemas.microsoft.com/office/drawing/2014/main" id="{5D758E4D-9661-1A81-C58B-ADEA3520A6F2}"/>
                </a:ext>
              </a:extLst>
            </p:cNvPr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5">
              <a:extLst>
                <a:ext uri="{FF2B5EF4-FFF2-40B4-BE49-F238E27FC236}">
                  <a16:creationId xmlns:a16="http://schemas.microsoft.com/office/drawing/2014/main" id="{DFF18576-432A-8E0A-329E-BDFA415FB620}"/>
                </a:ext>
              </a:extLst>
            </p:cNvPr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5">
              <a:extLst>
                <a:ext uri="{FF2B5EF4-FFF2-40B4-BE49-F238E27FC236}">
                  <a16:creationId xmlns:a16="http://schemas.microsoft.com/office/drawing/2014/main" id="{71951644-D5B7-9BD3-2E5A-F4FCF261266C}"/>
                </a:ext>
              </a:extLst>
            </p:cNvPr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5">
              <a:extLst>
                <a:ext uri="{FF2B5EF4-FFF2-40B4-BE49-F238E27FC236}">
                  <a16:creationId xmlns:a16="http://schemas.microsoft.com/office/drawing/2014/main" id="{AF39DEDA-3CC9-47CE-B24D-A45B25C2FAFB}"/>
                </a:ext>
              </a:extLst>
            </p:cNvPr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5">
              <a:extLst>
                <a:ext uri="{FF2B5EF4-FFF2-40B4-BE49-F238E27FC236}">
                  <a16:creationId xmlns:a16="http://schemas.microsoft.com/office/drawing/2014/main" id="{1C7AF540-71A1-3D84-429A-BA3A22DD7514}"/>
                </a:ext>
              </a:extLst>
            </p:cNvPr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5">
              <a:extLst>
                <a:ext uri="{FF2B5EF4-FFF2-40B4-BE49-F238E27FC236}">
                  <a16:creationId xmlns:a16="http://schemas.microsoft.com/office/drawing/2014/main" id="{DBDC7D65-515B-98B6-8306-88767BE75EF4}"/>
                </a:ext>
              </a:extLst>
            </p:cNvPr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5">
              <a:extLst>
                <a:ext uri="{FF2B5EF4-FFF2-40B4-BE49-F238E27FC236}">
                  <a16:creationId xmlns:a16="http://schemas.microsoft.com/office/drawing/2014/main" id="{207BA72E-50D3-425B-346F-B2F202C139C9}"/>
                </a:ext>
              </a:extLst>
            </p:cNvPr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5">
              <a:extLst>
                <a:ext uri="{FF2B5EF4-FFF2-40B4-BE49-F238E27FC236}">
                  <a16:creationId xmlns:a16="http://schemas.microsoft.com/office/drawing/2014/main" id="{316B064F-E022-332A-2E11-1C1ADC7AA2CA}"/>
                </a:ext>
              </a:extLst>
            </p:cNvPr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5">
              <a:extLst>
                <a:ext uri="{FF2B5EF4-FFF2-40B4-BE49-F238E27FC236}">
                  <a16:creationId xmlns:a16="http://schemas.microsoft.com/office/drawing/2014/main" id="{3113C233-64A0-25C5-761F-8407684E7459}"/>
                </a:ext>
              </a:extLst>
            </p:cNvPr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5">
              <a:extLst>
                <a:ext uri="{FF2B5EF4-FFF2-40B4-BE49-F238E27FC236}">
                  <a16:creationId xmlns:a16="http://schemas.microsoft.com/office/drawing/2014/main" id="{8512CC0D-B663-A0FF-3215-F24171109A71}"/>
                </a:ext>
              </a:extLst>
            </p:cNvPr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5">
              <a:extLst>
                <a:ext uri="{FF2B5EF4-FFF2-40B4-BE49-F238E27FC236}">
                  <a16:creationId xmlns:a16="http://schemas.microsoft.com/office/drawing/2014/main" id="{D46B8503-7E52-F7FC-3D60-620C44F9C5A1}"/>
                </a:ext>
              </a:extLst>
            </p:cNvPr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5">
              <a:extLst>
                <a:ext uri="{FF2B5EF4-FFF2-40B4-BE49-F238E27FC236}">
                  <a16:creationId xmlns:a16="http://schemas.microsoft.com/office/drawing/2014/main" id="{7B6356EC-4084-5DAF-720F-5BE420935CD7}"/>
                </a:ext>
              </a:extLst>
            </p:cNvPr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5">
              <a:extLst>
                <a:ext uri="{FF2B5EF4-FFF2-40B4-BE49-F238E27FC236}">
                  <a16:creationId xmlns:a16="http://schemas.microsoft.com/office/drawing/2014/main" id="{B51165DD-0644-843C-F9AC-13B2D0F5278F}"/>
                </a:ext>
              </a:extLst>
            </p:cNvPr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5">
              <a:extLst>
                <a:ext uri="{FF2B5EF4-FFF2-40B4-BE49-F238E27FC236}">
                  <a16:creationId xmlns:a16="http://schemas.microsoft.com/office/drawing/2014/main" id="{17B81FA8-145B-A10F-3CDB-4EB70AE3E9EA}"/>
                </a:ext>
              </a:extLst>
            </p:cNvPr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5">
              <a:extLst>
                <a:ext uri="{FF2B5EF4-FFF2-40B4-BE49-F238E27FC236}">
                  <a16:creationId xmlns:a16="http://schemas.microsoft.com/office/drawing/2014/main" id="{0EC5A1EE-A3C4-2E0A-AE7D-04DE4D0B6667}"/>
                </a:ext>
              </a:extLst>
            </p:cNvPr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5">
              <a:extLst>
                <a:ext uri="{FF2B5EF4-FFF2-40B4-BE49-F238E27FC236}">
                  <a16:creationId xmlns:a16="http://schemas.microsoft.com/office/drawing/2014/main" id="{A6F15199-7872-A3EB-3E69-764683761D49}"/>
                </a:ext>
              </a:extLst>
            </p:cNvPr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5">
              <a:extLst>
                <a:ext uri="{FF2B5EF4-FFF2-40B4-BE49-F238E27FC236}">
                  <a16:creationId xmlns:a16="http://schemas.microsoft.com/office/drawing/2014/main" id="{D298DEA7-7350-056A-F251-30F202857F21}"/>
                </a:ext>
              </a:extLst>
            </p:cNvPr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5">
              <a:extLst>
                <a:ext uri="{FF2B5EF4-FFF2-40B4-BE49-F238E27FC236}">
                  <a16:creationId xmlns:a16="http://schemas.microsoft.com/office/drawing/2014/main" id="{D33F09C6-97BD-27BA-D3AD-B385E4582D2C}"/>
                </a:ext>
              </a:extLst>
            </p:cNvPr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5">
              <a:extLst>
                <a:ext uri="{FF2B5EF4-FFF2-40B4-BE49-F238E27FC236}">
                  <a16:creationId xmlns:a16="http://schemas.microsoft.com/office/drawing/2014/main" id="{6CBD90D4-91DF-193D-AF4A-925F731FBA5C}"/>
                </a:ext>
              </a:extLst>
            </p:cNvPr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5">
              <a:extLst>
                <a:ext uri="{FF2B5EF4-FFF2-40B4-BE49-F238E27FC236}">
                  <a16:creationId xmlns:a16="http://schemas.microsoft.com/office/drawing/2014/main" id="{3CB7B130-C981-2B4D-3E6A-AF8FCD6AC429}"/>
                </a:ext>
              </a:extLst>
            </p:cNvPr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5">
              <a:extLst>
                <a:ext uri="{FF2B5EF4-FFF2-40B4-BE49-F238E27FC236}">
                  <a16:creationId xmlns:a16="http://schemas.microsoft.com/office/drawing/2014/main" id="{AA796A27-A845-92F7-58FD-21F187D2278A}"/>
                </a:ext>
              </a:extLst>
            </p:cNvPr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5">
              <a:extLst>
                <a:ext uri="{FF2B5EF4-FFF2-40B4-BE49-F238E27FC236}">
                  <a16:creationId xmlns:a16="http://schemas.microsoft.com/office/drawing/2014/main" id="{90A35BD4-9B97-1C91-CD63-5D07D683548C}"/>
                </a:ext>
              </a:extLst>
            </p:cNvPr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5">
              <a:extLst>
                <a:ext uri="{FF2B5EF4-FFF2-40B4-BE49-F238E27FC236}">
                  <a16:creationId xmlns:a16="http://schemas.microsoft.com/office/drawing/2014/main" id="{5F04EB58-2AEB-24DC-2B73-B879C6FE3798}"/>
                </a:ext>
              </a:extLst>
            </p:cNvPr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5">
              <a:extLst>
                <a:ext uri="{FF2B5EF4-FFF2-40B4-BE49-F238E27FC236}">
                  <a16:creationId xmlns:a16="http://schemas.microsoft.com/office/drawing/2014/main" id="{DD3F2787-3BAB-3276-54E4-F07499C7126A}"/>
                </a:ext>
              </a:extLst>
            </p:cNvPr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5">
              <a:extLst>
                <a:ext uri="{FF2B5EF4-FFF2-40B4-BE49-F238E27FC236}">
                  <a16:creationId xmlns:a16="http://schemas.microsoft.com/office/drawing/2014/main" id="{B114AD57-D20D-E4E3-397E-0C4871849059}"/>
                </a:ext>
              </a:extLst>
            </p:cNvPr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5">
              <a:extLst>
                <a:ext uri="{FF2B5EF4-FFF2-40B4-BE49-F238E27FC236}">
                  <a16:creationId xmlns:a16="http://schemas.microsoft.com/office/drawing/2014/main" id="{C6946A0B-9C15-855F-33AE-40330B81BAD7}"/>
                </a:ext>
              </a:extLst>
            </p:cNvPr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5">
              <a:extLst>
                <a:ext uri="{FF2B5EF4-FFF2-40B4-BE49-F238E27FC236}">
                  <a16:creationId xmlns:a16="http://schemas.microsoft.com/office/drawing/2014/main" id="{61713558-0C96-7A63-56F5-ADBB5BF23283}"/>
                </a:ext>
              </a:extLst>
            </p:cNvPr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5">
              <a:extLst>
                <a:ext uri="{FF2B5EF4-FFF2-40B4-BE49-F238E27FC236}">
                  <a16:creationId xmlns:a16="http://schemas.microsoft.com/office/drawing/2014/main" id="{297C1B11-A77F-4FDB-ADE5-0D8A36AC0DC7}"/>
                </a:ext>
              </a:extLst>
            </p:cNvPr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5">
              <a:extLst>
                <a:ext uri="{FF2B5EF4-FFF2-40B4-BE49-F238E27FC236}">
                  <a16:creationId xmlns:a16="http://schemas.microsoft.com/office/drawing/2014/main" id="{AD3F79B7-A371-0D5C-6444-31D13DC3727D}"/>
                </a:ext>
              </a:extLst>
            </p:cNvPr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5">
              <a:extLst>
                <a:ext uri="{FF2B5EF4-FFF2-40B4-BE49-F238E27FC236}">
                  <a16:creationId xmlns:a16="http://schemas.microsoft.com/office/drawing/2014/main" id="{343A54D2-BE6D-37BD-2178-B3EA9B5C85D6}"/>
                </a:ext>
              </a:extLst>
            </p:cNvPr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5">
              <a:extLst>
                <a:ext uri="{FF2B5EF4-FFF2-40B4-BE49-F238E27FC236}">
                  <a16:creationId xmlns:a16="http://schemas.microsoft.com/office/drawing/2014/main" id="{7494BA4B-16F4-E6B6-FD4B-6E9BF4936C53}"/>
                </a:ext>
              </a:extLst>
            </p:cNvPr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5">
              <a:extLst>
                <a:ext uri="{FF2B5EF4-FFF2-40B4-BE49-F238E27FC236}">
                  <a16:creationId xmlns:a16="http://schemas.microsoft.com/office/drawing/2014/main" id="{3EE55F9A-DE07-405E-807E-AFCA6840E539}"/>
                </a:ext>
              </a:extLst>
            </p:cNvPr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5">
              <a:extLst>
                <a:ext uri="{FF2B5EF4-FFF2-40B4-BE49-F238E27FC236}">
                  <a16:creationId xmlns:a16="http://schemas.microsoft.com/office/drawing/2014/main" id="{9CC918E2-BDBD-DC6D-CD3B-4C55515871CF}"/>
                </a:ext>
              </a:extLst>
            </p:cNvPr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5">
              <a:extLst>
                <a:ext uri="{FF2B5EF4-FFF2-40B4-BE49-F238E27FC236}">
                  <a16:creationId xmlns:a16="http://schemas.microsoft.com/office/drawing/2014/main" id="{ECD5AB89-DCDC-56C9-0A0B-80E055F53100}"/>
                </a:ext>
              </a:extLst>
            </p:cNvPr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5">
              <a:extLst>
                <a:ext uri="{FF2B5EF4-FFF2-40B4-BE49-F238E27FC236}">
                  <a16:creationId xmlns:a16="http://schemas.microsoft.com/office/drawing/2014/main" id="{B8931C21-D13C-A0CC-765C-14672124F9BA}"/>
                </a:ext>
              </a:extLst>
            </p:cNvPr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5">
              <a:extLst>
                <a:ext uri="{FF2B5EF4-FFF2-40B4-BE49-F238E27FC236}">
                  <a16:creationId xmlns:a16="http://schemas.microsoft.com/office/drawing/2014/main" id="{FDDDCD40-896E-B349-4C66-A2348E1A1E0F}"/>
                </a:ext>
              </a:extLst>
            </p:cNvPr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5">
              <a:extLst>
                <a:ext uri="{FF2B5EF4-FFF2-40B4-BE49-F238E27FC236}">
                  <a16:creationId xmlns:a16="http://schemas.microsoft.com/office/drawing/2014/main" id="{41CCEF7E-6502-A590-EAD6-35096C72109C}"/>
                </a:ext>
              </a:extLst>
            </p:cNvPr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5">
              <a:extLst>
                <a:ext uri="{FF2B5EF4-FFF2-40B4-BE49-F238E27FC236}">
                  <a16:creationId xmlns:a16="http://schemas.microsoft.com/office/drawing/2014/main" id="{0B8E7D21-C3FA-B842-F152-FECDA5E7FDF4}"/>
                </a:ext>
              </a:extLst>
            </p:cNvPr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5">
              <a:extLst>
                <a:ext uri="{FF2B5EF4-FFF2-40B4-BE49-F238E27FC236}">
                  <a16:creationId xmlns:a16="http://schemas.microsoft.com/office/drawing/2014/main" id="{1C7DB7F0-E672-2BB4-7FD0-EE8C21AD1A6B}"/>
                </a:ext>
              </a:extLst>
            </p:cNvPr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5">
              <a:extLst>
                <a:ext uri="{FF2B5EF4-FFF2-40B4-BE49-F238E27FC236}">
                  <a16:creationId xmlns:a16="http://schemas.microsoft.com/office/drawing/2014/main" id="{07567079-C343-21D9-2DCE-3A66F395AD6B}"/>
                </a:ext>
              </a:extLst>
            </p:cNvPr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5">
              <a:extLst>
                <a:ext uri="{FF2B5EF4-FFF2-40B4-BE49-F238E27FC236}">
                  <a16:creationId xmlns:a16="http://schemas.microsoft.com/office/drawing/2014/main" id="{CFB224EB-EA5F-B6E6-808D-0EC8AA1F2F49}"/>
                </a:ext>
              </a:extLst>
            </p:cNvPr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5">
              <a:extLst>
                <a:ext uri="{FF2B5EF4-FFF2-40B4-BE49-F238E27FC236}">
                  <a16:creationId xmlns:a16="http://schemas.microsoft.com/office/drawing/2014/main" id="{B93C4813-1219-F5E3-AB34-238C15FDDA64}"/>
                </a:ext>
              </a:extLst>
            </p:cNvPr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5">
              <a:extLst>
                <a:ext uri="{FF2B5EF4-FFF2-40B4-BE49-F238E27FC236}">
                  <a16:creationId xmlns:a16="http://schemas.microsoft.com/office/drawing/2014/main" id="{10F61A0F-A157-3C9D-92FE-6CC571FF6D03}"/>
                </a:ext>
              </a:extLst>
            </p:cNvPr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5">
              <a:extLst>
                <a:ext uri="{FF2B5EF4-FFF2-40B4-BE49-F238E27FC236}">
                  <a16:creationId xmlns:a16="http://schemas.microsoft.com/office/drawing/2014/main" id="{82E50ACD-14A7-6CF7-617B-3321B5E26BD6}"/>
                </a:ext>
              </a:extLst>
            </p:cNvPr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5">
              <a:extLst>
                <a:ext uri="{FF2B5EF4-FFF2-40B4-BE49-F238E27FC236}">
                  <a16:creationId xmlns:a16="http://schemas.microsoft.com/office/drawing/2014/main" id="{820EE86E-1B8D-5126-392E-575CEE067107}"/>
                </a:ext>
              </a:extLst>
            </p:cNvPr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5">
              <a:extLst>
                <a:ext uri="{FF2B5EF4-FFF2-40B4-BE49-F238E27FC236}">
                  <a16:creationId xmlns:a16="http://schemas.microsoft.com/office/drawing/2014/main" id="{4ACF0EE2-8D56-C520-BDC3-8C80EE90169B}"/>
                </a:ext>
              </a:extLst>
            </p:cNvPr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5">
              <a:extLst>
                <a:ext uri="{FF2B5EF4-FFF2-40B4-BE49-F238E27FC236}">
                  <a16:creationId xmlns:a16="http://schemas.microsoft.com/office/drawing/2014/main" id="{C38AC729-AF34-F18A-A72C-50AE80A65D91}"/>
                </a:ext>
              </a:extLst>
            </p:cNvPr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5">
              <a:extLst>
                <a:ext uri="{FF2B5EF4-FFF2-40B4-BE49-F238E27FC236}">
                  <a16:creationId xmlns:a16="http://schemas.microsoft.com/office/drawing/2014/main" id="{C7C77C33-33B2-648C-BCF2-2120E4B332D4}"/>
                </a:ext>
              </a:extLst>
            </p:cNvPr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5">
              <a:extLst>
                <a:ext uri="{FF2B5EF4-FFF2-40B4-BE49-F238E27FC236}">
                  <a16:creationId xmlns:a16="http://schemas.microsoft.com/office/drawing/2014/main" id="{6898E081-407B-1C85-4DAB-35C17BA4EC68}"/>
                </a:ext>
              </a:extLst>
            </p:cNvPr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5">
              <a:extLst>
                <a:ext uri="{FF2B5EF4-FFF2-40B4-BE49-F238E27FC236}">
                  <a16:creationId xmlns:a16="http://schemas.microsoft.com/office/drawing/2014/main" id="{FE7F2D59-784E-3DF9-4E05-CE889FC28BB4}"/>
                </a:ext>
              </a:extLst>
            </p:cNvPr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5">
              <a:extLst>
                <a:ext uri="{FF2B5EF4-FFF2-40B4-BE49-F238E27FC236}">
                  <a16:creationId xmlns:a16="http://schemas.microsoft.com/office/drawing/2014/main" id="{F0E324C9-BE33-1141-361F-B51517070D24}"/>
                </a:ext>
              </a:extLst>
            </p:cNvPr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5">
              <a:extLst>
                <a:ext uri="{FF2B5EF4-FFF2-40B4-BE49-F238E27FC236}">
                  <a16:creationId xmlns:a16="http://schemas.microsoft.com/office/drawing/2014/main" id="{14874C8B-4A4D-9D81-49F6-A6E4CDBCE8EE}"/>
                </a:ext>
              </a:extLst>
            </p:cNvPr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5">
              <a:extLst>
                <a:ext uri="{FF2B5EF4-FFF2-40B4-BE49-F238E27FC236}">
                  <a16:creationId xmlns:a16="http://schemas.microsoft.com/office/drawing/2014/main" id="{05A9CB31-7499-3632-3E80-19B4C3C54AF8}"/>
                </a:ext>
              </a:extLst>
            </p:cNvPr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5">
              <a:extLst>
                <a:ext uri="{FF2B5EF4-FFF2-40B4-BE49-F238E27FC236}">
                  <a16:creationId xmlns:a16="http://schemas.microsoft.com/office/drawing/2014/main" id="{63C3CB32-66B5-54C9-A2F0-6EE9E3FBBB5A}"/>
                </a:ext>
              </a:extLst>
            </p:cNvPr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5">
              <a:extLst>
                <a:ext uri="{FF2B5EF4-FFF2-40B4-BE49-F238E27FC236}">
                  <a16:creationId xmlns:a16="http://schemas.microsoft.com/office/drawing/2014/main" id="{31E0D782-6151-1259-A018-FB92633DF27B}"/>
                </a:ext>
              </a:extLst>
            </p:cNvPr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5">
              <a:extLst>
                <a:ext uri="{FF2B5EF4-FFF2-40B4-BE49-F238E27FC236}">
                  <a16:creationId xmlns:a16="http://schemas.microsoft.com/office/drawing/2014/main" id="{4A028B3A-2976-3537-5817-0EDC6655BF3C}"/>
                </a:ext>
              </a:extLst>
            </p:cNvPr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5">
              <a:extLst>
                <a:ext uri="{FF2B5EF4-FFF2-40B4-BE49-F238E27FC236}">
                  <a16:creationId xmlns:a16="http://schemas.microsoft.com/office/drawing/2014/main" id="{32D27C96-4686-4C94-641C-7394DDCC0C53}"/>
                </a:ext>
              </a:extLst>
            </p:cNvPr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5">
              <a:extLst>
                <a:ext uri="{FF2B5EF4-FFF2-40B4-BE49-F238E27FC236}">
                  <a16:creationId xmlns:a16="http://schemas.microsoft.com/office/drawing/2014/main" id="{9E8458C6-403A-EAF8-EB79-8269D135D831}"/>
                </a:ext>
              </a:extLst>
            </p:cNvPr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5">
              <a:extLst>
                <a:ext uri="{FF2B5EF4-FFF2-40B4-BE49-F238E27FC236}">
                  <a16:creationId xmlns:a16="http://schemas.microsoft.com/office/drawing/2014/main" id="{9FC407D2-3337-1EAD-657C-2B39BF9CDCE9}"/>
                </a:ext>
              </a:extLst>
            </p:cNvPr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5">
              <a:extLst>
                <a:ext uri="{FF2B5EF4-FFF2-40B4-BE49-F238E27FC236}">
                  <a16:creationId xmlns:a16="http://schemas.microsoft.com/office/drawing/2014/main" id="{327929DF-8637-793B-A24B-0CA9F7272EAB}"/>
                </a:ext>
              </a:extLst>
            </p:cNvPr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5">
              <a:extLst>
                <a:ext uri="{FF2B5EF4-FFF2-40B4-BE49-F238E27FC236}">
                  <a16:creationId xmlns:a16="http://schemas.microsoft.com/office/drawing/2014/main" id="{19C0C0BB-A65E-40DD-F7A2-A2382794CDD4}"/>
                </a:ext>
              </a:extLst>
            </p:cNvPr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5">
              <a:extLst>
                <a:ext uri="{FF2B5EF4-FFF2-40B4-BE49-F238E27FC236}">
                  <a16:creationId xmlns:a16="http://schemas.microsoft.com/office/drawing/2014/main" id="{A0344423-9993-DA8A-501A-F10C4F04D618}"/>
                </a:ext>
              </a:extLst>
            </p:cNvPr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5">
              <a:extLst>
                <a:ext uri="{FF2B5EF4-FFF2-40B4-BE49-F238E27FC236}">
                  <a16:creationId xmlns:a16="http://schemas.microsoft.com/office/drawing/2014/main" id="{C29A1B62-71AB-4F11-A827-1351D103B065}"/>
                </a:ext>
              </a:extLst>
            </p:cNvPr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5">
              <a:extLst>
                <a:ext uri="{FF2B5EF4-FFF2-40B4-BE49-F238E27FC236}">
                  <a16:creationId xmlns:a16="http://schemas.microsoft.com/office/drawing/2014/main" id="{82BC6F1B-FBD5-6A94-9D2B-E0D8255DC78E}"/>
                </a:ext>
              </a:extLst>
            </p:cNvPr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5">
              <a:extLst>
                <a:ext uri="{FF2B5EF4-FFF2-40B4-BE49-F238E27FC236}">
                  <a16:creationId xmlns:a16="http://schemas.microsoft.com/office/drawing/2014/main" id="{9CF46CDA-3C46-4C6E-ED08-7A2EDF386284}"/>
                </a:ext>
              </a:extLst>
            </p:cNvPr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5">
              <a:extLst>
                <a:ext uri="{FF2B5EF4-FFF2-40B4-BE49-F238E27FC236}">
                  <a16:creationId xmlns:a16="http://schemas.microsoft.com/office/drawing/2014/main" id="{E54BC248-7170-4B15-70C5-5FC0F0651938}"/>
                </a:ext>
              </a:extLst>
            </p:cNvPr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5">
              <a:extLst>
                <a:ext uri="{FF2B5EF4-FFF2-40B4-BE49-F238E27FC236}">
                  <a16:creationId xmlns:a16="http://schemas.microsoft.com/office/drawing/2014/main" id="{5002C55F-9ACC-5DD9-26C7-6801C3E1A326}"/>
                </a:ext>
              </a:extLst>
            </p:cNvPr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5">
              <a:extLst>
                <a:ext uri="{FF2B5EF4-FFF2-40B4-BE49-F238E27FC236}">
                  <a16:creationId xmlns:a16="http://schemas.microsoft.com/office/drawing/2014/main" id="{B6669A16-3C6A-8973-1257-A1EA66C9359B}"/>
                </a:ext>
              </a:extLst>
            </p:cNvPr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5">
              <a:extLst>
                <a:ext uri="{FF2B5EF4-FFF2-40B4-BE49-F238E27FC236}">
                  <a16:creationId xmlns:a16="http://schemas.microsoft.com/office/drawing/2014/main" id="{AB7E482F-E9AD-E243-4E2E-2835180D6039}"/>
                </a:ext>
              </a:extLst>
            </p:cNvPr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5">
              <a:extLst>
                <a:ext uri="{FF2B5EF4-FFF2-40B4-BE49-F238E27FC236}">
                  <a16:creationId xmlns:a16="http://schemas.microsoft.com/office/drawing/2014/main" id="{461315A3-2F44-2AD4-A3EC-65CA6651FCE1}"/>
                </a:ext>
              </a:extLst>
            </p:cNvPr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5">
              <a:extLst>
                <a:ext uri="{FF2B5EF4-FFF2-40B4-BE49-F238E27FC236}">
                  <a16:creationId xmlns:a16="http://schemas.microsoft.com/office/drawing/2014/main" id="{C5459379-11C2-67A7-48D9-091D9F0E7FC0}"/>
                </a:ext>
              </a:extLst>
            </p:cNvPr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5">
              <a:extLst>
                <a:ext uri="{FF2B5EF4-FFF2-40B4-BE49-F238E27FC236}">
                  <a16:creationId xmlns:a16="http://schemas.microsoft.com/office/drawing/2014/main" id="{5177AD04-8E50-0FED-7B6C-4F004C725573}"/>
                </a:ext>
              </a:extLst>
            </p:cNvPr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5">
              <a:extLst>
                <a:ext uri="{FF2B5EF4-FFF2-40B4-BE49-F238E27FC236}">
                  <a16:creationId xmlns:a16="http://schemas.microsoft.com/office/drawing/2014/main" id="{2BC16807-98DE-4DC9-8BDD-1F5B5AA2BE04}"/>
                </a:ext>
              </a:extLst>
            </p:cNvPr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5">
              <a:extLst>
                <a:ext uri="{FF2B5EF4-FFF2-40B4-BE49-F238E27FC236}">
                  <a16:creationId xmlns:a16="http://schemas.microsoft.com/office/drawing/2014/main" id="{2CB37487-A0E6-EFD6-F319-15F7CC04C038}"/>
                </a:ext>
              </a:extLst>
            </p:cNvPr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5">
              <a:extLst>
                <a:ext uri="{FF2B5EF4-FFF2-40B4-BE49-F238E27FC236}">
                  <a16:creationId xmlns:a16="http://schemas.microsoft.com/office/drawing/2014/main" id="{34DE9D80-360E-43E0-0367-ABD2C094693F}"/>
                </a:ext>
              </a:extLst>
            </p:cNvPr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5">
              <a:extLst>
                <a:ext uri="{FF2B5EF4-FFF2-40B4-BE49-F238E27FC236}">
                  <a16:creationId xmlns:a16="http://schemas.microsoft.com/office/drawing/2014/main" id="{CD3F823B-5847-0DD6-EE9F-F8AF99798DC5}"/>
                </a:ext>
              </a:extLst>
            </p:cNvPr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5">
              <a:extLst>
                <a:ext uri="{FF2B5EF4-FFF2-40B4-BE49-F238E27FC236}">
                  <a16:creationId xmlns:a16="http://schemas.microsoft.com/office/drawing/2014/main" id="{26DF2294-696D-9FCD-C3D0-A190EF15D3F2}"/>
                </a:ext>
              </a:extLst>
            </p:cNvPr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5">
              <a:extLst>
                <a:ext uri="{FF2B5EF4-FFF2-40B4-BE49-F238E27FC236}">
                  <a16:creationId xmlns:a16="http://schemas.microsoft.com/office/drawing/2014/main" id="{7FABDFCA-8C26-92E0-A381-54AFB966FDCE}"/>
                </a:ext>
              </a:extLst>
            </p:cNvPr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5">
              <a:extLst>
                <a:ext uri="{FF2B5EF4-FFF2-40B4-BE49-F238E27FC236}">
                  <a16:creationId xmlns:a16="http://schemas.microsoft.com/office/drawing/2014/main" id="{D91D97F8-F224-63DB-5DB3-E02868B3AF0F}"/>
                </a:ext>
              </a:extLst>
            </p:cNvPr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5">
              <a:extLst>
                <a:ext uri="{FF2B5EF4-FFF2-40B4-BE49-F238E27FC236}">
                  <a16:creationId xmlns:a16="http://schemas.microsoft.com/office/drawing/2014/main" id="{FA9B96C4-E590-7606-CE31-78415A21C4A3}"/>
                </a:ext>
              </a:extLst>
            </p:cNvPr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5">
              <a:extLst>
                <a:ext uri="{FF2B5EF4-FFF2-40B4-BE49-F238E27FC236}">
                  <a16:creationId xmlns:a16="http://schemas.microsoft.com/office/drawing/2014/main" id="{8FBDAB0F-48A8-F28C-BB0E-686AC2D397AB}"/>
                </a:ext>
              </a:extLst>
            </p:cNvPr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5">
              <a:extLst>
                <a:ext uri="{FF2B5EF4-FFF2-40B4-BE49-F238E27FC236}">
                  <a16:creationId xmlns:a16="http://schemas.microsoft.com/office/drawing/2014/main" id="{6912C7C6-E09A-3F0D-87D3-3C01B3FDB371}"/>
                </a:ext>
              </a:extLst>
            </p:cNvPr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5">
              <a:extLst>
                <a:ext uri="{FF2B5EF4-FFF2-40B4-BE49-F238E27FC236}">
                  <a16:creationId xmlns:a16="http://schemas.microsoft.com/office/drawing/2014/main" id="{9BB0DE15-DBA0-7CB8-0940-540745B3C5A9}"/>
                </a:ext>
              </a:extLst>
            </p:cNvPr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5">
              <a:extLst>
                <a:ext uri="{FF2B5EF4-FFF2-40B4-BE49-F238E27FC236}">
                  <a16:creationId xmlns:a16="http://schemas.microsoft.com/office/drawing/2014/main" id="{0235FDC6-EB19-125F-9C90-D07954EDC56A}"/>
                </a:ext>
              </a:extLst>
            </p:cNvPr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5">
              <a:extLst>
                <a:ext uri="{FF2B5EF4-FFF2-40B4-BE49-F238E27FC236}">
                  <a16:creationId xmlns:a16="http://schemas.microsoft.com/office/drawing/2014/main" id="{42C73E20-74EE-F45E-BDEA-2C7A4D231278}"/>
                </a:ext>
              </a:extLst>
            </p:cNvPr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5">
              <a:extLst>
                <a:ext uri="{FF2B5EF4-FFF2-40B4-BE49-F238E27FC236}">
                  <a16:creationId xmlns:a16="http://schemas.microsoft.com/office/drawing/2014/main" id="{9A38E7DC-8C11-F618-1DE5-ED54A8E12FB5}"/>
                </a:ext>
              </a:extLst>
            </p:cNvPr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5">
              <a:extLst>
                <a:ext uri="{FF2B5EF4-FFF2-40B4-BE49-F238E27FC236}">
                  <a16:creationId xmlns:a16="http://schemas.microsoft.com/office/drawing/2014/main" id="{E604132B-7B53-2F28-C929-3C39267DA116}"/>
                </a:ext>
              </a:extLst>
            </p:cNvPr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5">
              <a:extLst>
                <a:ext uri="{FF2B5EF4-FFF2-40B4-BE49-F238E27FC236}">
                  <a16:creationId xmlns:a16="http://schemas.microsoft.com/office/drawing/2014/main" id="{7E653D4C-CD43-3BC5-0DF4-C7DDD29E7775}"/>
                </a:ext>
              </a:extLst>
            </p:cNvPr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5">
              <a:extLst>
                <a:ext uri="{FF2B5EF4-FFF2-40B4-BE49-F238E27FC236}">
                  <a16:creationId xmlns:a16="http://schemas.microsoft.com/office/drawing/2014/main" id="{1398F3FA-D433-7E7A-A13D-DA33668CFB8C}"/>
                </a:ext>
              </a:extLst>
            </p:cNvPr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5">
              <a:extLst>
                <a:ext uri="{FF2B5EF4-FFF2-40B4-BE49-F238E27FC236}">
                  <a16:creationId xmlns:a16="http://schemas.microsoft.com/office/drawing/2014/main" id="{01CE87E4-91A0-CC27-3C09-13555C81F19A}"/>
                </a:ext>
              </a:extLst>
            </p:cNvPr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5">
              <a:extLst>
                <a:ext uri="{FF2B5EF4-FFF2-40B4-BE49-F238E27FC236}">
                  <a16:creationId xmlns:a16="http://schemas.microsoft.com/office/drawing/2014/main" id="{B4372836-6587-B4B0-89F4-9C64628E3819}"/>
                </a:ext>
              </a:extLst>
            </p:cNvPr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5">
              <a:extLst>
                <a:ext uri="{FF2B5EF4-FFF2-40B4-BE49-F238E27FC236}">
                  <a16:creationId xmlns:a16="http://schemas.microsoft.com/office/drawing/2014/main" id="{4CABFD59-2127-1540-5F86-9C6F9B78E3EA}"/>
                </a:ext>
              </a:extLst>
            </p:cNvPr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5">
              <a:extLst>
                <a:ext uri="{FF2B5EF4-FFF2-40B4-BE49-F238E27FC236}">
                  <a16:creationId xmlns:a16="http://schemas.microsoft.com/office/drawing/2014/main" id="{4D7F0358-5FF5-B670-9E7D-415B9884070E}"/>
                </a:ext>
              </a:extLst>
            </p:cNvPr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5">
              <a:extLst>
                <a:ext uri="{FF2B5EF4-FFF2-40B4-BE49-F238E27FC236}">
                  <a16:creationId xmlns:a16="http://schemas.microsoft.com/office/drawing/2014/main" id="{FDE31C46-E3CC-D0B7-9DFE-E8A536EE9D38}"/>
                </a:ext>
              </a:extLst>
            </p:cNvPr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5">
              <a:extLst>
                <a:ext uri="{FF2B5EF4-FFF2-40B4-BE49-F238E27FC236}">
                  <a16:creationId xmlns:a16="http://schemas.microsoft.com/office/drawing/2014/main" id="{C7374209-51BE-08F2-598E-1E9B0C2CF238}"/>
                </a:ext>
              </a:extLst>
            </p:cNvPr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5">
              <a:extLst>
                <a:ext uri="{FF2B5EF4-FFF2-40B4-BE49-F238E27FC236}">
                  <a16:creationId xmlns:a16="http://schemas.microsoft.com/office/drawing/2014/main" id="{A73342F0-C462-AFC7-4EA6-21DA18268923}"/>
                </a:ext>
              </a:extLst>
            </p:cNvPr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5">
              <a:extLst>
                <a:ext uri="{FF2B5EF4-FFF2-40B4-BE49-F238E27FC236}">
                  <a16:creationId xmlns:a16="http://schemas.microsoft.com/office/drawing/2014/main" id="{33F9774A-6DD4-7F24-A7BA-F378C6D7D0DA}"/>
                </a:ext>
              </a:extLst>
            </p:cNvPr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5">
              <a:extLst>
                <a:ext uri="{FF2B5EF4-FFF2-40B4-BE49-F238E27FC236}">
                  <a16:creationId xmlns:a16="http://schemas.microsoft.com/office/drawing/2014/main" id="{29A2AF36-AF8C-267C-797F-46BA7BD24787}"/>
                </a:ext>
              </a:extLst>
            </p:cNvPr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5">
              <a:extLst>
                <a:ext uri="{FF2B5EF4-FFF2-40B4-BE49-F238E27FC236}">
                  <a16:creationId xmlns:a16="http://schemas.microsoft.com/office/drawing/2014/main" id="{099D5C3A-6D29-6C59-93A4-416E95448D10}"/>
                </a:ext>
              </a:extLst>
            </p:cNvPr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5">
              <a:extLst>
                <a:ext uri="{FF2B5EF4-FFF2-40B4-BE49-F238E27FC236}">
                  <a16:creationId xmlns:a16="http://schemas.microsoft.com/office/drawing/2014/main" id="{9362F8FD-721A-E075-4CFC-48F3EDA3C1E6}"/>
                </a:ext>
              </a:extLst>
            </p:cNvPr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5">
              <a:extLst>
                <a:ext uri="{FF2B5EF4-FFF2-40B4-BE49-F238E27FC236}">
                  <a16:creationId xmlns:a16="http://schemas.microsoft.com/office/drawing/2014/main" id="{48FF9685-954F-0EF0-E8F3-497E2C116FC2}"/>
                </a:ext>
              </a:extLst>
            </p:cNvPr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5">
              <a:extLst>
                <a:ext uri="{FF2B5EF4-FFF2-40B4-BE49-F238E27FC236}">
                  <a16:creationId xmlns:a16="http://schemas.microsoft.com/office/drawing/2014/main" id="{AF032DB3-BB84-84F5-2C74-3690A82919B7}"/>
                </a:ext>
              </a:extLst>
            </p:cNvPr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5">
              <a:extLst>
                <a:ext uri="{FF2B5EF4-FFF2-40B4-BE49-F238E27FC236}">
                  <a16:creationId xmlns:a16="http://schemas.microsoft.com/office/drawing/2014/main" id="{FD870E84-1A9A-C2C6-4843-B193AE74B563}"/>
                </a:ext>
              </a:extLst>
            </p:cNvPr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5">
              <a:extLst>
                <a:ext uri="{FF2B5EF4-FFF2-40B4-BE49-F238E27FC236}">
                  <a16:creationId xmlns:a16="http://schemas.microsoft.com/office/drawing/2014/main" id="{ACB45DC0-5AEA-E16A-2A38-5B710BC5BBB3}"/>
                </a:ext>
              </a:extLst>
            </p:cNvPr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5">
              <a:extLst>
                <a:ext uri="{FF2B5EF4-FFF2-40B4-BE49-F238E27FC236}">
                  <a16:creationId xmlns:a16="http://schemas.microsoft.com/office/drawing/2014/main" id="{26F87B0D-4144-C19E-124A-5EFE86BE4F86}"/>
                </a:ext>
              </a:extLst>
            </p:cNvPr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5">
              <a:extLst>
                <a:ext uri="{FF2B5EF4-FFF2-40B4-BE49-F238E27FC236}">
                  <a16:creationId xmlns:a16="http://schemas.microsoft.com/office/drawing/2014/main" id="{7B0DE6A5-238E-1075-7352-8972B3451DE7}"/>
                </a:ext>
              </a:extLst>
            </p:cNvPr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5">
              <a:extLst>
                <a:ext uri="{FF2B5EF4-FFF2-40B4-BE49-F238E27FC236}">
                  <a16:creationId xmlns:a16="http://schemas.microsoft.com/office/drawing/2014/main" id="{E8B495C6-D6AD-7FD4-7E9E-C714D7BF5FE5}"/>
                </a:ext>
              </a:extLst>
            </p:cNvPr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5">
              <a:extLst>
                <a:ext uri="{FF2B5EF4-FFF2-40B4-BE49-F238E27FC236}">
                  <a16:creationId xmlns:a16="http://schemas.microsoft.com/office/drawing/2014/main" id="{A0A5911D-733B-EB92-6ECD-D69B0E5E747F}"/>
                </a:ext>
              </a:extLst>
            </p:cNvPr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5">
              <a:extLst>
                <a:ext uri="{FF2B5EF4-FFF2-40B4-BE49-F238E27FC236}">
                  <a16:creationId xmlns:a16="http://schemas.microsoft.com/office/drawing/2014/main" id="{AD019571-39A0-BD74-56C8-5983DD094682}"/>
                </a:ext>
              </a:extLst>
            </p:cNvPr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5">
              <a:extLst>
                <a:ext uri="{FF2B5EF4-FFF2-40B4-BE49-F238E27FC236}">
                  <a16:creationId xmlns:a16="http://schemas.microsoft.com/office/drawing/2014/main" id="{4A842258-DF38-AA3D-3EFE-69CFA1D1E000}"/>
                </a:ext>
              </a:extLst>
            </p:cNvPr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5">
              <a:extLst>
                <a:ext uri="{FF2B5EF4-FFF2-40B4-BE49-F238E27FC236}">
                  <a16:creationId xmlns:a16="http://schemas.microsoft.com/office/drawing/2014/main" id="{1187B991-CED9-9FBD-2BD6-F1D9848817D3}"/>
                </a:ext>
              </a:extLst>
            </p:cNvPr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5">
              <a:extLst>
                <a:ext uri="{FF2B5EF4-FFF2-40B4-BE49-F238E27FC236}">
                  <a16:creationId xmlns:a16="http://schemas.microsoft.com/office/drawing/2014/main" id="{47AA920F-BC0E-4877-F65B-FBA9833400FA}"/>
                </a:ext>
              </a:extLst>
            </p:cNvPr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5">
              <a:extLst>
                <a:ext uri="{FF2B5EF4-FFF2-40B4-BE49-F238E27FC236}">
                  <a16:creationId xmlns:a16="http://schemas.microsoft.com/office/drawing/2014/main" id="{694BAC49-1A4A-63B7-E95E-F8910D393854}"/>
                </a:ext>
              </a:extLst>
            </p:cNvPr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5">
              <a:extLst>
                <a:ext uri="{FF2B5EF4-FFF2-40B4-BE49-F238E27FC236}">
                  <a16:creationId xmlns:a16="http://schemas.microsoft.com/office/drawing/2014/main" id="{E6D9CC58-6B29-8C8B-E65A-7F2017E280FF}"/>
                </a:ext>
              </a:extLst>
            </p:cNvPr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5">
              <a:extLst>
                <a:ext uri="{FF2B5EF4-FFF2-40B4-BE49-F238E27FC236}">
                  <a16:creationId xmlns:a16="http://schemas.microsoft.com/office/drawing/2014/main" id="{31D75E5D-13BD-4C76-3329-848206162FCD}"/>
                </a:ext>
              </a:extLst>
            </p:cNvPr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5">
              <a:extLst>
                <a:ext uri="{FF2B5EF4-FFF2-40B4-BE49-F238E27FC236}">
                  <a16:creationId xmlns:a16="http://schemas.microsoft.com/office/drawing/2014/main" id="{B833106D-B72E-ADF8-30E8-45571CE0B69E}"/>
                </a:ext>
              </a:extLst>
            </p:cNvPr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5">
              <a:extLst>
                <a:ext uri="{FF2B5EF4-FFF2-40B4-BE49-F238E27FC236}">
                  <a16:creationId xmlns:a16="http://schemas.microsoft.com/office/drawing/2014/main" id="{E42AEAA7-3612-AADB-F429-5E1751C71C87}"/>
                </a:ext>
              </a:extLst>
            </p:cNvPr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5">
              <a:extLst>
                <a:ext uri="{FF2B5EF4-FFF2-40B4-BE49-F238E27FC236}">
                  <a16:creationId xmlns:a16="http://schemas.microsoft.com/office/drawing/2014/main" id="{48464A6C-90F4-C73C-4A67-18778C2582C4}"/>
                </a:ext>
              </a:extLst>
            </p:cNvPr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5">
              <a:extLst>
                <a:ext uri="{FF2B5EF4-FFF2-40B4-BE49-F238E27FC236}">
                  <a16:creationId xmlns:a16="http://schemas.microsoft.com/office/drawing/2014/main" id="{0874AF93-40CC-045D-1508-A6A8603089D9}"/>
                </a:ext>
              </a:extLst>
            </p:cNvPr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5">
              <a:extLst>
                <a:ext uri="{FF2B5EF4-FFF2-40B4-BE49-F238E27FC236}">
                  <a16:creationId xmlns:a16="http://schemas.microsoft.com/office/drawing/2014/main" id="{B3CF87E4-8E26-8910-6A13-C3A853661A8D}"/>
                </a:ext>
              </a:extLst>
            </p:cNvPr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5">
              <a:extLst>
                <a:ext uri="{FF2B5EF4-FFF2-40B4-BE49-F238E27FC236}">
                  <a16:creationId xmlns:a16="http://schemas.microsoft.com/office/drawing/2014/main" id="{D93C08D1-3A8C-9028-3DA7-3E0C0BE096AC}"/>
                </a:ext>
              </a:extLst>
            </p:cNvPr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5">
              <a:extLst>
                <a:ext uri="{FF2B5EF4-FFF2-40B4-BE49-F238E27FC236}">
                  <a16:creationId xmlns:a16="http://schemas.microsoft.com/office/drawing/2014/main" id="{D087F2C2-73A9-3BBB-6590-7248E9F76CEC}"/>
                </a:ext>
              </a:extLst>
            </p:cNvPr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5">
              <a:extLst>
                <a:ext uri="{FF2B5EF4-FFF2-40B4-BE49-F238E27FC236}">
                  <a16:creationId xmlns:a16="http://schemas.microsoft.com/office/drawing/2014/main" id="{10D0BAE8-49BA-E036-0211-EADAF590D264}"/>
                </a:ext>
              </a:extLst>
            </p:cNvPr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5">
              <a:extLst>
                <a:ext uri="{FF2B5EF4-FFF2-40B4-BE49-F238E27FC236}">
                  <a16:creationId xmlns:a16="http://schemas.microsoft.com/office/drawing/2014/main" id="{659F36B9-52D2-6F8D-79E4-7CE973D7C0B9}"/>
                </a:ext>
              </a:extLst>
            </p:cNvPr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5">
              <a:extLst>
                <a:ext uri="{FF2B5EF4-FFF2-40B4-BE49-F238E27FC236}">
                  <a16:creationId xmlns:a16="http://schemas.microsoft.com/office/drawing/2014/main" id="{C9185F37-2F50-1102-421C-5C027F961A9E}"/>
                </a:ext>
              </a:extLst>
            </p:cNvPr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5">
              <a:extLst>
                <a:ext uri="{FF2B5EF4-FFF2-40B4-BE49-F238E27FC236}">
                  <a16:creationId xmlns:a16="http://schemas.microsoft.com/office/drawing/2014/main" id="{792C9E73-CDA5-DEC3-914B-A2759CCEFDED}"/>
                </a:ext>
              </a:extLst>
            </p:cNvPr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5">
              <a:extLst>
                <a:ext uri="{FF2B5EF4-FFF2-40B4-BE49-F238E27FC236}">
                  <a16:creationId xmlns:a16="http://schemas.microsoft.com/office/drawing/2014/main" id="{869B5977-5101-0C64-3D7D-A07929146A64}"/>
                </a:ext>
              </a:extLst>
            </p:cNvPr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5">
              <a:extLst>
                <a:ext uri="{FF2B5EF4-FFF2-40B4-BE49-F238E27FC236}">
                  <a16:creationId xmlns:a16="http://schemas.microsoft.com/office/drawing/2014/main" id="{6F690043-542D-8A39-E4A8-AAE91F673EE4}"/>
                </a:ext>
              </a:extLst>
            </p:cNvPr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5">
              <a:extLst>
                <a:ext uri="{FF2B5EF4-FFF2-40B4-BE49-F238E27FC236}">
                  <a16:creationId xmlns:a16="http://schemas.microsoft.com/office/drawing/2014/main" id="{600CCF25-CDD7-EDEE-E183-D90CF39C080F}"/>
                </a:ext>
              </a:extLst>
            </p:cNvPr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5">
              <a:extLst>
                <a:ext uri="{FF2B5EF4-FFF2-40B4-BE49-F238E27FC236}">
                  <a16:creationId xmlns:a16="http://schemas.microsoft.com/office/drawing/2014/main" id="{32AFC758-F9F7-BD36-8F27-87E2A0FD6A51}"/>
                </a:ext>
              </a:extLst>
            </p:cNvPr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5">
              <a:extLst>
                <a:ext uri="{FF2B5EF4-FFF2-40B4-BE49-F238E27FC236}">
                  <a16:creationId xmlns:a16="http://schemas.microsoft.com/office/drawing/2014/main" id="{E0FD269E-78EA-6204-04BF-E1003950AF0D}"/>
                </a:ext>
              </a:extLst>
            </p:cNvPr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5">
              <a:extLst>
                <a:ext uri="{FF2B5EF4-FFF2-40B4-BE49-F238E27FC236}">
                  <a16:creationId xmlns:a16="http://schemas.microsoft.com/office/drawing/2014/main" id="{F1F6B631-91D4-3EC8-E383-3DEE59C6AB6C}"/>
                </a:ext>
              </a:extLst>
            </p:cNvPr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5">
              <a:extLst>
                <a:ext uri="{FF2B5EF4-FFF2-40B4-BE49-F238E27FC236}">
                  <a16:creationId xmlns:a16="http://schemas.microsoft.com/office/drawing/2014/main" id="{158D2FE3-C7B1-2C85-7E7E-BC0EE5E5AB07}"/>
                </a:ext>
              </a:extLst>
            </p:cNvPr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5">
              <a:extLst>
                <a:ext uri="{FF2B5EF4-FFF2-40B4-BE49-F238E27FC236}">
                  <a16:creationId xmlns:a16="http://schemas.microsoft.com/office/drawing/2014/main" id="{4935329E-D840-C173-9103-D569CE25C23C}"/>
                </a:ext>
              </a:extLst>
            </p:cNvPr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5">
              <a:extLst>
                <a:ext uri="{FF2B5EF4-FFF2-40B4-BE49-F238E27FC236}">
                  <a16:creationId xmlns:a16="http://schemas.microsoft.com/office/drawing/2014/main" id="{B1B97A41-4B02-9CB6-D1D2-6B8716B7B829}"/>
                </a:ext>
              </a:extLst>
            </p:cNvPr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5">
              <a:extLst>
                <a:ext uri="{FF2B5EF4-FFF2-40B4-BE49-F238E27FC236}">
                  <a16:creationId xmlns:a16="http://schemas.microsoft.com/office/drawing/2014/main" id="{B51AEF63-EF57-E729-C3F7-E8AED039E72A}"/>
                </a:ext>
              </a:extLst>
            </p:cNvPr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5">
              <a:extLst>
                <a:ext uri="{FF2B5EF4-FFF2-40B4-BE49-F238E27FC236}">
                  <a16:creationId xmlns:a16="http://schemas.microsoft.com/office/drawing/2014/main" id="{0FCF350E-32EE-4585-A59B-626BC621B33F}"/>
                </a:ext>
              </a:extLst>
            </p:cNvPr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5">
              <a:extLst>
                <a:ext uri="{FF2B5EF4-FFF2-40B4-BE49-F238E27FC236}">
                  <a16:creationId xmlns:a16="http://schemas.microsoft.com/office/drawing/2014/main" id="{CAE899A5-2CCF-DEC8-1402-E30DBBC5B287}"/>
                </a:ext>
              </a:extLst>
            </p:cNvPr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5">
              <a:extLst>
                <a:ext uri="{FF2B5EF4-FFF2-40B4-BE49-F238E27FC236}">
                  <a16:creationId xmlns:a16="http://schemas.microsoft.com/office/drawing/2014/main" id="{0BB72FDB-4E9C-C0DC-0693-2CCB00B1016A}"/>
                </a:ext>
              </a:extLst>
            </p:cNvPr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5">
              <a:extLst>
                <a:ext uri="{FF2B5EF4-FFF2-40B4-BE49-F238E27FC236}">
                  <a16:creationId xmlns:a16="http://schemas.microsoft.com/office/drawing/2014/main" id="{B03286C4-2FE4-5C46-1D8F-3B825F42D4A0}"/>
                </a:ext>
              </a:extLst>
            </p:cNvPr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5">
              <a:extLst>
                <a:ext uri="{FF2B5EF4-FFF2-40B4-BE49-F238E27FC236}">
                  <a16:creationId xmlns:a16="http://schemas.microsoft.com/office/drawing/2014/main" id="{9B195D11-C7AB-AA1A-DBA6-E72B5B828518}"/>
                </a:ext>
              </a:extLst>
            </p:cNvPr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5">
              <a:extLst>
                <a:ext uri="{FF2B5EF4-FFF2-40B4-BE49-F238E27FC236}">
                  <a16:creationId xmlns:a16="http://schemas.microsoft.com/office/drawing/2014/main" id="{7899D810-F206-DEE3-0EA5-9E318427A1E6}"/>
                </a:ext>
              </a:extLst>
            </p:cNvPr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5">
              <a:extLst>
                <a:ext uri="{FF2B5EF4-FFF2-40B4-BE49-F238E27FC236}">
                  <a16:creationId xmlns:a16="http://schemas.microsoft.com/office/drawing/2014/main" id="{53C63F53-7D59-BF98-F212-DFBB99E5680F}"/>
                </a:ext>
              </a:extLst>
            </p:cNvPr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5">
              <a:extLst>
                <a:ext uri="{FF2B5EF4-FFF2-40B4-BE49-F238E27FC236}">
                  <a16:creationId xmlns:a16="http://schemas.microsoft.com/office/drawing/2014/main" id="{9FF89D07-3705-B81E-7BB4-0336656B94C8}"/>
                </a:ext>
              </a:extLst>
            </p:cNvPr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5">
              <a:extLst>
                <a:ext uri="{FF2B5EF4-FFF2-40B4-BE49-F238E27FC236}">
                  <a16:creationId xmlns:a16="http://schemas.microsoft.com/office/drawing/2014/main" id="{734B4A9C-94CD-A44C-9904-37F4E0B89732}"/>
                </a:ext>
              </a:extLst>
            </p:cNvPr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5">
              <a:extLst>
                <a:ext uri="{FF2B5EF4-FFF2-40B4-BE49-F238E27FC236}">
                  <a16:creationId xmlns:a16="http://schemas.microsoft.com/office/drawing/2014/main" id="{2E0B0858-9507-20EF-9E2F-AE2614C0450F}"/>
                </a:ext>
              </a:extLst>
            </p:cNvPr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5">
              <a:extLst>
                <a:ext uri="{FF2B5EF4-FFF2-40B4-BE49-F238E27FC236}">
                  <a16:creationId xmlns:a16="http://schemas.microsoft.com/office/drawing/2014/main" id="{A14D8772-F534-6606-880E-27665DD8741E}"/>
                </a:ext>
              </a:extLst>
            </p:cNvPr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5">
              <a:extLst>
                <a:ext uri="{FF2B5EF4-FFF2-40B4-BE49-F238E27FC236}">
                  <a16:creationId xmlns:a16="http://schemas.microsoft.com/office/drawing/2014/main" id="{7B68AFB2-623D-D968-6D47-73F783EA7BEF}"/>
                </a:ext>
              </a:extLst>
            </p:cNvPr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5">
              <a:extLst>
                <a:ext uri="{FF2B5EF4-FFF2-40B4-BE49-F238E27FC236}">
                  <a16:creationId xmlns:a16="http://schemas.microsoft.com/office/drawing/2014/main" id="{DF91CD2D-A465-C125-0438-736BEAD85B4A}"/>
                </a:ext>
              </a:extLst>
            </p:cNvPr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5">
              <a:extLst>
                <a:ext uri="{FF2B5EF4-FFF2-40B4-BE49-F238E27FC236}">
                  <a16:creationId xmlns:a16="http://schemas.microsoft.com/office/drawing/2014/main" id="{EB013843-F4FA-009B-8E01-778F8666DFDF}"/>
                </a:ext>
              </a:extLst>
            </p:cNvPr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5">
              <a:extLst>
                <a:ext uri="{FF2B5EF4-FFF2-40B4-BE49-F238E27FC236}">
                  <a16:creationId xmlns:a16="http://schemas.microsoft.com/office/drawing/2014/main" id="{5D63CCD5-AE3C-AB54-7BDA-D2F459FB43CB}"/>
                </a:ext>
              </a:extLst>
            </p:cNvPr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5">
              <a:extLst>
                <a:ext uri="{FF2B5EF4-FFF2-40B4-BE49-F238E27FC236}">
                  <a16:creationId xmlns:a16="http://schemas.microsoft.com/office/drawing/2014/main" id="{0EE3E253-33A3-316B-3EDB-F5A5CE3E0071}"/>
                </a:ext>
              </a:extLst>
            </p:cNvPr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5">
              <a:extLst>
                <a:ext uri="{FF2B5EF4-FFF2-40B4-BE49-F238E27FC236}">
                  <a16:creationId xmlns:a16="http://schemas.microsoft.com/office/drawing/2014/main" id="{D320F999-D67B-4DF5-CCE8-5F8A4E81A49E}"/>
                </a:ext>
              </a:extLst>
            </p:cNvPr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5">
              <a:extLst>
                <a:ext uri="{FF2B5EF4-FFF2-40B4-BE49-F238E27FC236}">
                  <a16:creationId xmlns:a16="http://schemas.microsoft.com/office/drawing/2014/main" id="{8DD51E29-43C1-53D1-46E2-02CE217C309A}"/>
                </a:ext>
              </a:extLst>
            </p:cNvPr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5">
              <a:extLst>
                <a:ext uri="{FF2B5EF4-FFF2-40B4-BE49-F238E27FC236}">
                  <a16:creationId xmlns:a16="http://schemas.microsoft.com/office/drawing/2014/main" id="{987FB19C-83B0-647B-7998-89382135CC56}"/>
                </a:ext>
              </a:extLst>
            </p:cNvPr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5">
              <a:extLst>
                <a:ext uri="{FF2B5EF4-FFF2-40B4-BE49-F238E27FC236}">
                  <a16:creationId xmlns:a16="http://schemas.microsoft.com/office/drawing/2014/main" id="{7D919749-A0B6-72FD-0991-A0A380C672E9}"/>
                </a:ext>
              </a:extLst>
            </p:cNvPr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5">
              <a:extLst>
                <a:ext uri="{FF2B5EF4-FFF2-40B4-BE49-F238E27FC236}">
                  <a16:creationId xmlns:a16="http://schemas.microsoft.com/office/drawing/2014/main" id="{B390599C-6E7C-33E4-C0F2-5872E1B0D0CC}"/>
                </a:ext>
              </a:extLst>
            </p:cNvPr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5">
              <a:extLst>
                <a:ext uri="{FF2B5EF4-FFF2-40B4-BE49-F238E27FC236}">
                  <a16:creationId xmlns:a16="http://schemas.microsoft.com/office/drawing/2014/main" id="{2BE3EC65-E2A8-100B-9520-C3E31C794C3B}"/>
                </a:ext>
              </a:extLst>
            </p:cNvPr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5">
              <a:extLst>
                <a:ext uri="{FF2B5EF4-FFF2-40B4-BE49-F238E27FC236}">
                  <a16:creationId xmlns:a16="http://schemas.microsoft.com/office/drawing/2014/main" id="{22367A59-AF37-CC3C-8AD0-A9A788EC94DC}"/>
                </a:ext>
              </a:extLst>
            </p:cNvPr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5">
              <a:extLst>
                <a:ext uri="{FF2B5EF4-FFF2-40B4-BE49-F238E27FC236}">
                  <a16:creationId xmlns:a16="http://schemas.microsoft.com/office/drawing/2014/main" id="{2FD1D11E-A67C-8316-A498-9604DE90F668}"/>
                </a:ext>
              </a:extLst>
            </p:cNvPr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5">
              <a:extLst>
                <a:ext uri="{FF2B5EF4-FFF2-40B4-BE49-F238E27FC236}">
                  <a16:creationId xmlns:a16="http://schemas.microsoft.com/office/drawing/2014/main" id="{586FF181-DEEA-5AC4-918E-23D93F6F7B22}"/>
                </a:ext>
              </a:extLst>
            </p:cNvPr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5">
              <a:extLst>
                <a:ext uri="{FF2B5EF4-FFF2-40B4-BE49-F238E27FC236}">
                  <a16:creationId xmlns:a16="http://schemas.microsoft.com/office/drawing/2014/main" id="{FF54EEBB-D69B-AAE3-D509-C98CAD030AD6}"/>
                </a:ext>
              </a:extLst>
            </p:cNvPr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5">
              <a:extLst>
                <a:ext uri="{FF2B5EF4-FFF2-40B4-BE49-F238E27FC236}">
                  <a16:creationId xmlns:a16="http://schemas.microsoft.com/office/drawing/2014/main" id="{7B3212E7-5EEC-CCD9-EFD3-EC76CC29E0CA}"/>
                </a:ext>
              </a:extLst>
            </p:cNvPr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5">
              <a:extLst>
                <a:ext uri="{FF2B5EF4-FFF2-40B4-BE49-F238E27FC236}">
                  <a16:creationId xmlns:a16="http://schemas.microsoft.com/office/drawing/2014/main" id="{5CFE4BDA-2F55-6F24-B6A6-80C87FAED245}"/>
                </a:ext>
              </a:extLst>
            </p:cNvPr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5">
              <a:extLst>
                <a:ext uri="{FF2B5EF4-FFF2-40B4-BE49-F238E27FC236}">
                  <a16:creationId xmlns:a16="http://schemas.microsoft.com/office/drawing/2014/main" id="{64021BF4-3FEB-6B9F-9904-F689182AD163}"/>
                </a:ext>
              </a:extLst>
            </p:cNvPr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5">
              <a:extLst>
                <a:ext uri="{FF2B5EF4-FFF2-40B4-BE49-F238E27FC236}">
                  <a16:creationId xmlns:a16="http://schemas.microsoft.com/office/drawing/2014/main" id="{3461CFBE-9D29-993C-83D9-F298F91177DD}"/>
                </a:ext>
              </a:extLst>
            </p:cNvPr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5">
              <a:extLst>
                <a:ext uri="{FF2B5EF4-FFF2-40B4-BE49-F238E27FC236}">
                  <a16:creationId xmlns:a16="http://schemas.microsoft.com/office/drawing/2014/main" id="{FF0A644F-85FB-935A-AC4F-2B2C86D95E28}"/>
                </a:ext>
              </a:extLst>
            </p:cNvPr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5">
              <a:extLst>
                <a:ext uri="{FF2B5EF4-FFF2-40B4-BE49-F238E27FC236}">
                  <a16:creationId xmlns:a16="http://schemas.microsoft.com/office/drawing/2014/main" id="{E62D248B-047D-CAE2-DC84-7483C7739557}"/>
                </a:ext>
              </a:extLst>
            </p:cNvPr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5">
              <a:extLst>
                <a:ext uri="{FF2B5EF4-FFF2-40B4-BE49-F238E27FC236}">
                  <a16:creationId xmlns:a16="http://schemas.microsoft.com/office/drawing/2014/main" id="{F6C13BC9-21AA-2641-F317-D752C9B7B5F4}"/>
                </a:ext>
              </a:extLst>
            </p:cNvPr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5">
              <a:extLst>
                <a:ext uri="{FF2B5EF4-FFF2-40B4-BE49-F238E27FC236}">
                  <a16:creationId xmlns:a16="http://schemas.microsoft.com/office/drawing/2014/main" id="{F917172B-1D21-353C-F488-5AF05A2ECA61}"/>
                </a:ext>
              </a:extLst>
            </p:cNvPr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5">
              <a:extLst>
                <a:ext uri="{FF2B5EF4-FFF2-40B4-BE49-F238E27FC236}">
                  <a16:creationId xmlns:a16="http://schemas.microsoft.com/office/drawing/2014/main" id="{FA33303A-A3C6-0575-F282-8148BBFDF5E9}"/>
                </a:ext>
              </a:extLst>
            </p:cNvPr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5">
              <a:extLst>
                <a:ext uri="{FF2B5EF4-FFF2-40B4-BE49-F238E27FC236}">
                  <a16:creationId xmlns:a16="http://schemas.microsoft.com/office/drawing/2014/main" id="{6AE1774C-D012-8E9E-D269-B748F281132D}"/>
                </a:ext>
              </a:extLst>
            </p:cNvPr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5">
              <a:extLst>
                <a:ext uri="{FF2B5EF4-FFF2-40B4-BE49-F238E27FC236}">
                  <a16:creationId xmlns:a16="http://schemas.microsoft.com/office/drawing/2014/main" id="{17D0A994-18CC-41F3-E186-9111AD5DD974}"/>
                </a:ext>
              </a:extLst>
            </p:cNvPr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5">
              <a:extLst>
                <a:ext uri="{FF2B5EF4-FFF2-40B4-BE49-F238E27FC236}">
                  <a16:creationId xmlns:a16="http://schemas.microsoft.com/office/drawing/2014/main" id="{600C512B-B3A3-CF2E-CA9F-ABA59380ABCB}"/>
                </a:ext>
              </a:extLst>
            </p:cNvPr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5">
              <a:extLst>
                <a:ext uri="{FF2B5EF4-FFF2-40B4-BE49-F238E27FC236}">
                  <a16:creationId xmlns:a16="http://schemas.microsoft.com/office/drawing/2014/main" id="{1959525A-C9B4-7C00-E7DE-0CB1403EE2EB}"/>
                </a:ext>
              </a:extLst>
            </p:cNvPr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5">
              <a:extLst>
                <a:ext uri="{FF2B5EF4-FFF2-40B4-BE49-F238E27FC236}">
                  <a16:creationId xmlns:a16="http://schemas.microsoft.com/office/drawing/2014/main" id="{293CA41C-07BC-A5E2-7112-6F48C189C7E3}"/>
                </a:ext>
              </a:extLst>
            </p:cNvPr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2" name="Google Shape;3812;p35">
            <a:extLst>
              <a:ext uri="{FF2B5EF4-FFF2-40B4-BE49-F238E27FC236}">
                <a16:creationId xmlns:a16="http://schemas.microsoft.com/office/drawing/2014/main" id="{0D553147-4E5B-DC22-1D51-5014815D102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4300" y="1607066"/>
            <a:ext cx="4143900" cy="2811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Key Findings:</a:t>
            </a:r>
          </a:p>
          <a:p>
            <a:pPr lvl="1"/>
            <a:r>
              <a:rPr lang="en-US"/>
              <a:t>Unit sales peak in Q1 (driven by New Year resolutions).</a:t>
            </a:r>
          </a:p>
          <a:p>
            <a:pPr lvl="1"/>
            <a:r>
              <a:rPr lang="en-US"/>
              <a:t>'Regular' and 'Chicken' flavors dominate consumer preferences.</a:t>
            </a:r>
          </a:p>
          <a:p>
            <a:pPr lvl="1"/>
            <a:r>
              <a:rPr lang="en-US"/>
              <a:t>Large product sizes (16–31 oz) have higher sales.</a:t>
            </a:r>
          </a:p>
          <a:p>
            <a:endParaRPr lang="en-US"/>
          </a:p>
          <a:p>
            <a:r>
              <a:rPr lang="en-US"/>
              <a:t>Proposed Visuals:</a:t>
            </a:r>
          </a:p>
          <a:p>
            <a:pPr lvl="1"/>
            <a:r>
              <a:rPr lang="en-US"/>
              <a:t>Sales trends by region and time.</a:t>
            </a:r>
          </a:p>
          <a:p>
            <a:pPr lvl="1"/>
            <a:r>
              <a:rPr lang="en-US"/>
              <a:t>Product form and flavor preferences.</a:t>
            </a:r>
          </a:p>
          <a:p>
            <a:endParaRPr lang="en-US"/>
          </a:p>
        </p:txBody>
      </p:sp>
      <p:sp>
        <p:nvSpPr>
          <p:cNvPr id="3813" name="Google Shape;3813;p35">
            <a:extLst>
              <a:ext uri="{FF2B5EF4-FFF2-40B4-BE49-F238E27FC236}">
                <a16:creationId xmlns:a16="http://schemas.microsoft.com/office/drawing/2014/main" id="{7EF1968F-D871-AFEA-FE9B-6EB6E3BEA9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3857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Exploratory Data Analysis (EDA)</a:t>
            </a:r>
          </a:p>
        </p:txBody>
      </p:sp>
      <p:sp>
        <p:nvSpPr>
          <p:cNvPr id="3815" name="Google Shape;3815;p35">
            <a:extLst>
              <a:ext uri="{FF2B5EF4-FFF2-40B4-BE49-F238E27FC236}">
                <a16:creationId xmlns:a16="http://schemas.microsoft.com/office/drawing/2014/main" id="{89FCFB25-A86E-9794-3E41-205E71FE9832}"/>
              </a:ext>
            </a:extLst>
          </p:cNvPr>
          <p:cNvSpPr/>
          <p:nvPr/>
        </p:nvSpPr>
        <p:spPr>
          <a:xfrm>
            <a:off x="889881" y="4137966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oogle Shape;3814;p35">
            <a:extLst>
              <a:ext uri="{FF2B5EF4-FFF2-40B4-BE49-F238E27FC236}">
                <a16:creationId xmlns:a16="http://schemas.microsoft.com/office/drawing/2014/main" id="{4477F4E2-C34E-11F4-5CD2-D52A9BE9918D}"/>
              </a:ext>
            </a:extLst>
          </p:cNvPr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5458302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180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2" grpId="0" build="p"/>
      <p:bldP spid="38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6" name="Google Shape;4426;p39"/>
          <p:cNvGrpSpPr/>
          <p:nvPr/>
        </p:nvGrpSpPr>
        <p:grpSpPr>
          <a:xfrm>
            <a:off x="3709469" y="3781"/>
            <a:ext cx="7119188" cy="3441326"/>
            <a:chOff x="5217825" y="4720598"/>
            <a:chExt cx="1568725" cy="758302"/>
          </a:xfrm>
        </p:grpSpPr>
        <p:sp>
          <p:nvSpPr>
            <p:cNvPr id="4427" name="Google Shape;4427;p39"/>
            <p:cNvSpPr/>
            <p:nvPr/>
          </p:nvSpPr>
          <p:spPr>
            <a:xfrm>
              <a:off x="6777225" y="5019925"/>
              <a:ext cx="9325" cy="487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373" y="195"/>
                  </a:moveTo>
                  <a:cubicBezTo>
                    <a:pt x="373" y="163"/>
                    <a:pt x="324" y="179"/>
                    <a:pt x="308" y="163"/>
                  </a:cubicBezTo>
                  <a:cubicBezTo>
                    <a:pt x="243" y="49"/>
                    <a:pt x="114" y="1"/>
                    <a:pt x="0" y="17"/>
                  </a:cubicBezTo>
                  <a:cubicBezTo>
                    <a:pt x="146" y="49"/>
                    <a:pt x="211" y="195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9"/>
            <p:cNvSpPr/>
            <p:nvPr/>
          </p:nvSpPr>
          <p:spPr>
            <a:xfrm>
              <a:off x="6757800" y="507375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227" y="82"/>
                  </a:moveTo>
                  <a:cubicBezTo>
                    <a:pt x="194" y="1"/>
                    <a:pt x="81" y="82"/>
                    <a:pt x="0" y="66"/>
                  </a:cubicBezTo>
                  <a:cubicBezTo>
                    <a:pt x="97" y="98"/>
                    <a:pt x="194" y="195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9"/>
            <p:cNvSpPr/>
            <p:nvPr/>
          </p:nvSpPr>
          <p:spPr>
            <a:xfrm>
              <a:off x="6748075" y="5067675"/>
              <a:ext cx="4875" cy="5300"/>
            </a:xfrm>
            <a:custGeom>
              <a:avLst/>
              <a:gdLst/>
              <a:ahLst/>
              <a:cxnLst/>
              <a:rect l="l" t="t" r="r" b="b"/>
              <a:pathLst>
                <a:path w="195" h="212" extrusionOk="0">
                  <a:moveTo>
                    <a:pt x="195" y="114"/>
                  </a:moveTo>
                  <a:cubicBezTo>
                    <a:pt x="179" y="1"/>
                    <a:pt x="65" y="66"/>
                    <a:pt x="1" y="66"/>
                  </a:cubicBezTo>
                  <a:cubicBezTo>
                    <a:pt x="17" y="211"/>
                    <a:pt x="146" y="114"/>
                    <a:pt x="195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9"/>
            <p:cNvSpPr/>
            <p:nvPr/>
          </p:nvSpPr>
          <p:spPr>
            <a:xfrm>
              <a:off x="6735950" y="5073750"/>
              <a:ext cx="14575" cy="7725"/>
            </a:xfrm>
            <a:custGeom>
              <a:avLst/>
              <a:gdLst/>
              <a:ahLst/>
              <a:cxnLst/>
              <a:rect l="l" t="t" r="r" b="b"/>
              <a:pathLst>
                <a:path w="583" h="309" extrusionOk="0">
                  <a:moveTo>
                    <a:pt x="534" y="66"/>
                  </a:moveTo>
                  <a:cubicBezTo>
                    <a:pt x="583" y="1"/>
                    <a:pt x="372" y="66"/>
                    <a:pt x="340" y="17"/>
                  </a:cubicBezTo>
                  <a:lnTo>
                    <a:pt x="356" y="114"/>
                  </a:lnTo>
                  <a:cubicBezTo>
                    <a:pt x="194" y="179"/>
                    <a:pt x="146" y="33"/>
                    <a:pt x="0" y="82"/>
                  </a:cubicBezTo>
                  <a:cubicBezTo>
                    <a:pt x="130" y="308"/>
                    <a:pt x="372" y="146"/>
                    <a:pt x="53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9"/>
            <p:cNvSpPr/>
            <p:nvPr/>
          </p:nvSpPr>
          <p:spPr>
            <a:xfrm>
              <a:off x="6742825" y="5067275"/>
              <a:ext cx="4475" cy="2875"/>
            </a:xfrm>
            <a:custGeom>
              <a:avLst/>
              <a:gdLst/>
              <a:ahLst/>
              <a:cxnLst/>
              <a:rect l="l" t="t" r="r" b="b"/>
              <a:pathLst>
                <a:path w="179" h="115" extrusionOk="0">
                  <a:moveTo>
                    <a:pt x="178" y="114"/>
                  </a:moveTo>
                  <a:cubicBezTo>
                    <a:pt x="162" y="1"/>
                    <a:pt x="81" y="17"/>
                    <a:pt x="0" y="33"/>
                  </a:cubicBezTo>
                  <a:cubicBezTo>
                    <a:pt x="49" y="66"/>
                    <a:pt x="114" y="98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9"/>
            <p:cNvSpPr/>
            <p:nvPr/>
          </p:nvSpPr>
          <p:spPr>
            <a:xfrm>
              <a:off x="6735950" y="5068900"/>
              <a:ext cx="8500" cy="4875"/>
            </a:xfrm>
            <a:custGeom>
              <a:avLst/>
              <a:gdLst/>
              <a:ahLst/>
              <a:cxnLst/>
              <a:rect l="l" t="t" r="r" b="b"/>
              <a:pathLst>
                <a:path w="340" h="195" extrusionOk="0">
                  <a:moveTo>
                    <a:pt x="340" y="98"/>
                  </a:moveTo>
                  <a:cubicBezTo>
                    <a:pt x="243" y="1"/>
                    <a:pt x="97" y="1"/>
                    <a:pt x="0" y="98"/>
                  </a:cubicBezTo>
                  <a:cubicBezTo>
                    <a:pt x="65" y="195"/>
                    <a:pt x="162" y="65"/>
                    <a:pt x="34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9"/>
            <p:cNvSpPr/>
            <p:nvPr/>
          </p:nvSpPr>
          <p:spPr>
            <a:xfrm>
              <a:off x="6723400" y="4920375"/>
              <a:ext cx="4475" cy="3250"/>
            </a:xfrm>
            <a:custGeom>
              <a:avLst/>
              <a:gdLst/>
              <a:ahLst/>
              <a:cxnLst/>
              <a:rect l="l" t="t" r="r" b="b"/>
              <a:pathLst>
                <a:path w="179" h="130" extrusionOk="0">
                  <a:moveTo>
                    <a:pt x="178" y="130"/>
                  </a:moveTo>
                  <a:cubicBezTo>
                    <a:pt x="162" y="49"/>
                    <a:pt x="49" y="130"/>
                    <a:pt x="65" y="0"/>
                  </a:cubicBezTo>
                  <a:cubicBezTo>
                    <a:pt x="49" y="0"/>
                    <a:pt x="49" y="16"/>
                    <a:pt x="49" y="49"/>
                  </a:cubicBezTo>
                  <a:lnTo>
                    <a:pt x="0" y="49"/>
                  </a:lnTo>
                  <a:cubicBezTo>
                    <a:pt x="33" y="130"/>
                    <a:pt x="97" y="130"/>
                    <a:pt x="17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9"/>
            <p:cNvSpPr/>
            <p:nvPr/>
          </p:nvSpPr>
          <p:spPr>
            <a:xfrm>
              <a:off x="6716500" y="4927250"/>
              <a:ext cx="3675" cy="2850"/>
            </a:xfrm>
            <a:custGeom>
              <a:avLst/>
              <a:gdLst/>
              <a:ahLst/>
              <a:cxnLst/>
              <a:rect l="l" t="t" r="r" b="b"/>
              <a:pathLst>
                <a:path w="147" h="114" extrusionOk="0">
                  <a:moveTo>
                    <a:pt x="147" y="114"/>
                  </a:moveTo>
                  <a:cubicBezTo>
                    <a:pt x="130" y="33"/>
                    <a:pt x="66" y="0"/>
                    <a:pt x="1" y="17"/>
                  </a:cubicBezTo>
                  <a:cubicBezTo>
                    <a:pt x="17" y="81"/>
                    <a:pt x="82" y="114"/>
                    <a:pt x="147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9"/>
            <p:cNvSpPr/>
            <p:nvPr/>
          </p:nvSpPr>
          <p:spPr>
            <a:xfrm>
              <a:off x="6699925" y="4824050"/>
              <a:ext cx="6900" cy="3650"/>
            </a:xfrm>
            <a:custGeom>
              <a:avLst/>
              <a:gdLst/>
              <a:ahLst/>
              <a:cxnLst/>
              <a:rect l="l" t="t" r="r" b="b"/>
              <a:pathLst>
                <a:path w="276" h="146" extrusionOk="0">
                  <a:moveTo>
                    <a:pt x="275" y="81"/>
                  </a:moveTo>
                  <a:cubicBezTo>
                    <a:pt x="194" y="0"/>
                    <a:pt x="81" y="49"/>
                    <a:pt x="0" y="81"/>
                  </a:cubicBezTo>
                  <a:cubicBezTo>
                    <a:pt x="49" y="146"/>
                    <a:pt x="194" y="65"/>
                    <a:pt x="27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9"/>
            <p:cNvSpPr/>
            <p:nvPr/>
          </p:nvSpPr>
          <p:spPr>
            <a:xfrm>
              <a:off x="6721775" y="5074975"/>
              <a:ext cx="7700" cy="6500"/>
            </a:xfrm>
            <a:custGeom>
              <a:avLst/>
              <a:gdLst/>
              <a:ahLst/>
              <a:cxnLst/>
              <a:rect l="l" t="t" r="r" b="b"/>
              <a:pathLst>
                <a:path w="308" h="260" extrusionOk="0">
                  <a:moveTo>
                    <a:pt x="308" y="130"/>
                  </a:moveTo>
                  <a:cubicBezTo>
                    <a:pt x="178" y="0"/>
                    <a:pt x="65" y="130"/>
                    <a:pt x="0" y="195"/>
                  </a:cubicBezTo>
                  <a:cubicBezTo>
                    <a:pt x="81" y="259"/>
                    <a:pt x="178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9"/>
            <p:cNvSpPr/>
            <p:nvPr/>
          </p:nvSpPr>
          <p:spPr>
            <a:xfrm>
              <a:off x="6698700" y="4924000"/>
              <a:ext cx="7725" cy="6500"/>
            </a:xfrm>
            <a:custGeom>
              <a:avLst/>
              <a:gdLst/>
              <a:ahLst/>
              <a:cxnLst/>
              <a:rect l="l" t="t" r="r" b="b"/>
              <a:pathLst>
                <a:path w="309" h="260" extrusionOk="0">
                  <a:moveTo>
                    <a:pt x="130" y="244"/>
                  </a:moveTo>
                  <a:cubicBezTo>
                    <a:pt x="179" y="147"/>
                    <a:pt x="227" y="260"/>
                    <a:pt x="308" y="211"/>
                  </a:cubicBezTo>
                  <a:cubicBezTo>
                    <a:pt x="308" y="130"/>
                    <a:pt x="130" y="163"/>
                    <a:pt x="195" y="82"/>
                  </a:cubicBezTo>
                  <a:cubicBezTo>
                    <a:pt x="163" y="1"/>
                    <a:pt x="49" y="82"/>
                    <a:pt x="1" y="66"/>
                  </a:cubicBezTo>
                  <a:cubicBezTo>
                    <a:pt x="33" y="130"/>
                    <a:pt x="114" y="130"/>
                    <a:pt x="130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9"/>
            <p:cNvSpPr/>
            <p:nvPr/>
          </p:nvSpPr>
          <p:spPr>
            <a:xfrm>
              <a:off x="6678875" y="4828100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57" y="65"/>
                  </a:moveTo>
                  <a:cubicBezTo>
                    <a:pt x="389" y="32"/>
                    <a:pt x="0" y="0"/>
                    <a:pt x="17" y="130"/>
                  </a:cubicBezTo>
                  <a:cubicBezTo>
                    <a:pt x="130" y="97"/>
                    <a:pt x="243" y="81"/>
                    <a:pt x="35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9"/>
            <p:cNvSpPr/>
            <p:nvPr/>
          </p:nvSpPr>
          <p:spPr>
            <a:xfrm>
              <a:off x="6676050" y="49264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81"/>
                  </a:moveTo>
                  <a:cubicBezTo>
                    <a:pt x="130" y="32"/>
                    <a:pt x="32" y="0"/>
                    <a:pt x="0" y="65"/>
                  </a:cubicBezTo>
                  <a:cubicBezTo>
                    <a:pt x="16" y="146"/>
                    <a:pt x="130" y="65"/>
                    <a:pt x="17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9"/>
            <p:cNvSpPr/>
            <p:nvPr/>
          </p:nvSpPr>
          <p:spPr>
            <a:xfrm>
              <a:off x="6692625" y="5083475"/>
              <a:ext cx="3675" cy="8525"/>
            </a:xfrm>
            <a:custGeom>
              <a:avLst/>
              <a:gdLst/>
              <a:ahLst/>
              <a:cxnLst/>
              <a:rect l="l" t="t" r="r" b="b"/>
              <a:pathLst>
                <a:path w="147" h="341" extrusionOk="0">
                  <a:moveTo>
                    <a:pt x="147" y="178"/>
                  </a:moveTo>
                  <a:cubicBezTo>
                    <a:pt x="114" y="0"/>
                    <a:pt x="1" y="178"/>
                    <a:pt x="1" y="227"/>
                  </a:cubicBezTo>
                  <a:cubicBezTo>
                    <a:pt x="66" y="340"/>
                    <a:pt x="66" y="130"/>
                    <a:pt x="14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9"/>
            <p:cNvSpPr/>
            <p:nvPr/>
          </p:nvSpPr>
          <p:spPr>
            <a:xfrm>
              <a:off x="6655800" y="50899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146" y="65"/>
                  </a:moveTo>
                  <a:cubicBezTo>
                    <a:pt x="211" y="0"/>
                    <a:pt x="1" y="17"/>
                    <a:pt x="1" y="81"/>
                  </a:cubicBezTo>
                  <a:cubicBezTo>
                    <a:pt x="49" y="227"/>
                    <a:pt x="49" y="33"/>
                    <a:pt x="14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9"/>
            <p:cNvSpPr/>
            <p:nvPr/>
          </p:nvSpPr>
          <p:spPr>
            <a:xfrm>
              <a:off x="6648925" y="5081050"/>
              <a:ext cx="9725" cy="2450"/>
            </a:xfrm>
            <a:custGeom>
              <a:avLst/>
              <a:gdLst/>
              <a:ahLst/>
              <a:cxnLst/>
              <a:rect l="l" t="t" r="r" b="b"/>
              <a:pathLst>
                <a:path w="389" h="98" extrusionOk="0">
                  <a:moveTo>
                    <a:pt x="389" y="65"/>
                  </a:moveTo>
                  <a:cubicBezTo>
                    <a:pt x="373" y="16"/>
                    <a:pt x="308" y="65"/>
                    <a:pt x="308" y="0"/>
                  </a:cubicBezTo>
                  <a:cubicBezTo>
                    <a:pt x="276" y="65"/>
                    <a:pt x="0" y="33"/>
                    <a:pt x="6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9"/>
            <p:cNvSpPr/>
            <p:nvPr/>
          </p:nvSpPr>
          <p:spPr>
            <a:xfrm>
              <a:off x="6616950" y="509642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405" y="81"/>
                  </a:moveTo>
                  <a:cubicBezTo>
                    <a:pt x="357" y="0"/>
                    <a:pt x="0" y="33"/>
                    <a:pt x="0" y="195"/>
                  </a:cubicBezTo>
                  <a:cubicBezTo>
                    <a:pt x="130" y="130"/>
                    <a:pt x="259" y="98"/>
                    <a:pt x="405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9"/>
            <p:cNvSpPr/>
            <p:nvPr/>
          </p:nvSpPr>
          <p:spPr>
            <a:xfrm>
              <a:off x="6593475" y="4950325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" y="81"/>
                  </a:moveTo>
                  <a:cubicBezTo>
                    <a:pt x="114" y="211"/>
                    <a:pt x="357" y="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9"/>
            <p:cNvSpPr/>
            <p:nvPr/>
          </p:nvSpPr>
          <p:spPr>
            <a:xfrm>
              <a:off x="6585775" y="5104925"/>
              <a:ext cx="9750" cy="7700"/>
            </a:xfrm>
            <a:custGeom>
              <a:avLst/>
              <a:gdLst/>
              <a:ahLst/>
              <a:cxnLst/>
              <a:rect l="l" t="t" r="r" b="b"/>
              <a:pathLst>
                <a:path w="390" h="308" extrusionOk="0">
                  <a:moveTo>
                    <a:pt x="389" y="178"/>
                  </a:moveTo>
                  <a:cubicBezTo>
                    <a:pt x="292" y="0"/>
                    <a:pt x="163" y="97"/>
                    <a:pt x="1" y="146"/>
                  </a:cubicBezTo>
                  <a:cubicBezTo>
                    <a:pt x="114" y="308"/>
                    <a:pt x="260" y="130"/>
                    <a:pt x="389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9"/>
            <p:cNvSpPr/>
            <p:nvPr/>
          </p:nvSpPr>
          <p:spPr>
            <a:xfrm>
              <a:off x="6563525" y="4972975"/>
              <a:ext cx="4875" cy="6500"/>
            </a:xfrm>
            <a:custGeom>
              <a:avLst/>
              <a:gdLst/>
              <a:ahLst/>
              <a:cxnLst/>
              <a:rect l="l" t="t" r="r" b="b"/>
              <a:pathLst>
                <a:path w="195" h="260" extrusionOk="0">
                  <a:moveTo>
                    <a:pt x="146" y="114"/>
                  </a:moveTo>
                  <a:cubicBezTo>
                    <a:pt x="130" y="65"/>
                    <a:pt x="98" y="1"/>
                    <a:pt x="49" y="17"/>
                  </a:cubicBezTo>
                  <a:cubicBezTo>
                    <a:pt x="1" y="98"/>
                    <a:pt x="65" y="146"/>
                    <a:pt x="65" y="260"/>
                  </a:cubicBezTo>
                  <a:cubicBezTo>
                    <a:pt x="195" y="260"/>
                    <a:pt x="65" y="146"/>
                    <a:pt x="14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9"/>
            <p:cNvSpPr/>
            <p:nvPr/>
          </p:nvSpPr>
          <p:spPr>
            <a:xfrm>
              <a:off x="6522650" y="497865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1"/>
                  </a:moveTo>
                  <a:cubicBezTo>
                    <a:pt x="162" y="0"/>
                    <a:pt x="49" y="81"/>
                    <a:pt x="0" y="65"/>
                  </a:cubicBezTo>
                  <a:cubicBezTo>
                    <a:pt x="33" y="195"/>
                    <a:pt x="98" y="81"/>
                    <a:pt x="17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39"/>
            <p:cNvSpPr/>
            <p:nvPr/>
          </p:nvSpPr>
          <p:spPr>
            <a:xfrm>
              <a:off x="6536825" y="5117075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194" y="130"/>
                  </a:moveTo>
                  <a:cubicBezTo>
                    <a:pt x="194" y="65"/>
                    <a:pt x="0" y="0"/>
                    <a:pt x="32" y="146"/>
                  </a:cubicBezTo>
                  <a:cubicBezTo>
                    <a:pt x="97" y="97"/>
                    <a:pt x="113" y="130"/>
                    <a:pt x="19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39"/>
            <p:cNvSpPr/>
            <p:nvPr/>
          </p:nvSpPr>
          <p:spPr>
            <a:xfrm>
              <a:off x="6513750" y="4932500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130"/>
                  </a:moveTo>
                  <a:cubicBezTo>
                    <a:pt x="211" y="1"/>
                    <a:pt x="0" y="98"/>
                    <a:pt x="33" y="211"/>
                  </a:cubicBezTo>
                  <a:cubicBezTo>
                    <a:pt x="130" y="227"/>
                    <a:pt x="130" y="130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39"/>
            <p:cNvSpPr/>
            <p:nvPr/>
          </p:nvSpPr>
          <p:spPr>
            <a:xfrm>
              <a:off x="6522650" y="5117075"/>
              <a:ext cx="12175" cy="4875"/>
            </a:xfrm>
            <a:custGeom>
              <a:avLst/>
              <a:gdLst/>
              <a:ahLst/>
              <a:cxnLst/>
              <a:rect l="l" t="t" r="r" b="b"/>
              <a:pathLst>
                <a:path w="487" h="195" extrusionOk="0">
                  <a:moveTo>
                    <a:pt x="486" y="130"/>
                  </a:moveTo>
                  <a:cubicBezTo>
                    <a:pt x="276" y="0"/>
                    <a:pt x="292" y="65"/>
                    <a:pt x="0" y="65"/>
                  </a:cubicBezTo>
                  <a:cubicBezTo>
                    <a:pt x="98" y="194"/>
                    <a:pt x="308" y="130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39"/>
            <p:cNvSpPr/>
            <p:nvPr/>
          </p:nvSpPr>
          <p:spPr>
            <a:xfrm>
              <a:off x="6519400" y="5136500"/>
              <a:ext cx="5700" cy="6075"/>
            </a:xfrm>
            <a:custGeom>
              <a:avLst/>
              <a:gdLst/>
              <a:ahLst/>
              <a:cxnLst/>
              <a:rect l="l" t="t" r="r" b="b"/>
              <a:pathLst>
                <a:path w="228" h="243" extrusionOk="0">
                  <a:moveTo>
                    <a:pt x="228" y="65"/>
                  </a:moveTo>
                  <a:cubicBezTo>
                    <a:pt x="163" y="0"/>
                    <a:pt x="130" y="211"/>
                    <a:pt x="1" y="162"/>
                  </a:cubicBezTo>
                  <a:cubicBezTo>
                    <a:pt x="82" y="243"/>
                    <a:pt x="195" y="146"/>
                    <a:pt x="22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39"/>
            <p:cNvSpPr/>
            <p:nvPr/>
          </p:nvSpPr>
          <p:spPr>
            <a:xfrm>
              <a:off x="6514950" y="5138925"/>
              <a:ext cx="3275" cy="3650"/>
            </a:xfrm>
            <a:custGeom>
              <a:avLst/>
              <a:gdLst/>
              <a:ahLst/>
              <a:cxnLst/>
              <a:rect l="l" t="t" r="r" b="b"/>
              <a:pathLst>
                <a:path w="131" h="146" extrusionOk="0">
                  <a:moveTo>
                    <a:pt x="130" y="97"/>
                  </a:moveTo>
                  <a:cubicBezTo>
                    <a:pt x="130" y="33"/>
                    <a:pt x="33" y="81"/>
                    <a:pt x="33" y="0"/>
                  </a:cubicBezTo>
                  <a:cubicBezTo>
                    <a:pt x="1" y="16"/>
                    <a:pt x="17" y="97"/>
                    <a:pt x="17" y="146"/>
                  </a:cubicBezTo>
                  <a:cubicBezTo>
                    <a:pt x="49" y="114"/>
                    <a:pt x="98" y="97"/>
                    <a:pt x="130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39"/>
            <p:cNvSpPr/>
            <p:nvPr/>
          </p:nvSpPr>
          <p:spPr>
            <a:xfrm>
              <a:off x="6505250" y="5117475"/>
              <a:ext cx="9725" cy="6900"/>
            </a:xfrm>
            <a:custGeom>
              <a:avLst/>
              <a:gdLst/>
              <a:ahLst/>
              <a:cxnLst/>
              <a:rect l="l" t="t" r="r" b="b"/>
              <a:pathLst>
                <a:path w="389" h="276" extrusionOk="0">
                  <a:moveTo>
                    <a:pt x="389" y="0"/>
                  </a:moveTo>
                  <a:cubicBezTo>
                    <a:pt x="324" y="162"/>
                    <a:pt x="162" y="97"/>
                    <a:pt x="0" y="114"/>
                  </a:cubicBezTo>
                  <a:cubicBezTo>
                    <a:pt x="114" y="211"/>
                    <a:pt x="373" y="275"/>
                    <a:pt x="3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9"/>
            <p:cNvSpPr/>
            <p:nvPr/>
          </p:nvSpPr>
          <p:spPr>
            <a:xfrm>
              <a:off x="6525475" y="5312150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30"/>
                  </a:moveTo>
                  <a:cubicBezTo>
                    <a:pt x="341" y="0"/>
                    <a:pt x="244" y="81"/>
                    <a:pt x="244" y="97"/>
                  </a:cubicBezTo>
                  <a:cubicBezTo>
                    <a:pt x="1" y="113"/>
                    <a:pt x="325" y="178"/>
                    <a:pt x="3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39"/>
            <p:cNvSpPr/>
            <p:nvPr/>
          </p:nvSpPr>
          <p:spPr>
            <a:xfrm>
              <a:off x="6491075" y="4983900"/>
              <a:ext cx="4875" cy="4900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30" y="130"/>
                  </a:moveTo>
                  <a:cubicBezTo>
                    <a:pt x="195" y="82"/>
                    <a:pt x="82" y="1"/>
                    <a:pt x="17" y="33"/>
                  </a:cubicBezTo>
                  <a:cubicBezTo>
                    <a:pt x="1" y="195"/>
                    <a:pt x="130" y="49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39"/>
            <p:cNvSpPr/>
            <p:nvPr/>
          </p:nvSpPr>
          <p:spPr>
            <a:xfrm>
              <a:off x="6487025" y="5084275"/>
              <a:ext cx="6500" cy="5300"/>
            </a:xfrm>
            <a:custGeom>
              <a:avLst/>
              <a:gdLst/>
              <a:ahLst/>
              <a:cxnLst/>
              <a:rect l="l" t="t" r="r" b="b"/>
              <a:pathLst>
                <a:path w="260" h="212" extrusionOk="0">
                  <a:moveTo>
                    <a:pt x="260" y="163"/>
                  </a:moveTo>
                  <a:cubicBezTo>
                    <a:pt x="244" y="1"/>
                    <a:pt x="82" y="33"/>
                    <a:pt x="1" y="82"/>
                  </a:cubicBezTo>
                  <a:cubicBezTo>
                    <a:pt x="66" y="211"/>
                    <a:pt x="179" y="49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9"/>
            <p:cNvSpPr/>
            <p:nvPr/>
          </p:nvSpPr>
          <p:spPr>
            <a:xfrm>
              <a:off x="6490675" y="5106950"/>
              <a:ext cx="3675" cy="5675"/>
            </a:xfrm>
            <a:custGeom>
              <a:avLst/>
              <a:gdLst/>
              <a:ahLst/>
              <a:cxnLst/>
              <a:rect l="l" t="t" r="r" b="b"/>
              <a:pathLst>
                <a:path w="147" h="227" extrusionOk="0">
                  <a:moveTo>
                    <a:pt x="146" y="146"/>
                  </a:moveTo>
                  <a:cubicBezTo>
                    <a:pt x="130" y="114"/>
                    <a:pt x="65" y="97"/>
                    <a:pt x="114" y="81"/>
                  </a:cubicBezTo>
                  <a:cubicBezTo>
                    <a:pt x="81" y="0"/>
                    <a:pt x="1" y="114"/>
                    <a:pt x="17" y="195"/>
                  </a:cubicBezTo>
                  <a:cubicBezTo>
                    <a:pt x="49" y="227"/>
                    <a:pt x="81" y="227"/>
                    <a:pt x="130" y="227"/>
                  </a:cubicBezTo>
                  <a:cubicBezTo>
                    <a:pt x="114" y="178"/>
                    <a:pt x="130" y="162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39"/>
            <p:cNvSpPr/>
            <p:nvPr/>
          </p:nvSpPr>
          <p:spPr>
            <a:xfrm>
              <a:off x="6476100" y="5077400"/>
              <a:ext cx="5700" cy="3675"/>
            </a:xfrm>
            <a:custGeom>
              <a:avLst/>
              <a:gdLst/>
              <a:ahLst/>
              <a:cxnLst/>
              <a:rect l="l" t="t" r="r" b="b"/>
              <a:pathLst>
                <a:path w="228" h="147" extrusionOk="0">
                  <a:moveTo>
                    <a:pt x="163" y="65"/>
                  </a:moveTo>
                  <a:cubicBezTo>
                    <a:pt x="227" y="0"/>
                    <a:pt x="1" y="17"/>
                    <a:pt x="1" y="65"/>
                  </a:cubicBezTo>
                  <a:cubicBezTo>
                    <a:pt x="1" y="130"/>
                    <a:pt x="17" y="98"/>
                    <a:pt x="33" y="98"/>
                  </a:cubicBezTo>
                  <a:cubicBezTo>
                    <a:pt x="49" y="98"/>
                    <a:pt x="65" y="114"/>
                    <a:pt x="65" y="146"/>
                  </a:cubicBezTo>
                  <a:cubicBezTo>
                    <a:pt x="98" y="114"/>
                    <a:pt x="65" y="17"/>
                    <a:pt x="16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39"/>
            <p:cNvSpPr/>
            <p:nvPr/>
          </p:nvSpPr>
          <p:spPr>
            <a:xfrm>
              <a:off x="6455050" y="498877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81"/>
                  </a:moveTo>
                  <a:cubicBezTo>
                    <a:pt x="292" y="0"/>
                    <a:pt x="66" y="81"/>
                    <a:pt x="1" y="65"/>
                  </a:cubicBezTo>
                  <a:cubicBezTo>
                    <a:pt x="82" y="178"/>
                    <a:pt x="130" y="65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9"/>
            <p:cNvSpPr/>
            <p:nvPr/>
          </p:nvSpPr>
          <p:spPr>
            <a:xfrm>
              <a:off x="6455475" y="5030450"/>
              <a:ext cx="3650" cy="4075"/>
            </a:xfrm>
            <a:custGeom>
              <a:avLst/>
              <a:gdLst/>
              <a:ahLst/>
              <a:cxnLst/>
              <a:rect l="l" t="t" r="r" b="b"/>
              <a:pathLst>
                <a:path w="146" h="163" extrusionOk="0">
                  <a:moveTo>
                    <a:pt x="113" y="1"/>
                  </a:moveTo>
                  <a:lnTo>
                    <a:pt x="16" y="1"/>
                  </a:lnTo>
                  <a:cubicBezTo>
                    <a:pt x="0" y="162"/>
                    <a:pt x="146" y="146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9"/>
            <p:cNvSpPr/>
            <p:nvPr/>
          </p:nvSpPr>
          <p:spPr>
            <a:xfrm>
              <a:off x="6438875" y="5025200"/>
              <a:ext cx="6900" cy="7300"/>
            </a:xfrm>
            <a:custGeom>
              <a:avLst/>
              <a:gdLst/>
              <a:ahLst/>
              <a:cxnLst/>
              <a:rect l="l" t="t" r="r" b="b"/>
              <a:pathLst>
                <a:path w="276" h="292" extrusionOk="0">
                  <a:moveTo>
                    <a:pt x="276" y="194"/>
                  </a:moveTo>
                  <a:cubicBezTo>
                    <a:pt x="195" y="0"/>
                    <a:pt x="97" y="259"/>
                    <a:pt x="0" y="227"/>
                  </a:cubicBezTo>
                  <a:cubicBezTo>
                    <a:pt x="49" y="292"/>
                    <a:pt x="227" y="243"/>
                    <a:pt x="276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9"/>
            <p:cNvSpPr/>
            <p:nvPr/>
          </p:nvSpPr>
          <p:spPr>
            <a:xfrm>
              <a:off x="6446550" y="51798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47" y="0"/>
                  </a:moveTo>
                  <a:cubicBezTo>
                    <a:pt x="82" y="0"/>
                    <a:pt x="82" y="81"/>
                    <a:pt x="1" y="81"/>
                  </a:cubicBezTo>
                  <a:cubicBezTo>
                    <a:pt x="17" y="195"/>
                    <a:pt x="179" y="114"/>
                    <a:pt x="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9"/>
            <p:cNvSpPr/>
            <p:nvPr/>
          </p:nvSpPr>
          <p:spPr>
            <a:xfrm>
              <a:off x="6411350" y="5065675"/>
              <a:ext cx="5700" cy="2450"/>
            </a:xfrm>
            <a:custGeom>
              <a:avLst/>
              <a:gdLst/>
              <a:ahLst/>
              <a:cxnLst/>
              <a:rect l="l" t="t" r="r" b="b"/>
              <a:pathLst>
                <a:path w="228" h="98" extrusionOk="0">
                  <a:moveTo>
                    <a:pt x="227" y="97"/>
                  </a:moveTo>
                  <a:cubicBezTo>
                    <a:pt x="179" y="0"/>
                    <a:pt x="49" y="32"/>
                    <a:pt x="0" y="49"/>
                  </a:cubicBezTo>
                  <a:cubicBezTo>
                    <a:pt x="49" y="97"/>
                    <a:pt x="162" y="65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9"/>
            <p:cNvSpPr/>
            <p:nvPr/>
          </p:nvSpPr>
          <p:spPr>
            <a:xfrm>
              <a:off x="6399200" y="5066075"/>
              <a:ext cx="8525" cy="4475"/>
            </a:xfrm>
            <a:custGeom>
              <a:avLst/>
              <a:gdLst/>
              <a:ahLst/>
              <a:cxnLst/>
              <a:rect l="l" t="t" r="r" b="b"/>
              <a:pathLst>
                <a:path w="341" h="179" extrusionOk="0">
                  <a:moveTo>
                    <a:pt x="341" y="114"/>
                  </a:moveTo>
                  <a:cubicBezTo>
                    <a:pt x="308" y="0"/>
                    <a:pt x="114" y="146"/>
                    <a:pt x="1" y="81"/>
                  </a:cubicBezTo>
                  <a:cubicBezTo>
                    <a:pt x="66" y="178"/>
                    <a:pt x="292" y="130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9"/>
            <p:cNvSpPr/>
            <p:nvPr/>
          </p:nvSpPr>
          <p:spPr>
            <a:xfrm>
              <a:off x="6403650" y="5191125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9" y="82"/>
                  </a:moveTo>
                  <a:cubicBezTo>
                    <a:pt x="147" y="1"/>
                    <a:pt x="1" y="82"/>
                    <a:pt x="49" y="195"/>
                  </a:cubicBezTo>
                  <a:cubicBezTo>
                    <a:pt x="130" y="195"/>
                    <a:pt x="66" y="33"/>
                    <a:pt x="179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9"/>
            <p:cNvSpPr/>
            <p:nvPr/>
          </p:nvSpPr>
          <p:spPr>
            <a:xfrm>
              <a:off x="6386250" y="507457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260" y="130"/>
                  </a:moveTo>
                  <a:cubicBezTo>
                    <a:pt x="227" y="0"/>
                    <a:pt x="114" y="49"/>
                    <a:pt x="1" y="33"/>
                  </a:cubicBezTo>
                  <a:cubicBezTo>
                    <a:pt x="1" y="130"/>
                    <a:pt x="179" y="81"/>
                    <a:pt x="98" y="178"/>
                  </a:cubicBezTo>
                  <a:cubicBezTo>
                    <a:pt x="146" y="259"/>
                    <a:pt x="195" y="113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9"/>
            <p:cNvSpPr/>
            <p:nvPr/>
          </p:nvSpPr>
          <p:spPr>
            <a:xfrm>
              <a:off x="6380175" y="5074975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33" y="17"/>
                  </a:moveTo>
                  <a:cubicBezTo>
                    <a:pt x="1" y="81"/>
                    <a:pt x="50" y="81"/>
                    <a:pt x="82" y="146"/>
                  </a:cubicBezTo>
                  <a:cubicBezTo>
                    <a:pt x="114" y="114"/>
                    <a:pt x="211" y="130"/>
                    <a:pt x="195" y="33"/>
                  </a:cubicBezTo>
                  <a:cubicBezTo>
                    <a:pt x="179" y="49"/>
                    <a:pt x="147" y="65"/>
                    <a:pt x="114" y="65"/>
                  </a:cubicBezTo>
                  <a:cubicBezTo>
                    <a:pt x="98" y="49"/>
                    <a:pt x="98" y="0"/>
                    <a:pt x="3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9"/>
            <p:cNvSpPr/>
            <p:nvPr/>
          </p:nvSpPr>
          <p:spPr>
            <a:xfrm>
              <a:off x="6375725" y="5071725"/>
              <a:ext cx="6100" cy="7325"/>
            </a:xfrm>
            <a:custGeom>
              <a:avLst/>
              <a:gdLst/>
              <a:ahLst/>
              <a:cxnLst/>
              <a:rect l="l" t="t" r="r" b="b"/>
              <a:pathLst>
                <a:path w="244" h="293" extrusionOk="0">
                  <a:moveTo>
                    <a:pt x="244" y="98"/>
                  </a:moveTo>
                  <a:cubicBezTo>
                    <a:pt x="163" y="1"/>
                    <a:pt x="98" y="227"/>
                    <a:pt x="1" y="130"/>
                  </a:cubicBezTo>
                  <a:cubicBezTo>
                    <a:pt x="49" y="292"/>
                    <a:pt x="211" y="211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9"/>
            <p:cNvSpPr/>
            <p:nvPr/>
          </p:nvSpPr>
          <p:spPr>
            <a:xfrm>
              <a:off x="6349825" y="4925225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146"/>
                  </a:moveTo>
                  <a:cubicBezTo>
                    <a:pt x="130" y="0"/>
                    <a:pt x="1" y="98"/>
                    <a:pt x="1" y="146"/>
                  </a:cubicBezTo>
                  <a:cubicBezTo>
                    <a:pt x="33" y="259"/>
                    <a:pt x="66" y="98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39"/>
            <p:cNvSpPr/>
            <p:nvPr/>
          </p:nvSpPr>
          <p:spPr>
            <a:xfrm>
              <a:off x="6343750" y="4998475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3" y="146"/>
                  </a:moveTo>
                  <a:cubicBezTo>
                    <a:pt x="163" y="1"/>
                    <a:pt x="1" y="82"/>
                    <a:pt x="49" y="195"/>
                  </a:cubicBezTo>
                  <a:cubicBezTo>
                    <a:pt x="82" y="146"/>
                    <a:pt x="130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39"/>
            <p:cNvSpPr/>
            <p:nvPr/>
          </p:nvSpPr>
          <p:spPr>
            <a:xfrm>
              <a:off x="6326350" y="4960025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9" y="98"/>
                  </a:moveTo>
                  <a:cubicBezTo>
                    <a:pt x="147" y="49"/>
                    <a:pt x="49" y="1"/>
                    <a:pt x="1" y="82"/>
                  </a:cubicBezTo>
                  <a:cubicBezTo>
                    <a:pt x="33" y="163"/>
                    <a:pt x="130" y="82"/>
                    <a:pt x="17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9"/>
            <p:cNvSpPr/>
            <p:nvPr/>
          </p:nvSpPr>
          <p:spPr>
            <a:xfrm>
              <a:off x="6299650" y="4809075"/>
              <a:ext cx="3250" cy="3650"/>
            </a:xfrm>
            <a:custGeom>
              <a:avLst/>
              <a:gdLst/>
              <a:ahLst/>
              <a:cxnLst/>
              <a:rect l="l" t="t" r="r" b="b"/>
              <a:pathLst>
                <a:path w="130" h="146" extrusionOk="0">
                  <a:moveTo>
                    <a:pt x="130" y="65"/>
                  </a:moveTo>
                  <a:cubicBezTo>
                    <a:pt x="97" y="16"/>
                    <a:pt x="65" y="0"/>
                    <a:pt x="17" y="0"/>
                  </a:cubicBezTo>
                  <a:cubicBezTo>
                    <a:pt x="17" y="65"/>
                    <a:pt x="0" y="81"/>
                    <a:pt x="17" y="146"/>
                  </a:cubicBezTo>
                  <a:lnTo>
                    <a:pt x="97" y="146"/>
                  </a:lnTo>
                  <a:cubicBezTo>
                    <a:pt x="33" y="81"/>
                    <a:pt x="49" y="65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39"/>
            <p:cNvSpPr/>
            <p:nvPr/>
          </p:nvSpPr>
          <p:spPr>
            <a:xfrm>
              <a:off x="6277375" y="5052300"/>
              <a:ext cx="25950" cy="13800"/>
            </a:xfrm>
            <a:custGeom>
              <a:avLst/>
              <a:gdLst/>
              <a:ahLst/>
              <a:cxnLst/>
              <a:rect l="l" t="t" r="r" b="b"/>
              <a:pathLst>
                <a:path w="1038" h="552" extrusionOk="0">
                  <a:moveTo>
                    <a:pt x="1037" y="82"/>
                  </a:moveTo>
                  <a:cubicBezTo>
                    <a:pt x="697" y="1"/>
                    <a:pt x="373" y="163"/>
                    <a:pt x="1" y="211"/>
                  </a:cubicBezTo>
                  <a:cubicBezTo>
                    <a:pt x="389" y="551"/>
                    <a:pt x="681" y="1"/>
                    <a:pt x="103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39"/>
            <p:cNvSpPr/>
            <p:nvPr/>
          </p:nvSpPr>
          <p:spPr>
            <a:xfrm>
              <a:off x="6282650" y="4898500"/>
              <a:ext cx="3675" cy="4075"/>
            </a:xfrm>
            <a:custGeom>
              <a:avLst/>
              <a:gdLst/>
              <a:ahLst/>
              <a:cxnLst/>
              <a:rect l="l" t="t" r="r" b="b"/>
              <a:pathLst>
                <a:path w="147" h="163" extrusionOk="0">
                  <a:moveTo>
                    <a:pt x="146" y="147"/>
                  </a:moveTo>
                  <a:cubicBezTo>
                    <a:pt x="146" y="33"/>
                    <a:pt x="0" y="1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9"/>
            <p:cNvSpPr/>
            <p:nvPr/>
          </p:nvSpPr>
          <p:spPr>
            <a:xfrm>
              <a:off x="6273350" y="4862500"/>
              <a:ext cx="4475" cy="4875"/>
            </a:xfrm>
            <a:custGeom>
              <a:avLst/>
              <a:gdLst/>
              <a:ahLst/>
              <a:cxnLst/>
              <a:rect l="l" t="t" r="r" b="b"/>
              <a:pathLst>
                <a:path w="179" h="195" extrusionOk="0">
                  <a:moveTo>
                    <a:pt x="178" y="65"/>
                  </a:moveTo>
                  <a:cubicBezTo>
                    <a:pt x="162" y="0"/>
                    <a:pt x="32" y="49"/>
                    <a:pt x="0" y="97"/>
                  </a:cubicBezTo>
                  <a:cubicBezTo>
                    <a:pt x="65" y="194"/>
                    <a:pt x="113" y="49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39"/>
            <p:cNvSpPr/>
            <p:nvPr/>
          </p:nvSpPr>
          <p:spPr>
            <a:xfrm>
              <a:off x="6269700" y="4900525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95" y="82"/>
                  </a:moveTo>
                  <a:cubicBezTo>
                    <a:pt x="146" y="17"/>
                    <a:pt x="81" y="1"/>
                    <a:pt x="17" y="17"/>
                  </a:cubicBezTo>
                  <a:cubicBezTo>
                    <a:pt x="0" y="163"/>
                    <a:pt x="130" y="49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39"/>
            <p:cNvSpPr/>
            <p:nvPr/>
          </p:nvSpPr>
          <p:spPr>
            <a:xfrm>
              <a:off x="6260800" y="48896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178" y="114"/>
                  </a:moveTo>
                  <a:cubicBezTo>
                    <a:pt x="292" y="33"/>
                    <a:pt x="0" y="1"/>
                    <a:pt x="49" y="130"/>
                  </a:cubicBezTo>
                  <a:cubicBezTo>
                    <a:pt x="130" y="163"/>
                    <a:pt x="146" y="17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255125" y="4890425"/>
              <a:ext cx="5700" cy="3250"/>
            </a:xfrm>
            <a:custGeom>
              <a:avLst/>
              <a:gdLst/>
              <a:ahLst/>
              <a:cxnLst/>
              <a:rect l="l" t="t" r="r" b="b"/>
              <a:pathLst>
                <a:path w="228" h="130" extrusionOk="0">
                  <a:moveTo>
                    <a:pt x="227" y="97"/>
                  </a:moveTo>
                  <a:cubicBezTo>
                    <a:pt x="227" y="16"/>
                    <a:pt x="1" y="0"/>
                    <a:pt x="33" y="130"/>
                  </a:cubicBezTo>
                  <a:cubicBezTo>
                    <a:pt x="98" y="65"/>
                    <a:pt x="130" y="130"/>
                    <a:pt x="227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6269300" y="5056350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63"/>
                  </a:moveTo>
                  <a:cubicBezTo>
                    <a:pt x="308" y="1"/>
                    <a:pt x="130" y="146"/>
                    <a:pt x="97" y="1"/>
                  </a:cubicBezTo>
                  <a:cubicBezTo>
                    <a:pt x="33" y="17"/>
                    <a:pt x="0" y="82"/>
                    <a:pt x="0" y="163"/>
                  </a:cubicBezTo>
                  <a:cubicBezTo>
                    <a:pt x="97" y="244"/>
                    <a:pt x="243" y="114"/>
                    <a:pt x="30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6258775" y="5018725"/>
              <a:ext cx="6500" cy="4050"/>
            </a:xfrm>
            <a:custGeom>
              <a:avLst/>
              <a:gdLst/>
              <a:ahLst/>
              <a:cxnLst/>
              <a:rect l="l" t="t" r="r" b="b"/>
              <a:pathLst>
                <a:path w="260" h="162" extrusionOk="0">
                  <a:moveTo>
                    <a:pt x="178" y="97"/>
                  </a:moveTo>
                  <a:cubicBezTo>
                    <a:pt x="259" y="0"/>
                    <a:pt x="49" y="49"/>
                    <a:pt x="0" y="49"/>
                  </a:cubicBezTo>
                  <a:cubicBezTo>
                    <a:pt x="0" y="81"/>
                    <a:pt x="16" y="81"/>
                    <a:pt x="16" y="81"/>
                  </a:cubicBezTo>
                  <a:lnTo>
                    <a:pt x="16" y="162"/>
                  </a:lnTo>
                  <a:cubicBezTo>
                    <a:pt x="97" y="162"/>
                    <a:pt x="162" y="32"/>
                    <a:pt x="17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6247850" y="5022750"/>
              <a:ext cx="4475" cy="4075"/>
            </a:xfrm>
            <a:custGeom>
              <a:avLst/>
              <a:gdLst/>
              <a:ahLst/>
              <a:cxnLst/>
              <a:rect l="l" t="t" r="r" b="b"/>
              <a:pathLst>
                <a:path w="179" h="163" extrusionOk="0">
                  <a:moveTo>
                    <a:pt x="178" y="163"/>
                  </a:moveTo>
                  <a:cubicBezTo>
                    <a:pt x="146" y="98"/>
                    <a:pt x="97" y="1"/>
                    <a:pt x="0" y="33"/>
                  </a:cubicBezTo>
                  <a:cubicBezTo>
                    <a:pt x="65" y="66"/>
                    <a:pt x="97" y="147"/>
                    <a:pt x="17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6234900" y="493940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8" y="65"/>
                  </a:moveTo>
                  <a:cubicBezTo>
                    <a:pt x="130" y="16"/>
                    <a:pt x="65" y="0"/>
                    <a:pt x="16" y="0"/>
                  </a:cubicBezTo>
                  <a:cubicBezTo>
                    <a:pt x="0" y="97"/>
                    <a:pt x="130" y="146"/>
                    <a:pt x="178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6228425" y="4890425"/>
              <a:ext cx="4050" cy="5275"/>
            </a:xfrm>
            <a:custGeom>
              <a:avLst/>
              <a:gdLst/>
              <a:ahLst/>
              <a:cxnLst/>
              <a:rect l="l" t="t" r="r" b="b"/>
              <a:pathLst>
                <a:path w="162" h="211" extrusionOk="0">
                  <a:moveTo>
                    <a:pt x="162" y="65"/>
                  </a:moveTo>
                  <a:cubicBezTo>
                    <a:pt x="162" y="33"/>
                    <a:pt x="113" y="49"/>
                    <a:pt x="97" y="0"/>
                  </a:cubicBezTo>
                  <a:cubicBezTo>
                    <a:pt x="65" y="114"/>
                    <a:pt x="49" y="97"/>
                    <a:pt x="0" y="130"/>
                  </a:cubicBezTo>
                  <a:cubicBezTo>
                    <a:pt x="32" y="211"/>
                    <a:pt x="146" y="114"/>
                    <a:pt x="16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6216675" y="48163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179" y="130"/>
                  </a:moveTo>
                  <a:cubicBezTo>
                    <a:pt x="179" y="1"/>
                    <a:pt x="65" y="98"/>
                    <a:pt x="1" y="82"/>
                  </a:cubicBezTo>
                  <a:cubicBezTo>
                    <a:pt x="17" y="179"/>
                    <a:pt x="114" y="130"/>
                    <a:pt x="17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39"/>
            <p:cNvSpPr/>
            <p:nvPr/>
          </p:nvSpPr>
          <p:spPr>
            <a:xfrm>
              <a:off x="6242175" y="524535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63"/>
                  </a:moveTo>
                  <a:cubicBezTo>
                    <a:pt x="130" y="98"/>
                    <a:pt x="81" y="33"/>
                    <a:pt x="1" y="1"/>
                  </a:cubicBezTo>
                  <a:cubicBezTo>
                    <a:pt x="1" y="66"/>
                    <a:pt x="114" y="82"/>
                    <a:pt x="33" y="114"/>
                  </a:cubicBezTo>
                  <a:cubicBezTo>
                    <a:pt x="65" y="163"/>
                    <a:pt x="114" y="179"/>
                    <a:pt x="16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39"/>
            <p:cNvSpPr/>
            <p:nvPr/>
          </p:nvSpPr>
          <p:spPr>
            <a:xfrm>
              <a:off x="6200075" y="4909450"/>
              <a:ext cx="6100" cy="4050"/>
            </a:xfrm>
            <a:custGeom>
              <a:avLst/>
              <a:gdLst/>
              <a:ahLst/>
              <a:cxnLst/>
              <a:rect l="l" t="t" r="r" b="b"/>
              <a:pathLst>
                <a:path w="244" h="162" extrusionOk="0">
                  <a:moveTo>
                    <a:pt x="244" y="65"/>
                  </a:moveTo>
                  <a:cubicBezTo>
                    <a:pt x="195" y="0"/>
                    <a:pt x="1" y="65"/>
                    <a:pt x="1" y="162"/>
                  </a:cubicBezTo>
                  <a:cubicBezTo>
                    <a:pt x="82" y="113"/>
                    <a:pt x="163" y="81"/>
                    <a:pt x="244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6228425" y="5266800"/>
              <a:ext cx="8925" cy="5700"/>
            </a:xfrm>
            <a:custGeom>
              <a:avLst/>
              <a:gdLst/>
              <a:ahLst/>
              <a:cxnLst/>
              <a:rect l="l" t="t" r="r" b="b"/>
              <a:pathLst>
                <a:path w="357" h="228" extrusionOk="0">
                  <a:moveTo>
                    <a:pt x="356" y="98"/>
                  </a:moveTo>
                  <a:cubicBezTo>
                    <a:pt x="324" y="66"/>
                    <a:pt x="324" y="33"/>
                    <a:pt x="324" y="1"/>
                  </a:cubicBezTo>
                  <a:cubicBezTo>
                    <a:pt x="211" y="130"/>
                    <a:pt x="178" y="66"/>
                    <a:pt x="0" y="66"/>
                  </a:cubicBezTo>
                  <a:cubicBezTo>
                    <a:pt x="81" y="228"/>
                    <a:pt x="259" y="179"/>
                    <a:pt x="35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6222350" y="523402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308" y="114"/>
                  </a:moveTo>
                  <a:cubicBezTo>
                    <a:pt x="243" y="1"/>
                    <a:pt x="97" y="65"/>
                    <a:pt x="0" y="65"/>
                  </a:cubicBezTo>
                  <a:cubicBezTo>
                    <a:pt x="81" y="163"/>
                    <a:pt x="146" y="114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6213450" y="5265200"/>
              <a:ext cx="13775" cy="6900"/>
            </a:xfrm>
            <a:custGeom>
              <a:avLst/>
              <a:gdLst/>
              <a:ahLst/>
              <a:cxnLst/>
              <a:rect l="l" t="t" r="r" b="b"/>
              <a:pathLst>
                <a:path w="551" h="276" extrusionOk="0">
                  <a:moveTo>
                    <a:pt x="551" y="211"/>
                  </a:moveTo>
                  <a:cubicBezTo>
                    <a:pt x="551" y="0"/>
                    <a:pt x="389" y="275"/>
                    <a:pt x="421" y="114"/>
                  </a:cubicBezTo>
                  <a:cubicBezTo>
                    <a:pt x="405" y="33"/>
                    <a:pt x="340" y="114"/>
                    <a:pt x="340" y="162"/>
                  </a:cubicBezTo>
                  <a:cubicBezTo>
                    <a:pt x="0" y="162"/>
                    <a:pt x="243" y="259"/>
                    <a:pt x="372" y="194"/>
                  </a:cubicBezTo>
                  <a:cubicBezTo>
                    <a:pt x="405" y="194"/>
                    <a:pt x="405" y="243"/>
                    <a:pt x="405" y="259"/>
                  </a:cubicBezTo>
                  <a:cubicBezTo>
                    <a:pt x="486" y="275"/>
                    <a:pt x="470" y="194"/>
                    <a:pt x="55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6177425" y="4869775"/>
              <a:ext cx="3650" cy="3675"/>
            </a:xfrm>
            <a:custGeom>
              <a:avLst/>
              <a:gdLst/>
              <a:ahLst/>
              <a:cxnLst/>
              <a:rect l="l" t="t" r="r" b="b"/>
              <a:pathLst>
                <a:path w="146" h="147" extrusionOk="0">
                  <a:moveTo>
                    <a:pt x="146" y="130"/>
                  </a:moveTo>
                  <a:cubicBezTo>
                    <a:pt x="130" y="65"/>
                    <a:pt x="33" y="1"/>
                    <a:pt x="0" y="82"/>
                  </a:cubicBezTo>
                  <a:cubicBezTo>
                    <a:pt x="33" y="114"/>
                    <a:pt x="97" y="146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6176200" y="491147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44" y="0"/>
                  </a:moveTo>
                  <a:cubicBezTo>
                    <a:pt x="179" y="146"/>
                    <a:pt x="65" y="32"/>
                    <a:pt x="1" y="0"/>
                  </a:cubicBezTo>
                  <a:cubicBezTo>
                    <a:pt x="17" y="32"/>
                    <a:pt x="33" y="81"/>
                    <a:pt x="33" y="130"/>
                  </a:cubicBezTo>
                  <a:cubicBezTo>
                    <a:pt x="98" y="113"/>
                    <a:pt x="179" y="130"/>
                    <a:pt x="244" y="146"/>
                  </a:cubicBezTo>
                  <a:cubicBezTo>
                    <a:pt x="260" y="97"/>
                    <a:pt x="260" y="49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6166075" y="4894050"/>
              <a:ext cx="13800" cy="9750"/>
            </a:xfrm>
            <a:custGeom>
              <a:avLst/>
              <a:gdLst/>
              <a:ahLst/>
              <a:cxnLst/>
              <a:rect l="l" t="t" r="r" b="b"/>
              <a:pathLst>
                <a:path w="552" h="390" extrusionOk="0">
                  <a:moveTo>
                    <a:pt x="551" y="292"/>
                  </a:moveTo>
                  <a:cubicBezTo>
                    <a:pt x="373" y="260"/>
                    <a:pt x="163" y="1"/>
                    <a:pt x="17" y="163"/>
                  </a:cubicBezTo>
                  <a:cubicBezTo>
                    <a:pt x="17" y="244"/>
                    <a:pt x="114" y="163"/>
                    <a:pt x="163" y="179"/>
                  </a:cubicBezTo>
                  <a:cubicBezTo>
                    <a:pt x="163" y="292"/>
                    <a:pt x="66" y="260"/>
                    <a:pt x="1" y="276"/>
                  </a:cubicBezTo>
                  <a:cubicBezTo>
                    <a:pt x="114" y="341"/>
                    <a:pt x="438" y="389"/>
                    <a:pt x="551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6209400" y="5269250"/>
              <a:ext cx="4875" cy="2850"/>
            </a:xfrm>
            <a:custGeom>
              <a:avLst/>
              <a:gdLst/>
              <a:ahLst/>
              <a:cxnLst/>
              <a:rect l="l" t="t" r="r" b="b"/>
              <a:pathLst>
                <a:path w="195" h="114" extrusionOk="0">
                  <a:moveTo>
                    <a:pt x="194" y="97"/>
                  </a:moveTo>
                  <a:cubicBezTo>
                    <a:pt x="178" y="0"/>
                    <a:pt x="81" y="49"/>
                    <a:pt x="0" y="49"/>
                  </a:cubicBezTo>
                  <a:cubicBezTo>
                    <a:pt x="49" y="113"/>
                    <a:pt x="114" y="113"/>
                    <a:pt x="194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6205350" y="5270450"/>
              <a:ext cx="3250" cy="3675"/>
            </a:xfrm>
            <a:custGeom>
              <a:avLst/>
              <a:gdLst/>
              <a:ahLst/>
              <a:cxnLst/>
              <a:rect l="l" t="t" r="r" b="b"/>
              <a:pathLst>
                <a:path w="130" h="147" extrusionOk="0">
                  <a:moveTo>
                    <a:pt x="130" y="114"/>
                  </a:moveTo>
                  <a:cubicBezTo>
                    <a:pt x="130" y="1"/>
                    <a:pt x="65" y="1"/>
                    <a:pt x="0" y="17"/>
                  </a:cubicBezTo>
                  <a:cubicBezTo>
                    <a:pt x="16" y="82"/>
                    <a:pt x="49" y="146"/>
                    <a:pt x="13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6196025" y="5267625"/>
              <a:ext cx="8125" cy="9325"/>
            </a:xfrm>
            <a:custGeom>
              <a:avLst/>
              <a:gdLst/>
              <a:ahLst/>
              <a:cxnLst/>
              <a:rect l="l" t="t" r="r" b="b"/>
              <a:pathLst>
                <a:path w="325" h="373" extrusionOk="0">
                  <a:moveTo>
                    <a:pt x="325" y="162"/>
                  </a:moveTo>
                  <a:cubicBezTo>
                    <a:pt x="309" y="0"/>
                    <a:pt x="1" y="373"/>
                    <a:pt x="33" y="81"/>
                  </a:cubicBezTo>
                  <a:cubicBezTo>
                    <a:pt x="1" y="146"/>
                    <a:pt x="1" y="243"/>
                    <a:pt x="33" y="308"/>
                  </a:cubicBezTo>
                  <a:cubicBezTo>
                    <a:pt x="130" y="259"/>
                    <a:pt x="228" y="211"/>
                    <a:pt x="325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6150300" y="4898100"/>
              <a:ext cx="6500" cy="4900"/>
            </a:xfrm>
            <a:custGeom>
              <a:avLst/>
              <a:gdLst/>
              <a:ahLst/>
              <a:cxnLst/>
              <a:rect l="l" t="t" r="r" b="b"/>
              <a:pathLst>
                <a:path w="260" h="196" extrusionOk="0">
                  <a:moveTo>
                    <a:pt x="260" y="98"/>
                  </a:moveTo>
                  <a:lnTo>
                    <a:pt x="243" y="1"/>
                  </a:lnTo>
                  <a:cubicBezTo>
                    <a:pt x="179" y="66"/>
                    <a:pt x="98" y="114"/>
                    <a:pt x="1" y="98"/>
                  </a:cubicBezTo>
                  <a:cubicBezTo>
                    <a:pt x="1" y="195"/>
                    <a:pt x="130" y="49"/>
                    <a:pt x="114" y="195"/>
                  </a:cubicBezTo>
                  <a:cubicBezTo>
                    <a:pt x="146" y="146"/>
                    <a:pt x="162" y="82"/>
                    <a:pt x="26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6167700" y="5050275"/>
              <a:ext cx="5300" cy="3275"/>
            </a:xfrm>
            <a:custGeom>
              <a:avLst/>
              <a:gdLst/>
              <a:ahLst/>
              <a:cxnLst/>
              <a:rect l="l" t="t" r="r" b="b"/>
              <a:pathLst>
                <a:path w="212" h="131" extrusionOk="0">
                  <a:moveTo>
                    <a:pt x="195" y="1"/>
                  </a:moveTo>
                  <a:cubicBezTo>
                    <a:pt x="114" y="17"/>
                    <a:pt x="1" y="1"/>
                    <a:pt x="1" y="114"/>
                  </a:cubicBezTo>
                  <a:cubicBezTo>
                    <a:pt x="98" y="114"/>
                    <a:pt x="211" y="130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6144225" y="4898925"/>
              <a:ext cx="6500" cy="6075"/>
            </a:xfrm>
            <a:custGeom>
              <a:avLst/>
              <a:gdLst/>
              <a:ahLst/>
              <a:cxnLst/>
              <a:rect l="l" t="t" r="r" b="b"/>
              <a:pathLst>
                <a:path w="260" h="243" extrusionOk="0">
                  <a:moveTo>
                    <a:pt x="260" y="243"/>
                  </a:moveTo>
                  <a:cubicBezTo>
                    <a:pt x="211" y="162"/>
                    <a:pt x="195" y="178"/>
                    <a:pt x="211" y="65"/>
                  </a:cubicBezTo>
                  <a:cubicBezTo>
                    <a:pt x="179" y="146"/>
                    <a:pt x="98" y="97"/>
                    <a:pt x="82" y="0"/>
                  </a:cubicBezTo>
                  <a:cubicBezTo>
                    <a:pt x="1" y="0"/>
                    <a:pt x="82" y="178"/>
                    <a:pt x="1" y="162"/>
                  </a:cubicBezTo>
                  <a:cubicBezTo>
                    <a:pt x="82" y="178"/>
                    <a:pt x="146" y="243"/>
                    <a:pt x="26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6142200" y="4883950"/>
              <a:ext cx="4475" cy="3650"/>
            </a:xfrm>
            <a:custGeom>
              <a:avLst/>
              <a:gdLst/>
              <a:ahLst/>
              <a:cxnLst/>
              <a:rect l="l" t="t" r="r" b="b"/>
              <a:pathLst>
                <a:path w="179" h="146" extrusionOk="0">
                  <a:moveTo>
                    <a:pt x="179" y="97"/>
                  </a:moveTo>
                  <a:cubicBezTo>
                    <a:pt x="163" y="16"/>
                    <a:pt x="1" y="0"/>
                    <a:pt x="33" y="146"/>
                  </a:cubicBezTo>
                  <a:cubicBezTo>
                    <a:pt x="66" y="97"/>
                    <a:pt x="130" y="97"/>
                    <a:pt x="179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6138575" y="4901750"/>
              <a:ext cx="5275" cy="3250"/>
            </a:xfrm>
            <a:custGeom>
              <a:avLst/>
              <a:gdLst/>
              <a:ahLst/>
              <a:cxnLst/>
              <a:rect l="l" t="t" r="r" b="b"/>
              <a:pathLst>
                <a:path w="211" h="130" extrusionOk="0">
                  <a:moveTo>
                    <a:pt x="211" y="114"/>
                  </a:moveTo>
                  <a:cubicBezTo>
                    <a:pt x="146" y="49"/>
                    <a:pt x="81" y="0"/>
                    <a:pt x="0" y="65"/>
                  </a:cubicBezTo>
                  <a:cubicBezTo>
                    <a:pt x="65" y="114"/>
                    <a:pt x="130" y="130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6138975" y="49054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14"/>
                  </a:moveTo>
                  <a:cubicBezTo>
                    <a:pt x="114" y="0"/>
                    <a:pt x="65" y="33"/>
                    <a:pt x="0" y="97"/>
                  </a:cubicBezTo>
                  <a:cubicBezTo>
                    <a:pt x="17" y="178"/>
                    <a:pt x="114" y="97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6127225" y="4885550"/>
              <a:ext cx="7325" cy="2875"/>
            </a:xfrm>
            <a:custGeom>
              <a:avLst/>
              <a:gdLst/>
              <a:ahLst/>
              <a:cxnLst/>
              <a:rect l="l" t="t" r="r" b="b"/>
              <a:pathLst>
                <a:path w="293" h="115" extrusionOk="0">
                  <a:moveTo>
                    <a:pt x="260" y="49"/>
                  </a:moveTo>
                  <a:cubicBezTo>
                    <a:pt x="292" y="1"/>
                    <a:pt x="17" y="1"/>
                    <a:pt x="1" y="49"/>
                  </a:cubicBezTo>
                  <a:cubicBezTo>
                    <a:pt x="33" y="114"/>
                    <a:pt x="179" y="33"/>
                    <a:pt x="26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9"/>
            <p:cNvSpPr/>
            <p:nvPr/>
          </p:nvSpPr>
          <p:spPr>
            <a:xfrm>
              <a:off x="6171350" y="526640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46" y="82"/>
                  </a:moveTo>
                  <a:cubicBezTo>
                    <a:pt x="130" y="1"/>
                    <a:pt x="65" y="17"/>
                    <a:pt x="0" y="17"/>
                  </a:cubicBezTo>
                  <a:cubicBezTo>
                    <a:pt x="0" y="130"/>
                    <a:pt x="49" y="146"/>
                    <a:pt x="49" y="227"/>
                  </a:cubicBezTo>
                  <a:cubicBezTo>
                    <a:pt x="98" y="195"/>
                    <a:pt x="81" y="98"/>
                    <a:pt x="14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9"/>
            <p:cNvSpPr/>
            <p:nvPr/>
          </p:nvSpPr>
          <p:spPr>
            <a:xfrm>
              <a:off x="6124400" y="491105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24" y="147"/>
                  </a:moveTo>
                  <a:cubicBezTo>
                    <a:pt x="340" y="17"/>
                    <a:pt x="17" y="1"/>
                    <a:pt x="1" y="66"/>
                  </a:cubicBezTo>
                  <a:cubicBezTo>
                    <a:pt x="1" y="98"/>
                    <a:pt x="276" y="114"/>
                    <a:pt x="324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115100" y="4843475"/>
              <a:ext cx="2850" cy="4475"/>
            </a:xfrm>
            <a:custGeom>
              <a:avLst/>
              <a:gdLst/>
              <a:ahLst/>
              <a:cxnLst/>
              <a:rect l="l" t="t" r="r" b="b"/>
              <a:pathLst>
                <a:path w="114" h="179" extrusionOk="0">
                  <a:moveTo>
                    <a:pt x="97" y="0"/>
                  </a:moveTo>
                  <a:lnTo>
                    <a:pt x="16" y="0"/>
                  </a:lnTo>
                  <a:cubicBezTo>
                    <a:pt x="0" y="33"/>
                    <a:pt x="16" y="178"/>
                    <a:pt x="97" y="178"/>
                  </a:cubicBezTo>
                  <a:cubicBezTo>
                    <a:pt x="65" y="81"/>
                    <a:pt x="113" y="81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159600" y="5250225"/>
              <a:ext cx="2875" cy="5275"/>
            </a:xfrm>
            <a:custGeom>
              <a:avLst/>
              <a:gdLst/>
              <a:ahLst/>
              <a:cxnLst/>
              <a:rect l="l" t="t" r="r" b="b"/>
              <a:pathLst>
                <a:path w="115" h="211" extrusionOk="0">
                  <a:moveTo>
                    <a:pt x="114" y="162"/>
                  </a:moveTo>
                  <a:cubicBezTo>
                    <a:pt x="82" y="114"/>
                    <a:pt x="82" y="0"/>
                    <a:pt x="1" y="33"/>
                  </a:cubicBezTo>
                  <a:cubicBezTo>
                    <a:pt x="17" y="114"/>
                    <a:pt x="33" y="211"/>
                    <a:pt x="114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150300" y="52526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2" y="114"/>
                  </a:moveTo>
                  <a:cubicBezTo>
                    <a:pt x="146" y="0"/>
                    <a:pt x="65" y="33"/>
                    <a:pt x="1" y="17"/>
                  </a:cubicBezTo>
                  <a:cubicBezTo>
                    <a:pt x="17" y="114"/>
                    <a:pt x="98" y="81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108200" y="4902975"/>
              <a:ext cx="2875" cy="3650"/>
            </a:xfrm>
            <a:custGeom>
              <a:avLst/>
              <a:gdLst/>
              <a:ahLst/>
              <a:cxnLst/>
              <a:rect l="l" t="t" r="r" b="b"/>
              <a:pathLst>
                <a:path w="115" h="146" extrusionOk="0">
                  <a:moveTo>
                    <a:pt x="114" y="130"/>
                  </a:moveTo>
                  <a:cubicBezTo>
                    <a:pt x="66" y="65"/>
                    <a:pt x="114" y="97"/>
                    <a:pt x="98" y="0"/>
                  </a:cubicBezTo>
                  <a:cubicBezTo>
                    <a:pt x="66" y="32"/>
                    <a:pt x="1" y="32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102550" y="4912275"/>
              <a:ext cx="3650" cy="7300"/>
            </a:xfrm>
            <a:custGeom>
              <a:avLst/>
              <a:gdLst/>
              <a:ahLst/>
              <a:cxnLst/>
              <a:rect l="l" t="t" r="r" b="b"/>
              <a:pathLst>
                <a:path w="146" h="292" extrusionOk="0">
                  <a:moveTo>
                    <a:pt x="0" y="33"/>
                  </a:moveTo>
                  <a:cubicBezTo>
                    <a:pt x="0" y="98"/>
                    <a:pt x="33" y="98"/>
                    <a:pt x="65" y="98"/>
                  </a:cubicBezTo>
                  <a:cubicBezTo>
                    <a:pt x="65" y="146"/>
                    <a:pt x="65" y="162"/>
                    <a:pt x="33" y="178"/>
                  </a:cubicBezTo>
                  <a:cubicBezTo>
                    <a:pt x="146" y="292"/>
                    <a:pt x="114" y="0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090000" y="4866550"/>
              <a:ext cx="8125" cy="6900"/>
            </a:xfrm>
            <a:custGeom>
              <a:avLst/>
              <a:gdLst/>
              <a:ahLst/>
              <a:cxnLst/>
              <a:rect l="l" t="t" r="r" b="b"/>
              <a:pathLst>
                <a:path w="325" h="276" extrusionOk="0">
                  <a:moveTo>
                    <a:pt x="324" y="81"/>
                  </a:moveTo>
                  <a:cubicBezTo>
                    <a:pt x="179" y="0"/>
                    <a:pt x="162" y="178"/>
                    <a:pt x="0" y="81"/>
                  </a:cubicBezTo>
                  <a:cubicBezTo>
                    <a:pt x="17" y="275"/>
                    <a:pt x="308" y="178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094450" y="4911475"/>
              <a:ext cx="4475" cy="8500"/>
            </a:xfrm>
            <a:custGeom>
              <a:avLst/>
              <a:gdLst/>
              <a:ahLst/>
              <a:cxnLst/>
              <a:rect l="l" t="t" r="r" b="b"/>
              <a:pathLst>
                <a:path w="179" h="340" extrusionOk="0">
                  <a:moveTo>
                    <a:pt x="179" y="162"/>
                  </a:moveTo>
                  <a:cubicBezTo>
                    <a:pt x="146" y="49"/>
                    <a:pt x="81" y="32"/>
                    <a:pt x="17" y="0"/>
                  </a:cubicBezTo>
                  <a:cubicBezTo>
                    <a:pt x="33" y="32"/>
                    <a:pt x="81" y="113"/>
                    <a:pt x="1" y="97"/>
                  </a:cubicBezTo>
                  <a:cubicBezTo>
                    <a:pt x="1" y="162"/>
                    <a:pt x="114" y="178"/>
                    <a:pt x="33" y="210"/>
                  </a:cubicBezTo>
                  <a:cubicBezTo>
                    <a:pt x="130" y="340"/>
                    <a:pt x="81" y="49"/>
                    <a:pt x="179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089200" y="4900525"/>
              <a:ext cx="8525" cy="7725"/>
            </a:xfrm>
            <a:custGeom>
              <a:avLst/>
              <a:gdLst/>
              <a:ahLst/>
              <a:cxnLst/>
              <a:rect l="l" t="t" r="r" b="b"/>
              <a:pathLst>
                <a:path w="341" h="309" extrusionOk="0">
                  <a:moveTo>
                    <a:pt x="340" y="163"/>
                  </a:moveTo>
                  <a:cubicBezTo>
                    <a:pt x="275" y="1"/>
                    <a:pt x="81" y="179"/>
                    <a:pt x="0" y="195"/>
                  </a:cubicBezTo>
                  <a:cubicBezTo>
                    <a:pt x="162" y="309"/>
                    <a:pt x="194" y="98"/>
                    <a:pt x="34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128450" y="526115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276" y="81"/>
                  </a:moveTo>
                  <a:cubicBezTo>
                    <a:pt x="195" y="0"/>
                    <a:pt x="114" y="178"/>
                    <a:pt x="0" y="146"/>
                  </a:cubicBezTo>
                  <a:cubicBezTo>
                    <a:pt x="81" y="243"/>
                    <a:pt x="211" y="114"/>
                    <a:pt x="27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060450" y="4865325"/>
              <a:ext cx="13375" cy="7725"/>
            </a:xfrm>
            <a:custGeom>
              <a:avLst/>
              <a:gdLst/>
              <a:ahLst/>
              <a:cxnLst/>
              <a:rect l="l" t="t" r="r" b="b"/>
              <a:pathLst>
                <a:path w="535" h="309" extrusionOk="0">
                  <a:moveTo>
                    <a:pt x="503" y="308"/>
                  </a:moveTo>
                  <a:cubicBezTo>
                    <a:pt x="535" y="308"/>
                    <a:pt x="519" y="243"/>
                    <a:pt x="503" y="195"/>
                  </a:cubicBezTo>
                  <a:cubicBezTo>
                    <a:pt x="438" y="227"/>
                    <a:pt x="341" y="98"/>
                    <a:pt x="373" y="65"/>
                  </a:cubicBezTo>
                  <a:cubicBezTo>
                    <a:pt x="243" y="0"/>
                    <a:pt x="146" y="114"/>
                    <a:pt x="1" y="65"/>
                  </a:cubicBezTo>
                  <a:cubicBezTo>
                    <a:pt x="17" y="114"/>
                    <a:pt x="33" y="162"/>
                    <a:pt x="33" y="211"/>
                  </a:cubicBezTo>
                  <a:cubicBezTo>
                    <a:pt x="227" y="49"/>
                    <a:pt x="324" y="276"/>
                    <a:pt x="503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065300" y="4909025"/>
              <a:ext cx="6925" cy="4475"/>
            </a:xfrm>
            <a:custGeom>
              <a:avLst/>
              <a:gdLst/>
              <a:ahLst/>
              <a:cxnLst/>
              <a:rect l="l" t="t" r="r" b="b"/>
              <a:pathLst>
                <a:path w="277" h="179" extrusionOk="0">
                  <a:moveTo>
                    <a:pt x="276" y="82"/>
                  </a:moveTo>
                  <a:cubicBezTo>
                    <a:pt x="195" y="1"/>
                    <a:pt x="1" y="1"/>
                    <a:pt x="98" y="163"/>
                  </a:cubicBezTo>
                  <a:cubicBezTo>
                    <a:pt x="114" y="33"/>
                    <a:pt x="211" y="179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39"/>
            <p:cNvSpPr/>
            <p:nvPr/>
          </p:nvSpPr>
          <p:spPr>
            <a:xfrm>
              <a:off x="6056400" y="4858850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179" y="114"/>
                  </a:moveTo>
                  <a:cubicBezTo>
                    <a:pt x="211" y="0"/>
                    <a:pt x="1" y="17"/>
                    <a:pt x="6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39"/>
            <p:cNvSpPr/>
            <p:nvPr/>
          </p:nvSpPr>
          <p:spPr>
            <a:xfrm>
              <a:off x="6058425" y="4908225"/>
              <a:ext cx="7325" cy="4475"/>
            </a:xfrm>
            <a:custGeom>
              <a:avLst/>
              <a:gdLst/>
              <a:ahLst/>
              <a:cxnLst/>
              <a:rect l="l" t="t" r="r" b="b"/>
              <a:pathLst>
                <a:path w="293" h="179" extrusionOk="0">
                  <a:moveTo>
                    <a:pt x="260" y="65"/>
                  </a:moveTo>
                  <a:cubicBezTo>
                    <a:pt x="292" y="1"/>
                    <a:pt x="65" y="65"/>
                    <a:pt x="1" y="17"/>
                  </a:cubicBezTo>
                  <a:cubicBezTo>
                    <a:pt x="49" y="179"/>
                    <a:pt x="163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6053975" y="4911475"/>
              <a:ext cx="10550" cy="9325"/>
            </a:xfrm>
            <a:custGeom>
              <a:avLst/>
              <a:gdLst/>
              <a:ahLst/>
              <a:cxnLst/>
              <a:rect l="l" t="t" r="r" b="b"/>
              <a:pathLst>
                <a:path w="422" h="373" extrusionOk="0">
                  <a:moveTo>
                    <a:pt x="422" y="49"/>
                  </a:moveTo>
                  <a:cubicBezTo>
                    <a:pt x="276" y="0"/>
                    <a:pt x="98" y="178"/>
                    <a:pt x="1" y="308"/>
                  </a:cubicBezTo>
                  <a:cubicBezTo>
                    <a:pt x="130" y="372"/>
                    <a:pt x="260" y="97"/>
                    <a:pt x="42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6054375" y="4864925"/>
              <a:ext cx="4900" cy="8525"/>
            </a:xfrm>
            <a:custGeom>
              <a:avLst/>
              <a:gdLst/>
              <a:ahLst/>
              <a:cxnLst/>
              <a:rect l="l" t="t" r="r" b="b"/>
              <a:pathLst>
                <a:path w="196" h="341" extrusionOk="0">
                  <a:moveTo>
                    <a:pt x="195" y="195"/>
                  </a:moveTo>
                  <a:cubicBezTo>
                    <a:pt x="147" y="0"/>
                    <a:pt x="66" y="340"/>
                    <a:pt x="49" y="146"/>
                  </a:cubicBezTo>
                  <a:cubicBezTo>
                    <a:pt x="1" y="162"/>
                    <a:pt x="33" y="227"/>
                    <a:pt x="49" y="292"/>
                  </a:cubicBezTo>
                  <a:cubicBezTo>
                    <a:pt x="98" y="259"/>
                    <a:pt x="147" y="227"/>
                    <a:pt x="19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6057225" y="49001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130" y="82"/>
                  </a:moveTo>
                  <a:cubicBezTo>
                    <a:pt x="130" y="1"/>
                    <a:pt x="33" y="82"/>
                    <a:pt x="0" y="65"/>
                  </a:cubicBezTo>
                  <a:cubicBezTo>
                    <a:pt x="16" y="114"/>
                    <a:pt x="33" y="179"/>
                    <a:pt x="16" y="244"/>
                  </a:cubicBezTo>
                  <a:cubicBezTo>
                    <a:pt x="81" y="211"/>
                    <a:pt x="65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6052775" y="4892025"/>
              <a:ext cx="3250" cy="4500"/>
            </a:xfrm>
            <a:custGeom>
              <a:avLst/>
              <a:gdLst/>
              <a:ahLst/>
              <a:cxnLst/>
              <a:rect l="l" t="t" r="r" b="b"/>
              <a:pathLst>
                <a:path w="130" h="180" extrusionOk="0">
                  <a:moveTo>
                    <a:pt x="130" y="163"/>
                  </a:moveTo>
                  <a:cubicBezTo>
                    <a:pt x="97" y="82"/>
                    <a:pt x="0" y="1"/>
                    <a:pt x="0" y="114"/>
                  </a:cubicBezTo>
                  <a:cubicBezTo>
                    <a:pt x="16" y="163"/>
                    <a:pt x="81" y="179"/>
                    <a:pt x="13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6042650" y="4899325"/>
              <a:ext cx="7700" cy="6100"/>
            </a:xfrm>
            <a:custGeom>
              <a:avLst/>
              <a:gdLst/>
              <a:ahLst/>
              <a:cxnLst/>
              <a:rect l="l" t="t" r="r" b="b"/>
              <a:pathLst>
                <a:path w="308" h="244" extrusionOk="0">
                  <a:moveTo>
                    <a:pt x="308" y="146"/>
                  </a:moveTo>
                  <a:cubicBezTo>
                    <a:pt x="227" y="81"/>
                    <a:pt x="49" y="0"/>
                    <a:pt x="0" y="114"/>
                  </a:cubicBezTo>
                  <a:cubicBezTo>
                    <a:pt x="65" y="178"/>
                    <a:pt x="97" y="114"/>
                    <a:pt x="65" y="243"/>
                  </a:cubicBezTo>
                  <a:cubicBezTo>
                    <a:pt x="97" y="162"/>
                    <a:pt x="211" y="162"/>
                    <a:pt x="30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6055600" y="509317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8" y="130"/>
                  </a:moveTo>
                  <a:cubicBezTo>
                    <a:pt x="130" y="130"/>
                    <a:pt x="114" y="66"/>
                    <a:pt x="114" y="33"/>
                  </a:cubicBezTo>
                  <a:cubicBezTo>
                    <a:pt x="33" y="1"/>
                    <a:pt x="49" y="98"/>
                    <a:pt x="0" y="114"/>
                  </a:cubicBezTo>
                  <a:cubicBezTo>
                    <a:pt x="17" y="244"/>
                    <a:pt x="98" y="33"/>
                    <a:pt x="9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6021200" y="4901750"/>
              <a:ext cx="12575" cy="7725"/>
            </a:xfrm>
            <a:custGeom>
              <a:avLst/>
              <a:gdLst/>
              <a:ahLst/>
              <a:cxnLst/>
              <a:rect l="l" t="t" r="r" b="b"/>
              <a:pathLst>
                <a:path w="503" h="309" extrusionOk="0">
                  <a:moveTo>
                    <a:pt x="486" y="195"/>
                  </a:moveTo>
                  <a:cubicBezTo>
                    <a:pt x="502" y="0"/>
                    <a:pt x="0" y="81"/>
                    <a:pt x="114" y="308"/>
                  </a:cubicBezTo>
                  <a:cubicBezTo>
                    <a:pt x="146" y="308"/>
                    <a:pt x="130" y="243"/>
                    <a:pt x="130" y="195"/>
                  </a:cubicBezTo>
                  <a:cubicBezTo>
                    <a:pt x="227" y="260"/>
                    <a:pt x="356" y="98"/>
                    <a:pt x="486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6043850" y="5104100"/>
              <a:ext cx="3275" cy="4900"/>
            </a:xfrm>
            <a:custGeom>
              <a:avLst/>
              <a:gdLst/>
              <a:ahLst/>
              <a:cxnLst/>
              <a:rect l="l" t="t" r="r" b="b"/>
              <a:pathLst>
                <a:path w="131" h="196" extrusionOk="0">
                  <a:moveTo>
                    <a:pt x="130" y="147"/>
                  </a:moveTo>
                  <a:cubicBezTo>
                    <a:pt x="98" y="98"/>
                    <a:pt x="33" y="1"/>
                    <a:pt x="1" y="82"/>
                  </a:cubicBezTo>
                  <a:cubicBezTo>
                    <a:pt x="1" y="114"/>
                    <a:pt x="1" y="147"/>
                    <a:pt x="17" y="195"/>
                  </a:cubicBezTo>
                  <a:cubicBezTo>
                    <a:pt x="66" y="195"/>
                    <a:pt x="114" y="179"/>
                    <a:pt x="13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6032125" y="5093600"/>
              <a:ext cx="7300" cy="2025"/>
            </a:xfrm>
            <a:custGeom>
              <a:avLst/>
              <a:gdLst/>
              <a:ahLst/>
              <a:cxnLst/>
              <a:rect l="l" t="t" r="r" b="b"/>
              <a:pathLst>
                <a:path w="292" h="81" extrusionOk="0">
                  <a:moveTo>
                    <a:pt x="276" y="49"/>
                  </a:moveTo>
                  <a:cubicBezTo>
                    <a:pt x="292" y="0"/>
                    <a:pt x="81" y="0"/>
                    <a:pt x="0" y="16"/>
                  </a:cubicBezTo>
                  <a:cubicBezTo>
                    <a:pt x="49" y="81"/>
                    <a:pt x="162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6049925" y="5282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46" y="0"/>
                  </a:moveTo>
                  <a:cubicBezTo>
                    <a:pt x="66" y="0"/>
                    <a:pt x="66" y="97"/>
                    <a:pt x="1" y="130"/>
                  </a:cubicBezTo>
                  <a:cubicBezTo>
                    <a:pt x="33" y="194"/>
                    <a:pt x="163" y="97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6023625" y="5104100"/>
              <a:ext cx="4875" cy="4500"/>
            </a:xfrm>
            <a:custGeom>
              <a:avLst/>
              <a:gdLst/>
              <a:ahLst/>
              <a:cxnLst/>
              <a:rect l="l" t="t" r="r" b="b"/>
              <a:pathLst>
                <a:path w="195" h="180" extrusionOk="0">
                  <a:moveTo>
                    <a:pt x="195" y="179"/>
                  </a:moveTo>
                  <a:cubicBezTo>
                    <a:pt x="146" y="98"/>
                    <a:pt x="114" y="1"/>
                    <a:pt x="0" y="17"/>
                  </a:cubicBezTo>
                  <a:cubicBezTo>
                    <a:pt x="65" y="82"/>
                    <a:pt x="114" y="179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9"/>
            <p:cNvSpPr/>
            <p:nvPr/>
          </p:nvSpPr>
          <p:spPr>
            <a:xfrm>
              <a:off x="5994475" y="4900950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81"/>
                  </a:moveTo>
                  <a:cubicBezTo>
                    <a:pt x="147" y="0"/>
                    <a:pt x="49" y="81"/>
                    <a:pt x="1" y="65"/>
                  </a:cubicBezTo>
                  <a:cubicBezTo>
                    <a:pt x="33" y="146"/>
                    <a:pt x="98" y="130"/>
                    <a:pt x="16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9"/>
            <p:cNvSpPr/>
            <p:nvPr/>
          </p:nvSpPr>
          <p:spPr>
            <a:xfrm>
              <a:off x="6015125" y="51008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98"/>
                  </a:moveTo>
                  <a:cubicBezTo>
                    <a:pt x="146" y="17"/>
                    <a:pt x="65" y="65"/>
                    <a:pt x="49" y="0"/>
                  </a:cubicBezTo>
                  <a:cubicBezTo>
                    <a:pt x="33" y="0"/>
                    <a:pt x="33" y="17"/>
                    <a:pt x="33" y="33"/>
                  </a:cubicBezTo>
                  <a:cubicBezTo>
                    <a:pt x="33" y="49"/>
                    <a:pt x="33" y="65"/>
                    <a:pt x="1" y="65"/>
                  </a:cubicBezTo>
                  <a:cubicBezTo>
                    <a:pt x="33" y="146"/>
                    <a:pt x="114" y="146"/>
                    <a:pt x="16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6015125" y="5285025"/>
              <a:ext cx="13375" cy="3250"/>
            </a:xfrm>
            <a:custGeom>
              <a:avLst/>
              <a:gdLst/>
              <a:ahLst/>
              <a:cxnLst/>
              <a:rect l="l" t="t" r="r" b="b"/>
              <a:pathLst>
                <a:path w="535" h="130" extrusionOk="0">
                  <a:moveTo>
                    <a:pt x="535" y="98"/>
                  </a:moveTo>
                  <a:lnTo>
                    <a:pt x="519" y="0"/>
                  </a:lnTo>
                  <a:cubicBezTo>
                    <a:pt x="454" y="49"/>
                    <a:pt x="1" y="33"/>
                    <a:pt x="340" y="49"/>
                  </a:cubicBezTo>
                  <a:cubicBezTo>
                    <a:pt x="405" y="65"/>
                    <a:pt x="438" y="130"/>
                    <a:pt x="53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6024425" y="53174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195" y="98"/>
                  </a:moveTo>
                  <a:cubicBezTo>
                    <a:pt x="147" y="1"/>
                    <a:pt x="49" y="33"/>
                    <a:pt x="1" y="81"/>
                  </a:cubicBezTo>
                  <a:cubicBezTo>
                    <a:pt x="17" y="146"/>
                    <a:pt x="130" y="81"/>
                    <a:pt x="195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5985175" y="50988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292" y="130"/>
                  </a:moveTo>
                  <a:cubicBezTo>
                    <a:pt x="276" y="1"/>
                    <a:pt x="33" y="98"/>
                    <a:pt x="1" y="130"/>
                  </a:cubicBezTo>
                  <a:cubicBezTo>
                    <a:pt x="33" y="179"/>
                    <a:pt x="211" y="65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6010675" y="5318625"/>
              <a:ext cx="3675" cy="6075"/>
            </a:xfrm>
            <a:custGeom>
              <a:avLst/>
              <a:gdLst/>
              <a:ahLst/>
              <a:cxnLst/>
              <a:rect l="l" t="t" r="r" b="b"/>
              <a:pathLst>
                <a:path w="147" h="243" extrusionOk="0">
                  <a:moveTo>
                    <a:pt x="146" y="146"/>
                  </a:moveTo>
                  <a:cubicBezTo>
                    <a:pt x="81" y="130"/>
                    <a:pt x="17" y="0"/>
                    <a:pt x="0" y="113"/>
                  </a:cubicBezTo>
                  <a:cubicBezTo>
                    <a:pt x="65" y="194"/>
                    <a:pt x="114" y="243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6007025" y="5323475"/>
              <a:ext cx="2875" cy="4075"/>
            </a:xfrm>
            <a:custGeom>
              <a:avLst/>
              <a:gdLst/>
              <a:ahLst/>
              <a:cxnLst/>
              <a:rect l="l" t="t" r="r" b="b"/>
              <a:pathLst>
                <a:path w="115" h="163" extrusionOk="0">
                  <a:moveTo>
                    <a:pt x="114" y="114"/>
                  </a:moveTo>
                  <a:lnTo>
                    <a:pt x="114" y="0"/>
                  </a:lnTo>
                  <a:cubicBezTo>
                    <a:pt x="82" y="49"/>
                    <a:pt x="1" y="49"/>
                    <a:pt x="33" y="162"/>
                  </a:cubicBezTo>
                  <a:cubicBezTo>
                    <a:pt x="65" y="162"/>
                    <a:pt x="65" y="114"/>
                    <a:pt x="114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5949550" y="4900950"/>
              <a:ext cx="4075" cy="2850"/>
            </a:xfrm>
            <a:custGeom>
              <a:avLst/>
              <a:gdLst/>
              <a:ahLst/>
              <a:cxnLst/>
              <a:rect l="l" t="t" r="r" b="b"/>
              <a:pathLst>
                <a:path w="163" h="114" extrusionOk="0">
                  <a:moveTo>
                    <a:pt x="163" y="113"/>
                  </a:moveTo>
                  <a:cubicBezTo>
                    <a:pt x="130" y="49"/>
                    <a:pt x="82" y="0"/>
                    <a:pt x="1" y="16"/>
                  </a:cubicBezTo>
                  <a:cubicBezTo>
                    <a:pt x="17" y="113"/>
                    <a:pt x="98" y="97"/>
                    <a:pt x="16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5990850" y="5285825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46" y="130"/>
                  </a:moveTo>
                  <a:cubicBezTo>
                    <a:pt x="227" y="33"/>
                    <a:pt x="49" y="82"/>
                    <a:pt x="49" y="1"/>
                  </a:cubicBezTo>
                  <a:cubicBezTo>
                    <a:pt x="16" y="1"/>
                    <a:pt x="0" y="66"/>
                    <a:pt x="16" y="147"/>
                  </a:cubicBezTo>
                  <a:cubicBezTo>
                    <a:pt x="81" y="179"/>
                    <a:pt x="113" y="33"/>
                    <a:pt x="14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5992050" y="5318625"/>
              <a:ext cx="4075" cy="5275"/>
            </a:xfrm>
            <a:custGeom>
              <a:avLst/>
              <a:gdLst/>
              <a:ahLst/>
              <a:cxnLst/>
              <a:rect l="l" t="t" r="r" b="b"/>
              <a:pathLst>
                <a:path w="163" h="211" extrusionOk="0">
                  <a:moveTo>
                    <a:pt x="163" y="146"/>
                  </a:moveTo>
                  <a:cubicBezTo>
                    <a:pt x="146" y="0"/>
                    <a:pt x="82" y="162"/>
                    <a:pt x="1" y="81"/>
                  </a:cubicBezTo>
                  <a:lnTo>
                    <a:pt x="17" y="194"/>
                  </a:lnTo>
                  <a:cubicBezTo>
                    <a:pt x="98" y="211"/>
                    <a:pt x="82" y="130"/>
                    <a:pt x="16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5985575" y="5309300"/>
              <a:ext cx="8125" cy="4900"/>
            </a:xfrm>
            <a:custGeom>
              <a:avLst/>
              <a:gdLst/>
              <a:ahLst/>
              <a:cxnLst/>
              <a:rect l="l" t="t" r="r" b="b"/>
              <a:pathLst>
                <a:path w="325" h="196" extrusionOk="0">
                  <a:moveTo>
                    <a:pt x="260" y="130"/>
                  </a:moveTo>
                  <a:cubicBezTo>
                    <a:pt x="324" y="49"/>
                    <a:pt x="82" y="179"/>
                    <a:pt x="114" y="1"/>
                  </a:cubicBezTo>
                  <a:cubicBezTo>
                    <a:pt x="1" y="82"/>
                    <a:pt x="146" y="195"/>
                    <a:pt x="26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5982750" y="5324675"/>
              <a:ext cx="4075" cy="3675"/>
            </a:xfrm>
            <a:custGeom>
              <a:avLst/>
              <a:gdLst/>
              <a:ahLst/>
              <a:cxnLst/>
              <a:rect l="l" t="t" r="r" b="b"/>
              <a:pathLst>
                <a:path w="163" h="147" extrusionOk="0">
                  <a:moveTo>
                    <a:pt x="162" y="114"/>
                  </a:moveTo>
                  <a:cubicBezTo>
                    <a:pt x="162" y="82"/>
                    <a:pt x="130" y="98"/>
                    <a:pt x="114" y="82"/>
                  </a:cubicBezTo>
                  <a:cubicBezTo>
                    <a:pt x="81" y="82"/>
                    <a:pt x="81" y="50"/>
                    <a:pt x="114" y="50"/>
                  </a:cubicBezTo>
                  <a:cubicBezTo>
                    <a:pt x="98" y="1"/>
                    <a:pt x="33" y="33"/>
                    <a:pt x="0" y="33"/>
                  </a:cubicBezTo>
                  <a:cubicBezTo>
                    <a:pt x="0" y="147"/>
                    <a:pt x="81" y="130"/>
                    <a:pt x="16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5971825" y="5309700"/>
              <a:ext cx="4475" cy="4500"/>
            </a:xfrm>
            <a:custGeom>
              <a:avLst/>
              <a:gdLst/>
              <a:ahLst/>
              <a:cxnLst/>
              <a:rect l="l" t="t" r="r" b="b"/>
              <a:pathLst>
                <a:path w="179" h="180" extrusionOk="0">
                  <a:moveTo>
                    <a:pt x="178" y="147"/>
                  </a:moveTo>
                  <a:cubicBezTo>
                    <a:pt x="178" y="98"/>
                    <a:pt x="178" y="50"/>
                    <a:pt x="162" y="1"/>
                  </a:cubicBezTo>
                  <a:cubicBezTo>
                    <a:pt x="146" y="50"/>
                    <a:pt x="65" y="50"/>
                    <a:pt x="0" y="50"/>
                  </a:cubicBezTo>
                  <a:cubicBezTo>
                    <a:pt x="16" y="179"/>
                    <a:pt x="114" y="114"/>
                    <a:pt x="178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9"/>
            <p:cNvSpPr/>
            <p:nvPr/>
          </p:nvSpPr>
          <p:spPr>
            <a:xfrm>
              <a:off x="5956450" y="53315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59" y="113"/>
                  </a:moveTo>
                  <a:cubicBezTo>
                    <a:pt x="178" y="65"/>
                    <a:pt x="81" y="33"/>
                    <a:pt x="0" y="0"/>
                  </a:cubicBezTo>
                  <a:cubicBezTo>
                    <a:pt x="32" y="97"/>
                    <a:pt x="162" y="162"/>
                    <a:pt x="25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9"/>
            <p:cNvSpPr/>
            <p:nvPr/>
          </p:nvSpPr>
          <p:spPr>
            <a:xfrm>
              <a:off x="5907075" y="4901750"/>
              <a:ext cx="8100" cy="6500"/>
            </a:xfrm>
            <a:custGeom>
              <a:avLst/>
              <a:gdLst/>
              <a:ahLst/>
              <a:cxnLst/>
              <a:rect l="l" t="t" r="r" b="b"/>
              <a:pathLst>
                <a:path w="324" h="260" extrusionOk="0">
                  <a:moveTo>
                    <a:pt x="324" y="130"/>
                  </a:moveTo>
                  <a:cubicBezTo>
                    <a:pt x="275" y="0"/>
                    <a:pt x="130" y="162"/>
                    <a:pt x="0" y="162"/>
                  </a:cubicBezTo>
                  <a:cubicBezTo>
                    <a:pt x="0" y="260"/>
                    <a:pt x="130" y="114"/>
                    <a:pt x="113" y="260"/>
                  </a:cubicBezTo>
                  <a:cubicBezTo>
                    <a:pt x="162" y="114"/>
                    <a:pt x="211" y="179"/>
                    <a:pt x="32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5895325" y="5334400"/>
              <a:ext cx="5300" cy="6100"/>
            </a:xfrm>
            <a:custGeom>
              <a:avLst/>
              <a:gdLst/>
              <a:ahLst/>
              <a:cxnLst/>
              <a:rect l="l" t="t" r="r" b="b"/>
              <a:pathLst>
                <a:path w="212" h="244" extrusionOk="0">
                  <a:moveTo>
                    <a:pt x="211" y="211"/>
                  </a:moveTo>
                  <a:cubicBezTo>
                    <a:pt x="211" y="162"/>
                    <a:pt x="211" y="114"/>
                    <a:pt x="195" y="65"/>
                  </a:cubicBezTo>
                  <a:cubicBezTo>
                    <a:pt x="211" y="162"/>
                    <a:pt x="65" y="243"/>
                    <a:pt x="114" y="114"/>
                  </a:cubicBezTo>
                  <a:cubicBezTo>
                    <a:pt x="65" y="0"/>
                    <a:pt x="65" y="195"/>
                    <a:pt x="1" y="162"/>
                  </a:cubicBezTo>
                  <a:cubicBezTo>
                    <a:pt x="49" y="211"/>
                    <a:pt x="130" y="243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5862550" y="5341275"/>
              <a:ext cx="4475" cy="3275"/>
            </a:xfrm>
            <a:custGeom>
              <a:avLst/>
              <a:gdLst/>
              <a:ahLst/>
              <a:cxnLst/>
              <a:rect l="l" t="t" r="r" b="b"/>
              <a:pathLst>
                <a:path w="179" h="131" extrusionOk="0">
                  <a:moveTo>
                    <a:pt x="178" y="82"/>
                  </a:moveTo>
                  <a:cubicBezTo>
                    <a:pt x="146" y="1"/>
                    <a:pt x="65" y="1"/>
                    <a:pt x="0" y="17"/>
                  </a:cubicBezTo>
                  <a:cubicBezTo>
                    <a:pt x="65" y="65"/>
                    <a:pt x="97" y="130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5807100" y="4875850"/>
              <a:ext cx="4875" cy="8125"/>
            </a:xfrm>
            <a:custGeom>
              <a:avLst/>
              <a:gdLst/>
              <a:ahLst/>
              <a:cxnLst/>
              <a:rect l="l" t="t" r="r" b="b"/>
              <a:pathLst>
                <a:path w="195" h="325" extrusionOk="0">
                  <a:moveTo>
                    <a:pt x="195" y="243"/>
                  </a:moveTo>
                  <a:cubicBezTo>
                    <a:pt x="178" y="178"/>
                    <a:pt x="81" y="243"/>
                    <a:pt x="65" y="195"/>
                  </a:cubicBezTo>
                  <a:cubicBezTo>
                    <a:pt x="81" y="162"/>
                    <a:pt x="98" y="130"/>
                    <a:pt x="130" y="114"/>
                  </a:cubicBezTo>
                  <a:cubicBezTo>
                    <a:pt x="65" y="0"/>
                    <a:pt x="0" y="146"/>
                    <a:pt x="49" y="259"/>
                  </a:cubicBezTo>
                  <a:cubicBezTo>
                    <a:pt x="130" y="227"/>
                    <a:pt x="162" y="324"/>
                    <a:pt x="195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5849600" y="5320225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2" y="147"/>
                  </a:moveTo>
                  <a:cubicBezTo>
                    <a:pt x="130" y="114"/>
                    <a:pt x="114" y="82"/>
                    <a:pt x="162" y="66"/>
                  </a:cubicBezTo>
                  <a:cubicBezTo>
                    <a:pt x="97" y="1"/>
                    <a:pt x="114" y="147"/>
                    <a:pt x="0" y="82"/>
                  </a:cubicBezTo>
                  <a:cubicBezTo>
                    <a:pt x="16" y="179"/>
                    <a:pt x="81" y="147"/>
                    <a:pt x="162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5846350" y="5331975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260" y="65"/>
                  </a:moveTo>
                  <a:cubicBezTo>
                    <a:pt x="211" y="0"/>
                    <a:pt x="33" y="49"/>
                    <a:pt x="1" y="97"/>
                  </a:cubicBezTo>
                  <a:cubicBezTo>
                    <a:pt x="49" y="162"/>
                    <a:pt x="227" y="114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5841900" y="5321850"/>
              <a:ext cx="6900" cy="3275"/>
            </a:xfrm>
            <a:custGeom>
              <a:avLst/>
              <a:gdLst/>
              <a:ahLst/>
              <a:cxnLst/>
              <a:rect l="l" t="t" r="r" b="b"/>
              <a:pathLst>
                <a:path w="276" h="131" extrusionOk="0">
                  <a:moveTo>
                    <a:pt x="276" y="33"/>
                  </a:moveTo>
                  <a:cubicBezTo>
                    <a:pt x="195" y="1"/>
                    <a:pt x="114" y="33"/>
                    <a:pt x="1" y="49"/>
                  </a:cubicBezTo>
                  <a:cubicBezTo>
                    <a:pt x="65" y="130"/>
                    <a:pt x="211" y="33"/>
                    <a:pt x="260" y="98"/>
                  </a:cubicBezTo>
                  <a:cubicBezTo>
                    <a:pt x="260" y="65"/>
                    <a:pt x="260" y="33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5816400" y="535787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227" y="98"/>
                  </a:moveTo>
                  <a:cubicBezTo>
                    <a:pt x="163" y="0"/>
                    <a:pt x="82" y="162"/>
                    <a:pt x="1" y="81"/>
                  </a:cubicBezTo>
                  <a:cubicBezTo>
                    <a:pt x="33" y="276"/>
                    <a:pt x="146" y="98"/>
                    <a:pt x="22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5818025" y="5348150"/>
              <a:ext cx="3675" cy="5700"/>
            </a:xfrm>
            <a:custGeom>
              <a:avLst/>
              <a:gdLst/>
              <a:ahLst/>
              <a:cxnLst/>
              <a:rect l="l" t="t" r="r" b="b"/>
              <a:pathLst>
                <a:path w="147" h="228" extrusionOk="0">
                  <a:moveTo>
                    <a:pt x="130" y="130"/>
                  </a:moveTo>
                  <a:cubicBezTo>
                    <a:pt x="146" y="17"/>
                    <a:pt x="49" y="114"/>
                    <a:pt x="65" y="1"/>
                  </a:cubicBezTo>
                  <a:cubicBezTo>
                    <a:pt x="0" y="1"/>
                    <a:pt x="49" y="98"/>
                    <a:pt x="0" y="114"/>
                  </a:cubicBezTo>
                  <a:cubicBezTo>
                    <a:pt x="33" y="228"/>
                    <a:pt x="49" y="114"/>
                    <a:pt x="130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39"/>
            <p:cNvSpPr/>
            <p:nvPr/>
          </p:nvSpPr>
          <p:spPr>
            <a:xfrm>
              <a:off x="5817225" y="5365575"/>
              <a:ext cx="4050" cy="4475"/>
            </a:xfrm>
            <a:custGeom>
              <a:avLst/>
              <a:gdLst/>
              <a:ahLst/>
              <a:cxnLst/>
              <a:rect l="l" t="t" r="r" b="b"/>
              <a:pathLst>
                <a:path w="162" h="179" extrusionOk="0">
                  <a:moveTo>
                    <a:pt x="146" y="0"/>
                  </a:moveTo>
                  <a:cubicBezTo>
                    <a:pt x="113" y="65"/>
                    <a:pt x="32" y="32"/>
                    <a:pt x="0" y="97"/>
                  </a:cubicBezTo>
                  <a:cubicBezTo>
                    <a:pt x="65" y="178"/>
                    <a:pt x="162" y="162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39"/>
            <p:cNvSpPr/>
            <p:nvPr/>
          </p:nvSpPr>
          <p:spPr>
            <a:xfrm>
              <a:off x="5800625" y="5349775"/>
              <a:ext cx="9325" cy="5700"/>
            </a:xfrm>
            <a:custGeom>
              <a:avLst/>
              <a:gdLst/>
              <a:ahLst/>
              <a:cxnLst/>
              <a:rect l="l" t="t" r="r" b="b"/>
              <a:pathLst>
                <a:path w="373" h="228" extrusionOk="0">
                  <a:moveTo>
                    <a:pt x="373" y="114"/>
                  </a:moveTo>
                  <a:cubicBezTo>
                    <a:pt x="292" y="17"/>
                    <a:pt x="33" y="1"/>
                    <a:pt x="0" y="114"/>
                  </a:cubicBezTo>
                  <a:cubicBezTo>
                    <a:pt x="17" y="163"/>
                    <a:pt x="65" y="195"/>
                    <a:pt x="130" y="195"/>
                  </a:cubicBezTo>
                  <a:cubicBezTo>
                    <a:pt x="17" y="114"/>
                    <a:pt x="340" y="49"/>
                    <a:pt x="292" y="227"/>
                  </a:cubicBezTo>
                  <a:cubicBezTo>
                    <a:pt x="357" y="227"/>
                    <a:pt x="292" y="82"/>
                    <a:pt x="37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39"/>
            <p:cNvSpPr/>
            <p:nvPr/>
          </p:nvSpPr>
          <p:spPr>
            <a:xfrm>
              <a:off x="5784025" y="5346125"/>
              <a:ext cx="2850" cy="5300"/>
            </a:xfrm>
            <a:custGeom>
              <a:avLst/>
              <a:gdLst/>
              <a:ahLst/>
              <a:cxnLst/>
              <a:rect l="l" t="t" r="r" b="b"/>
              <a:pathLst>
                <a:path w="114" h="212" extrusionOk="0">
                  <a:moveTo>
                    <a:pt x="114" y="130"/>
                  </a:moveTo>
                  <a:lnTo>
                    <a:pt x="114" y="17"/>
                  </a:lnTo>
                  <a:cubicBezTo>
                    <a:pt x="17" y="1"/>
                    <a:pt x="82" y="163"/>
                    <a:pt x="1" y="147"/>
                  </a:cubicBezTo>
                  <a:cubicBezTo>
                    <a:pt x="1" y="211"/>
                    <a:pt x="114" y="147"/>
                    <a:pt x="11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39"/>
            <p:cNvSpPr/>
            <p:nvPr/>
          </p:nvSpPr>
          <p:spPr>
            <a:xfrm>
              <a:off x="5771075" y="535462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227" y="195"/>
                  </a:moveTo>
                  <a:cubicBezTo>
                    <a:pt x="179" y="1"/>
                    <a:pt x="82" y="195"/>
                    <a:pt x="1" y="98"/>
                  </a:cubicBezTo>
                  <a:cubicBezTo>
                    <a:pt x="17" y="228"/>
                    <a:pt x="162" y="130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39"/>
            <p:cNvSpPr/>
            <p:nvPr/>
          </p:nvSpPr>
          <p:spPr>
            <a:xfrm>
              <a:off x="5772300" y="5376075"/>
              <a:ext cx="4875" cy="3275"/>
            </a:xfrm>
            <a:custGeom>
              <a:avLst/>
              <a:gdLst/>
              <a:ahLst/>
              <a:cxnLst/>
              <a:rect l="l" t="t" r="r" b="b"/>
              <a:pathLst>
                <a:path w="195" h="131" extrusionOk="0">
                  <a:moveTo>
                    <a:pt x="194" y="114"/>
                  </a:moveTo>
                  <a:cubicBezTo>
                    <a:pt x="194" y="82"/>
                    <a:pt x="194" y="50"/>
                    <a:pt x="178" y="17"/>
                  </a:cubicBezTo>
                  <a:cubicBezTo>
                    <a:pt x="178" y="98"/>
                    <a:pt x="0" y="1"/>
                    <a:pt x="4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39"/>
            <p:cNvSpPr/>
            <p:nvPr/>
          </p:nvSpPr>
          <p:spPr>
            <a:xfrm>
              <a:off x="5682850" y="4897300"/>
              <a:ext cx="6900" cy="3250"/>
            </a:xfrm>
            <a:custGeom>
              <a:avLst/>
              <a:gdLst/>
              <a:ahLst/>
              <a:cxnLst/>
              <a:rect l="l" t="t" r="r" b="b"/>
              <a:pathLst>
                <a:path w="276" h="130" extrusionOk="0">
                  <a:moveTo>
                    <a:pt x="276" y="98"/>
                  </a:moveTo>
                  <a:cubicBezTo>
                    <a:pt x="259" y="0"/>
                    <a:pt x="162" y="33"/>
                    <a:pt x="49" y="0"/>
                  </a:cubicBezTo>
                  <a:cubicBezTo>
                    <a:pt x="65" y="65"/>
                    <a:pt x="33" y="81"/>
                    <a:pt x="0" y="81"/>
                  </a:cubicBezTo>
                  <a:cubicBezTo>
                    <a:pt x="65" y="130"/>
                    <a:pt x="178" y="33"/>
                    <a:pt x="276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39"/>
            <p:cNvSpPr/>
            <p:nvPr/>
          </p:nvSpPr>
          <p:spPr>
            <a:xfrm>
              <a:off x="5735450" y="5399975"/>
              <a:ext cx="5300" cy="3250"/>
            </a:xfrm>
            <a:custGeom>
              <a:avLst/>
              <a:gdLst/>
              <a:ahLst/>
              <a:cxnLst/>
              <a:rect l="l" t="t" r="r" b="b"/>
              <a:pathLst>
                <a:path w="212" h="130" extrusionOk="0">
                  <a:moveTo>
                    <a:pt x="211" y="65"/>
                  </a:moveTo>
                  <a:cubicBezTo>
                    <a:pt x="163" y="0"/>
                    <a:pt x="50" y="65"/>
                    <a:pt x="1" y="16"/>
                  </a:cubicBezTo>
                  <a:cubicBezTo>
                    <a:pt x="33" y="130"/>
                    <a:pt x="147" y="97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9"/>
            <p:cNvSpPr/>
            <p:nvPr/>
          </p:nvSpPr>
          <p:spPr>
            <a:xfrm>
              <a:off x="5621725" y="4903375"/>
              <a:ext cx="4075" cy="3650"/>
            </a:xfrm>
            <a:custGeom>
              <a:avLst/>
              <a:gdLst/>
              <a:ahLst/>
              <a:cxnLst/>
              <a:rect l="l" t="t" r="r" b="b"/>
              <a:pathLst>
                <a:path w="163" h="146" extrusionOk="0">
                  <a:moveTo>
                    <a:pt x="163" y="97"/>
                  </a:moveTo>
                  <a:cubicBezTo>
                    <a:pt x="130" y="49"/>
                    <a:pt x="82" y="0"/>
                    <a:pt x="17" y="16"/>
                  </a:cubicBezTo>
                  <a:cubicBezTo>
                    <a:pt x="1" y="146"/>
                    <a:pt x="98" y="114"/>
                    <a:pt x="16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39"/>
            <p:cNvSpPr/>
            <p:nvPr/>
          </p:nvSpPr>
          <p:spPr>
            <a:xfrm>
              <a:off x="5555350" y="4900125"/>
              <a:ext cx="10950" cy="3675"/>
            </a:xfrm>
            <a:custGeom>
              <a:avLst/>
              <a:gdLst/>
              <a:ahLst/>
              <a:cxnLst/>
              <a:rect l="l" t="t" r="r" b="b"/>
              <a:pathLst>
                <a:path w="438" h="147" extrusionOk="0">
                  <a:moveTo>
                    <a:pt x="438" y="146"/>
                  </a:moveTo>
                  <a:cubicBezTo>
                    <a:pt x="422" y="114"/>
                    <a:pt x="357" y="98"/>
                    <a:pt x="406" y="82"/>
                  </a:cubicBezTo>
                  <a:cubicBezTo>
                    <a:pt x="276" y="1"/>
                    <a:pt x="114" y="17"/>
                    <a:pt x="1" y="114"/>
                  </a:cubicBezTo>
                  <a:cubicBezTo>
                    <a:pt x="163" y="146"/>
                    <a:pt x="244" y="130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39"/>
            <p:cNvSpPr/>
            <p:nvPr/>
          </p:nvSpPr>
          <p:spPr>
            <a:xfrm>
              <a:off x="5560625" y="4910650"/>
              <a:ext cx="5675" cy="4875"/>
            </a:xfrm>
            <a:custGeom>
              <a:avLst/>
              <a:gdLst/>
              <a:ahLst/>
              <a:cxnLst/>
              <a:rect l="l" t="t" r="r" b="b"/>
              <a:pathLst>
                <a:path w="227" h="195" extrusionOk="0">
                  <a:moveTo>
                    <a:pt x="227" y="195"/>
                  </a:moveTo>
                  <a:cubicBezTo>
                    <a:pt x="162" y="98"/>
                    <a:pt x="65" y="82"/>
                    <a:pt x="0" y="1"/>
                  </a:cubicBezTo>
                  <a:cubicBezTo>
                    <a:pt x="49" y="195"/>
                    <a:pt x="114" y="195"/>
                    <a:pt x="227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9"/>
            <p:cNvSpPr/>
            <p:nvPr/>
          </p:nvSpPr>
          <p:spPr>
            <a:xfrm>
              <a:off x="5551300" y="4904975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179" y="211"/>
                  </a:moveTo>
                  <a:cubicBezTo>
                    <a:pt x="179" y="163"/>
                    <a:pt x="211" y="179"/>
                    <a:pt x="244" y="163"/>
                  </a:cubicBezTo>
                  <a:cubicBezTo>
                    <a:pt x="195" y="66"/>
                    <a:pt x="98" y="98"/>
                    <a:pt x="33" y="1"/>
                  </a:cubicBezTo>
                  <a:cubicBezTo>
                    <a:pt x="1" y="33"/>
                    <a:pt x="33" y="98"/>
                    <a:pt x="66" y="82"/>
                  </a:cubicBezTo>
                  <a:lnTo>
                    <a:pt x="66" y="292"/>
                  </a:lnTo>
                  <a:cubicBezTo>
                    <a:pt x="163" y="309"/>
                    <a:pt x="244" y="325"/>
                    <a:pt x="309" y="373"/>
                  </a:cubicBezTo>
                  <a:cubicBezTo>
                    <a:pt x="341" y="325"/>
                    <a:pt x="357" y="260"/>
                    <a:pt x="341" y="195"/>
                  </a:cubicBezTo>
                  <a:cubicBezTo>
                    <a:pt x="260" y="82"/>
                    <a:pt x="228" y="292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39"/>
            <p:cNvSpPr/>
            <p:nvPr/>
          </p:nvSpPr>
          <p:spPr>
            <a:xfrm>
              <a:off x="5544425" y="4896075"/>
              <a:ext cx="6900" cy="7325"/>
            </a:xfrm>
            <a:custGeom>
              <a:avLst/>
              <a:gdLst/>
              <a:ahLst/>
              <a:cxnLst/>
              <a:rect l="l" t="t" r="r" b="b"/>
              <a:pathLst>
                <a:path w="276" h="293" extrusionOk="0">
                  <a:moveTo>
                    <a:pt x="276" y="260"/>
                  </a:moveTo>
                  <a:cubicBezTo>
                    <a:pt x="227" y="130"/>
                    <a:pt x="163" y="227"/>
                    <a:pt x="98" y="211"/>
                  </a:cubicBezTo>
                  <a:cubicBezTo>
                    <a:pt x="1" y="163"/>
                    <a:pt x="98" y="1"/>
                    <a:pt x="1" y="211"/>
                  </a:cubicBezTo>
                  <a:cubicBezTo>
                    <a:pt x="114" y="292"/>
                    <a:pt x="163" y="227"/>
                    <a:pt x="276" y="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39"/>
            <p:cNvSpPr/>
            <p:nvPr/>
          </p:nvSpPr>
          <p:spPr>
            <a:xfrm>
              <a:off x="5599475" y="5413725"/>
              <a:ext cx="5275" cy="8125"/>
            </a:xfrm>
            <a:custGeom>
              <a:avLst/>
              <a:gdLst/>
              <a:ahLst/>
              <a:cxnLst/>
              <a:rect l="l" t="t" r="r" b="b"/>
              <a:pathLst>
                <a:path w="211" h="325" extrusionOk="0">
                  <a:moveTo>
                    <a:pt x="211" y="243"/>
                  </a:moveTo>
                  <a:cubicBezTo>
                    <a:pt x="162" y="1"/>
                    <a:pt x="98" y="292"/>
                    <a:pt x="0" y="179"/>
                  </a:cubicBezTo>
                  <a:cubicBezTo>
                    <a:pt x="0" y="324"/>
                    <a:pt x="146" y="211"/>
                    <a:pt x="211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9"/>
            <p:cNvSpPr/>
            <p:nvPr/>
          </p:nvSpPr>
          <p:spPr>
            <a:xfrm>
              <a:off x="5525400" y="4903375"/>
              <a:ext cx="7325" cy="1625"/>
            </a:xfrm>
            <a:custGeom>
              <a:avLst/>
              <a:gdLst/>
              <a:ahLst/>
              <a:cxnLst/>
              <a:rect l="l" t="t" r="r" b="b"/>
              <a:pathLst>
                <a:path w="293" h="65" extrusionOk="0">
                  <a:moveTo>
                    <a:pt x="276" y="49"/>
                  </a:moveTo>
                  <a:cubicBezTo>
                    <a:pt x="292" y="0"/>
                    <a:pt x="66" y="0"/>
                    <a:pt x="1" y="0"/>
                  </a:cubicBezTo>
                  <a:cubicBezTo>
                    <a:pt x="82" y="49"/>
                    <a:pt x="179" y="65"/>
                    <a:pt x="27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39"/>
            <p:cNvSpPr/>
            <p:nvPr/>
          </p:nvSpPr>
          <p:spPr>
            <a:xfrm>
              <a:off x="5517325" y="4911875"/>
              <a:ext cx="4050" cy="4075"/>
            </a:xfrm>
            <a:custGeom>
              <a:avLst/>
              <a:gdLst/>
              <a:ahLst/>
              <a:cxnLst/>
              <a:rect l="l" t="t" r="r" b="b"/>
              <a:pathLst>
                <a:path w="162" h="163" extrusionOk="0">
                  <a:moveTo>
                    <a:pt x="130" y="0"/>
                  </a:moveTo>
                  <a:cubicBezTo>
                    <a:pt x="81" y="81"/>
                    <a:pt x="65" y="0"/>
                    <a:pt x="0" y="16"/>
                  </a:cubicBezTo>
                  <a:cubicBezTo>
                    <a:pt x="0" y="162"/>
                    <a:pt x="162" y="146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39"/>
            <p:cNvSpPr/>
            <p:nvPr/>
          </p:nvSpPr>
          <p:spPr>
            <a:xfrm>
              <a:off x="5512050" y="4926450"/>
              <a:ext cx="4075" cy="405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63" y="49"/>
                  </a:moveTo>
                  <a:cubicBezTo>
                    <a:pt x="114" y="0"/>
                    <a:pt x="98" y="65"/>
                    <a:pt x="1" y="32"/>
                  </a:cubicBezTo>
                  <a:cubicBezTo>
                    <a:pt x="1" y="162"/>
                    <a:pt x="146" y="81"/>
                    <a:pt x="16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9"/>
            <p:cNvSpPr/>
            <p:nvPr/>
          </p:nvSpPr>
          <p:spPr>
            <a:xfrm>
              <a:off x="5555350" y="54396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195" y="33"/>
                  </a:moveTo>
                  <a:cubicBezTo>
                    <a:pt x="114" y="98"/>
                    <a:pt x="82" y="33"/>
                    <a:pt x="1" y="1"/>
                  </a:cubicBezTo>
                  <a:cubicBezTo>
                    <a:pt x="17" y="114"/>
                    <a:pt x="211" y="227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9"/>
            <p:cNvSpPr/>
            <p:nvPr/>
          </p:nvSpPr>
          <p:spPr>
            <a:xfrm>
              <a:off x="5506800" y="50187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78"/>
                  </a:moveTo>
                  <a:lnTo>
                    <a:pt x="227" y="81"/>
                  </a:lnTo>
                  <a:cubicBezTo>
                    <a:pt x="162" y="0"/>
                    <a:pt x="81" y="97"/>
                    <a:pt x="0" y="97"/>
                  </a:cubicBezTo>
                  <a:cubicBezTo>
                    <a:pt x="81" y="113"/>
                    <a:pt x="130" y="194"/>
                    <a:pt x="243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9"/>
            <p:cNvSpPr/>
            <p:nvPr/>
          </p:nvSpPr>
          <p:spPr>
            <a:xfrm>
              <a:off x="5481700" y="4991600"/>
              <a:ext cx="3250" cy="4475"/>
            </a:xfrm>
            <a:custGeom>
              <a:avLst/>
              <a:gdLst/>
              <a:ahLst/>
              <a:cxnLst/>
              <a:rect l="l" t="t" r="r" b="b"/>
              <a:pathLst>
                <a:path w="130" h="179" extrusionOk="0">
                  <a:moveTo>
                    <a:pt x="130" y="81"/>
                  </a:moveTo>
                  <a:cubicBezTo>
                    <a:pt x="114" y="17"/>
                    <a:pt x="81" y="0"/>
                    <a:pt x="17" y="17"/>
                  </a:cubicBezTo>
                  <a:cubicBezTo>
                    <a:pt x="17" y="65"/>
                    <a:pt x="17" y="81"/>
                    <a:pt x="0" y="98"/>
                  </a:cubicBezTo>
                  <a:cubicBezTo>
                    <a:pt x="17" y="179"/>
                    <a:pt x="114" y="114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39"/>
            <p:cNvSpPr/>
            <p:nvPr/>
          </p:nvSpPr>
          <p:spPr>
            <a:xfrm>
              <a:off x="5478050" y="498835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9" y="49"/>
                  </a:moveTo>
                  <a:cubicBezTo>
                    <a:pt x="130" y="1"/>
                    <a:pt x="82" y="66"/>
                    <a:pt x="1" y="33"/>
                  </a:cubicBezTo>
                  <a:cubicBezTo>
                    <a:pt x="1" y="147"/>
                    <a:pt x="82" y="130"/>
                    <a:pt x="163" y="114"/>
                  </a:cubicBezTo>
                  <a:cubicBezTo>
                    <a:pt x="146" y="82"/>
                    <a:pt x="163" y="49"/>
                    <a:pt x="17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9"/>
            <p:cNvSpPr/>
            <p:nvPr/>
          </p:nvSpPr>
          <p:spPr>
            <a:xfrm>
              <a:off x="5465100" y="4961250"/>
              <a:ext cx="6900" cy="4475"/>
            </a:xfrm>
            <a:custGeom>
              <a:avLst/>
              <a:gdLst/>
              <a:ahLst/>
              <a:cxnLst/>
              <a:rect l="l" t="t" r="r" b="b"/>
              <a:pathLst>
                <a:path w="276" h="179" extrusionOk="0">
                  <a:moveTo>
                    <a:pt x="276" y="130"/>
                  </a:moveTo>
                  <a:cubicBezTo>
                    <a:pt x="211" y="81"/>
                    <a:pt x="130" y="49"/>
                    <a:pt x="33" y="0"/>
                  </a:cubicBezTo>
                  <a:cubicBezTo>
                    <a:pt x="33" y="33"/>
                    <a:pt x="33" y="65"/>
                    <a:pt x="1" y="81"/>
                  </a:cubicBezTo>
                  <a:cubicBezTo>
                    <a:pt x="1" y="162"/>
                    <a:pt x="114" y="49"/>
                    <a:pt x="82" y="178"/>
                  </a:cubicBezTo>
                  <a:cubicBezTo>
                    <a:pt x="163" y="130"/>
                    <a:pt x="179" y="162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9"/>
            <p:cNvSpPr/>
            <p:nvPr/>
          </p:nvSpPr>
          <p:spPr>
            <a:xfrm>
              <a:off x="5446500" y="5051500"/>
              <a:ext cx="14575" cy="12975"/>
            </a:xfrm>
            <a:custGeom>
              <a:avLst/>
              <a:gdLst/>
              <a:ahLst/>
              <a:cxnLst/>
              <a:rect l="l" t="t" r="r" b="b"/>
              <a:pathLst>
                <a:path w="583" h="519" extrusionOk="0">
                  <a:moveTo>
                    <a:pt x="583" y="438"/>
                  </a:moveTo>
                  <a:cubicBezTo>
                    <a:pt x="567" y="243"/>
                    <a:pt x="421" y="470"/>
                    <a:pt x="324" y="357"/>
                  </a:cubicBezTo>
                  <a:cubicBezTo>
                    <a:pt x="291" y="211"/>
                    <a:pt x="421" y="259"/>
                    <a:pt x="486" y="276"/>
                  </a:cubicBezTo>
                  <a:cubicBezTo>
                    <a:pt x="421" y="0"/>
                    <a:pt x="243" y="438"/>
                    <a:pt x="210" y="130"/>
                  </a:cubicBezTo>
                  <a:cubicBezTo>
                    <a:pt x="162" y="162"/>
                    <a:pt x="81" y="178"/>
                    <a:pt x="16" y="178"/>
                  </a:cubicBezTo>
                  <a:cubicBezTo>
                    <a:pt x="0" y="308"/>
                    <a:pt x="113" y="211"/>
                    <a:pt x="178" y="227"/>
                  </a:cubicBezTo>
                  <a:cubicBezTo>
                    <a:pt x="97" y="389"/>
                    <a:pt x="275" y="340"/>
                    <a:pt x="178" y="518"/>
                  </a:cubicBezTo>
                  <a:cubicBezTo>
                    <a:pt x="291" y="438"/>
                    <a:pt x="437" y="405"/>
                    <a:pt x="583" y="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9"/>
            <p:cNvSpPr/>
            <p:nvPr/>
          </p:nvSpPr>
          <p:spPr>
            <a:xfrm>
              <a:off x="5488575" y="5442450"/>
              <a:ext cx="5300" cy="12175"/>
            </a:xfrm>
            <a:custGeom>
              <a:avLst/>
              <a:gdLst/>
              <a:ahLst/>
              <a:cxnLst/>
              <a:rect l="l" t="t" r="r" b="b"/>
              <a:pathLst>
                <a:path w="212" h="487" extrusionOk="0">
                  <a:moveTo>
                    <a:pt x="211" y="211"/>
                  </a:moveTo>
                  <a:cubicBezTo>
                    <a:pt x="211" y="1"/>
                    <a:pt x="82" y="244"/>
                    <a:pt x="49" y="82"/>
                  </a:cubicBezTo>
                  <a:cubicBezTo>
                    <a:pt x="1" y="147"/>
                    <a:pt x="146" y="260"/>
                    <a:pt x="49" y="373"/>
                  </a:cubicBezTo>
                  <a:cubicBezTo>
                    <a:pt x="146" y="487"/>
                    <a:pt x="130" y="228"/>
                    <a:pt x="21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39"/>
            <p:cNvSpPr/>
            <p:nvPr/>
          </p:nvSpPr>
          <p:spPr>
            <a:xfrm>
              <a:off x="5469950" y="5431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9" y="211"/>
                  </a:moveTo>
                  <a:cubicBezTo>
                    <a:pt x="33" y="146"/>
                    <a:pt x="228" y="17"/>
                    <a:pt x="1" y="1"/>
                  </a:cubicBezTo>
                  <a:cubicBezTo>
                    <a:pt x="1" y="65"/>
                    <a:pt x="17" y="114"/>
                    <a:pt x="17" y="179"/>
                  </a:cubicBezTo>
                  <a:cubicBezTo>
                    <a:pt x="114" y="195"/>
                    <a:pt x="98" y="276"/>
                    <a:pt x="17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9"/>
            <p:cNvSpPr/>
            <p:nvPr/>
          </p:nvSpPr>
          <p:spPr>
            <a:xfrm>
              <a:off x="5459025" y="5422225"/>
              <a:ext cx="12975" cy="25125"/>
            </a:xfrm>
            <a:custGeom>
              <a:avLst/>
              <a:gdLst/>
              <a:ahLst/>
              <a:cxnLst/>
              <a:rect l="l" t="t" r="r" b="b"/>
              <a:pathLst>
                <a:path w="519" h="1005" extrusionOk="0">
                  <a:moveTo>
                    <a:pt x="519" y="859"/>
                  </a:moveTo>
                  <a:cubicBezTo>
                    <a:pt x="357" y="810"/>
                    <a:pt x="308" y="583"/>
                    <a:pt x="130" y="567"/>
                  </a:cubicBezTo>
                  <a:cubicBezTo>
                    <a:pt x="114" y="519"/>
                    <a:pt x="147" y="502"/>
                    <a:pt x="147" y="470"/>
                  </a:cubicBezTo>
                  <a:cubicBezTo>
                    <a:pt x="211" y="502"/>
                    <a:pt x="292" y="502"/>
                    <a:pt x="357" y="551"/>
                  </a:cubicBezTo>
                  <a:cubicBezTo>
                    <a:pt x="357" y="454"/>
                    <a:pt x="244" y="227"/>
                    <a:pt x="422" y="179"/>
                  </a:cubicBezTo>
                  <a:cubicBezTo>
                    <a:pt x="276" y="0"/>
                    <a:pt x="260" y="454"/>
                    <a:pt x="66" y="438"/>
                  </a:cubicBezTo>
                  <a:cubicBezTo>
                    <a:pt x="82" y="551"/>
                    <a:pt x="66" y="664"/>
                    <a:pt x="1" y="761"/>
                  </a:cubicBezTo>
                  <a:cubicBezTo>
                    <a:pt x="49" y="859"/>
                    <a:pt x="130" y="923"/>
                    <a:pt x="211" y="1004"/>
                  </a:cubicBezTo>
                  <a:cubicBezTo>
                    <a:pt x="292" y="1004"/>
                    <a:pt x="325" y="923"/>
                    <a:pt x="341" y="842"/>
                  </a:cubicBezTo>
                  <a:cubicBezTo>
                    <a:pt x="406" y="923"/>
                    <a:pt x="406" y="875"/>
                    <a:pt x="519" y="8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9"/>
            <p:cNvSpPr/>
            <p:nvPr/>
          </p:nvSpPr>
          <p:spPr>
            <a:xfrm>
              <a:off x="5457000" y="5416975"/>
              <a:ext cx="5300" cy="8100"/>
            </a:xfrm>
            <a:custGeom>
              <a:avLst/>
              <a:gdLst/>
              <a:ahLst/>
              <a:cxnLst/>
              <a:rect l="l" t="t" r="r" b="b"/>
              <a:pathLst>
                <a:path w="212" h="324" extrusionOk="0">
                  <a:moveTo>
                    <a:pt x="179" y="0"/>
                  </a:moveTo>
                  <a:cubicBezTo>
                    <a:pt x="1" y="0"/>
                    <a:pt x="195" y="210"/>
                    <a:pt x="17" y="227"/>
                  </a:cubicBezTo>
                  <a:cubicBezTo>
                    <a:pt x="66" y="259"/>
                    <a:pt x="98" y="308"/>
                    <a:pt x="163" y="324"/>
                  </a:cubicBezTo>
                  <a:cubicBezTo>
                    <a:pt x="114" y="162"/>
                    <a:pt x="211" y="146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9"/>
            <p:cNvSpPr/>
            <p:nvPr/>
          </p:nvSpPr>
          <p:spPr>
            <a:xfrm>
              <a:off x="5395100" y="5020750"/>
              <a:ext cx="3250" cy="7300"/>
            </a:xfrm>
            <a:custGeom>
              <a:avLst/>
              <a:gdLst/>
              <a:ahLst/>
              <a:cxnLst/>
              <a:rect l="l" t="t" r="r" b="b"/>
              <a:pathLst>
                <a:path w="130" h="292" extrusionOk="0">
                  <a:moveTo>
                    <a:pt x="130" y="227"/>
                  </a:moveTo>
                  <a:cubicBezTo>
                    <a:pt x="49" y="146"/>
                    <a:pt x="113" y="146"/>
                    <a:pt x="113" y="32"/>
                  </a:cubicBezTo>
                  <a:cubicBezTo>
                    <a:pt x="65" y="32"/>
                    <a:pt x="49" y="0"/>
                    <a:pt x="0" y="0"/>
                  </a:cubicBezTo>
                  <a:cubicBezTo>
                    <a:pt x="65" y="65"/>
                    <a:pt x="16" y="291"/>
                    <a:pt x="130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9"/>
            <p:cNvSpPr/>
            <p:nvPr/>
          </p:nvSpPr>
          <p:spPr>
            <a:xfrm>
              <a:off x="5383350" y="4974200"/>
              <a:ext cx="4075" cy="4875"/>
            </a:xfrm>
            <a:custGeom>
              <a:avLst/>
              <a:gdLst/>
              <a:ahLst/>
              <a:cxnLst/>
              <a:rect l="l" t="t" r="r" b="b"/>
              <a:pathLst>
                <a:path w="163" h="195" extrusionOk="0">
                  <a:moveTo>
                    <a:pt x="162" y="97"/>
                  </a:moveTo>
                  <a:cubicBezTo>
                    <a:pt x="98" y="16"/>
                    <a:pt x="1" y="0"/>
                    <a:pt x="33" y="178"/>
                  </a:cubicBezTo>
                  <a:cubicBezTo>
                    <a:pt x="114" y="195"/>
                    <a:pt x="81" y="65"/>
                    <a:pt x="16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39"/>
            <p:cNvSpPr/>
            <p:nvPr/>
          </p:nvSpPr>
          <p:spPr>
            <a:xfrm>
              <a:off x="5355425" y="4954775"/>
              <a:ext cx="10950" cy="9725"/>
            </a:xfrm>
            <a:custGeom>
              <a:avLst/>
              <a:gdLst/>
              <a:ahLst/>
              <a:cxnLst/>
              <a:rect l="l" t="t" r="r" b="b"/>
              <a:pathLst>
                <a:path w="438" h="389" extrusionOk="0">
                  <a:moveTo>
                    <a:pt x="438" y="195"/>
                  </a:moveTo>
                  <a:cubicBezTo>
                    <a:pt x="438" y="65"/>
                    <a:pt x="211" y="130"/>
                    <a:pt x="195" y="195"/>
                  </a:cubicBezTo>
                  <a:cubicBezTo>
                    <a:pt x="130" y="178"/>
                    <a:pt x="114" y="65"/>
                    <a:pt x="98" y="0"/>
                  </a:cubicBezTo>
                  <a:cubicBezTo>
                    <a:pt x="49" y="97"/>
                    <a:pt x="17" y="211"/>
                    <a:pt x="1" y="324"/>
                  </a:cubicBezTo>
                  <a:cubicBezTo>
                    <a:pt x="49" y="389"/>
                    <a:pt x="292" y="324"/>
                    <a:pt x="211" y="227"/>
                  </a:cubicBezTo>
                  <a:cubicBezTo>
                    <a:pt x="292" y="211"/>
                    <a:pt x="373" y="243"/>
                    <a:pt x="438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39"/>
            <p:cNvSpPr/>
            <p:nvPr/>
          </p:nvSpPr>
          <p:spPr>
            <a:xfrm>
              <a:off x="5362700" y="5054325"/>
              <a:ext cx="5300" cy="5700"/>
            </a:xfrm>
            <a:custGeom>
              <a:avLst/>
              <a:gdLst/>
              <a:ahLst/>
              <a:cxnLst/>
              <a:rect l="l" t="t" r="r" b="b"/>
              <a:pathLst>
                <a:path w="212" h="228" extrusionOk="0">
                  <a:moveTo>
                    <a:pt x="211" y="98"/>
                  </a:moveTo>
                  <a:cubicBezTo>
                    <a:pt x="147" y="1"/>
                    <a:pt x="33" y="98"/>
                    <a:pt x="1" y="146"/>
                  </a:cubicBezTo>
                  <a:cubicBezTo>
                    <a:pt x="49" y="227"/>
                    <a:pt x="147" y="98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9"/>
            <p:cNvSpPr/>
            <p:nvPr/>
          </p:nvSpPr>
          <p:spPr>
            <a:xfrm>
              <a:off x="5346125" y="5078625"/>
              <a:ext cx="6075" cy="4875"/>
            </a:xfrm>
            <a:custGeom>
              <a:avLst/>
              <a:gdLst/>
              <a:ahLst/>
              <a:cxnLst/>
              <a:rect l="l" t="t" r="r" b="b"/>
              <a:pathLst>
                <a:path w="243" h="195" extrusionOk="0">
                  <a:moveTo>
                    <a:pt x="243" y="113"/>
                  </a:moveTo>
                  <a:cubicBezTo>
                    <a:pt x="162" y="65"/>
                    <a:pt x="97" y="32"/>
                    <a:pt x="0" y="0"/>
                  </a:cubicBezTo>
                  <a:cubicBezTo>
                    <a:pt x="33" y="194"/>
                    <a:pt x="162" y="146"/>
                    <a:pt x="243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9"/>
            <p:cNvSpPr/>
            <p:nvPr/>
          </p:nvSpPr>
          <p:spPr>
            <a:xfrm>
              <a:off x="5358675" y="5202050"/>
              <a:ext cx="3650" cy="5300"/>
            </a:xfrm>
            <a:custGeom>
              <a:avLst/>
              <a:gdLst/>
              <a:ahLst/>
              <a:cxnLst/>
              <a:rect l="l" t="t" r="r" b="b"/>
              <a:pathLst>
                <a:path w="146" h="212" extrusionOk="0">
                  <a:moveTo>
                    <a:pt x="146" y="146"/>
                  </a:moveTo>
                  <a:cubicBezTo>
                    <a:pt x="146" y="98"/>
                    <a:pt x="146" y="65"/>
                    <a:pt x="130" y="33"/>
                  </a:cubicBezTo>
                  <a:cubicBezTo>
                    <a:pt x="97" y="49"/>
                    <a:pt x="0" y="1"/>
                    <a:pt x="16" y="82"/>
                  </a:cubicBezTo>
                  <a:cubicBezTo>
                    <a:pt x="0" y="211"/>
                    <a:pt x="97" y="130"/>
                    <a:pt x="146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9"/>
            <p:cNvSpPr/>
            <p:nvPr/>
          </p:nvSpPr>
          <p:spPr>
            <a:xfrm>
              <a:off x="5353800" y="5209750"/>
              <a:ext cx="5300" cy="5675"/>
            </a:xfrm>
            <a:custGeom>
              <a:avLst/>
              <a:gdLst/>
              <a:ahLst/>
              <a:cxnLst/>
              <a:rect l="l" t="t" r="r" b="b"/>
              <a:pathLst>
                <a:path w="212" h="227" extrusionOk="0">
                  <a:moveTo>
                    <a:pt x="211" y="130"/>
                  </a:moveTo>
                  <a:cubicBezTo>
                    <a:pt x="195" y="65"/>
                    <a:pt x="146" y="0"/>
                    <a:pt x="82" y="0"/>
                  </a:cubicBezTo>
                  <a:cubicBezTo>
                    <a:pt x="98" y="114"/>
                    <a:pt x="1" y="130"/>
                    <a:pt x="82" y="211"/>
                  </a:cubicBezTo>
                  <a:cubicBezTo>
                    <a:pt x="163" y="227"/>
                    <a:pt x="130" y="97"/>
                    <a:pt x="21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39"/>
            <p:cNvSpPr/>
            <p:nvPr/>
          </p:nvSpPr>
          <p:spPr>
            <a:xfrm>
              <a:off x="5370400" y="545825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60" y="81"/>
                  </a:moveTo>
                  <a:cubicBezTo>
                    <a:pt x="130" y="81"/>
                    <a:pt x="98" y="0"/>
                    <a:pt x="1" y="114"/>
                  </a:cubicBezTo>
                  <a:cubicBezTo>
                    <a:pt x="17" y="146"/>
                    <a:pt x="81" y="146"/>
                    <a:pt x="81" y="114"/>
                  </a:cubicBezTo>
                  <a:cubicBezTo>
                    <a:pt x="130" y="130"/>
                    <a:pt x="162" y="178"/>
                    <a:pt x="179" y="243"/>
                  </a:cubicBezTo>
                  <a:cubicBezTo>
                    <a:pt x="227" y="227"/>
                    <a:pt x="260" y="178"/>
                    <a:pt x="26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39"/>
            <p:cNvSpPr/>
            <p:nvPr/>
          </p:nvSpPr>
          <p:spPr>
            <a:xfrm>
              <a:off x="5363925" y="5464725"/>
              <a:ext cx="12175" cy="9325"/>
            </a:xfrm>
            <a:custGeom>
              <a:avLst/>
              <a:gdLst/>
              <a:ahLst/>
              <a:cxnLst/>
              <a:rect l="l" t="t" r="r" b="b"/>
              <a:pathLst>
                <a:path w="487" h="373" extrusionOk="0">
                  <a:moveTo>
                    <a:pt x="486" y="0"/>
                  </a:moveTo>
                  <a:cubicBezTo>
                    <a:pt x="340" y="195"/>
                    <a:pt x="81" y="97"/>
                    <a:pt x="0" y="373"/>
                  </a:cubicBezTo>
                  <a:cubicBezTo>
                    <a:pt x="81" y="292"/>
                    <a:pt x="454" y="259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9"/>
            <p:cNvSpPr/>
            <p:nvPr/>
          </p:nvSpPr>
          <p:spPr>
            <a:xfrm>
              <a:off x="5325075" y="5137300"/>
              <a:ext cx="4475" cy="3675"/>
            </a:xfrm>
            <a:custGeom>
              <a:avLst/>
              <a:gdLst/>
              <a:ahLst/>
              <a:cxnLst/>
              <a:rect l="l" t="t" r="r" b="b"/>
              <a:pathLst>
                <a:path w="179" h="147" extrusionOk="0">
                  <a:moveTo>
                    <a:pt x="178" y="49"/>
                  </a:moveTo>
                  <a:cubicBezTo>
                    <a:pt x="130" y="33"/>
                    <a:pt x="0" y="0"/>
                    <a:pt x="17" y="146"/>
                  </a:cubicBezTo>
                  <a:cubicBezTo>
                    <a:pt x="81" y="130"/>
                    <a:pt x="114" y="65"/>
                    <a:pt x="1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9"/>
            <p:cNvSpPr/>
            <p:nvPr/>
          </p:nvSpPr>
          <p:spPr>
            <a:xfrm>
              <a:off x="5351775" y="5445700"/>
              <a:ext cx="3675" cy="6100"/>
            </a:xfrm>
            <a:custGeom>
              <a:avLst/>
              <a:gdLst/>
              <a:ahLst/>
              <a:cxnLst/>
              <a:rect l="l" t="t" r="r" b="b"/>
              <a:pathLst>
                <a:path w="147" h="244" extrusionOk="0">
                  <a:moveTo>
                    <a:pt x="147" y="211"/>
                  </a:moveTo>
                  <a:cubicBezTo>
                    <a:pt x="114" y="98"/>
                    <a:pt x="82" y="0"/>
                    <a:pt x="1" y="0"/>
                  </a:cubicBezTo>
                  <a:cubicBezTo>
                    <a:pt x="17" y="98"/>
                    <a:pt x="17" y="211"/>
                    <a:pt x="49" y="243"/>
                  </a:cubicBezTo>
                  <a:cubicBezTo>
                    <a:pt x="82" y="211"/>
                    <a:pt x="114" y="195"/>
                    <a:pt x="147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9"/>
            <p:cNvSpPr/>
            <p:nvPr/>
          </p:nvSpPr>
          <p:spPr>
            <a:xfrm>
              <a:off x="5306850" y="5170475"/>
              <a:ext cx="17025" cy="14600"/>
            </a:xfrm>
            <a:custGeom>
              <a:avLst/>
              <a:gdLst/>
              <a:ahLst/>
              <a:cxnLst/>
              <a:rect l="l" t="t" r="r" b="b"/>
              <a:pathLst>
                <a:path w="681" h="584" extrusionOk="0">
                  <a:moveTo>
                    <a:pt x="681" y="163"/>
                  </a:moveTo>
                  <a:cubicBezTo>
                    <a:pt x="422" y="1"/>
                    <a:pt x="66" y="260"/>
                    <a:pt x="1" y="584"/>
                  </a:cubicBezTo>
                  <a:cubicBezTo>
                    <a:pt x="179" y="519"/>
                    <a:pt x="357" y="179"/>
                    <a:pt x="681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9"/>
            <p:cNvSpPr/>
            <p:nvPr/>
          </p:nvSpPr>
          <p:spPr>
            <a:xfrm>
              <a:off x="5295525" y="5204900"/>
              <a:ext cx="7300" cy="10525"/>
            </a:xfrm>
            <a:custGeom>
              <a:avLst/>
              <a:gdLst/>
              <a:ahLst/>
              <a:cxnLst/>
              <a:rect l="l" t="t" r="r" b="b"/>
              <a:pathLst>
                <a:path w="292" h="421" extrusionOk="0">
                  <a:moveTo>
                    <a:pt x="292" y="227"/>
                  </a:moveTo>
                  <a:cubicBezTo>
                    <a:pt x="260" y="81"/>
                    <a:pt x="195" y="243"/>
                    <a:pt x="98" y="210"/>
                  </a:cubicBezTo>
                  <a:cubicBezTo>
                    <a:pt x="81" y="130"/>
                    <a:pt x="98" y="97"/>
                    <a:pt x="162" y="97"/>
                  </a:cubicBezTo>
                  <a:cubicBezTo>
                    <a:pt x="81" y="0"/>
                    <a:pt x="33" y="194"/>
                    <a:pt x="1" y="259"/>
                  </a:cubicBezTo>
                  <a:cubicBezTo>
                    <a:pt x="1" y="372"/>
                    <a:pt x="81" y="308"/>
                    <a:pt x="65" y="421"/>
                  </a:cubicBezTo>
                  <a:cubicBezTo>
                    <a:pt x="179" y="405"/>
                    <a:pt x="227" y="291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9"/>
            <p:cNvSpPr/>
            <p:nvPr/>
          </p:nvSpPr>
          <p:spPr>
            <a:xfrm>
              <a:off x="5300800" y="5404825"/>
              <a:ext cx="8925" cy="7300"/>
            </a:xfrm>
            <a:custGeom>
              <a:avLst/>
              <a:gdLst/>
              <a:ahLst/>
              <a:cxnLst/>
              <a:rect l="l" t="t" r="r" b="b"/>
              <a:pathLst>
                <a:path w="357" h="292" extrusionOk="0">
                  <a:moveTo>
                    <a:pt x="356" y="81"/>
                  </a:moveTo>
                  <a:cubicBezTo>
                    <a:pt x="227" y="0"/>
                    <a:pt x="81" y="162"/>
                    <a:pt x="0" y="227"/>
                  </a:cubicBezTo>
                  <a:cubicBezTo>
                    <a:pt x="113" y="292"/>
                    <a:pt x="210" y="65"/>
                    <a:pt x="356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9"/>
            <p:cNvSpPr/>
            <p:nvPr/>
          </p:nvSpPr>
          <p:spPr>
            <a:xfrm>
              <a:off x="5217825" y="5393900"/>
              <a:ext cx="5275" cy="6500"/>
            </a:xfrm>
            <a:custGeom>
              <a:avLst/>
              <a:gdLst/>
              <a:ahLst/>
              <a:cxnLst/>
              <a:rect l="l" t="t" r="r" b="b"/>
              <a:pathLst>
                <a:path w="211" h="260" extrusionOk="0">
                  <a:moveTo>
                    <a:pt x="211" y="146"/>
                  </a:moveTo>
                  <a:cubicBezTo>
                    <a:pt x="195" y="97"/>
                    <a:pt x="162" y="49"/>
                    <a:pt x="146" y="0"/>
                  </a:cubicBezTo>
                  <a:cubicBezTo>
                    <a:pt x="97" y="81"/>
                    <a:pt x="0" y="146"/>
                    <a:pt x="65" y="259"/>
                  </a:cubicBezTo>
                  <a:cubicBezTo>
                    <a:pt x="146" y="259"/>
                    <a:pt x="162" y="178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9"/>
            <p:cNvSpPr/>
            <p:nvPr/>
          </p:nvSpPr>
          <p:spPr>
            <a:xfrm>
              <a:off x="6767900" y="5010625"/>
              <a:ext cx="6925" cy="9325"/>
            </a:xfrm>
            <a:custGeom>
              <a:avLst/>
              <a:gdLst/>
              <a:ahLst/>
              <a:cxnLst/>
              <a:rect l="l" t="t" r="r" b="b"/>
              <a:pathLst>
                <a:path w="277" h="373" extrusionOk="0">
                  <a:moveTo>
                    <a:pt x="147" y="227"/>
                  </a:moveTo>
                  <a:lnTo>
                    <a:pt x="276" y="227"/>
                  </a:lnTo>
                  <a:cubicBezTo>
                    <a:pt x="276" y="178"/>
                    <a:pt x="260" y="130"/>
                    <a:pt x="276" y="114"/>
                  </a:cubicBezTo>
                  <a:cubicBezTo>
                    <a:pt x="244" y="97"/>
                    <a:pt x="228" y="0"/>
                    <a:pt x="179" y="17"/>
                  </a:cubicBezTo>
                  <a:cubicBezTo>
                    <a:pt x="211" y="178"/>
                    <a:pt x="1" y="340"/>
                    <a:pt x="195" y="373"/>
                  </a:cubicBezTo>
                  <a:cubicBezTo>
                    <a:pt x="163" y="340"/>
                    <a:pt x="147" y="276"/>
                    <a:pt x="147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9"/>
            <p:cNvSpPr/>
            <p:nvPr/>
          </p:nvSpPr>
          <p:spPr>
            <a:xfrm>
              <a:off x="6664700" y="5105325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89" y="65"/>
                  </a:moveTo>
                  <a:cubicBezTo>
                    <a:pt x="260" y="1"/>
                    <a:pt x="82" y="49"/>
                    <a:pt x="1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9"/>
            <p:cNvSpPr/>
            <p:nvPr/>
          </p:nvSpPr>
          <p:spPr>
            <a:xfrm>
              <a:off x="6636375" y="5084675"/>
              <a:ext cx="8925" cy="10550"/>
            </a:xfrm>
            <a:custGeom>
              <a:avLst/>
              <a:gdLst/>
              <a:ahLst/>
              <a:cxnLst/>
              <a:rect l="l" t="t" r="r" b="b"/>
              <a:pathLst>
                <a:path w="357" h="422" extrusionOk="0">
                  <a:moveTo>
                    <a:pt x="162" y="422"/>
                  </a:moveTo>
                  <a:cubicBezTo>
                    <a:pt x="211" y="389"/>
                    <a:pt x="227" y="325"/>
                    <a:pt x="308" y="341"/>
                  </a:cubicBezTo>
                  <a:cubicBezTo>
                    <a:pt x="276" y="244"/>
                    <a:pt x="227" y="98"/>
                    <a:pt x="357" y="114"/>
                  </a:cubicBezTo>
                  <a:cubicBezTo>
                    <a:pt x="276" y="82"/>
                    <a:pt x="195" y="33"/>
                    <a:pt x="114" y="1"/>
                  </a:cubicBezTo>
                  <a:cubicBezTo>
                    <a:pt x="162" y="130"/>
                    <a:pt x="65" y="276"/>
                    <a:pt x="195" y="276"/>
                  </a:cubicBezTo>
                  <a:cubicBezTo>
                    <a:pt x="195" y="389"/>
                    <a:pt x="130" y="325"/>
                    <a:pt x="81" y="325"/>
                  </a:cubicBezTo>
                  <a:cubicBezTo>
                    <a:pt x="1" y="373"/>
                    <a:pt x="179" y="325"/>
                    <a:pt x="162" y="4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9"/>
            <p:cNvSpPr/>
            <p:nvPr/>
          </p:nvSpPr>
          <p:spPr>
            <a:xfrm>
              <a:off x="6607225" y="513122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228" y="243"/>
                  </a:moveTo>
                  <a:cubicBezTo>
                    <a:pt x="228" y="33"/>
                    <a:pt x="1" y="1"/>
                    <a:pt x="1" y="163"/>
                  </a:cubicBezTo>
                  <a:cubicBezTo>
                    <a:pt x="195" y="82"/>
                    <a:pt x="98" y="179"/>
                    <a:pt x="228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9"/>
            <p:cNvSpPr/>
            <p:nvPr/>
          </p:nvSpPr>
          <p:spPr>
            <a:xfrm>
              <a:off x="6600750" y="5102500"/>
              <a:ext cx="4900" cy="487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1" y="81"/>
                  </a:moveTo>
                  <a:cubicBezTo>
                    <a:pt x="1" y="194"/>
                    <a:pt x="163" y="146"/>
                    <a:pt x="195" y="97"/>
                  </a:cubicBezTo>
                  <a:cubicBezTo>
                    <a:pt x="179" y="49"/>
                    <a:pt x="147" y="49"/>
                    <a:pt x="130" y="0"/>
                  </a:cubicBezTo>
                  <a:cubicBezTo>
                    <a:pt x="130" y="81"/>
                    <a:pt x="114" y="130"/>
                    <a:pt x="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9"/>
            <p:cNvSpPr/>
            <p:nvPr/>
          </p:nvSpPr>
          <p:spPr>
            <a:xfrm>
              <a:off x="5472459" y="4720598"/>
              <a:ext cx="821447" cy="270346"/>
            </a:xfrm>
            <a:custGeom>
              <a:avLst/>
              <a:gdLst/>
              <a:ahLst/>
              <a:cxnLst/>
              <a:rect l="l" t="t" r="r" b="b"/>
              <a:pathLst>
                <a:path w="50284" h="23475" extrusionOk="0">
                  <a:moveTo>
                    <a:pt x="50283" y="11300"/>
                  </a:moveTo>
                  <a:cubicBezTo>
                    <a:pt x="50121" y="11268"/>
                    <a:pt x="50186" y="11478"/>
                    <a:pt x="49976" y="11333"/>
                  </a:cubicBezTo>
                  <a:cubicBezTo>
                    <a:pt x="50008" y="11268"/>
                    <a:pt x="50024" y="11171"/>
                    <a:pt x="50121" y="11171"/>
                  </a:cubicBezTo>
                  <a:cubicBezTo>
                    <a:pt x="49992" y="11268"/>
                    <a:pt x="50121" y="11252"/>
                    <a:pt x="50219" y="11235"/>
                  </a:cubicBezTo>
                  <a:cubicBezTo>
                    <a:pt x="50186" y="11187"/>
                    <a:pt x="50154" y="11122"/>
                    <a:pt x="50138" y="11057"/>
                  </a:cubicBezTo>
                  <a:cubicBezTo>
                    <a:pt x="49927" y="11122"/>
                    <a:pt x="49522" y="11171"/>
                    <a:pt x="49328" y="10960"/>
                  </a:cubicBezTo>
                  <a:cubicBezTo>
                    <a:pt x="49425" y="10944"/>
                    <a:pt x="49522" y="10912"/>
                    <a:pt x="49620" y="10895"/>
                  </a:cubicBezTo>
                  <a:cubicBezTo>
                    <a:pt x="49636" y="10976"/>
                    <a:pt x="49620" y="11025"/>
                    <a:pt x="49555" y="11009"/>
                  </a:cubicBezTo>
                  <a:cubicBezTo>
                    <a:pt x="49555" y="11090"/>
                    <a:pt x="49652" y="11009"/>
                    <a:pt x="49684" y="11041"/>
                  </a:cubicBezTo>
                  <a:cubicBezTo>
                    <a:pt x="49587" y="10928"/>
                    <a:pt x="49717" y="10928"/>
                    <a:pt x="49717" y="10814"/>
                  </a:cubicBezTo>
                  <a:lnTo>
                    <a:pt x="49555" y="10831"/>
                  </a:lnTo>
                  <a:cubicBezTo>
                    <a:pt x="49539" y="10636"/>
                    <a:pt x="49814" y="10766"/>
                    <a:pt x="49862" y="10653"/>
                  </a:cubicBezTo>
                  <a:cubicBezTo>
                    <a:pt x="49846" y="10523"/>
                    <a:pt x="49798" y="10734"/>
                    <a:pt x="49684" y="10636"/>
                  </a:cubicBezTo>
                  <a:cubicBezTo>
                    <a:pt x="49700" y="10442"/>
                    <a:pt x="49846" y="10555"/>
                    <a:pt x="49927" y="10474"/>
                  </a:cubicBezTo>
                  <a:cubicBezTo>
                    <a:pt x="49830" y="10264"/>
                    <a:pt x="49652" y="10426"/>
                    <a:pt x="49522" y="10410"/>
                  </a:cubicBezTo>
                  <a:cubicBezTo>
                    <a:pt x="49425" y="10394"/>
                    <a:pt x="49441" y="10280"/>
                    <a:pt x="49344" y="10394"/>
                  </a:cubicBezTo>
                  <a:cubicBezTo>
                    <a:pt x="49263" y="10296"/>
                    <a:pt x="49150" y="10248"/>
                    <a:pt x="49021" y="10248"/>
                  </a:cubicBezTo>
                  <a:cubicBezTo>
                    <a:pt x="49037" y="10280"/>
                    <a:pt x="49069" y="10296"/>
                    <a:pt x="49085" y="10345"/>
                  </a:cubicBezTo>
                  <a:cubicBezTo>
                    <a:pt x="48907" y="10377"/>
                    <a:pt x="48842" y="10215"/>
                    <a:pt x="48778" y="10054"/>
                  </a:cubicBezTo>
                  <a:cubicBezTo>
                    <a:pt x="48794" y="9973"/>
                    <a:pt x="48859" y="10070"/>
                    <a:pt x="48923" y="10005"/>
                  </a:cubicBezTo>
                  <a:cubicBezTo>
                    <a:pt x="48713" y="9973"/>
                    <a:pt x="48826" y="9876"/>
                    <a:pt x="48681" y="9730"/>
                  </a:cubicBezTo>
                  <a:cubicBezTo>
                    <a:pt x="48535" y="9730"/>
                    <a:pt x="48308" y="9827"/>
                    <a:pt x="48324" y="9633"/>
                  </a:cubicBezTo>
                  <a:cubicBezTo>
                    <a:pt x="48098" y="9584"/>
                    <a:pt x="47936" y="9681"/>
                    <a:pt x="47806" y="9536"/>
                  </a:cubicBezTo>
                  <a:cubicBezTo>
                    <a:pt x="47677" y="9762"/>
                    <a:pt x="47450" y="9568"/>
                    <a:pt x="47305" y="9471"/>
                  </a:cubicBezTo>
                  <a:cubicBezTo>
                    <a:pt x="47402" y="9406"/>
                    <a:pt x="47466" y="9341"/>
                    <a:pt x="47612" y="9374"/>
                  </a:cubicBezTo>
                  <a:cubicBezTo>
                    <a:pt x="47612" y="9260"/>
                    <a:pt x="47466" y="9212"/>
                    <a:pt x="47450" y="9277"/>
                  </a:cubicBezTo>
                  <a:cubicBezTo>
                    <a:pt x="47402" y="9260"/>
                    <a:pt x="47369" y="9196"/>
                    <a:pt x="47353" y="9115"/>
                  </a:cubicBezTo>
                  <a:cubicBezTo>
                    <a:pt x="47499" y="9001"/>
                    <a:pt x="47661" y="9212"/>
                    <a:pt x="47758" y="9034"/>
                  </a:cubicBezTo>
                  <a:cubicBezTo>
                    <a:pt x="47564" y="8953"/>
                    <a:pt x="47353" y="8920"/>
                    <a:pt x="47143" y="8920"/>
                  </a:cubicBezTo>
                  <a:cubicBezTo>
                    <a:pt x="47045" y="8920"/>
                    <a:pt x="46754" y="9082"/>
                    <a:pt x="46835" y="8920"/>
                  </a:cubicBezTo>
                  <a:cubicBezTo>
                    <a:pt x="46754" y="8839"/>
                    <a:pt x="46511" y="9147"/>
                    <a:pt x="46479" y="8807"/>
                  </a:cubicBezTo>
                  <a:cubicBezTo>
                    <a:pt x="46009" y="8823"/>
                    <a:pt x="45605" y="8775"/>
                    <a:pt x="45070" y="8775"/>
                  </a:cubicBezTo>
                  <a:cubicBezTo>
                    <a:pt x="45070" y="8694"/>
                    <a:pt x="45168" y="8742"/>
                    <a:pt x="45216" y="8726"/>
                  </a:cubicBezTo>
                  <a:cubicBezTo>
                    <a:pt x="45135" y="8629"/>
                    <a:pt x="45249" y="8694"/>
                    <a:pt x="45216" y="8580"/>
                  </a:cubicBezTo>
                  <a:cubicBezTo>
                    <a:pt x="45119" y="8629"/>
                    <a:pt x="45054" y="8694"/>
                    <a:pt x="45006" y="8775"/>
                  </a:cubicBezTo>
                  <a:cubicBezTo>
                    <a:pt x="44779" y="8613"/>
                    <a:pt x="44439" y="8937"/>
                    <a:pt x="44293" y="8661"/>
                  </a:cubicBezTo>
                  <a:cubicBezTo>
                    <a:pt x="44196" y="8726"/>
                    <a:pt x="44131" y="8742"/>
                    <a:pt x="44131" y="8613"/>
                  </a:cubicBezTo>
                  <a:cubicBezTo>
                    <a:pt x="43970" y="8758"/>
                    <a:pt x="43824" y="8516"/>
                    <a:pt x="43678" y="8613"/>
                  </a:cubicBezTo>
                  <a:cubicBezTo>
                    <a:pt x="43662" y="8257"/>
                    <a:pt x="44018" y="8467"/>
                    <a:pt x="44148" y="8354"/>
                  </a:cubicBezTo>
                  <a:cubicBezTo>
                    <a:pt x="43937" y="8240"/>
                    <a:pt x="43581" y="8402"/>
                    <a:pt x="43338" y="8289"/>
                  </a:cubicBezTo>
                  <a:cubicBezTo>
                    <a:pt x="43128" y="8370"/>
                    <a:pt x="42901" y="8418"/>
                    <a:pt x="42674" y="8418"/>
                  </a:cubicBezTo>
                  <a:cubicBezTo>
                    <a:pt x="42674" y="8289"/>
                    <a:pt x="42723" y="8224"/>
                    <a:pt x="42836" y="8224"/>
                  </a:cubicBezTo>
                  <a:cubicBezTo>
                    <a:pt x="42836" y="8143"/>
                    <a:pt x="42723" y="8224"/>
                    <a:pt x="42674" y="8192"/>
                  </a:cubicBezTo>
                  <a:cubicBezTo>
                    <a:pt x="42691" y="8289"/>
                    <a:pt x="42626" y="8370"/>
                    <a:pt x="42545" y="8402"/>
                  </a:cubicBezTo>
                  <a:cubicBezTo>
                    <a:pt x="42351" y="8240"/>
                    <a:pt x="42173" y="8499"/>
                    <a:pt x="41914" y="8354"/>
                  </a:cubicBezTo>
                  <a:lnTo>
                    <a:pt x="41914" y="8435"/>
                  </a:lnTo>
                  <a:cubicBezTo>
                    <a:pt x="41315" y="8548"/>
                    <a:pt x="40732" y="8694"/>
                    <a:pt x="40165" y="8775"/>
                  </a:cubicBezTo>
                  <a:cubicBezTo>
                    <a:pt x="39777" y="8839"/>
                    <a:pt x="39226" y="8775"/>
                    <a:pt x="38805" y="8985"/>
                  </a:cubicBezTo>
                  <a:cubicBezTo>
                    <a:pt x="38708" y="8920"/>
                    <a:pt x="38805" y="8807"/>
                    <a:pt x="38854" y="8807"/>
                  </a:cubicBezTo>
                  <a:cubicBezTo>
                    <a:pt x="38708" y="8775"/>
                    <a:pt x="38562" y="8775"/>
                    <a:pt x="38433" y="8807"/>
                  </a:cubicBezTo>
                  <a:cubicBezTo>
                    <a:pt x="38449" y="8953"/>
                    <a:pt x="38498" y="8775"/>
                    <a:pt x="38530" y="8856"/>
                  </a:cubicBezTo>
                  <a:cubicBezTo>
                    <a:pt x="38530" y="8937"/>
                    <a:pt x="38433" y="8888"/>
                    <a:pt x="38384" y="8904"/>
                  </a:cubicBezTo>
                  <a:cubicBezTo>
                    <a:pt x="38352" y="8904"/>
                    <a:pt x="38384" y="8872"/>
                    <a:pt x="38384" y="8807"/>
                  </a:cubicBezTo>
                  <a:cubicBezTo>
                    <a:pt x="37866" y="8904"/>
                    <a:pt x="37348" y="8969"/>
                    <a:pt x="36846" y="9001"/>
                  </a:cubicBezTo>
                  <a:cubicBezTo>
                    <a:pt x="36895" y="8710"/>
                    <a:pt x="37413" y="9017"/>
                    <a:pt x="37381" y="8726"/>
                  </a:cubicBezTo>
                  <a:cubicBezTo>
                    <a:pt x="37267" y="8888"/>
                    <a:pt x="37138" y="8710"/>
                    <a:pt x="37041" y="8758"/>
                  </a:cubicBezTo>
                  <a:cubicBezTo>
                    <a:pt x="37041" y="8580"/>
                    <a:pt x="37267" y="8710"/>
                    <a:pt x="37316" y="8726"/>
                  </a:cubicBezTo>
                  <a:lnTo>
                    <a:pt x="37300" y="8629"/>
                  </a:lnTo>
                  <a:cubicBezTo>
                    <a:pt x="37348" y="8710"/>
                    <a:pt x="37397" y="8678"/>
                    <a:pt x="37462" y="8645"/>
                  </a:cubicBezTo>
                  <a:cubicBezTo>
                    <a:pt x="37462" y="8726"/>
                    <a:pt x="37462" y="8726"/>
                    <a:pt x="37526" y="8856"/>
                  </a:cubicBezTo>
                  <a:cubicBezTo>
                    <a:pt x="37591" y="8742"/>
                    <a:pt x="37753" y="8856"/>
                    <a:pt x="37721" y="8694"/>
                  </a:cubicBezTo>
                  <a:cubicBezTo>
                    <a:pt x="37818" y="8629"/>
                    <a:pt x="37802" y="8791"/>
                    <a:pt x="37915" y="8742"/>
                  </a:cubicBezTo>
                  <a:cubicBezTo>
                    <a:pt x="37915" y="8645"/>
                    <a:pt x="37850" y="8678"/>
                    <a:pt x="37850" y="8597"/>
                  </a:cubicBezTo>
                  <a:cubicBezTo>
                    <a:pt x="37915" y="8564"/>
                    <a:pt x="37915" y="8645"/>
                    <a:pt x="37980" y="8629"/>
                  </a:cubicBezTo>
                  <a:cubicBezTo>
                    <a:pt x="37980" y="8678"/>
                    <a:pt x="37899" y="8661"/>
                    <a:pt x="37947" y="8775"/>
                  </a:cubicBezTo>
                  <a:cubicBezTo>
                    <a:pt x="38061" y="8726"/>
                    <a:pt x="38206" y="8629"/>
                    <a:pt x="38352" y="8694"/>
                  </a:cubicBezTo>
                  <a:cubicBezTo>
                    <a:pt x="38303" y="8629"/>
                    <a:pt x="38352" y="8645"/>
                    <a:pt x="38336" y="8548"/>
                  </a:cubicBezTo>
                  <a:cubicBezTo>
                    <a:pt x="38401" y="8516"/>
                    <a:pt x="38384" y="8645"/>
                    <a:pt x="38465" y="8613"/>
                  </a:cubicBezTo>
                  <a:cubicBezTo>
                    <a:pt x="38465" y="8580"/>
                    <a:pt x="38433" y="8580"/>
                    <a:pt x="38417" y="8580"/>
                  </a:cubicBezTo>
                  <a:cubicBezTo>
                    <a:pt x="39097" y="8386"/>
                    <a:pt x="39712" y="8402"/>
                    <a:pt x="40343" y="8240"/>
                  </a:cubicBezTo>
                  <a:cubicBezTo>
                    <a:pt x="40392" y="8257"/>
                    <a:pt x="40311" y="8305"/>
                    <a:pt x="40376" y="8354"/>
                  </a:cubicBezTo>
                  <a:cubicBezTo>
                    <a:pt x="40505" y="8338"/>
                    <a:pt x="40667" y="8435"/>
                    <a:pt x="40667" y="8208"/>
                  </a:cubicBezTo>
                  <a:cubicBezTo>
                    <a:pt x="40780" y="8240"/>
                    <a:pt x="40910" y="8127"/>
                    <a:pt x="41007" y="8289"/>
                  </a:cubicBezTo>
                  <a:cubicBezTo>
                    <a:pt x="41039" y="8159"/>
                    <a:pt x="41169" y="8289"/>
                    <a:pt x="41169" y="8159"/>
                  </a:cubicBezTo>
                  <a:cubicBezTo>
                    <a:pt x="41217" y="8159"/>
                    <a:pt x="41217" y="8257"/>
                    <a:pt x="41250" y="8305"/>
                  </a:cubicBezTo>
                  <a:cubicBezTo>
                    <a:pt x="41315" y="8257"/>
                    <a:pt x="41590" y="8062"/>
                    <a:pt x="41655" y="8224"/>
                  </a:cubicBezTo>
                  <a:cubicBezTo>
                    <a:pt x="41752" y="8014"/>
                    <a:pt x="41946" y="8176"/>
                    <a:pt x="41978" y="8014"/>
                  </a:cubicBezTo>
                  <a:cubicBezTo>
                    <a:pt x="42027" y="8046"/>
                    <a:pt x="42108" y="8046"/>
                    <a:pt x="42092" y="8176"/>
                  </a:cubicBezTo>
                  <a:cubicBezTo>
                    <a:pt x="42124" y="8176"/>
                    <a:pt x="42108" y="8111"/>
                    <a:pt x="42108" y="8062"/>
                  </a:cubicBezTo>
                  <a:cubicBezTo>
                    <a:pt x="42594" y="8192"/>
                    <a:pt x="43176" y="7836"/>
                    <a:pt x="43678" y="7917"/>
                  </a:cubicBezTo>
                  <a:cubicBezTo>
                    <a:pt x="43630" y="7771"/>
                    <a:pt x="43808" y="7900"/>
                    <a:pt x="43792" y="7787"/>
                  </a:cubicBezTo>
                  <a:cubicBezTo>
                    <a:pt x="44682" y="7836"/>
                    <a:pt x="45540" y="7658"/>
                    <a:pt x="46382" y="7528"/>
                  </a:cubicBezTo>
                  <a:cubicBezTo>
                    <a:pt x="45329" y="7560"/>
                    <a:pt x="44018" y="7641"/>
                    <a:pt x="43095" y="7900"/>
                  </a:cubicBezTo>
                  <a:cubicBezTo>
                    <a:pt x="43047" y="7868"/>
                    <a:pt x="43128" y="7706"/>
                    <a:pt x="43014" y="7690"/>
                  </a:cubicBezTo>
                  <a:cubicBezTo>
                    <a:pt x="42998" y="7820"/>
                    <a:pt x="42901" y="7852"/>
                    <a:pt x="42836" y="7820"/>
                  </a:cubicBezTo>
                  <a:cubicBezTo>
                    <a:pt x="42836" y="7949"/>
                    <a:pt x="42723" y="7933"/>
                    <a:pt x="42594" y="7917"/>
                  </a:cubicBezTo>
                  <a:cubicBezTo>
                    <a:pt x="42594" y="7868"/>
                    <a:pt x="42577" y="7820"/>
                    <a:pt x="42610" y="7803"/>
                  </a:cubicBezTo>
                  <a:cubicBezTo>
                    <a:pt x="42464" y="7933"/>
                    <a:pt x="42237" y="7917"/>
                    <a:pt x="42108" y="7787"/>
                  </a:cubicBezTo>
                  <a:lnTo>
                    <a:pt x="42108" y="7900"/>
                  </a:lnTo>
                  <a:cubicBezTo>
                    <a:pt x="41881" y="7820"/>
                    <a:pt x="41638" y="7868"/>
                    <a:pt x="41444" y="8030"/>
                  </a:cubicBezTo>
                  <a:cubicBezTo>
                    <a:pt x="41444" y="7868"/>
                    <a:pt x="41493" y="7933"/>
                    <a:pt x="41476" y="7771"/>
                  </a:cubicBezTo>
                  <a:cubicBezTo>
                    <a:pt x="41444" y="7852"/>
                    <a:pt x="41412" y="7933"/>
                    <a:pt x="41363" y="7998"/>
                  </a:cubicBezTo>
                  <a:cubicBezTo>
                    <a:pt x="40942" y="8030"/>
                    <a:pt x="40521" y="7998"/>
                    <a:pt x="40084" y="8240"/>
                  </a:cubicBezTo>
                  <a:cubicBezTo>
                    <a:pt x="40068" y="8159"/>
                    <a:pt x="40117" y="8176"/>
                    <a:pt x="40149" y="8159"/>
                  </a:cubicBezTo>
                  <a:cubicBezTo>
                    <a:pt x="39161" y="8386"/>
                    <a:pt x="37866" y="8143"/>
                    <a:pt x="36798" y="8370"/>
                  </a:cubicBezTo>
                  <a:cubicBezTo>
                    <a:pt x="36749" y="8370"/>
                    <a:pt x="36717" y="8338"/>
                    <a:pt x="36717" y="8257"/>
                  </a:cubicBezTo>
                  <a:cubicBezTo>
                    <a:pt x="36296" y="8483"/>
                    <a:pt x="35697" y="8386"/>
                    <a:pt x="35308" y="8289"/>
                  </a:cubicBezTo>
                  <a:cubicBezTo>
                    <a:pt x="35308" y="8338"/>
                    <a:pt x="35308" y="8386"/>
                    <a:pt x="35325" y="8435"/>
                  </a:cubicBezTo>
                  <a:cubicBezTo>
                    <a:pt x="34920" y="8305"/>
                    <a:pt x="34483" y="8305"/>
                    <a:pt x="34094" y="8451"/>
                  </a:cubicBezTo>
                  <a:cubicBezTo>
                    <a:pt x="34094" y="8418"/>
                    <a:pt x="34111" y="8418"/>
                    <a:pt x="34127" y="8418"/>
                  </a:cubicBezTo>
                  <a:cubicBezTo>
                    <a:pt x="33965" y="8338"/>
                    <a:pt x="33706" y="8580"/>
                    <a:pt x="33528" y="8321"/>
                  </a:cubicBezTo>
                  <a:cubicBezTo>
                    <a:pt x="33495" y="8386"/>
                    <a:pt x="33528" y="8386"/>
                    <a:pt x="33544" y="8435"/>
                  </a:cubicBezTo>
                  <a:cubicBezTo>
                    <a:pt x="33220" y="8386"/>
                    <a:pt x="32799" y="8305"/>
                    <a:pt x="32605" y="8451"/>
                  </a:cubicBezTo>
                  <a:cubicBezTo>
                    <a:pt x="32524" y="8451"/>
                    <a:pt x="32654" y="8338"/>
                    <a:pt x="32573" y="8354"/>
                  </a:cubicBezTo>
                  <a:cubicBezTo>
                    <a:pt x="32314" y="8435"/>
                    <a:pt x="32022" y="8435"/>
                    <a:pt x="31763" y="8321"/>
                  </a:cubicBezTo>
                  <a:cubicBezTo>
                    <a:pt x="32071" y="8305"/>
                    <a:pt x="32508" y="7933"/>
                    <a:pt x="32864" y="8111"/>
                  </a:cubicBezTo>
                  <a:cubicBezTo>
                    <a:pt x="32961" y="7981"/>
                    <a:pt x="32767" y="7998"/>
                    <a:pt x="32767" y="7868"/>
                  </a:cubicBezTo>
                  <a:cubicBezTo>
                    <a:pt x="33074" y="7868"/>
                    <a:pt x="33398" y="8273"/>
                    <a:pt x="33706" y="7981"/>
                  </a:cubicBezTo>
                  <a:cubicBezTo>
                    <a:pt x="33576" y="8046"/>
                    <a:pt x="33333" y="8046"/>
                    <a:pt x="33269" y="7852"/>
                  </a:cubicBezTo>
                  <a:cubicBezTo>
                    <a:pt x="33188" y="7949"/>
                    <a:pt x="33074" y="7852"/>
                    <a:pt x="32977" y="7884"/>
                  </a:cubicBezTo>
                  <a:cubicBezTo>
                    <a:pt x="33091" y="7625"/>
                    <a:pt x="33220" y="7900"/>
                    <a:pt x="33431" y="7722"/>
                  </a:cubicBezTo>
                  <a:lnTo>
                    <a:pt x="33431" y="7658"/>
                  </a:lnTo>
                  <a:cubicBezTo>
                    <a:pt x="33398" y="7593"/>
                    <a:pt x="33414" y="7674"/>
                    <a:pt x="33414" y="7722"/>
                  </a:cubicBezTo>
                  <a:cubicBezTo>
                    <a:pt x="33253" y="7690"/>
                    <a:pt x="33074" y="7690"/>
                    <a:pt x="32848" y="7641"/>
                  </a:cubicBezTo>
                  <a:cubicBezTo>
                    <a:pt x="32880" y="7480"/>
                    <a:pt x="33091" y="7512"/>
                    <a:pt x="33220" y="7577"/>
                  </a:cubicBezTo>
                  <a:cubicBezTo>
                    <a:pt x="33204" y="7528"/>
                    <a:pt x="33172" y="7512"/>
                    <a:pt x="33155" y="7463"/>
                  </a:cubicBezTo>
                  <a:cubicBezTo>
                    <a:pt x="33269" y="7415"/>
                    <a:pt x="33269" y="7593"/>
                    <a:pt x="33366" y="7560"/>
                  </a:cubicBezTo>
                  <a:cubicBezTo>
                    <a:pt x="33317" y="7463"/>
                    <a:pt x="33220" y="7399"/>
                    <a:pt x="33123" y="7399"/>
                  </a:cubicBezTo>
                  <a:cubicBezTo>
                    <a:pt x="33236" y="7253"/>
                    <a:pt x="33398" y="7512"/>
                    <a:pt x="33592" y="7415"/>
                  </a:cubicBezTo>
                  <a:cubicBezTo>
                    <a:pt x="33609" y="7269"/>
                    <a:pt x="33738" y="7269"/>
                    <a:pt x="33835" y="7285"/>
                  </a:cubicBezTo>
                  <a:cubicBezTo>
                    <a:pt x="33803" y="7010"/>
                    <a:pt x="33657" y="7253"/>
                    <a:pt x="33609" y="7318"/>
                  </a:cubicBezTo>
                  <a:cubicBezTo>
                    <a:pt x="33463" y="7269"/>
                    <a:pt x="33398" y="7334"/>
                    <a:pt x="33236" y="7318"/>
                  </a:cubicBezTo>
                  <a:cubicBezTo>
                    <a:pt x="33220" y="7301"/>
                    <a:pt x="33220" y="7285"/>
                    <a:pt x="33236" y="7285"/>
                  </a:cubicBezTo>
                  <a:cubicBezTo>
                    <a:pt x="33010" y="7285"/>
                    <a:pt x="33107" y="7512"/>
                    <a:pt x="32751" y="7431"/>
                  </a:cubicBezTo>
                  <a:cubicBezTo>
                    <a:pt x="32799" y="7253"/>
                    <a:pt x="32929" y="7366"/>
                    <a:pt x="33058" y="7253"/>
                  </a:cubicBezTo>
                  <a:cubicBezTo>
                    <a:pt x="33074" y="7204"/>
                    <a:pt x="33074" y="7123"/>
                    <a:pt x="33091" y="7075"/>
                  </a:cubicBezTo>
                  <a:cubicBezTo>
                    <a:pt x="33204" y="7026"/>
                    <a:pt x="33382" y="7172"/>
                    <a:pt x="33463" y="7042"/>
                  </a:cubicBezTo>
                  <a:cubicBezTo>
                    <a:pt x="33285" y="6994"/>
                    <a:pt x="33091" y="6994"/>
                    <a:pt x="32913" y="7026"/>
                  </a:cubicBezTo>
                  <a:cubicBezTo>
                    <a:pt x="32945" y="7140"/>
                    <a:pt x="32961" y="7042"/>
                    <a:pt x="33026" y="7042"/>
                  </a:cubicBezTo>
                  <a:cubicBezTo>
                    <a:pt x="33091" y="7285"/>
                    <a:pt x="32913" y="7091"/>
                    <a:pt x="32913" y="7269"/>
                  </a:cubicBezTo>
                  <a:cubicBezTo>
                    <a:pt x="32767" y="7269"/>
                    <a:pt x="32945" y="6961"/>
                    <a:pt x="32783" y="7042"/>
                  </a:cubicBezTo>
                  <a:cubicBezTo>
                    <a:pt x="32783" y="7075"/>
                    <a:pt x="32815" y="7059"/>
                    <a:pt x="32832" y="7059"/>
                  </a:cubicBezTo>
                  <a:cubicBezTo>
                    <a:pt x="32815" y="7091"/>
                    <a:pt x="32799" y="7123"/>
                    <a:pt x="32767" y="7140"/>
                  </a:cubicBezTo>
                  <a:cubicBezTo>
                    <a:pt x="32702" y="6961"/>
                    <a:pt x="32573" y="7026"/>
                    <a:pt x="32362" y="7042"/>
                  </a:cubicBezTo>
                  <a:cubicBezTo>
                    <a:pt x="32362" y="6978"/>
                    <a:pt x="32524" y="6913"/>
                    <a:pt x="32378" y="6929"/>
                  </a:cubicBezTo>
                  <a:cubicBezTo>
                    <a:pt x="32492" y="6929"/>
                    <a:pt x="32864" y="6897"/>
                    <a:pt x="32961" y="6978"/>
                  </a:cubicBezTo>
                  <a:cubicBezTo>
                    <a:pt x="33074" y="6864"/>
                    <a:pt x="33382" y="6929"/>
                    <a:pt x="33544" y="7075"/>
                  </a:cubicBezTo>
                  <a:cubicBezTo>
                    <a:pt x="33803" y="7091"/>
                    <a:pt x="34175" y="7075"/>
                    <a:pt x="34531" y="7107"/>
                  </a:cubicBezTo>
                  <a:cubicBezTo>
                    <a:pt x="35713" y="6783"/>
                    <a:pt x="37203" y="7059"/>
                    <a:pt x="38401" y="6508"/>
                  </a:cubicBezTo>
                  <a:cubicBezTo>
                    <a:pt x="38595" y="6541"/>
                    <a:pt x="38822" y="6492"/>
                    <a:pt x="38967" y="6589"/>
                  </a:cubicBezTo>
                  <a:cubicBezTo>
                    <a:pt x="38967" y="6508"/>
                    <a:pt x="38741" y="6460"/>
                    <a:pt x="38919" y="6427"/>
                  </a:cubicBezTo>
                  <a:cubicBezTo>
                    <a:pt x="38886" y="6346"/>
                    <a:pt x="38789" y="6346"/>
                    <a:pt x="38773" y="6217"/>
                  </a:cubicBezTo>
                  <a:cubicBezTo>
                    <a:pt x="38951" y="6071"/>
                    <a:pt x="39259" y="6217"/>
                    <a:pt x="39420" y="6023"/>
                  </a:cubicBezTo>
                  <a:cubicBezTo>
                    <a:pt x="39388" y="5925"/>
                    <a:pt x="39388" y="5828"/>
                    <a:pt x="39453" y="5764"/>
                  </a:cubicBezTo>
                  <a:cubicBezTo>
                    <a:pt x="39534" y="6039"/>
                    <a:pt x="39793" y="5990"/>
                    <a:pt x="39922" y="6184"/>
                  </a:cubicBezTo>
                  <a:cubicBezTo>
                    <a:pt x="40003" y="6201"/>
                    <a:pt x="40003" y="6120"/>
                    <a:pt x="40036" y="6103"/>
                  </a:cubicBezTo>
                  <a:cubicBezTo>
                    <a:pt x="39890" y="6103"/>
                    <a:pt x="39809" y="5942"/>
                    <a:pt x="39647" y="5958"/>
                  </a:cubicBezTo>
                  <a:cubicBezTo>
                    <a:pt x="39599" y="5828"/>
                    <a:pt x="39712" y="5861"/>
                    <a:pt x="39728" y="5812"/>
                  </a:cubicBezTo>
                  <a:cubicBezTo>
                    <a:pt x="39680" y="5764"/>
                    <a:pt x="39615" y="5747"/>
                    <a:pt x="39550" y="5747"/>
                  </a:cubicBezTo>
                  <a:cubicBezTo>
                    <a:pt x="39534" y="5650"/>
                    <a:pt x="39582" y="5683"/>
                    <a:pt x="39534" y="5602"/>
                  </a:cubicBezTo>
                  <a:cubicBezTo>
                    <a:pt x="39615" y="5585"/>
                    <a:pt x="39680" y="5602"/>
                    <a:pt x="39696" y="5699"/>
                  </a:cubicBezTo>
                  <a:cubicBezTo>
                    <a:pt x="39841" y="5650"/>
                    <a:pt x="39987" y="5634"/>
                    <a:pt x="40149" y="5650"/>
                  </a:cubicBezTo>
                  <a:cubicBezTo>
                    <a:pt x="40327" y="5375"/>
                    <a:pt x="40716" y="5521"/>
                    <a:pt x="40942" y="5537"/>
                  </a:cubicBezTo>
                  <a:cubicBezTo>
                    <a:pt x="41007" y="5553"/>
                    <a:pt x="40975" y="5472"/>
                    <a:pt x="41023" y="5456"/>
                  </a:cubicBezTo>
                  <a:cubicBezTo>
                    <a:pt x="41428" y="5326"/>
                    <a:pt x="42124" y="5602"/>
                    <a:pt x="42464" y="5278"/>
                  </a:cubicBezTo>
                  <a:cubicBezTo>
                    <a:pt x="42561" y="5343"/>
                    <a:pt x="42642" y="5278"/>
                    <a:pt x="42626" y="5116"/>
                  </a:cubicBezTo>
                  <a:cubicBezTo>
                    <a:pt x="42529" y="5003"/>
                    <a:pt x="42318" y="5051"/>
                    <a:pt x="42221" y="4922"/>
                  </a:cubicBezTo>
                  <a:cubicBezTo>
                    <a:pt x="42221" y="4808"/>
                    <a:pt x="42237" y="4711"/>
                    <a:pt x="42318" y="4695"/>
                  </a:cubicBezTo>
                  <a:cubicBezTo>
                    <a:pt x="42399" y="4825"/>
                    <a:pt x="42513" y="4598"/>
                    <a:pt x="42529" y="4857"/>
                  </a:cubicBezTo>
                  <a:cubicBezTo>
                    <a:pt x="42577" y="4954"/>
                    <a:pt x="42545" y="4679"/>
                    <a:pt x="42513" y="4679"/>
                  </a:cubicBezTo>
                  <a:cubicBezTo>
                    <a:pt x="42755" y="4679"/>
                    <a:pt x="42853" y="4387"/>
                    <a:pt x="42998" y="4371"/>
                  </a:cubicBezTo>
                  <a:cubicBezTo>
                    <a:pt x="42836" y="4226"/>
                    <a:pt x="42691" y="4549"/>
                    <a:pt x="42399" y="4501"/>
                  </a:cubicBezTo>
                  <a:cubicBezTo>
                    <a:pt x="42335" y="4501"/>
                    <a:pt x="42367" y="4355"/>
                    <a:pt x="42351" y="4306"/>
                  </a:cubicBezTo>
                  <a:cubicBezTo>
                    <a:pt x="42351" y="4161"/>
                    <a:pt x="42529" y="4226"/>
                    <a:pt x="42577" y="4128"/>
                  </a:cubicBezTo>
                  <a:cubicBezTo>
                    <a:pt x="42545" y="3983"/>
                    <a:pt x="42399" y="4209"/>
                    <a:pt x="42318" y="4015"/>
                  </a:cubicBezTo>
                  <a:cubicBezTo>
                    <a:pt x="42205" y="4112"/>
                    <a:pt x="41833" y="4290"/>
                    <a:pt x="41800" y="3967"/>
                  </a:cubicBezTo>
                  <a:cubicBezTo>
                    <a:pt x="40457" y="4242"/>
                    <a:pt x="39032" y="3643"/>
                    <a:pt x="37834" y="3999"/>
                  </a:cubicBezTo>
                  <a:cubicBezTo>
                    <a:pt x="37769" y="3983"/>
                    <a:pt x="37850" y="3934"/>
                    <a:pt x="37785" y="3886"/>
                  </a:cubicBezTo>
                  <a:cubicBezTo>
                    <a:pt x="37721" y="3999"/>
                    <a:pt x="37607" y="3869"/>
                    <a:pt x="37543" y="3950"/>
                  </a:cubicBezTo>
                  <a:cubicBezTo>
                    <a:pt x="37591" y="3756"/>
                    <a:pt x="37785" y="3837"/>
                    <a:pt x="37915" y="3837"/>
                  </a:cubicBezTo>
                  <a:cubicBezTo>
                    <a:pt x="38044" y="3853"/>
                    <a:pt x="38223" y="3740"/>
                    <a:pt x="38352" y="3772"/>
                  </a:cubicBezTo>
                  <a:cubicBezTo>
                    <a:pt x="38579" y="3805"/>
                    <a:pt x="38967" y="3691"/>
                    <a:pt x="39307" y="3675"/>
                  </a:cubicBezTo>
                  <a:cubicBezTo>
                    <a:pt x="39372" y="3432"/>
                    <a:pt x="39566" y="3594"/>
                    <a:pt x="39696" y="3529"/>
                  </a:cubicBezTo>
                  <a:cubicBezTo>
                    <a:pt x="39631" y="3384"/>
                    <a:pt x="39340" y="3481"/>
                    <a:pt x="39259" y="3529"/>
                  </a:cubicBezTo>
                  <a:cubicBezTo>
                    <a:pt x="39178" y="3416"/>
                    <a:pt x="39064" y="3335"/>
                    <a:pt x="38935" y="3303"/>
                  </a:cubicBezTo>
                  <a:lnTo>
                    <a:pt x="38951" y="3416"/>
                  </a:lnTo>
                  <a:cubicBezTo>
                    <a:pt x="38919" y="3368"/>
                    <a:pt x="38854" y="3384"/>
                    <a:pt x="38789" y="3384"/>
                  </a:cubicBezTo>
                  <a:cubicBezTo>
                    <a:pt x="38789" y="3335"/>
                    <a:pt x="38822" y="3319"/>
                    <a:pt x="38789" y="3238"/>
                  </a:cubicBezTo>
                  <a:cubicBezTo>
                    <a:pt x="38741" y="3432"/>
                    <a:pt x="38546" y="3287"/>
                    <a:pt x="38433" y="3206"/>
                  </a:cubicBezTo>
                  <a:cubicBezTo>
                    <a:pt x="38368" y="3254"/>
                    <a:pt x="38482" y="3303"/>
                    <a:pt x="38482" y="3351"/>
                  </a:cubicBezTo>
                  <a:cubicBezTo>
                    <a:pt x="38384" y="3351"/>
                    <a:pt x="38384" y="3303"/>
                    <a:pt x="38303" y="3368"/>
                  </a:cubicBezTo>
                  <a:cubicBezTo>
                    <a:pt x="38239" y="3368"/>
                    <a:pt x="38287" y="3254"/>
                    <a:pt x="38320" y="3254"/>
                  </a:cubicBezTo>
                  <a:cubicBezTo>
                    <a:pt x="38239" y="3238"/>
                    <a:pt x="38190" y="3335"/>
                    <a:pt x="38061" y="3254"/>
                  </a:cubicBezTo>
                  <a:cubicBezTo>
                    <a:pt x="38028" y="3125"/>
                    <a:pt x="38190" y="3222"/>
                    <a:pt x="38093" y="3109"/>
                  </a:cubicBezTo>
                  <a:cubicBezTo>
                    <a:pt x="38255" y="3060"/>
                    <a:pt x="38417" y="2979"/>
                    <a:pt x="38546" y="2882"/>
                  </a:cubicBezTo>
                  <a:cubicBezTo>
                    <a:pt x="38514" y="2801"/>
                    <a:pt x="38206" y="3011"/>
                    <a:pt x="38142" y="2849"/>
                  </a:cubicBezTo>
                  <a:cubicBezTo>
                    <a:pt x="38303" y="2736"/>
                    <a:pt x="38514" y="2688"/>
                    <a:pt x="38708" y="2720"/>
                  </a:cubicBezTo>
                  <a:cubicBezTo>
                    <a:pt x="38676" y="2639"/>
                    <a:pt x="38562" y="2590"/>
                    <a:pt x="38482" y="2639"/>
                  </a:cubicBezTo>
                  <a:cubicBezTo>
                    <a:pt x="38482" y="2607"/>
                    <a:pt x="38498" y="2607"/>
                    <a:pt x="38530" y="2607"/>
                  </a:cubicBezTo>
                  <a:cubicBezTo>
                    <a:pt x="38530" y="2558"/>
                    <a:pt x="38482" y="2574"/>
                    <a:pt x="38449" y="2574"/>
                  </a:cubicBezTo>
                  <a:cubicBezTo>
                    <a:pt x="38676" y="2558"/>
                    <a:pt x="38741" y="2429"/>
                    <a:pt x="38983" y="2364"/>
                  </a:cubicBezTo>
                  <a:cubicBezTo>
                    <a:pt x="38902" y="2105"/>
                    <a:pt x="39242" y="2315"/>
                    <a:pt x="39226" y="2121"/>
                  </a:cubicBezTo>
                  <a:cubicBezTo>
                    <a:pt x="38789" y="2283"/>
                    <a:pt x="38546" y="1975"/>
                    <a:pt x="38174" y="2170"/>
                  </a:cubicBezTo>
                  <a:cubicBezTo>
                    <a:pt x="38142" y="2170"/>
                    <a:pt x="38109" y="2105"/>
                    <a:pt x="38142" y="2089"/>
                  </a:cubicBezTo>
                  <a:cubicBezTo>
                    <a:pt x="38044" y="1991"/>
                    <a:pt x="37818" y="2153"/>
                    <a:pt x="37704" y="2024"/>
                  </a:cubicBezTo>
                  <a:cubicBezTo>
                    <a:pt x="37607" y="2299"/>
                    <a:pt x="37332" y="2105"/>
                    <a:pt x="37138" y="2121"/>
                  </a:cubicBezTo>
                  <a:cubicBezTo>
                    <a:pt x="36830" y="2364"/>
                    <a:pt x="36021" y="2315"/>
                    <a:pt x="35665" y="2526"/>
                  </a:cubicBezTo>
                  <a:cubicBezTo>
                    <a:pt x="35616" y="2364"/>
                    <a:pt x="35519" y="2558"/>
                    <a:pt x="35357" y="2412"/>
                  </a:cubicBezTo>
                  <a:cubicBezTo>
                    <a:pt x="35373" y="2461"/>
                    <a:pt x="35406" y="2461"/>
                    <a:pt x="35422" y="2510"/>
                  </a:cubicBezTo>
                  <a:cubicBezTo>
                    <a:pt x="35114" y="2380"/>
                    <a:pt x="34839" y="2445"/>
                    <a:pt x="34531" y="2283"/>
                  </a:cubicBezTo>
                  <a:cubicBezTo>
                    <a:pt x="34531" y="2170"/>
                    <a:pt x="34726" y="2315"/>
                    <a:pt x="34677" y="2153"/>
                  </a:cubicBezTo>
                  <a:cubicBezTo>
                    <a:pt x="34386" y="2170"/>
                    <a:pt x="34240" y="2283"/>
                    <a:pt x="34013" y="2121"/>
                  </a:cubicBezTo>
                  <a:cubicBezTo>
                    <a:pt x="34013" y="2202"/>
                    <a:pt x="33949" y="2218"/>
                    <a:pt x="33900" y="2267"/>
                  </a:cubicBezTo>
                  <a:cubicBezTo>
                    <a:pt x="33851" y="2250"/>
                    <a:pt x="33868" y="2089"/>
                    <a:pt x="33787" y="2137"/>
                  </a:cubicBezTo>
                  <a:cubicBezTo>
                    <a:pt x="33787" y="2234"/>
                    <a:pt x="33851" y="2202"/>
                    <a:pt x="33851" y="2283"/>
                  </a:cubicBezTo>
                  <a:cubicBezTo>
                    <a:pt x="33754" y="2234"/>
                    <a:pt x="33625" y="2234"/>
                    <a:pt x="33528" y="2283"/>
                  </a:cubicBezTo>
                  <a:cubicBezTo>
                    <a:pt x="33592" y="2202"/>
                    <a:pt x="33528" y="2170"/>
                    <a:pt x="33544" y="2056"/>
                  </a:cubicBezTo>
                  <a:cubicBezTo>
                    <a:pt x="33641" y="2008"/>
                    <a:pt x="33625" y="2170"/>
                    <a:pt x="33738" y="2105"/>
                  </a:cubicBezTo>
                  <a:cubicBezTo>
                    <a:pt x="33673" y="1991"/>
                    <a:pt x="33512" y="2040"/>
                    <a:pt x="33463" y="1894"/>
                  </a:cubicBezTo>
                  <a:cubicBezTo>
                    <a:pt x="33414" y="1878"/>
                    <a:pt x="33463" y="2056"/>
                    <a:pt x="33528" y="2024"/>
                  </a:cubicBezTo>
                  <a:cubicBezTo>
                    <a:pt x="33560" y="2234"/>
                    <a:pt x="33366" y="2315"/>
                    <a:pt x="33269" y="2186"/>
                  </a:cubicBezTo>
                  <a:cubicBezTo>
                    <a:pt x="33269" y="2153"/>
                    <a:pt x="33301" y="2153"/>
                    <a:pt x="33333" y="2153"/>
                  </a:cubicBezTo>
                  <a:cubicBezTo>
                    <a:pt x="33285" y="2105"/>
                    <a:pt x="33253" y="2008"/>
                    <a:pt x="33188" y="1991"/>
                  </a:cubicBezTo>
                  <a:cubicBezTo>
                    <a:pt x="33204" y="2089"/>
                    <a:pt x="33188" y="2186"/>
                    <a:pt x="33123" y="2283"/>
                  </a:cubicBezTo>
                  <a:cubicBezTo>
                    <a:pt x="33042" y="2202"/>
                    <a:pt x="32848" y="2331"/>
                    <a:pt x="32767" y="2250"/>
                  </a:cubicBezTo>
                  <a:cubicBezTo>
                    <a:pt x="32783" y="2137"/>
                    <a:pt x="32993" y="2267"/>
                    <a:pt x="32945" y="2089"/>
                  </a:cubicBezTo>
                  <a:cubicBezTo>
                    <a:pt x="32848" y="2218"/>
                    <a:pt x="32783" y="2121"/>
                    <a:pt x="32686" y="2040"/>
                  </a:cubicBezTo>
                  <a:cubicBezTo>
                    <a:pt x="32751" y="2218"/>
                    <a:pt x="32314" y="2234"/>
                    <a:pt x="32265" y="2008"/>
                  </a:cubicBezTo>
                  <a:cubicBezTo>
                    <a:pt x="32168" y="1991"/>
                    <a:pt x="32152" y="2202"/>
                    <a:pt x="32087" y="2056"/>
                  </a:cubicBezTo>
                  <a:cubicBezTo>
                    <a:pt x="32071" y="2186"/>
                    <a:pt x="31941" y="2202"/>
                    <a:pt x="31828" y="2234"/>
                  </a:cubicBezTo>
                  <a:cubicBezTo>
                    <a:pt x="31812" y="2170"/>
                    <a:pt x="31844" y="2153"/>
                    <a:pt x="31876" y="2153"/>
                  </a:cubicBezTo>
                  <a:cubicBezTo>
                    <a:pt x="31812" y="2040"/>
                    <a:pt x="31650" y="2429"/>
                    <a:pt x="31520" y="2186"/>
                  </a:cubicBezTo>
                  <a:cubicBezTo>
                    <a:pt x="31520" y="2234"/>
                    <a:pt x="31520" y="2250"/>
                    <a:pt x="31504" y="2267"/>
                  </a:cubicBezTo>
                  <a:cubicBezTo>
                    <a:pt x="31472" y="2234"/>
                    <a:pt x="31504" y="2202"/>
                    <a:pt x="31439" y="2153"/>
                  </a:cubicBezTo>
                  <a:cubicBezTo>
                    <a:pt x="31375" y="2202"/>
                    <a:pt x="31423" y="2218"/>
                    <a:pt x="31439" y="2299"/>
                  </a:cubicBezTo>
                  <a:cubicBezTo>
                    <a:pt x="31375" y="2218"/>
                    <a:pt x="31294" y="2137"/>
                    <a:pt x="31197" y="2072"/>
                  </a:cubicBezTo>
                  <a:cubicBezTo>
                    <a:pt x="31197" y="2137"/>
                    <a:pt x="31197" y="2218"/>
                    <a:pt x="31083" y="2234"/>
                  </a:cubicBezTo>
                  <a:cubicBezTo>
                    <a:pt x="31197" y="2072"/>
                    <a:pt x="30937" y="2040"/>
                    <a:pt x="30954" y="2202"/>
                  </a:cubicBezTo>
                  <a:cubicBezTo>
                    <a:pt x="30921" y="2202"/>
                    <a:pt x="30824" y="2105"/>
                    <a:pt x="30889" y="2072"/>
                  </a:cubicBezTo>
                  <a:cubicBezTo>
                    <a:pt x="30857" y="2072"/>
                    <a:pt x="30743" y="2299"/>
                    <a:pt x="30646" y="2089"/>
                  </a:cubicBezTo>
                  <a:cubicBezTo>
                    <a:pt x="30500" y="2267"/>
                    <a:pt x="30225" y="2202"/>
                    <a:pt x="30160" y="2008"/>
                  </a:cubicBezTo>
                  <a:cubicBezTo>
                    <a:pt x="30144" y="1943"/>
                    <a:pt x="30031" y="2024"/>
                    <a:pt x="30015" y="2056"/>
                  </a:cubicBezTo>
                  <a:cubicBezTo>
                    <a:pt x="29950" y="2072"/>
                    <a:pt x="29966" y="1911"/>
                    <a:pt x="29901" y="1959"/>
                  </a:cubicBezTo>
                  <a:cubicBezTo>
                    <a:pt x="30063" y="1878"/>
                    <a:pt x="30241" y="1846"/>
                    <a:pt x="30419" y="1862"/>
                  </a:cubicBezTo>
                  <a:cubicBezTo>
                    <a:pt x="30419" y="1991"/>
                    <a:pt x="30274" y="1927"/>
                    <a:pt x="30290" y="2056"/>
                  </a:cubicBezTo>
                  <a:cubicBezTo>
                    <a:pt x="30419" y="1991"/>
                    <a:pt x="30387" y="2218"/>
                    <a:pt x="30517" y="2137"/>
                  </a:cubicBezTo>
                  <a:cubicBezTo>
                    <a:pt x="30517" y="2105"/>
                    <a:pt x="30468" y="2121"/>
                    <a:pt x="30436" y="2121"/>
                  </a:cubicBezTo>
                  <a:cubicBezTo>
                    <a:pt x="30484" y="1943"/>
                    <a:pt x="30630" y="1797"/>
                    <a:pt x="30808" y="1749"/>
                  </a:cubicBezTo>
                  <a:cubicBezTo>
                    <a:pt x="30695" y="1668"/>
                    <a:pt x="30549" y="1781"/>
                    <a:pt x="30484" y="1862"/>
                  </a:cubicBezTo>
                  <a:cubicBezTo>
                    <a:pt x="30371" y="1700"/>
                    <a:pt x="30047" y="1894"/>
                    <a:pt x="30031" y="1538"/>
                  </a:cubicBezTo>
                  <a:cubicBezTo>
                    <a:pt x="29901" y="1700"/>
                    <a:pt x="29788" y="1490"/>
                    <a:pt x="29659" y="1409"/>
                  </a:cubicBezTo>
                  <a:cubicBezTo>
                    <a:pt x="29561" y="1571"/>
                    <a:pt x="29804" y="1506"/>
                    <a:pt x="29837" y="1603"/>
                  </a:cubicBezTo>
                  <a:cubicBezTo>
                    <a:pt x="29820" y="1781"/>
                    <a:pt x="29675" y="1490"/>
                    <a:pt x="29610" y="1635"/>
                  </a:cubicBezTo>
                  <a:cubicBezTo>
                    <a:pt x="29513" y="1587"/>
                    <a:pt x="29675" y="1506"/>
                    <a:pt x="29594" y="1457"/>
                  </a:cubicBezTo>
                  <a:cubicBezTo>
                    <a:pt x="29367" y="1490"/>
                    <a:pt x="29076" y="1684"/>
                    <a:pt x="28849" y="1554"/>
                  </a:cubicBezTo>
                  <a:cubicBezTo>
                    <a:pt x="28849" y="1506"/>
                    <a:pt x="28898" y="1522"/>
                    <a:pt x="28946" y="1522"/>
                  </a:cubicBezTo>
                  <a:cubicBezTo>
                    <a:pt x="28865" y="1457"/>
                    <a:pt x="28881" y="1473"/>
                    <a:pt x="28849" y="1376"/>
                  </a:cubicBezTo>
                  <a:cubicBezTo>
                    <a:pt x="28849" y="1425"/>
                    <a:pt x="28736" y="1441"/>
                    <a:pt x="28801" y="1376"/>
                  </a:cubicBezTo>
                  <a:cubicBezTo>
                    <a:pt x="28736" y="1328"/>
                    <a:pt x="28622" y="1554"/>
                    <a:pt x="28542" y="1473"/>
                  </a:cubicBezTo>
                  <a:cubicBezTo>
                    <a:pt x="28558" y="1506"/>
                    <a:pt x="28574" y="1538"/>
                    <a:pt x="28574" y="1587"/>
                  </a:cubicBezTo>
                  <a:lnTo>
                    <a:pt x="28477" y="1587"/>
                  </a:lnTo>
                  <a:cubicBezTo>
                    <a:pt x="28477" y="1554"/>
                    <a:pt x="28493" y="1522"/>
                    <a:pt x="28509" y="1506"/>
                  </a:cubicBezTo>
                  <a:cubicBezTo>
                    <a:pt x="28137" y="1619"/>
                    <a:pt x="27635" y="1571"/>
                    <a:pt x="27279" y="1765"/>
                  </a:cubicBezTo>
                  <a:cubicBezTo>
                    <a:pt x="27230" y="1765"/>
                    <a:pt x="27279" y="1668"/>
                    <a:pt x="27327" y="1700"/>
                  </a:cubicBezTo>
                  <a:cubicBezTo>
                    <a:pt x="27295" y="1619"/>
                    <a:pt x="27165" y="1700"/>
                    <a:pt x="27149" y="1749"/>
                  </a:cubicBezTo>
                  <a:cubicBezTo>
                    <a:pt x="26939" y="1603"/>
                    <a:pt x="26858" y="1781"/>
                    <a:pt x="26615" y="1700"/>
                  </a:cubicBezTo>
                  <a:cubicBezTo>
                    <a:pt x="26615" y="1943"/>
                    <a:pt x="26307" y="1749"/>
                    <a:pt x="26340" y="1894"/>
                  </a:cubicBezTo>
                  <a:cubicBezTo>
                    <a:pt x="26226" y="1943"/>
                    <a:pt x="26340" y="1732"/>
                    <a:pt x="26275" y="1765"/>
                  </a:cubicBezTo>
                  <a:cubicBezTo>
                    <a:pt x="26210" y="1781"/>
                    <a:pt x="25935" y="1781"/>
                    <a:pt x="25854" y="1765"/>
                  </a:cubicBezTo>
                  <a:cubicBezTo>
                    <a:pt x="25854" y="1716"/>
                    <a:pt x="25854" y="1668"/>
                    <a:pt x="25838" y="1619"/>
                  </a:cubicBezTo>
                  <a:cubicBezTo>
                    <a:pt x="25725" y="1619"/>
                    <a:pt x="25838" y="1668"/>
                    <a:pt x="25789" y="1732"/>
                  </a:cubicBezTo>
                  <a:cubicBezTo>
                    <a:pt x="25725" y="1603"/>
                    <a:pt x="25611" y="1862"/>
                    <a:pt x="25530" y="1652"/>
                  </a:cubicBezTo>
                  <a:cubicBezTo>
                    <a:pt x="25482" y="1668"/>
                    <a:pt x="25482" y="1700"/>
                    <a:pt x="25514" y="1749"/>
                  </a:cubicBezTo>
                  <a:cubicBezTo>
                    <a:pt x="25482" y="1732"/>
                    <a:pt x="25336" y="1668"/>
                    <a:pt x="25401" y="1587"/>
                  </a:cubicBezTo>
                  <a:cubicBezTo>
                    <a:pt x="25401" y="1506"/>
                    <a:pt x="25288" y="1619"/>
                    <a:pt x="25320" y="1490"/>
                  </a:cubicBezTo>
                  <a:cubicBezTo>
                    <a:pt x="25271" y="1522"/>
                    <a:pt x="25320" y="1554"/>
                    <a:pt x="25320" y="1587"/>
                  </a:cubicBezTo>
                  <a:cubicBezTo>
                    <a:pt x="25126" y="1538"/>
                    <a:pt x="24915" y="1652"/>
                    <a:pt x="24721" y="1587"/>
                  </a:cubicBezTo>
                  <a:cubicBezTo>
                    <a:pt x="24753" y="1635"/>
                    <a:pt x="24753" y="1684"/>
                    <a:pt x="24705" y="1700"/>
                  </a:cubicBezTo>
                  <a:cubicBezTo>
                    <a:pt x="24705" y="1619"/>
                    <a:pt x="24543" y="1571"/>
                    <a:pt x="24608" y="1506"/>
                  </a:cubicBezTo>
                  <a:cubicBezTo>
                    <a:pt x="24559" y="1457"/>
                    <a:pt x="24478" y="1441"/>
                    <a:pt x="24446" y="1473"/>
                  </a:cubicBezTo>
                  <a:cubicBezTo>
                    <a:pt x="24430" y="1457"/>
                    <a:pt x="24430" y="1392"/>
                    <a:pt x="24397" y="1279"/>
                  </a:cubicBezTo>
                  <a:cubicBezTo>
                    <a:pt x="24527" y="1295"/>
                    <a:pt x="24721" y="1312"/>
                    <a:pt x="24705" y="1457"/>
                  </a:cubicBezTo>
                  <a:cubicBezTo>
                    <a:pt x="24753" y="1457"/>
                    <a:pt x="24705" y="1344"/>
                    <a:pt x="24769" y="1344"/>
                  </a:cubicBezTo>
                  <a:cubicBezTo>
                    <a:pt x="24899" y="1457"/>
                    <a:pt x="25061" y="1506"/>
                    <a:pt x="25239" y="1522"/>
                  </a:cubicBezTo>
                  <a:cubicBezTo>
                    <a:pt x="25223" y="1441"/>
                    <a:pt x="25093" y="1538"/>
                    <a:pt x="25093" y="1425"/>
                  </a:cubicBezTo>
                  <a:cubicBezTo>
                    <a:pt x="25142" y="1409"/>
                    <a:pt x="25385" y="1425"/>
                    <a:pt x="25433" y="1538"/>
                  </a:cubicBezTo>
                  <a:cubicBezTo>
                    <a:pt x="25449" y="1473"/>
                    <a:pt x="25466" y="1425"/>
                    <a:pt x="25498" y="1376"/>
                  </a:cubicBezTo>
                  <a:cubicBezTo>
                    <a:pt x="25628" y="1490"/>
                    <a:pt x="25789" y="1247"/>
                    <a:pt x="25903" y="1490"/>
                  </a:cubicBezTo>
                  <a:cubicBezTo>
                    <a:pt x="25951" y="1473"/>
                    <a:pt x="25951" y="1409"/>
                    <a:pt x="26016" y="1409"/>
                  </a:cubicBezTo>
                  <a:cubicBezTo>
                    <a:pt x="26081" y="1409"/>
                    <a:pt x="26016" y="1506"/>
                    <a:pt x="25951" y="1473"/>
                  </a:cubicBezTo>
                  <a:cubicBezTo>
                    <a:pt x="26129" y="1635"/>
                    <a:pt x="26291" y="1231"/>
                    <a:pt x="26421" y="1360"/>
                  </a:cubicBezTo>
                  <a:cubicBezTo>
                    <a:pt x="26486" y="1328"/>
                    <a:pt x="26388" y="1295"/>
                    <a:pt x="26405" y="1214"/>
                  </a:cubicBezTo>
                  <a:cubicBezTo>
                    <a:pt x="26534" y="1279"/>
                    <a:pt x="26550" y="1247"/>
                    <a:pt x="26680" y="1263"/>
                  </a:cubicBezTo>
                  <a:cubicBezTo>
                    <a:pt x="26599" y="1360"/>
                    <a:pt x="26550" y="1328"/>
                    <a:pt x="26421" y="1392"/>
                  </a:cubicBezTo>
                  <a:cubicBezTo>
                    <a:pt x="26550" y="1506"/>
                    <a:pt x="26696" y="1295"/>
                    <a:pt x="26825" y="1392"/>
                  </a:cubicBezTo>
                  <a:cubicBezTo>
                    <a:pt x="26809" y="1360"/>
                    <a:pt x="26793" y="1328"/>
                    <a:pt x="26745" y="1328"/>
                  </a:cubicBezTo>
                  <a:cubicBezTo>
                    <a:pt x="26890" y="1263"/>
                    <a:pt x="26858" y="1409"/>
                    <a:pt x="26923" y="1166"/>
                  </a:cubicBezTo>
                  <a:cubicBezTo>
                    <a:pt x="27004" y="1133"/>
                    <a:pt x="27020" y="1214"/>
                    <a:pt x="27068" y="1231"/>
                  </a:cubicBezTo>
                  <a:cubicBezTo>
                    <a:pt x="27052" y="1328"/>
                    <a:pt x="26955" y="1231"/>
                    <a:pt x="26906" y="1247"/>
                  </a:cubicBezTo>
                  <a:cubicBezTo>
                    <a:pt x="26955" y="1295"/>
                    <a:pt x="27004" y="1360"/>
                    <a:pt x="27036" y="1409"/>
                  </a:cubicBezTo>
                  <a:cubicBezTo>
                    <a:pt x="27068" y="1295"/>
                    <a:pt x="27149" y="1214"/>
                    <a:pt x="27263" y="1182"/>
                  </a:cubicBezTo>
                  <a:cubicBezTo>
                    <a:pt x="27295" y="1182"/>
                    <a:pt x="27295" y="1263"/>
                    <a:pt x="27295" y="1312"/>
                  </a:cubicBezTo>
                  <a:cubicBezTo>
                    <a:pt x="27360" y="1312"/>
                    <a:pt x="27344" y="1263"/>
                    <a:pt x="27344" y="1198"/>
                  </a:cubicBezTo>
                  <a:cubicBezTo>
                    <a:pt x="27700" y="1344"/>
                    <a:pt x="28088" y="1182"/>
                    <a:pt x="28493" y="1198"/>
                  </a:cubicBezTo>
                  <a:cubicBezTo>
                    <a:pt x="28752" y="1198"/>
                    <a:pt x="29060" y="1263"/>
                    <a:pt x="29221" y="1198"/>
                  </a:cubicBezTo>
                  <a:cubicBezTo>
                    <a:pt x="29351" y="1150"/>
                    <a:pt x="29675" y="1328"/>
                    <a:pt x="29723" y="1150"/>
                  </a:cubicBezTo>
                  <a:cubicBezTo>
                    <a:pt x="30177" y="1053"/>
                    <a:pt x="30565" y="1085"/>
                    <a:pt x="30937" y="1036"/>
                  </a:cubicBezTo>
                  <a:cubicBezTo>
                    <a:pt x="30921" y="988"/>
                    <a:pt x="30889" y="988"/>
                    <a:pt x="30873" y="923"/>
                  </a:cubicBezTo>
                  <a:cubicBezTo>
                    <a:pt x="30857" y="874"/>
                    <a:pt x="30954" y="907"/>
                    <a:pt x="31002" y="891"/>
                  </a:cubicBezTo>
                  <a:cubicBezTo>
                    <a:pt x="31035" y="988"/>
                    <a:pt x="30921" y="923"/>
                    <a:pt x="30954" y="1036"/>
                  </a:cubicBezTo>
                  <a:cubicBezTo>
                    <a:pt x="31164" y="1085"/>
                    <a:pt x="31520" y="955"/>
                    <a:pt x="31731" y="988"/>
                  </a:cubicBezTo>
                  <a:cubicBezTo>
                    <a:pt x="31731" y="923"/>
                    <a:pt x="31650" y="972"/>
                    <a:pt x="31650" y="891"/>
                  </a:cubicBezTo>
                  <a:cubicBezTo>
                    <a:pt x="31763" y="842"/>
                    <a:pt x="31779" y="1117"/>
                    <a:pt x="31860" y="972"/>
                  </a:cubicBezTo>
                  <a:cubicBezTo>
                    <a:pt x="31844" y="907"/>
                    <a:pt x="31795" y="907"/>
                    <a:pt x="31747" y="907"/>
                  </a:cubicBezTo>
                  <a:cubicBezTo>
                    <a:pt x="31812" y="777"/>
                    <a:pt x="32006" y="955"/>
                    <a:pt x="32038" y="891"/>
                  </a:cubicBezTo>
                  <a:cubicBezTo>
                    <a:pt x="32038" y="923"/>
                    <a:pt x="32038" y="955"/>
                    <a:pt x="32022" y="955"/>
                  </a:cubicBezTo>
                  <a:cubicBezTo>
                    <a:pt x="32168" y="923"/>
                    <a:pt x="32573" y="777"/>
                    <a:pt x="32637" y="972"/>
                  </a:cubicBezTo>
                  <a:cubicBezTo>
                    <a:pt x="32686" y="972"/>
                    <a:pt x="32654" y="874"/>
                    <a:pt x="32718" y="891"/>
                  </a:cubicBezTo>
                  <a:cubicBezTo>
                    <a:pt x="32799" y="907"/>
                    <a:pt x="32783" y="1004"/>
                    <a:pt x="32799" y="1085"/>
                  </a:cubicBezTo>
                  <a:cubicBezTo>
                    <a:pt x="32702" y="858"/>
                    <a:pt x="33204" y="907"/>
                    <a:pt x="33333" y="891"/>
                  </a:cubicBezTo>
                  <a:cubicBezTo>
                    <a:pt x="33269" y="713"/>
                    <a:pt x="33042" y="874"/>
                    <a:pt x="32977" y="713"/>
                  </a:cubicBezTo>
                  <a:cubicBezTo>
                    <a:pt x="33220" y="713"/>
                    <a:pt x="33479" y="680"/>
                    <a:pt x="33657" y="826"/>
                  </a:cubicBezTo>
                  <a:cubicBezTo>
                    <a:pt x="34062" y="486"/>
                    <a:pt x="34693" y="842"/>
                    <a:pt x="35130" y="567"/>
                  </a:cubicBezTo>
                  <a:cubicBezTo>
                    <a:pt x="35228" y="599"/>
                    <a:pt x="35357" y="680"/>
                    <a:pt x="35438" y="599"/>
                  </a:cubicBezTo>
                  <a:cubicBezTo>
                    <a:pt x="35422" y="583"/>
                    <a:pt x="35406" y="534"/>
                    <a:pt x="35406" y="502"/>
                  </a:cubicBezTo>
                  <a:cubicBezTo>
                    <a:pt x="35697" y="437"/>
                    <a:pt x="35859" y="713"/>
                    <a:pt x="36069" y="437"/>
                  </a:cubicBezTo>
                  <a:cubicBezTo>
                    <a:pt x="36021" y="340"/>
                    <a:pt x="36005" y="551"/>
                    <a:pt x="35875" y="486"/>
                  </a:cubicBezTo>
                  <a:cubicBezTo>
                    <a:pt x="35924" y="292"/>
                    <a:pt x="36086" y="259"/>
                    <a:pt x="36231" y="243"/>
                  </a:cubicBezTo>
                  <a:cubicBezTo>
                    <a:pt x="36199" y="114"/>
                    <a:pt x="36053" y="178"/>
                    <a:pt x="36053" y="0"/>
                  </a:cubicBezTo>
                  <a:cubicBezTo>
                    <a:pt x="35875" y="211"/>
                    <a:pt x="35746" y="130"/>
                    <a:pt x="35503" y="130"/>
                  </a:cubicBezTo>
                  <a:cubicBezTo>
                    <a:pt x="35519" y="195"/>
                    <a:pt x="35584" y="146"/>
                    <a:pt x="35600" y="227"/>
                  </a:cubicBezTo>
                  <a:cubicBezTo>
                    <a:pt x="35389" y="162"/>
                    <a:pt x="35325" y="211"/>
                    <a:pt x="35147" y="130"/>
                  </a:cubicBezTo>
                  <a:cubicBezTo>
                    <a:pt x="35017" y="292"/>
                    <a:pt x="34790" y="195"/>
                    <a:pt x="34515" y="259"/>
                  </a:cubicBezTo>
                  <a:cubicBezTo>
                    <a:pt x="34418" y="227"/>
                    <a:pt x="34515" y="81"/>
                    <a:pt x="34402" y="97"/>
                  </a:cubicBezTo>
                  <a:cubicBezTo>
                    <a:pt x="34434" y="534"/>
                    <a:pt x="33997" y="81"/>
                    <a:pt x="33851" y="373"/>
                  </a:cubicBezTo>
                  <a:cubicBezTo>
                    <a:pt x="33819" y="356"/>
                    <a:pt x="33787" y="324"/>
                    <a:pt x="33787" y="259"/>
                  </a:cubicBezTo>
                  <a:cubicBezTo>
                    <a:pt x="33236" y="486"/>
                    <a:pt x="32848" y="324"/>
                    <a:pt x="32394" y="405"/>
                  </a:cubicBezTo>
                  <a:cubicBezTo>
                    <a:pt x="32411" y="454"/>
                    <a:pt x="32427" y="486"/>
                    <a:pt x="32459" y="551"/>
                  </a:cubicBezTo>
                  <a:cubicBezTo>
                    <a:pt x="32346" y="486"/>
                    <a:pt x="32233" y="405"/>
                    <a:pt x="32119" y="324"/>
                  </a:cubicBezTo>
                  <a:cubicBezTo>
                    <a:pt x="32135" y="421"/>
                    <a:pt x="31860" y="486"/>
                    <a:pt x="31828" y="292"/>
                  </a:cubicBezTo>
                  <a:cubicBezTo>
                    <a:pt x="31763" y="437"/>
                    <a:pt x="31439" y="518"/>
                    <a:pt x="31358" y="373"/>
                  </a:cubicBezTo>
                  <a:cubicBezTo>
                    <a:pt x="31310" y="615"/>
                    <a:pt x="31099" y="454"/>
                    <a:pt x="31002" y="551"/>
                  </a:cubicBezTo>
                  <a:cubicBezTo>
                    <a:pt x="30937" y="534"/>
                    <a:pt x="31018" y="486"/>
                    <a:pt x="30954" y="437"/>
                  </a:cubicBezTo>
                  <a:cubicBezTo>
                    <a:pt x="30873" y="502"/>
                    <a:pt x="30808" y="534"/>
                    <a:pt x="30759" y="421"/>
                  </a:cubicBezTo>
                  <a:cubicBezTo>
                    <a:pt x="30727" y="551"/>
                    <a:pt x="30598" y="421"/>
                    <a:pt x="30598" y="632"/>
                  </a:cubicBezTo>
                  <a:cubicBezTo>
                    <a:pt x="30565" y="567"/>
                    <a:pt x="30517" y="534"/>
                    <a:pt x="30533" y="664"/>
                  </a:cubicBezTo>
                  <a:cubicBezTo>
                    <a:pt x="30468" y="551"/>
                    <a:pt x="30371" y="713"/>
                    <a:pt x="30338" y="583"/>
                  </a:cubicBezTo>
                  <a:cubicBezTo>
                    <a:pt x="30274" y="826"/>
                    <a:pt x="29982" y="599"/>
                    <a:pt x="29901" y="696"/>
                  </a:cubicBezTo>
                  <a:cubicBezTo>
                    <a:pt x="29837" y="648"/>
                    <a:pt x="29820" y="518"/>
                    <a:pt x="29740" y="534"/>
                  </a:cubicBezTo>
                  <a:cubicBezTo>
                    <a:pt x="29578" y="729"/>
                    <a:pt x="29513" y="615"/>
                    <a:pt x="29254" y="551"/>
                  </a:cubicBezTo>
                  <a:cubicBezTo>
                    <a:pt x="29189" y="599"/>
                    <a:pt x="29367" y="551"/>
                    <a:pt x="29335" y="648"/>
                  </a:cubicBezTo>
                  <a:cubicBezTo>
                    <a:pt x="28768" y="632"/>
                    <a:pt x="28137" y="826"/>
                    <a:pt x="27554" y="421"/>
                  </a:cubicBezTo>
                  <a:cubicBezTo>
                    <a:pt x="27554" y="275"/>
                    <a:pt x="27651" y="405"/>
                    <a:pt x="27635" y="275"/>
                  </a:cubicBezTo>
                  <a:cubicBezTo>
                    <a:pt x="27522" y="227"/>
                    <a:pt x="27505" y="259"/>
                    <a:pt x="27408" y="195"/>
                  </a:cubicBezTo>
                  <a:cubicBezTo>
                    <a:pt x="27408" y="275"/>
                    <a:pt x="27457" y="243"/>
                    <a:pt x="27457" y="292"/>
                  </a:cubicBezTo>
                  <a:cubicBezTo>
                    <a:pt x="27457" y="340"/>
                    <a:pt x="27424" y="373"/>
                    <a:pt x="27376" y="373"/>
                  </a:cubicBezTo>
                  <a:cubicBezTo>
                    <a:pt x="27311" y="356"/>
                    <a:pt x="27392" y="324"/>
                    <a:pt x="27344" y="275"/>
                  </a:cubicBezTo>
                  <a:cubicBezTo>
                    <a:pt x="27295" y="340"/>
                    <a:pt x="27230" y="308"/>
                    <a:pt x="27214" y="243"/>
                  </a:cubicBezTo>
                  <a:cubicBezTo>
                    <a:pt x="27117" y="243"/>
                    <a:pt x="27214" y="275"/>
                    <a:pt x="27198" y="356"/>
                  </a:cubicBezTo>
                  <a:cubicBezTo>
                    <a:pt x="27117" y="373"/>
                    <a:pt x="27117" y="275"/>
                    <a:pt x="27101" y="178"/>
                  </a:cubicBezTo>
                  <a:cubicBezTo>
                    <a:pt x="27052" y="178"/>
                    <a:pt x="27052" y="243"/>
                    <a:pt x="27068" y="292"/>
                  </a:cubicBezTo>
                  <a:cubicBezTo>
                    <a:pt x="26728" y="162"/>
                    <a:pt x="26340" y="259"/>
                    <a:pt x="26000" y="259"/>
                  </a:cubicBezTo>
                  <a:cubicBezTo>
                    <a:pt x="25935" y="259"/>
                    <a:pt x="25870" y="292"/>
                    <a:pt x="25903" y="308"/>
                  </a:cubicBezTo>
                  <a:cubicBezTo>
                    <a:pt x="25741" y="243"/>
                    <a:pt x="25449" y="259"/>
                    <a:pt x="25449" y="502"/>
                  </a:cubicBezTo>
                  <a:cubicBezTo>
                    <a:pt x="25368" y="292"/>
                    <a:pt x="25288" y="567"/>
                    <a:pt x="25142" y="454"/>
                  </a:cubicBezTo>
                  <a:cubicBezTo>
                    <a:pt x="25207" y="696"/>
                    <a:pt x="24899" y="680"/>
                    <a:pt x="24802" y="567"/>
                  </a:cubicBezTo>
                  <a:cubicBezTo>
                    <a:pt x="24850" y="437"/>
                    <a:pt x="24996" y="421"/>
                    <a:pt x="25109" y="454"/>
                  </a:cubicBezTo>
                  <a:cubicBezTo>
                    <a:pt x="24931" y="227"/>
                    <a:pt x="24624" y="567"/>
                    <a:pt x="24494" y="259"/>
                  </a:cubicBezTo>
                  <a:cubicBezTo>
                    <a:pt x="24235" y="259"/>
                    <a:pt x="24122" y="486"/>
                    <a:pt x="23863" y="373"/>
                  </a:cubicBezTo>
                  <a:cubicBezTo>
                    <a:pt x="23895" y="454"/>
                    <a:pt x="23928" y="518"/>
                    <a:pt x="23863" y="583"/>
                  </a:cubicBezTo>
                  <a:cubicBezTo>
                    <a:pt x="23750" y="583"/>
                    <a:pt x="23831" y="470"/>
                    <a:pt x="23766" y="373"/>
                  </a:cubicBezTo>
                  <a:cubicBezTo>
                    <a:pt x="23523" y="486"/>
                    <a:pt x="23199" y="195"/>
                    <a:pt x="22892" y="389"/>
                  </a:cubicBezTo>
                  <a:cubicBezTo>
                    <a:pt x="22811" y="373"/>
                    <a:pt x="22875" y="308"/>
                    <a:pt x="22827" y="259"/>
                  </a:cubicBezTo>
                  <a:cubicBezTo>
                    <a:pt x="22552" y="227"/>
                    <a:pt x="22471" y="340"/>
                    <a:pt x="22325" y="275"/>
                  </a:cubicBezTo>
                  <a:cubicBezTo>
                    <a:pt x="22325" y="356"/>
                    <a:pt x="22244" y="421"/>
                    <a:pt x="22163" y="389"/>
                  </a:cubicBezTo>
                  <a:cubicBezTo>
                    <a:pt x="22163" y="437"/>
                    <a:pt x="22212" y="421"/>
                    <a:pt x="22244" y="421"/>
                  </a:cubicBezTo>
                  <a:cubicBezTo>
                    <a:pt x="22260" y="518"/>
                    <a:pt x="22195" y="502"/>
                    <a:pt x="22179" y="534"/>
                  </a:cubicBezTo>
                  <a:cubicBezTo>
                    <a:pt x="22147" y="502"/>
                    <a:pt x="22179" y="437"/>
                    <a:pt x="22066" y="470"/>
                  </a:cubicBezTo>
                  <a:cubicBezTo>
                    <a:pt x="22082" y="534"/>
                    <a:pt x="22147" y="502"/>
                    <a:pt x="22131" y="615"/>
                  </a:cubicBezTo>
                  <a:cubicBezTo>
                    <a:pt x="22260" y="664"/>
                    <a:pt x="22325" y="534"/>
                    <a:pt x="22357" y="729"/>
                  </a:cubicBezTo>
                  <a:cubicBezTo>
                    <a:pt x="22438" y="437"/>
                    <a:pt x="22616" y="874"/>
                    <a:pt x="22811" y="729"/>
                  </a:cubicBezTo>
                  <a:cubicBezTo>
                    <a:pt x="22811" y="1004"/>
                    <a:pt x="22552" y="648"/>
                    <a:pt x="22535" y="874"/>
                  </a:cubicBezTo>
                  <a:cubicBezTo>
                    <a:pt x="22454" y="858"/>
                    <a:pt x="22406" y="745"/>
                    <a:pt x="22341" y="810"/>
                  </a:cubicBezTo>
                  <a:cubicBezTo>
                    <a:pt x="22341" y="874"/>
                    <a:pt x="22422" y="826"/>
                    <a:pt x="22454" y="874"/>
                  </a:cubicBezTo>
                  <a:cubicBezTo>
                    <a:pt x="22422" y="972"/>
                    <a:pt x="22276" y="907"/>
                    <a:pt x="22228" y="907"/>
                  </a:cubicBezTo>
                  <a:cubicBezTo>
                    <a:pt x="22228" y="858"/>
                    <a:pt x="22244" y="874"/>
                    <a:pt x="22260" y="858"/>
                  </a:cubicBezTo>
                  <a:cubicBezTo>
                    <a:pt x="22228" y="826"/>
                    <a:pt x="22050" y="826"/>
                    <a:pt x="22115" y="907"/>
                  </a:cubicBezTo>
                  <a:cubicBezTo>
                    <a:pt x="22066" y="891"/>
                    <a:pt x="22017" y="874"/>
                    <a:pt x="21985" y="810"/>
                  </a:cubicBezTo>
                  <a:cubicBezTo>
                    <a:pt x="21920" y="810"/>
                    <a:pt x="21904" y="874"/>
                    <a:pt x="21953" y="923"/>
                  </a:cubicBezTo>
                  <a:cubicBezTo>
                    <a:pt x="21888" y="923"/>
                    <a:pt x="21888" y="842"/>
                    <a:pt x="21936" y="826"/>
                  </a:cubicBezTo>
                  <a:cubicBezTo>
                    <a:pt x="21855" y="745"/>
                    <a:pt x="21839" y="891"/>
                    <a:pt x="21726" y="907"/>
                  </a:cubicBezTo>
                  <a:cubicBezTo>
                    <a:pt x="21855" y="713"/>
                    <a:pt x="21596" y="1004"/>
                    <a:pt x="21516" y="939"/>
                  </a:cubicBezTo>
                  <a:cubicBezTo>
                    <a:pt x="21532" y="907"/>
                    <a:pt x="21532" y="858"/>
                    <a:pt x="21532" y="826"/>
                  </a:cubicBezTo>
                  <a:cubicBezTo>
                    <a:pt x="21483" y="842"/>
                    <a:pt x="21532" y="972"/>
                    <a:pt x="21435" y="939"/>
                  </a:cubicBezTo>
                  <a:cubicBezTo>
                    <a:pt x="21337" y="793"/>
                    <a:pt x="21062" y="1004"/>
                    <a:pt x="20836" y="826"/>
                  </a:cubicBezTo>
                  <a:lnTo>
                    <a:pt x="20852" y="923"/>
                  </a:lnTo>
                  <a:cubicBezTo>
                    <a:pt x="20771" y="955"/>
                    <a:pt x="20755" y="907"/>
                    <a:pt x="20690" y="907"/>
                  </a:cubicBezTo>
                  <a:cubicBezTo>
                    <a:pt x="20706" y="858"/>
                    <a:pt x="20722" y="826"/>
                    <a:pt x="20755" y="793"/>
                  </a:cubicBezTo>
                  <a:cubicBezTo>
                    <a:pt x="20738" y="745"/>
                    <a:pt x="20657" y="826"/>
                    <a:pt x="20609" y="777"/>
                  </a:cubicBezTo>
                  <a:cubicBezTo>
                    <a:pt x="20625" y="842"/>
                    <a:pt x="20674" y="826"/>
                    <a:pt x="20674" y="939"/>
                  </a:cubicBezTo>
                  <a:cubicBezTo>
                    <a:pt x="20577" y="923"/>
                    <a:pt x="20512" y="923"/>
                    <a:pt x="20447" y="1004"/>
                  </a:cubicBezTo>
                  <a:cubicBezTo>
                    <a:pt x="20382" y="1004"/>
                    <a:pt x="20479" y="939"/>
                    <a:pt x="20431" y="858"/>
                  </a:cubicBezTo>
                  <a:cubicBezTo>
                    <a:pt x="20350" y="955"/>
                    <a:pt x="20253" y="1069"/>
                    <a:pt x="20204" y="810"/>
                  </a:cubicBezTo>
                  <a:cubicBezTo>
                    <a:pt x="20075" y="907"/>
                    <a:pt x="19945" y="518"/>
                    <a:pt x="19686" y="615"/>
                  </a:cubicBezTo>
                  <a:cubicBezTo>
                    <a:pt x="19767" y="680"/>
                    <a:pt x="19702" y="648"/>
                    <a:pt x="19670" y="729"/>
                  </a:cubicBezTo>
                  <a:cubicBezTo>
                    <a:pt x="19621" y="680"/>
                    <a:pt x="19589" y="632"/>
                    <a:pt x="19557" y="583"/>
                  </a:cubicBezTo>
                  <a:cubicBezTo>
                    <a:pt x="19476" y="648"/>
                    <a:pt x="19492" y="664"/>
                    <a:pt x="19379" y="648"/>
                  </a:cubicBezTo>
                  <a:cubicBezTo>
                    <a:pt x="19379" y="745"/>
                    <a:pt x="19427" y="713"/>
                    <a:pt x="19395" y="777"/>
                  </a:cubicBezTo>
                  <a:cubicBezTo>
                    <a:pt x="19314" y="680"/>
                    <a:pt x="19281" y="713"/>
                    <a:pt x="19168" y="632"/>
                  </a:cubicBezTo>
                  <a:cubicBezTo>
                    <a:pt x="19200" y="713"/>
                    <a:pt x="19168" y="826"/>
                    <a:pt x="19055" y="713"/>
                  </a:cubicBezTo>
                  <a:cubicBezTo>
                    <a:pt x="19055" y="810"/>
                    <a:pt x="18909" y="761"/>
                    <a:pt x="18925" y="907"/>
                  </a:cubicBezTo>
                  <a:cubicBezTo>
                    <a:pt x="18861" y="923"/>
                    <a:pt x="18893" y="761"/>
                    <a:pt x="18812" y="810"/>
                  </a:cubicBezTo>
                  <a:cubicBezTo>
                    <a:pt x="18812" y="939"/>
                    <a:pt x="18812" y="939"/>
                    <a:pt x="18861" y="1004"/>
                  </a:cubicBezTo>
                  <a:cubicBezTo>
                    <a:pt x="18812" y="1004"/>
                    <a:pt x="18747" y="1004"/>
                    <a:pt x="18715" y="1053"/>
                  </a:cubicBezTo>
                  <a:cubicBezTo>
                    <a:pt x="18699" y="955"/>
                    <a:pt x="18796" y="972"/>
                    <a:pt x="18747" y="842"/>
                  </a:cubicBezTo>
                  <a:cubicBezTo>
                    <a:pt x="18602" y="858"/>
                    <a:pt x="18294" y="939"/>
                    <a:pt x="18326" y="1101"/>
                  </a:cubicBezTo>
                  <a:cubicBezTo>
                    <a:pt x="18294" y="1101"/>
                    <a:pt x="18294" y="1004"/>
                    <a:pt x="18278" y="955"/>
                  </a:cubicBezTo>
                  <a:cubicBezTo>
                    <a:pt x="18197" y="955"/>
                    <a:pt x="18213" y="1101"/>
                    <a:pt x="18213" y="1182"/>
                  </a:cubicBezTo>
                  <a:cubicBezTo>
                    <a:pt x="18294" y="1133"/>
                    <a:pt x="18294" y="1279"/>
                    <a:pt x="18391" y="1231"/>
                  </a:cubicBezTo>
                  <a:cubicBezTo>
                    <a:pt x="18262" y="1441"/>
                    <a:pt x="18164" y="1279"/>
                    <a:pt x="18003" y="1344"/>
                  </a:cubicBezTo>
                  <a:cubicBezTo>
                    <a:pt x="18003" y="1231"/>
                    <a:pt x="18035" y="1150"/>
                    <a:pt x="18148" y="1150"/>
                  </a:cubicBezTo>
                  <a:cubicBezTo>
                    <a:pt x="18116" y="1101"/>
                    <a:pt x="18035" y="1101"/>
                    <a:pt x="17970" y="1085"/>
                  </a:cubicBezTo>
                  <a:cubicBezTo>
                    <a:pt x="17970" y="1150"/>
                    <a:pt x="17954" y="1166"/>
                    <a:pt x="17970" y="1231"/>
                  </a:cubicBezTo>
                  <a:cubicBezTo>
                    <a:pt x="17873" y="1279"/>
                    <a:pt x="17857" y="1166"/>
                    <a:pt x="17792" y="1182"/>
                  </a:cubicBezTo>
                  <a:cubicBezTo>
                    <a:pt x="17792" y="1247"/>
                    <a:pt x="17824" y="1247"/>
                    <a:pt x="17824" y="1328"/>
                  </a:cubicBezTo>
                  <a:cubicBezTo>
                    <a:pt x="17484" y="923"/>
                    <a:pt x="17290" y="1441"/>
                    <a:pt x="16934" y="1166"/>
                  </a:cubicBezTo>
                  <a:cubicBezTo>
                    <a:pt x="17031" y="1231"/>
                    <a:pt x="16999" y="1312"/>
                    <a:pt x="17112" y="1392"/>
                  </a:cubicBezTo>
                  <a:cubicBezTo>
                    <a:pt x="17112" y="1441"/>
                    <a:pt x="17064" y="1441"/>
                    <a:pt x="17047" y="1392"/>
                  </a:cubicBezTo>
                  <a:cubicBezTo>
                    <a:pt x="17112" y="1716"/>
                    <a:pt x="16805" y="1587"/>
                    <a:pt x="16643" y="1538"/>
                  </a:cubicBezTo>
                  <a:cubicBezTo>
                    <a:pt x="16691" y="1652"/>
                    <a:pt x="16805" y="1652"/>
                    <a:pt x="16885" y="1700"/>
                  </a:cubicBezTo>
                  <a:cubicBezTo>
                    <a:pt x="16853" y="1781"/>
                    <a:pt x="16707" y="1830"/>
                    <a:pt x="16707" y="1652"/>
                  </a:cubicBezTo>
                  <a:cubicBezTo>
                    <a:pt x="16643" y="1700"/>
                    <a:pt x="16610" y="1668"/>
                    <a:pt x="16513" y="1668"/>
                  </a:cubicBezTo>
                  <a:cubicBezTo>
                    <a:pt x="16448" y="1732"/>
                    <a:pt x="16643" y="1668"/>
                    <a:pt x="16643" y="1765"/>
                  </a:cubicBezTo>
                  <a:cubicBezTo>
                    <a:pt x="16594" y="1911"/>
                    <a:pt x="16335" y="1862"/>
                    <a:pt x="16303" y="1862"/>
                  </a:cubicBezTo>
                  <a:lnTo>
                    <a:pt x="16206" y="1862"/>
                  </a:lnTo>
                  <a:cubicBezTo>
                    <a:pt x="16060" y="1813"/>
                    <a:pt x="16011" y="1975"/>
                    <a:pt x="15947" y="1991"/>
                  </a:cubicBezTo>
                  <a:cubicBezTo>
                    <a:pt x="15914" y="1991"/>
                    <a:pt x="15866" y="1894"/>
                    <a:pt x="15801" y="1911"/>
                  </a:cubicBezTo>
                  <a:cubicBezTo>
                    <a:pt x="15639" y="1959"/>
                    <a:pt x="15267" y="2056"/>
                    <a:pt x="14975" y="1878"/>
                  </a:cubicBezTo>
                  <a:cubicBezTo>
                    <a:pt x="14959" y="1911"/>
                    <a:pt x="14975" y="1975"/>
                    <a:pt x="14927" y="1991"/>
                  </a:cubicBezTo>
                  <a:cubicBezTo>
                    <a:pt x="14975" y="2105"/>
                    <a:pt x="14991" y="1911"/>
                    <a:pt x="15056" y="1943"/>
                  </a:cubicBezTo>
                  <a:cubicBezTo>
                    <a:pt x="15056" y="2137"/>
                    <a:pt x="14862" y="2121"/>
                    <a:pt x="14765" y="2121"/>
                  </a:cubicBezTo>
                  <a:cubicBezTo>
                    <a:pt x="14781" y="2072"/>
                    <a:pt x="14829" y="2072"/>
                    <a:pt x="14813" y="2008"/>
                  </a:cubicBezTo>
                  <a:cubicBezTo>
                    <a:pt x="14700" y="2056"/>
                    <a:pt x="14522" y="2299"/>
                    <a:pt x="14409" y="2072"/>
                  </a:cubicBezTo>
                  <a:cubicBezTo>
                    <a:pt x="14360" y="2072"/>
                    <a:pt x="14376" y="2137"/>
                    <a:pt x="14376" y="2186"/>
                  </a:cubicBezTo>
                  <a:cubicBezTo>
                    <a:pt x="14263" y="2186"/>
                    <a:pt x="14263" y="2186"/>
                    <a:pt x="14198" y="2170"/>
                  </a:cubicBezTo>
                  <a:cubicBezTo>
                    <a:pt x="14182" y="2121"/>
                    <a:pt x="14214" y="2105"/>
                    <a:pt x="14247" y="2089"/>
                  </a:cubicBezTo>
                  <a:cubicBezTo>
                    <a:pt x="14117" y="1943"/>
                    <a:pt x="14069" y="2170"/>
                    <a:pt x="13907" y="2056"/>
                  </a:cubicBezTo>
                  <a:cubicBezTo>
                    <a:pt x="13939" y="2202"/>
                    <a:pt x="13810" y="2153"/>
                    <a:pt x="13810" y="2250"/>
                  </a:cubicBezTo>
                  <a:cubicBezTo>
                    <a:pt x="13372" y="2153"/>
                    <a:pt x="12919" y="2170"/>
                    <a:pt x="12498" y="2299"/>
                  </a:cubicBezTo>
                  <a:cubicBezTo>
                    <a:pt x="12304" y="2105"/>
                    <a:pt x="12126" y="2364"/>
                    <a:pt x="11915" y="2250"/>
                  </a:cubicBezTo>
                  <a:cubicBezTo>
                    <a:pt x="11867" y="2299"/>
                    <a:pt x="11786" y="2331"/>
                    <a:pt x="11818" y="2445"/>
                  </a:cubicBezTo>
                  <a:cubicBezTo>
                    <a:pt x="11754" y="2396"/>
                    <a:pt x="11721" y="2380"/>
                    <a:pt x="11656" y="2429"/>
                  </a:cubicBezTo>
                  <a:cubicBezTo>
                    <a:pt x="11592" y="2429"/>
                    <a:pt x="11689" y="2364"/>
                    <a:pt x="11640" y="2283"/>
                  </a:cubicBezTo>
                  <a:cubicBezTo>
                    <a:pt x="11446" y="2364"/>
                    <a:pt x="11333" y="2089"/>
                    <a:pt x="11171" y="2089"/>
                  </a:cubicBezTo>
                  <a:cubicBezTo>
                    <a:pt x="11219" y="2315"/>
                    <a:pt x="11333" y="2170"/>
                    <a:pt x="11414" y="2315"/>
                  </a:cubicBezTo>
                  <a:cubicBezTo>
                    <a:pt x="11333" y="2380"/>
                    <a:pt x="11219" y="2461"/>
                    <a:pt x="11106" y="2412"/>
                  </a:cubicBezTo>
                  <a:cubicBezTo>
                    <a:pt x="11122" y="2445"/>
                    <a:pt x="11138" y="2477"/>
                    <a:pt x="11138" y="2510"/>
                  </a:cubicBezTo>
                  <a:cubicBezTo>
                    <a:pt x="11025" y="2380"/>
                    <a:pt x="10912" y="2445"/>
                    <a:pt x="10782" y="2510"/>
                  </a:cubicBezTo>
                  <a:cubicBezTo>
                    <a:pt x="10750" y="2510"/>
                    <a:pt x="10782" y="2461"/>
                    <a:pt x="10766" y="2412"/>
                  </a:cubicBezTo>
                  <a:cubicBezTo>
                    <a:pt x="10410" y="2542"/>
                    <a:pt x="10038" y="2429"/>
                    <a:pt x="9633" y="2590"/>
                  </a:cubicBezTo>
                  <a:cubicBezTo>
                    <a:pt x="9600" y="2590"/>
                    <a:pt x="9600" y="2510"/>
                    <a:pt x="9600" y="2461"/>
                  </a:cubicBezTo>
                  <a:cubicBezTo>
                    <a:pt x="9503" y="2461"/>
                    <a:pt x="9406" y="2477"/>
                    <a:pt x="9325" y="2510"/>
                  </a:cubicBezTo>
                  <a:cubicBezTo>
                    <a:pt x="9422" y="2364"/>
                    <a:pt x="9180" y="2542"/>
                    <a:pt x="9163" y="2607"/>
                  </a:cubicBezTo>
                  <a:cubicBezTo>
                    <a:pt x="9115" y="2607"/>
                    <a:pt x="9131" y="2493"/>
                    <a:pt x="9099" y="2461"/>
                  </a:cubicBezTo>
                  <a:cubicBezTo>
                    <a:pt x="9001" y="2493"/>
                    <a:pt x="9131" y="2639"/>
                    <a:pt x="9034" y="2688"/>
                  </a:cubicBezTo>
                  <a:cubicBezTo>
                    <a:pt x="8969" y="2542"/>
                    <a:pt x="8872" y="2623"/>
                    <a:pt x="8726" y="2574"/>
                  </a:cubicBezTo>
                  <a:cubicBezTo>
                    <a:pt x="8661" y="2623"/>
                    <a:pt x="8823" y="2607"/>
                    <a:pt x="8856" y="2639"/>
                  </a:cubicBezTo>
                  <a:cubicBezTo>
                    <a:pt x="8888" y="2801"/>
                    <a:pt x="8726" y="2736"/>
                    <a:pt x="8645" y="2769"/>
                  </a:cubicBezTo>
                  <a:cubicBezTo>
                    <a:pt x="8597" y="2769"/>
                    <a:pt x="8629" y="2639"/>
                    <a:pt x="8597" y="2590"/>
                  </a:cubicBezTo>
                  <a:cubicBezTo>
                    <a:pt x="8516" y="2623"/>
                    <a:pt x="8548" y="2785"/>
                    <a:pt x="8402" y="2752"/>
                  </a:cubicBezTo>
                  <a:cubicBezTo>
                    <a:pt x="8322" y="2720"/>
                    <a:pt x="8419" y="2655"/>
                    <a:pt x="8354" y="2607"/>
                  </a:cubicBezTo>
                  <a:cubicBezTo>
                    <a:pt x="8289" y="2785"/>
                    <a:pt x="8062" y="2720"/>
                    <a:pt x="7933" y="2833"/>
                  </a:cubicBezTo>
                  <a:cubicBezTo>
                    <a:pt x="7933" y="2882"/>
                    <a:pt x="7982" y="2866"/>
                    <a:pt x="8014" y="2866"/>
                  </a:cubicBezTo>
                  <a:cubicBezTo>
                    <a:pt x="7998" y="2963"/>
                    <a:pt x="7933" y="2849"/>
                    <a:pt x="7884" y="2882"/>
                  </a:cubicBezTo>
                  <a:cubicBezTo>
                    <a:pt x="7884" y="2849"/>
                    <a:pt x="7901" y="2817"/>
                    <a:pt x="7933" y="2801"/>
                  </a:cubicBezTo>
                  <a:cubicBezTo>
                    <a:pt x="7836" y="2801"/>
                    <a:pt x="7739" y="2849"/>
                    <a:pt x="7658" y="2898"/>
                  </a:cubicBezTo>
                  <a:cubicBezTo>
                    <a:pt x="7609" y="2979"/>
                    <a:pt x="7755" y="3011"/>
                    <a:pt x="7674" y="3109"/>
                  </a:cubicBezTo>
                  <a:cubicBezTo>
                    <a:pt x="7674" y="3060"/>
                    <a:pt x="7642" y="2914"/>
                    <a:pt x="7544" y="3011"/>
                  </a:cubicBezTo>
                  <a:cubicBezTo>
                    <a:pt x="7577" y="3092"/>
                    <a:pt x="7658" y="3092"/>
                    <a:pt x="7642" y="3254"/>
                  </a:cubicBezTo>
                  <a:cubicBezTo>
                    <a:pt x="7625" y="3254"/>
                    <a:pt x="7609" y="3270"/>
                    <a:pt x="7609" y="3303"/>
                  </a:cubicBezTo>
                  <a:cubicBezTo>
                    <a:pt x="7496" y="3303"/>
                    <a:pt x="7609" y="3125"/>
                    <a:pt x="7512" y="3157"/>
                  </a:cubicBezTo>
                  <a:cubicBezTo>
                    <a:pt x="7577" y="3384"/>
                    <a:pt x="7415" y="3335"/>
                    <a:pt x="7334" y="3400"/>
                  </a:cubicBezTo>
                  <a:cubicBezTo>
                    <a:pt x="7350" y="3481"/>
                    <a:pt x="7447" y="3400"/>
                    <a:pt x="7496" y="3416"/>
                  </a:cubicBezTo>
                  <a:cubicBezTo>
                    <a:pt x="7496" y="3529"/>
                    <a:pt x="7431" y="3529"/>
                    <a:pt x="7350" y="3546"/>
                  </a:cubicBezTo>
                  <a:cubicBezTo>
                    <a:pt x="7285" y="3610"/>
                    <a:pt x="7496" y="3529"/>
                    <a:pt x="7512" y="3594"/>
                  </a:cubicBezTo>
                  <a:cubicBezTo>
                    <a:pt x="7366" y="3659"/>
                    <a:pt x="6994" y="3708"/>
                    <a:pt x="6897" y="3481"/>
                  </a:cubicBezTo>
                  <a:cubicBezTo>
                    <a:pt x="6832" y="3497"/>
                    <a:pt x="6767" y="3578"/>
                    <a:pt x="6735" y="3465"/>
                  </a:cubicBezTo>
                  <a:cubicBezTo>
                    <a:pt x="6605" y="3691"/>
                    <a:pt x="6314" y="3497"/>
                    <a:pt x="6217" y="3578"/>
                  </a:cubicBezTo>
                  <a:cubicBezTo>
                    <a:pt x="6266" y="3627"/>
                    <a:pt x="6330" y="3627"/>
                    <a:pt x="6363" y="3675"/>
                  </a:cubicBezTo>
                  <a:cubicBezTo>
                    <a:pt x="6363" y="3740"/>
                    <a:pt x="6314" y="3772"/>
                    <a:pt x="6330" y="3853"/>
                  </a:cubicBezTo>
                  <a:cubicBezTo>
                    <a:pt x="6007" y="3853"/>
                    <a:pt x="5650" y="4112"/>
                    <a:pt x="5343" y="3999"/>
                  </a:cubicBezTo>
                  <a:cubicBezTo>
                    <a:pt x="5148" y="4177"/>
                    <a:pt x="5051" y="4096"/>
                    <a:pt x="4809" y="4226"/>
                  </a:cubicBezTo>
                  <a:cubicBezTo>
                    <a:pt x="5229" y="4161"/>
                    <a:pt x="5650" y="4064"/>
                    <a:pt x="6055" y="3950"/>
                  </a:cubicBezTo>
                  <a:cubicBezTo>
                    <a:pt x="6168" y="3934"/>
                    <a:pt x="6363" y="4096"/>
                    <a:pt x="6346" y="3821"/>
                  </a:cubicBezTo>
                  <a:cubicBezTo>
                    <a:pt x="6444" y="3821"/>
                    <a:pt x="6573" y="3772"/>
                    <a:pt x="6605" y="3869"/>
                  </a:cubicBezTo>
                  <a:cubicBezTo>
                    <a:pt x="6670" y="3837"/>
                    <a:pt x="6638" y="3724"/>
                    <a:pt x="6751" y="3740"/>
                  </a:cubicBezTo>
                  <a:cubicBezTo>
                    <a:pt x="6767" y="3740"/>
                    <a:pt x="6767" y="3772"/>
                    <a:pt x="6800" y="3772"/>
                  </a:cubicBezTo>
                  <a:cubicBezTo>
                    <a:pt x="6832" y="3772"/>
                    <a:pt x="6767" y="3918"/>
                    <a:pt x="6848" y="3950"/>
                  </a:cubicBezTo>
                  <a:cubicBezTo>
                    <a:pt x="6897" y="3950"/>
                    <a:pt x="6897" y="3691"/>
                    <a:pt x="6929" y="3869"/>
                  </a:cubicBezTo>
                  <a:cubicBezTo>
                    <a:pt x="7204" y="3643"/>
                    <a:pt x="7561" y="3659"/>
                    <a:pt x="8014" y="3610"/>
                  </a:cubicBezTo>
                  <a:cubicBezTo>
                    <a:pt x="8079" y="3416"/>
                    <a:pt x="8338" y="3465"/>
                    <a:pt x="8451" y="3465"/>
                  </a:cubicBezTo>
                  <a:cubicBezTo>
                    <a:pt x="8467" y="3562"/>
                    <a:pt x="8289" y="3432"/>
                    <a:pt x="8338" y="3594"/>
                  </a:cubicBezTo>
                  <a:cubicBezTo>
                    <a:pt x="8402" y="3578"/>
                    <a:pt x="8483" y="3578"/>
                    <a:pt x="8548" y="3594"/>
                  </a:cubicBezTo>
                  <a:cubicBezTo>
                    <a:pt x="8435" y="3351"/>
                    <a:pt x="8791" y="3448"/>
                    <a:pt x="8872" y="3432"/>
                  </a:cubicBezTo>
                  <a:cubicBezTo>
                    <a:pt x="8872" y="3529"/>
                    <a:pt x="8775" y="3497"/>
                    <a:pt x="8710" y="3513"/>
                  </a:cubicBezTo>
                  <a:cubicBezTo>
                    <a:pt x="8985" y="3756"/>
                    <a:pt x="9277" y="3351"/>
                    <a:pt x="9600" y="3416"/>
                  </a:cubicBezTo>
                  <a:cubicBezTo>
                    <a:pt x="9584" y="3335"/>
                    <a:pt x="9665" y="3384"/>
                    <a:pt x="9665" y="3303"/>
                  </a:cubicBezTo>
                  <a:cubicBezTo>
                    <a:pt x="9924" y="3481"/>
                    <a:pt x="10135" y="3222"/>
                    <a:pt x="10378" y="3303"/>
                  </a:cubicBezTo>
                  <a:cubicBezTo>
                    <a:pt x="10734" y="3141"/>
                    <a:pt x="10879" y="3173"/>
                    <a:pt x="11300" y="3222"/>
                  </a:cubicBezTo>
                  <a:cubicBezTo>
                    <a:pt x="11284" y="3270"/>
                    <a:pt x="11284" y="3319"/>
                    <a:pt x="11300" y="3368"/>
                  </a:cubicBezTo>
                  <a:cubicBezTo>
                    <a:pt x="11219" y="3222"/>
                    <a:pt x="11203" y="3400"/>
                    <a:pt x="11155" y="3448"/>
                  </a:cubicBezTo>
                  <a:cubicBezTo>
                    <a:pt x="11138" y="3432"/>
                    <a:pt x="11106" y="3416"/>
                    <a:pt x="11074" y="3416"/>
                  </a:cubicBezTo>
                  <a:cubicBezTo>
                    <a:pt x="11106" y="3335"/>
                    <a:pt x="11203" y="3335"/>
                    <a:pt x="11203" y="3222"/>
                  </a:cubicBezTo>
                  <a:cubicBezTo>
                    <a:pt x="11138" y="3238"/>
                    <a:pt x="11122" y="3335"/>
                    <a:pt x="11009" y="3303"/>
                  </a:cubicBezTo>
                  <a:cubicBezTo>
                    <a:pt x="11009" y="3448"/>
                    <a:pt x="11074" y="3497"/>
                    <a:pt x="10928" y="3497"/>
                  </a:cubicBezTo>
                  <a:cubicBezTo>
                    <a:pt x="10993" y="3513"/>
                    <a:pt x="11009" y="3610"/>
                    <a:pt x="11090" y="3594"/>
                  </a:cubicBezTo>
                  <a:cubicBezTo>
                    <a:pt x="11122" y="3821"/>
                    <a:pt x="10539" y="3740"/>
                    <a:pt x="10798" y="3691"/>
                  </a:cubicBezTo>
                  <a:cubicBezTo>
                    <a:pt x="10734" y="3594"/>
                    <a:pt x="10507" y="3772"/>
                    <a:pt x="10539" y="3610"/>
                  </a:cubicBezTo>
                  <a:cubicBezTo>
                    <a:pt x="10361" y="3562"/>
                    <a:pt x="10345" y="3756"/>
                    <a:pt x="10199" y="3756"/>
                  </a:cubicBezTo>
                  <a:cubicBezTo>
                    <a:pt x="10102" y="3756"/>
                    <a:pt x="10038" y="3594"/>
                    <a:pt x="9940" y="3562"/>
                  </a:cubicBezTo>
                  <a:lnTo>
                    <a:pt x="9940" y="3627"/>
                  </a:lnTo>
                  <a:cubicBezTo>
                    <a:pt x="9859" y="3610"/>
                    <a:pt x="9698" y="3448"/>
                    <a:pt x="9714" y="3691"/>
                  </a:cubicBezTo>
                  <a:cubicBezTo>
                    <a:pt x="9762" y="3610"/>
                    <a:pt x="9892" y="3643"/>
                    <a:pt x="9908" y="3772"/>
                  </a:cubicBezTo>
                  <a:cubicBezTo>
                    <a:pt x="9746" y="3643"/>
                    <a:pt x="9390" y="3918"/>
                    <a:pt x="9115" y="3821"/>
                  </a:cubicBezTo>
                  <a:cubicBezTo>
                    <a:pt x="9099" y="3821"/>
                    <a:pt x="9115" y="3886"/>
                    <a:pt x="9115" y="3934"/>
                  </a:cubicBezTo>
                  <a:cubicBezTo>
                    <a:pt x="8791" y="3837"/>
                    <a:pt x="8467" y="4112"/>
                    <a:pt x="8208" y="4015"/>
                  </a:cubicBezTo>
                  <a:lnTo>
                    <a:pt x="8224" y="4128"/>
                  </a:lnTo>
                  <a:cubicBezTo>
                    <a:pt x="8127" y="3999"/>
                    <a:pt x="8079" y="4064"/>
                    <a:pt x="7965" y="4128"/>
                  </a:cubicBezTo>
                  <a:cubicBezTo>
                    <a:pt x="8095" y="4145"/>
                    <a:pt x="8030" y="4242"/>
                    <a:pt x="8176" y="4209"/>
                  </a:cubicBezTo>
                  <a:cubicBezTo>
                    <a:pt x="8046" y="4274"/>
                    <a:pt x="7884" y="4226"/>
                    <a:pt x="7803" y="4387"/>
                  </a:cubicBezTo>
                  <a:cubicBezTo>
                    <a:pt x="7803" y="4339"/>
                    <a:pt x="7787" y="4290"/>
                    <a:pt x="7820" y="4290"/>
                  </a:cubicBezTo>
                  <a:cubicBezTo>
                    <a:pt x="7771" y="4242"/>
                    <a:pt x="7642" y="4355"/>
                    <a:pt x="7593" y="4420"/>
                  </a:cubicBezTo>
                  <a:cubicBezTo>
                    <a:pt x="7577" y="4371"/>
                    <a:pt x="7415" y="4355"/>
                    <a:pt x="7480" y="4274"/>
                  </a:cubicBezTo>
                  <a:cubicBezTo>
                    <a:pt x="7318" y="4306"/>
                    <a:pt x="7107" y="4323"/>
                    <a:pt x="6913" y="4339"/>
                  </a:cubicBezTo>
                  <a:cubicBezTo>
                    <a:pt x="6929" y="4485"/>
                    <a:pt x="7026" y="4436"/>
                    <a:pt x="6994" y="4582"/>
                  </a:cubicBezTo>
                  <a:cubicBezTo>
                    <a:pt x="7188" y="4533"/>
                    <a:pt x="7318" y="4404"/>
                    <a:pt x="7496" y="4598"/>
                  </a:cubicBezTo>
                  <a:cubicBezTo>
                    <a:pt x="7528" y="4598"/>
                    <a:pt x="7512" y="4533"/>
                    <a:pt x="7512" y="4501"/>
                  </a:cubicBezTo>
                  <a:cubicBezTo>
                    <a:pt x="7528" y="4501"/>
                    <a:pt x="7528" y="4566"/>
                    <a:pt x="7561" y="4566"/>
                  </a:cubicBezTo>
                  <a:cubicBezTo>
                    <a:pt x="7512" y="4646"/>
                    <a:pt x="7269" y="4792"/>
                    <a:pt x="7188" y="4598"/>
                  </a:cubicBezTo>
                  <a:cubicBezTo>
                    <a:pt x="7140" y="4646"/>
                    <a:pt x="7026" y="4663"/>
                    <a:pt x="6978" y="4727"/>
                  </a:cubicBezTo>
                  <a:cubicBezTo>
                    <a:pt x="7010" y="4889"/>
                    <a:pt x="7026" y="5003"/>
                    <a:pt x="7188" y="4986"/>
                  </a:cubicBezTo>
                  <a:cubicBezTo>
                    <a:pt x="7172" y="4922"/>
                    <a:pt x="7091" y="4970"/>
                    <a:pt x="7091" y="4889"/>
                  </a:cubicBezTo>
                  <a:cubicBezTo>
                    <a:pt x="7091" y="4808"/>
                    <a:pt x="7140" y="4825"/>
                    <a:pt x="7124" y="4744"/>
                  </a:cubicBezTo>
                  <a:cubicBezTo>
                    <a:pt x="7188" y="4760"/>
                    <a:pt x="7366" y="4760"/>
                    <a:pt x="7302" y="4873"/>
                  </a:cubicBezTo>
                  <a:cubicBezTo>
                    <a:pt x="7366" y="4938"/>
                    <a:pt x="7334" y="4792"/>
                    <a:pt x="7383" y="4727"/>
                  </a:cubicBezTo>
                  <a:cubicBezTo>
                    <a:pt x="7431" y="4808"/>
                    <a:pt x="7447" y="4841"/>
                    <a:pt x="7512" y="4744"/>
                  </a:cubicBezTo>
                  <a:cubicBezTo>
                    <a:pt x="7544" y="4792"/>
                    <a:pt x="7577" y="4841"/>
                    <a:pt x="7593" y="4873"/>
                  </a:cubicBezTo>
                  <a:cubicBezTo>
                    <a:pt x="7820" y="4825"/>
                    <a:pt x="8062" y="4808"/>
                    <a:pt x="8289" y="4808"/>
                  </a:cubicBezTo>
                  <a:cubicBezTo>
                    <a:pt x="8289" y="4776"/>
                    <a:pt x="8273" y="4776"/>
                    <a:pt x="8257" y="4744"/>
                  </a:cubicBezTo>
                  <a:cubicBezTo>
                    <a:pt x="8370" y="4808"/>
                    <a:pt x="8500" y="4808"/>
                    <a:pt x="8613" y="4776"/>
                  </a:cubicBezTo>
                  <a:cubicBezTo>
                    <a:pt x="8613" y="4825"/>
                    <a:pt x="8629" y="4873"/>
                    <a:pt x="8613" y="4889"/>
                  </a:cubicBezTo>
                  <a:cubicBezTo>
                    <a:pt x="8823" y="4889"/>
                    <a:pt x="9034" y="4905"/>
                    <a:pt x="9244" y="4970"/>
                  </a:cubicBezTo>
                  <a:cubicBezTo>
                    <a:pt x="9196" y="4776"/>
                    <a:pt x="9422" y="4970"/>
                    <a:pt x="9471" y="4760"/>
                  </a:cubicBezTo>
                  <a:cubicBezTo>
                    <a:pt x="9520" y="4841"/>
                    <a:pt x="9617" y="4808"/>
                    <a:pt x="9649" y="4922"/>
                  </a:cubicBezTo>
                  <a:cubicBezTo>
                    <a:pt x="9746" y="4905"/>
                    <a:pt x="9584" y="4857"/>
                    <a:pt x="9649" y="4744"/>
                  </a:cubicBezTo>
                  <a:cubicBezTo>
                    <a:pt x="9746" y="4744"/>
                    <a:pt x="9876" y="4922"/>
                    <a:pt x="9957" y="4857"/>
                  </a:cubicBezTo>
                  <a:cubicBezTo>
                    <a:pt x="9957" y="4857"/>
                    <a:pt x="9957" y="4744"/>
                    <a:pt x="9973" y="4744"/>
                  </a:cubicBezTo>
                  <a:cubicBezTo>
                    <a:pt x="10038" y="4744"/>
                    <a:pt x="10086" y="4841"/>
                    <a:pt x="10151" y="4841"/>
                  </a:cubicBezTo>
                  <a:cubicBezTo>
                    <a:pt x="10151" y="4841"/>
                    <a:pt x="10135" y="4776"/>
                    <a:pt x="10118" y="4776"/>
                  </a:cubicBezTo>
                  <a:cubicBezTo>
                    <a:pt x="10167" y="4776"/>
                    <a:pt x="10248" y="4825"/>
                    <a:pt x="10280" y="4825"/>
                  </a:cubicBezTo>
                  <a:cubicBezTo>
                    <a:pt x="10329" y="4825"/>
                    <a:pt x="10410" y="4663"/>
                    <a:pt x="10491" y="4663"/>
                  </a:cubicBezTo>
                  <a:cubicBezTo>
                    <a:pt x="10556" y="4663"/>
                    <a:pt x="10637" y="4808"/>
                    <a:pt x="10701" y="4825"/>
                  </a:cubicBezTo>
                  <a:cubicBezTo>
                    <a:pt x="10831" y="4841"/>
                    <a:pt x="10928" y="4614"/>
                    <a:pt x="11041" y="4744"/>
                  </a:cubicBezTo>
                  <a:cubicBezTo>
                    <a:pt x="11122" y="4744"/>
                    <a:pt x="11122" y="4646"/>
                    <a:pt x="11187" y="4630"/>
                  </a:cubicBezTo>
                  <a:cubicBezTo>
                    <a:pt x="11446" y="4695"/>
                    <a:pt x="11673" y="4663"/>
                    <a:pt x="11948" y="4727"/>
                  </a:cubicBezTo>
                  <a:cubicBezTo>
                    <a:pt x="11996" y="4808"/>
                    <a:pt x="12142" y="5051"/>
                    <a:pt x="12013" y="5051"/>
                  </a:cubicBezTo>
                  <a:cubicBezTo>
                    <a:pt x="12158" y="5035"/>
                    <a:pt x="12466" y="5084"/>
                    <a:pt x="12320" y="5278"/>
                  </a:cubicBezTo>
                  <a:cubicBezTo>
                    <a:pt x="12272" y="5326"/>
                    <a:pt x="12191" y="5262"/>
                    <a:pt x="12207" y="5245"/>
                  </a:cubicBezTo>
                  <a:cubicBezTo>
                    <a:pt x="12029" y="5359"/>
                    <a:pt x="11786" y="5359"/>
                    <a:pt x="11608" y="5229"/>
                  </a:cubicBezTo>
                  <a:cubicBezTo>
                    <a:pt x="11057" y="5391"/>
                    <a:pt x="10507" y="5294"/>
                    <a:pt x="10005" y="5537"/>
                  </a:cubicBezTo>
                  <a:cubicBezTo>
                    <a:pt x="10070" y="5893"/>
                    <a:pt x="9633" y="5844"/>
                    <a:pt x="9471" y="5747"/>
                  </a:cubicBezTo>
                  <a:cubicBezTo>
                    <a:pt x="9050" y="5877"/>
                    <a:pt x="8597" y="5796"/>
                    <a:pt x="8127" y="5844"/>
                  </a:cubicBezTo>
                  <a:cubicBezTo>
                    <a:pt x="8095" y="5893"/>
                    <a:pt x="8127" y="5893"/>
                    <a:pt x="8127" y="5942"/>
                  </a:cubicBezTo>
                  <a:cubicBezTo>
                    <a:pt x="8079" y="5958"/>
                    <a:pt x="8046" y="5925"/>
                    <a:pt x="8046" y="5844"/>
                  </a:cubicBezTo>
                  <a:cubicBezTo>
                    <a:pt x="7965" y="5974"/>
                    <a:pt x="7642" y="5861"/>
                    <a:pt x="7690" y="6103"/>
                  </a:cubicBezTo>
                  <a:cubicBezTo>
                    <a:pt x="7642" y="6055"/>
                    <a:pt x="7625" y="5958"/>
                    <a:pt x="7512" y="6006"/>
                  </a:cubicBezTo>
                  <a:cubicBezTo>
                    <a:pt x="7544" y="6120"/>
                    <a:pt x="7528" y="6087"/>
                    <a:pt x="7528" y="6217"/>
                  </a:cubicBezTo>
                  <a:cubicBezTo>
                    <a:pt x="7642" y="6168"/>
                    <a:pt x="7625" y="6120"/>
                    <a:pt x="7690" y="6282"/>
                  </a:cubicBezTo>
                  <a:cubicBezTo>
                    <a:pt x="7577" y="6314"/>
                    <a:pt x="7447" y="6443"/>
                    <a:pt x="7302" y="6460"/>
                  </a:cubicBezTo>
                  <a:cubicBezTo>
                    <a:pt x="7302" y="6411"/>
                    <a:pt x="7156" y="6282"/>
                    <a:pt x="7269" y="6282"/>
                  </a:cubicBezTo>
                  <a:cubicBezTo>
                    <a:pt x="7188" y="6184"/>
                    <a:pt x="7172" y="6395"/>
                    <a:pt x="7156" y="6476"/>
                  </a:cubicBezTo>
                  <a:cubicBezTo>
                    <a:pt x="6962" y="6492"/>
                    <a:pt x="6848" y="6702"/>
                    <a:pt x="6686" y="6524"/>
                  </a:cubicBezTo>
                  <a:cubicBezTo>
                    <a:pt x="6638" y="6719"/>
                    <a:pt x="6427" y="6686"/>
                    <a:pt x="6444" y="6897"/>
                  </a:cubicBezTo>
                  <a:cubicBezTo>
                    <a:pt x="6379" y="6897"/>
                    <a:pt x="6476" y="6832"/>
                    <a:pt x="6444" y="6767"/>
                  </a:cubicBezTo>
                  <a:cubicBezTo>
                    <a:pt x="6233" y="6767"/>
                    <a:pt x="6460" y="6913"/>
                    <a:pt x="6363" y="6945"/>
                  </a:cubicBezTo>
                  <a:cubicBezTo>
                    <a:pt x="6605" y="7042"/>
                    <a:pt x="6670" y="6589"/>
                    <a:pt x="6897" y="6783"/>
                  </a:cubicBezTo>
                  <a:cubicBezTo>
                    <a:pt x="6865" y="6751"/>
                    <a:pt x="6881" y="6735"/>
                    <a:pt x="6881" y="6686"/>
                  </a:cubicBezTo>
                  <a:cubicBezTo>
                    <a:pt x="6978" y="6783"/>
                    <a:pt x="7140" y="6443"/>
                    <a:pt x="7188" y="6686"/>
                  </a:cubicBezTo>
                  <a:cubicBezTo>
                    <a:pt x="7318" y="6524"/>
                    <a:pt x="7528" y="6443"/>
                    <a:pt x="7739" y="6476"/>
                  </a:cubicBezTo>
                  <a:cubicBezTo>
                    <a:pt x="7706" y="6379"/>
                    <a:pt x="7771" y="6379"/>
                    <a:pt x="7739" y="6298"/>
                  </a:cubicBezTo>
                  <a:cubicBezTo>
                    <a:pt x="8014" y="6330"/>
                    <a:pt x="8192" y="6103"/>
                    <a:pt x="8370" y="6055"/>
                  </a:cubicBezTo>
                  <a:cubicBezTo>
                    <a:pt x="8904" y="6217"/>
                    <a:pt x="9277" y="5747"/>
                    <a:pt x="9811" y="5877"/>
                  </a:cubicBezTo>
                  <a:cubicBezTo>
                    <a:pt x="9811" y="6168"/>
                    <a:pt x="9762" y="6330"/>
                    <a:pt x="9908" y="6508"/>
                  </a:cubicBezTo>
                  <a:cubicBezTo>
                    <a:pt x="9908" y="6541"/>
                    <a:pt x="9876" y="6557"/>
                    <a:pt x="9892" y="6589"/>
                  </a:cubicBezTo>
                  <a:cubicBezTo>
                    <a:pt x="9811" y="6557"/>
                    <a:pt x="9681" y="6492"/>
                    <a:pt x="9649" y="6654"/>
                  </a:cubicBezTo>
                  <a:cubicBezTo>
                    <a:pt x="9779" y="6557"/>
                    <a:pt x="9876" y="6670"/>
                    <a:pt x="10021" y="6686"/>
                  </a:cubicBezTo>
                  <a:cubicBezTo>
                    <a:pt x="10021" y="6800"/>
                    <a:pt x="10102" y="6848"/>
                    <a:pt x="10199" y="6913"/>
                  </a:cubicBezTo>
                  <a:cubicBezTo>
                    <a:pt x="10199" y="7026"/>
                    <a:pt x="10118" y="7042"/>
                    <a:pt x="10070" y="7123"/>
                  </a:cubicBezTo>
                  <a:cubicBezTo>
                    <a:pt x="10183" y="7172"/>
                    <a:pt x="10232" y="7107"/>
                    <a:pt x="10329" y="7204"/>
                  </a:cubicBezTo>
                  <a:cubicBezTo>
                    <a:pt x="10021" y="7237"/>
                    <a:pt x="9730" y="7334"/>
                    <a:pt x="9455" y="7463"/>
                  </a:cubicBezTo>
                  <a:cubicBezTo>
                    <a:pt x="9439" y="7399"/>
                    <a:pt x="9455" y="7350"/>
                    <a:pt x="9487" y="7350"/>
                  </a:cubicBezTo>
                  <a:cubicBezTo>
                    <a:pt x="9439" y="7285"/>
                    <a:pt x="9293" y="7366"/>
                    <a:pt x="9277" y="7447"/>
                  </a:cubicBezTo>
                  <a:cubicBezTo>
                    <a:pt x="9115" y="7237"/>
                    <a:pt x="8985" y="7447"/>
                    <a:pt x="8775" y="7285"/>
                  </a:cubicBezTo>
                  <a:cubicBezTo>
                    <a:pt x="8775" y="7172"/>
                    <a:pt x="8872" y="7075"/>
                    <a:pt x="8985" y="7075"/>
                  </a:cubicBezTo>
                  <a:cubicBezTo>
                    <a:pt x="8985" y="7010"/>
                    <a:pt x="8985" y="6929"/>
                    <a:pt x="9018" y="6897"/>
                  </a:cubicBezTo>
                  <a:cubicBezTo>
                    <a:pt x="9001" y="6767"/>
                    <a:pt x="8937" y="6978"/>
                    <a:pt x="8937" y="6864"/>
                  </a:cubicBezTo>
                  <a:cubicBezTo>
                    <a:pt x="8953" y="6978"/>
                    <a:pt x="8856" y="7091"/>
                    <a:pt x="8759" y="7140"/>
                  </a:cubicBezTo>
                  <a:cubicBezTo>
                    <a:pt x="8742" y="7140"/>
                    <a:pt x="8742" y="7075"/>
                    <a:pt x="8710" y="7075"/>
                  </a:cubicBezTo>
                  <a:cubicBezTo>
                    <a:pt x="8726" y="6929"/>
                    <a:pt x="8791" y="7010"/>
                    <a:pt x="8888" y="6945"/>
                  </a:cubicBezTo>
                  <a:cubicBezTo>
                    <a:pt x="8840" y="6783"/>
                    <a:pt x="8791" y="7059"/>
                    <a:pt x="8710" y="6897"/>
                  </a:cubicBezTo>
                  <a:cubicBezTo>
                    <a:pt x="8710" y="6686"/>
                    <a:pt x="8888" y="6735"/>
                    <a:pt x="8969" y="6686"/>
                  </a:cubicBezTo>
                  <a:cubicBezTo>
                    <a:pt x="8791" y="6589"/>
                    <a:pt x="8483" y="6816"/>
                    <a:pt x="8273" y="6800"/>
                  </a:cubicBezTo>
                  <a:cubicBezTo>
                    <a:pt x="8127" y="6978"/>
                    <a:pt x="7820" y="6864"/>
                    <a:pt x="7949" y="7334"/>
                  </a:cubicBezTo>
                  <a:cubicBezTo>
                    <a:pt x="8095" y="7382"/>
                    <a:pt x="8160" y="7593"/>
                    <a:pt x="8370" y="7512"/>
                  </a:cubicBezTo>
                  <a:cubicBezTo>
                    <a:pt x="8289" y="7836"/>
                    <a:pt x="7965" y="7415"/>
                    <a:pt x="7868" y="7480"/>
                  </a:cubicBezTo>
                  <a:cubicBezTo>
                    <a:pt x="7852" y="7609"/>
                    <a:pt x="7998" y="7480"/>
                    <a:pt x="7965" y="7658"/>
                  </a:cubicBezTo>
                  <a:cubicBezTo>
                    <a:pt x="8030" y="7593"/>
                    <a:pt x="8111" y="7609"/>
                    <a:pt x="8143" y="7706"/>
                  </a:cubicBezTo>
                  <a:cubicBezTo>
                    <a:pt x="8111" y="7722"/>
                    <a:pt x="7949" y="7803"/>
                    <a:pt x="7949" y="7625"/>
                  </a:cubicBezTo>
                  <a:cubicBezTo>
                    <a:pt x="7868" y="7706"/>
                    <a:pt x="7739" y="7755"/>
                    <a:pt x="7625" y="7722"/>
                  </a:cubicBezTo>
                  <a:cubicBezTo>
                    <a:pt x="7642" y="7820"/>
                    <a:pt x="7723" y="7820"/>
                    <a:pt x="7739" y="7884"/>
                  </a:cubicBezTo>
                  <a:cubicBezTo>
                    <a:pt x="7739" y="7933"/>
                    <a:pt x="7706" y="7965"/>
                    <a:pt x="7658" y="7965"/>
                  </a:cubicBezTo>
                  <a:cubicBezTo>
                    <a:pt x="7755" y="7998"/>
                    <a:pt x="7771" y="8176"/>
                    <a:pt x="7852" y="8240"/>
                  </a:cubicBezTo>
                  <a:cubicBezTo>
                    <a:pt x="7771" y="8305"/>
                    <a:pt x="7755" y="8418"/>
                    <a:pt x="7803" y="8499"/>
                  </a:cubicBezTo>
                  <a:cubicBezTo>
                    <a:pt x="7884" y="8467"/>
                    <a:pt x="7803" y="8386"/>
                    <a:pt x="7933" y="8451"/>
                  </a:cubicBezTo>
                  <a:cubicBezTo>
                    <a:pt x="7965" y="8629"/>
                    <a:pt x="7771" y="8564"/>
                    <a:pt x="7706" y="8548"/>
                  </a:cubicBezTo>
                  <a:cubicBezTo>
                    <a:pt x="7755" y="8580"/>
                    <a:pt x="7723" y="8597"/>
                    <a:pt x="7723" y="8645"/>
                  </a:cubicBezTo>
                  <a:cubicBezTo>
                    <a:pt x="7496" y="8645"/>
                    <a:pt x="7350" y="8823"/>
                    <a:pt x="7172" y="8597"/>
                  </a:cubicBezTo>
                  <a:cubicBezTo>
                    <a:pt x="7156" y="8483"/>
                    <a:pt x="7237" y="8483"/>
                    <a:pt x="7237" y="8370"/>
                  </a:cubicBezTo>
                  <a:cubicBezTo>
                    <a:pt x="7237" y="8257"/>
                    <a:pt x="7156" y="8338"/>
                    <a:pt x="7156" y="8240"/>
                  </a:cubicBezTo>
                  <a:cubicBezTo>
                    <a:pt x="6978" y="8208"/>
                    <a:pt x="6816" y="8564"/>
                    <a:pt x="6719" y="8240"/>
                  </a:cubicBezTo>
                  <a:cubicBezTo>
                    <a:pt x="6622" y="8224"/>
                    <a:pt x="6541" y="8370"/>
                    <a:pt x="6508" y="8338"/>
                  </a:cubicBezTo>
                  <a:cubicBezTo>
                    <a:pt x="6589" y="8597"/>
                    <a:pt x="6168" y="8111"/>
                    <a:pt x="5909" y="8208"/>
                  </a:cubicBezTo>
                  <a:cubicBezTo>
                    <a:pt x="5909" y="8159"/>
                    <a:pt x="5958" y="8159"/>
                    <a:pt x="5958" y="8095"/>
                  </a:cubicBezTo>
                  <a:cubicBezTo>
                    <a:pt x="6379" y="8062"/>
                    <a:pt x="6735" y="7949"/>
                    <a:pt x="7172" y="7868"/>
                  </a:cubicBezTo>
                  <a:cubicBezTo>
                    <a:pt x="7026" y="7771"/>
                    <a:pt x="6751" y="7917"/>
                    <a:pt x="6605" y="7755"/>
                  </a:cubicBezTo>
                  <a:cubicBezTo>
                    <a:pt x="6492" y="7755"/>
                    <a:pt x="6605" y="7803"/>
                    <a:pt x="6589" y="7900"/>
                  </a:cubicBezTo>
                  <a:cubicBezTo>
                    <a:pt x="6136" y="7917"/>
                    <a:pt x="5764" y="7852"/>
                    <a:pt x="5408" y="7900"/>
                  </a:cubicBezTo>
                  <a:cubicBezTo>
                    <a:pt x="5327" y="7722"/>
                    <a:pt x="5116" y="7641"/>
                    <a:pt x="4938" y="7722"/>
                  </a:cubicBezTo>
                  <a:cubicBezTo>
                    <a:pt x="4647" y="7836"/>
                    <a:pt x="4226" y="7528"/>
                    <a:pt x="4080" y="7771"/>
                  </a:cubicBezTo>
                  <a:cubicBezTo>
                    <a:pt x="3772" y="7577"/>
                    <a:pt x="3465" y="7900"/>
                    <a:pt x="3190" y="7900"/>
                  </a:cubicBezTo>
                  <a:cubicBezTo>
                    <a:pt x="3190" y="8030"/>
                    <a:pt x="3238" y="8143"/>
                    <a:pt x="3303" y="8257"/>
                  </a:cubicBezTo>
                  <a:cubicBezTo>
                    <a:pt x="3562" y="8289"/>
                    <a:pt x="3772" y="8159"/>
                    <a:pt x="3886" y="8338"/>
                  </a:cubicBezTo>
                  <a:cubicBezTo>
                    <a:pt x="3513" y="8451"/>
                    <a:pt x="3432" y="8823"/>
                    <a:pt x="3125" y="8920"/>
                  </a:cubicBezTo>
                  <a:cubicBezTo>
                    <a:pt x="3092" y="8953"/>
                    <a:pt x="3125" y="9050"/>
                    <a:pt x="3060" y="9034"/>
                  </a:cubicBezTo>
                  <a:cubicBezTo>
                    <a:pt x="3060" y="9147"/>
                    <a:pt x="3141" y="9260"/>
                    <a:pt x="3238" y="9309"/>
                  </a:cubicBezTo>
                  <a:cubicBezTo>
                    <a:pt x="3109" y="9309"/>
                    <a:pt x="3060" y="9406"/>
                    <a:pt x="2866" y="9487"/>
                  </a:cubicBezTo>
                  <a:cubicBezTo>
                    <a:pt x="2979" y="9519"/>
                    <a:pt x="2801" y="9649"/>
                    <a:pt x="2947" y="9616"/>
                  </a:cubicBezTo>
                  <a:cubicBezTo>
                    <a:pt x="2931" y="9714"/>
                    <a:pt x="2785" y="9665"/>
                    <a:pt x="2769" y="9600"/>
                  </a:cubicBezTo>
                  <a:cubicBezTo>
                    <a:pt x="2672" y="9665"/>
                    <a:pt x="2688" y="9730"/>
                    <a:pt x="2591" y="9730"/>
                  </a:cubicBezTo>
                  <a:cubicBezTo>
                    <a:pt x="2591" y="9827"/>
                    <a:pt x="2493" y="9876"/>
                    <a:pt x="2558" y="9940"/>
                  </a:cubicBezTo>
                  <a:cubicBezTo>
                    <a:pt x="2510" y="9940"/>
                    <a:pt x="2493" y="9908"/>
                    <a:pt x="2461" y="9924"/>
                  </a:cubicBezTo>
                  <a:cubicBezTo>
                    <a:pt x="2461" y="10005"/>
                    <a:pt x="2510" y="9989"/>
                    <a:pt x="2493" y="10102"/>
                  </a:cubicBezTo>
                  <a:cubicBezTo>
                    <a:pt x="2655" y="10005"/>
                    <a:pt x="2639" y="9746"/>
                    <a:pt x="2801" y="9665"/>
                  </a:cubicBezTo>
                  <a:cubicBezTo>
                    <a:pt x="2817" y="9795"/>
                    <a:pt x="2655" y="9730"/>
                    <a:pt x="2704" y="9892"/>
                  </a:cubicBezTo>
                  <a:cubicBezTo>
                    <a:pt x="2753" y="9876"/>
                    <a:pt x="2753" y="9956"/>
                    <a:pt x="2785" y="9956"/>
                  </a:cubicBezTo>
                  <a:cubicBezTo>
                    <a:pt x="2720" y="10280"/>
                    <a:pt x="2510" y="10458"/>
                    <a:pt x="2251" y="10361"/>
                  </a:cubicBezTo>
                  <a:cubicBezTo>
                    <a:pt x="2154" y="10491"/>
                    <a:pt x="2251" y="10491"/>
                    <a:pt x="2267" y="10717"/>
                  </a:cubicBezTo>
                  <a:lnTo>
                    <a:pt x="2364" y="10717"/>
                  </a:lnTo>
                  <a:cubicBezTo>
                    <a:pt x="2315" y="10766"/>
                    <a:pt x="2315" y="10831"/>
                    <a:pt x="2396" y="10831"/>
                  </a:cubicBezTo>
                  <a:cubicBezTo>
                    <a:pt x="2380" y="10993"/>
                    <a:pt x="2315" y="11138"/>
                    <a:pt x="2218" y="11268"/>
                  </a:cubicBezTo>
                  <a:cubicBezTo>
                    <a:pt x="2315" y="11478"/>
                    <a:pt x="1992" y="12191"/>
                    <a:pt x="2396" y="12158"/>
                  </a:cubicBezTo>
                  <a:cubicBezTo>
                    <a:pt x="2429" y="12255"/>
                    <a:pt x="2607" y="12304"/>
                    <a:pt x="2607" y="12352"/>
                  </a:cubicBezTo>
                  <a:cubicBezTo>
                    <a:pt x="2833" y="12433"/>
                    <a:pt x="3028" y="12563"/>
                    <a:pt x="3173" y="12757"/>
                  </a:cubicBezTo>
                  <a:cubicBezTo>
                    <a:pt x="3416" y="12676"/>
                    <a:pt x="3481" y="13259"/>
                    <a:pt x="3772" y="13097"/>
                  </a:cubicBezTo>
                  <a:cubicBezTo>
                    <a:pt x="3772" y="13049"/>
                    <a:pt x="3756" y="13000"/>
                    <a:pt x="3756" y="12951"/>
                  </a:cubicBezTo>
                  <a:cubicBezTo>
                    <a:pt x="4080" y="13032"/>
                    <a:pt x="4210" y="12498"/>
                    <a:pt x="4630" y="12660"/>
                  </a:cubicBezTo>
                  <a:cubicBezTo>
                    <a:pt x="4549" y="12919"/>
                    <a:pt x="4258" y="12919"/>
                    <a:pt x="4290" y="13291"/>
                  </a:cubicBezTo>
                  <a:cubicBezTo>
                    <a:pt x="4339" y="13291"/>
                    <a:pt x="4388" y="13275"/>
                    <a:pt x="4404" y="13324"/>
                  </a:cubicBezTo>
                  <a:cubicBezTo>
                    <a:pt x="4436" y="13437"/>
                    <a:pt x="4323" y="13389"/>
                    <a:pt x="4307" y="13437"/>
                  </a:cubicBezTo>
                  <a:cubicBezTo>
                    <a:pt x="4290" y="13502"/>
                    <a:pt x="4388" y="13518"/>
                    <a:pt x="4420" y="13469"/>
                  </a:cubicBezTo>
                  <a:cubicBezTo>
                    <a:pt x="4355" y="13745"/>
                    <a:pt x="4630" y="13761"/>
                    <a:pt x="4614" y="14101"/>
                  </a:cubicBezTo>
                  <a:cubicBezTo>
                    <a:pt x="4711" y="14052"/>
                    <a:pt x="4776" y="14004"/>
                    <a:pt x="4809" y="14182"/>
                  </a:cubicBezTo>
                  <a:cubicBezTo>
                    <a:pt x="4906" y="14117"/>
                    <a:pt x="5035" y="14117"/>
                    <a:pt x="5068" y="14311"/>
                  </a:cubicBezTo>
                  <a:cubicBezTo>
                    <a:pt x="5359" y="14230"/>
                    <a:pt x="5327" y="13648"/>
                    <a:pt x="5602" y="13680"/>
                  </a:cubicBezTo>
                  <a:cubicBezTo>
                    <a:pt x="5634" y="13615"/>
                    <a:pt x="5634" y="13518"/>
                    <a:pt x="5683" y="13486"/>
                  </a:cubicBezTo>
                  <a:cubicBezTo>
                    <a:pt x="5667" y="13453"/>
                    <a:pt x="5634" y="13437"/>
                    <a:pt x="5602" y="13421"/>
                  </a:cubicBezTo>
                  <a:cubicBezTo>
                    <a:pt x="5634" y="13178"/>
                    <a:pt x="5942" y="13243"/>
                    <a:pt x="5974" y="12984"/>
                  </a:cubicBezTo>
                  <a:cubicBezTo>
                    <a:pt x="6152" y="13049"/>
                    <a:pt x="6298" y="13097"/>
                    <a:pt x="6460" y="12984"/>
                  </a:cubicBezTo>
                  <a:cubicBezTo>
                    <a:pt x="6525" y="13162"/>
                    <a:pt x="6298" y="13049"/>
                    <a:pt x="6395" y="13162"/>
                  </a:cubicBezTo>
                  <a:cubicBezTo>
                    <a:pt x="6379" y="13129"/>
                    <a:pt x="6330" y="13129"/>
                    <a:pt x="6298" y="13146"/>
                  </a:cubicBezTo>
                  <a:cubicBezTo>
                    <a:pt x="6266" y="13194"/>
                    <a:pt x="6298" y="13308"/>
                    <a:pt x="6249" y="13324"/>
                  </a:cubicBezTo>
                  <a:cubicBezTo>
                    <a:pt x="6249" y="13405"/>
                    <a:pt x="6330" y="13324"/>
                    <a:pt x="6346" y="13324"/>
                  </a:cubicBezTo>
                  <a:cubicBezTo>
                    <a:pt x="6363" y="13437"/>
                    <a:pt x="6298" y="13502"/>
                    <a:pt x="6363" y="13567"/>
                  </a:cubicBezTo>
                  <a:cubicBezTo>
                    <a:pt x="6233" y="13631"/>
                    <a:pt x="6249" y="13421"/>
                    <a:pt x="6152" y="13421"/>
                  </a:cubicBezTo>
                  <a:cubicBezTo>
                    <a:pt x="6087" y="13518"/>
                    <a:pt x="6249" y="13680"/>
                    <a:pt x="6071" y="13680"/>
                  </a:cubicBezTo>
                  <a:cubicBezTo>
                    <a:pt x="6071" y="13745"/>
                    <a:pt x="6120" y="13745"/>
                    <a:pt x="6168" y="13745"/>
                  </a:cubicBezTo>
                  <a:cubicBezTo>
                    <a:pt x="6152" y="13777"/>
                    <a:pt x="6136" y="13809"/>
                    <a:pt x="6152" y="13842"/>
                  </a:cubicBezTo>
                  <a:cubicBezTo>
                    <a:pt x="6087" y="13777"/>
                    <a:pt x="6120" y="13777"/>
                    <a:pt x="6039" y="13826"/>
                  </a:cubicBezTo>
                  <a:cubicBezTo>
                    <a:pt x="6055" y="13890"/>
                    <a:pt x="6039" y="13923"/>
                    <a:pt x="6039" y="13971"/>
                  </a:cubicBezTo>
                  <a:cubicBezTo>
                    <a:pt x="6120" y="14085"/>
                    <a:pt x="6055" y="14295"/>
                    <a:pt x="5926" y="14263"/>
                  </a:cubicBezTo>
                  <a:cubicBezTo>
                    <a:pt x="6023" y="14408"/>
                    <a:pt x="5909" y="14538"/>
                    <a:pt x="5828" y="14603"/>
                  </a:cubicBezTo>
                  <a:cubicBezTo>
                    <a:pt x="5861" y="14667"/>
                    <a:pt x="5877" y="14667"/>
                    <a:pt x="5909" y="14619"/>
                  </a:cubicBezTo>
                  <a:cubicBezTo>
                    <a:pt x="5893" y="15153"/>
                    <a:pt x="5359" y="15024"/>
                    <a:pt x="4987" y="15121"/>
                  </a:cubicBezTo>
                  <a:cubicBezTo>
                    <a:pt x="4970" y="15072"/>
                    <a:pt x="4987" y="15056"/>
                    <a:pt x="5003" y="15040"/>
                  </a:cubicBezTo>
                  <a:cubicBezTo>
                    <a:pt x="4906" y="15056"/>
                    <a:pt x="4809" y="15088"/>
                    <a:pt x="4711" y="15137"/>
                  </a:cubicBezTo>
                  <a:cubicBezTo>
                    <a:pt x="4679" y="15137"/>
                    <a:pt x="4679" y="15072"/>
                    <a:pt x="4679" y="15040"/>
                  </a:cubicBezTo>
                  <a:cubicBezTo>
                    <a:pt x="4177" y="15007"/>
                    <a:pt x="3805" y="14878"/>
                    <a:pt x="3287" y="14959"/>
                  </a:cubicBezTo>
                  <a:cubicBezTo>
                    <a:pt x="3254" y="14959"/>
                    <a:pt x="3254" y="14894"/>
                    <a:pt x="3238" y="14862"/>
                  </a:cubicBezTo>
                  <a:cubicBezTo>
                    <a:pt x="2833" y="14862"/>
                    <a:pt x="2607" y="14651"/>
                    <a:pt x="2218" y="14700"/>
                  </a:cubicBezTo>
                  <a:cubicBezTo>
                    <a:pt x="2202" y="14651"/>
                    <a:pt x="2234" y="14586"/>
                    <a:pt x="2283" y="14554"/>
                  </a:cubicBezTo>
                  <a:cubicBezTo>
                    <a:pt x="2251" y="14473"/>
                    <a:pt x="2105" y="14570"/>
                    <a:pt x="2121" y="14425"/>
                  </a:cubicBezTo>
                  <a:cubicBezTo>
                    <a:pt x="2040" y="14473"/>
                    <a:pt x="1992" y="14538"/>
                    <a:pt x="1878" y="14522"/>
                  </a:cubicBezTo>
                  <a:cubicBezTo>
                    <a:pt x="1878" y="14457"/>
                    <a:pt x="1878" y="14425"/>
                    <a:pt x="1911" y="14408"/>
                  </a:cubicBezTo>
                  <a:cubicBezTo>
                    <a:pt x="1700" y="14554"/>
                    <a:pt x="956" y="14538"/>
                    <a:pt x="858" y="15137"/>
                  </a:cubicBezTo>
                  <a:cubicBezTo>
                    <a:pt x="551" y="14991"/>
                    <a:pt x="518" y="14586"/>
                    <a:pt x="243" y="14441"/>
                  </a:cubicBezTo>
                  <a:cubicBezTo>
                    <a:pt x="114" y="14554"/>
                    <a:pt x="130" y="14846"/>
                    <a:pt x="0" y="14959"/>
                  </a:cubicBezTo>
                  <a:cubicBezTo>
                    <a:pt x="98" y="15040"/>
                    <a:pt x="98" y="15283"/>
                    <a:pt x="0" y="15331"/>
                  </a:cubicBezTo>
                  <a:cubicBezTo>
                    <a:pt x="178" y="15477"/>
                    <a:pt x="502" y="15396"/>
                    <a:pt x="729" y="15461"/>
                  </a:cubicBezTo>
                  <a:cubicBezTo>
                    <a:pt x="761" y="15817"/>
                    <a:pt x="421" y="15736"/>
                    <a:pt x="551" y="16205"/>
                  </a:cubicBezTo>
                  <a:cubicBezTo>
                    <a:pt x="616" y="16254"/>
                    <a:pt x="680" y="16270"/>
                    <a:pt x="697" y="16367"/>
                  </a:cubicBezTo>
                  <a:cubicBezTo>
                    <a:pt x="680" y="16416"/>
                    <a:pt x="648" y="16448"/>
                    <a:pt x="648" y="16513"/>
                  </a:cubicBezTo>
                  <a:cubicBezTo>
                    <a:pt x="680" y="16642"/>
                    <a:pt x="777" y="16675"/>
                    <a:pt x="810" y="16821"/>
                  </a:cubicBezTo>
                  <a:cubicBezTo>
                    <a:pt x="1117" y="16756"/>
                    <a:pt x="1166" y="17177"/>
                    <a:pt x="1474" y="17112"/>
                  </a:cubicBezTo>
                  <a:cubicBezTo>
                    <a:pt x="1571" y="17549"/>
                    <a:pt x="1376" y="17840"/>
                    <a:pt x="1328" y="18213"/>
                  </a:cubicBezTo>
                  <a:cubicBezTo>
                    <a:pt x="1263" y="18261"/>
                    <a:pt x="1312" y="18099"/>
                    <a:pt x="1231" y="18148"/>
                  </a:cubicBezTo>
                  <a:cubicBezTo>
                    <a:pt x="1117" y="18391"/>
                    <a:pt x="1020" y="18504"/>
                    <a:pt x="1101" y="18812"/>
                  </a:cubicBezTo>
                  <a:cubicBezTo>
                    <a:pt x="939" y="18974"/>
                    <a:pt x="697" y="19038"/>
                    <a:pt x="632" y="19297"/>
                  </a:cubicBezTo>
                  <a:cubicBezTo>
                    <a:pt x="891" y="19233"/>
                    <a:pt x="1134" y="19136"/>
                    <a:pt x="1376" y="19006"/>
                  </a:cubicBezTo>
                  <a:cubicBezTo>
                    <a:pt x="1441" y="18974"/>
                    <a:pt x="1425" y="19071"/>
                    <a:pt x="1474" y="19055"/>
                  </a:cubicBezTo>
                  <a:cubicBezTo>
                    <a:pt x="1474" y="19200"/>
                    <a:pt x="1474" y="19233"/>
                    <a:pt x="1555" y="19265"/>
                  </a:cubicBezTo>
                  <a:cubicBezTo>
                    <a:pt x="1571" y="19395"/>
                    <a:pt x="1393" y="19411"/>
                    <a:pt x="1506" y="19557"/>
                  </a:cubicBezTo>
                  <a:cubicBezTo>
                    <a:pt x="1409" y="19540"/>
                    <a:pt x="1376" y="19605"/>
                    <a:pt x="1344" y="19686"/>
                  </a:cubicBezTo>
                  <a:cubicBezTo>
                    <a:pt x="1263" y="19686"/>
                    <a:pt x="1198" y="19605"/>
                    <a:pt x="1117" y="19589"/>
                  </a:cubicBezTo>
                  <a:cubicBezTo>
                    <a:pt x="1117" y="19670"/>
                    <a:pt x="1134" y="19686"/>
                    <a:pt x="1150" y="19735"/>
                  </a:cubicBezTo>
                  <a:cubicBezTo>
                    <a:pt x="939" y="19977"/>
                    <a:pt x="761" y="20253"/>
                    <a:pt x="632" y="20544"/>
                  </a:cubicBezTo>
                  <a:cubicBezTo>
                    <a:pt x="567" y="20544"/>
                    <a:pt x="486" y="20544"/>
                    <a:pt x="470" y="20593"/>
                  </a:cubicBezTo>
                  <a:cubicBezTo>
                    <a:pt x="713" y="20916"/>
                    <a:pt x="875" y="20204"/>
                    <a:pt x="1182" y="20188"/>
                  </a:cubicBezTo>
                  <a:cubicBezTo>
                    <a:pt x="1247" y="20301"/>
                    <a:pt x="1182" y="20398"/>
                    <a:pt x="1263" y="20479"/>
                  </a:cubicBezTo>
                  <a:cubicBezTo>
                    <a:pt x="1312" y="20463"/>
                    <a:pt x="1376" y="20220"/>
                    <a:pt x="1409" y="20463"/>
                  </a:cubicBezTo>
                  <a:cubicBezTo>
                    <a:pt x="1490" y="20447"/>
                    <a:pt x="1457" y="20317"/>
                    <a:pt x="1538" y="20301"/>
                  </a:cubicBezTo>
                  <a:cubicBezTo>
                    <a:pt x="1506" y="20204"/>
                    <a:pt x="1474" y="20334"/>
                    <a:pt x="1425" y="20317"/>
                  </a:cubicBezTo>
                  <a:cubicBezTo>
                    <a:pt x="1425" y="20139"/>
                    <a:pt x="1555" y="20188"/>
                    <a:pt x="1635" y="20188"/>
                  </a:cubicBezTo>
                  <a:cubicBezTo>
                    <a:pt x="1652" y="19977"/>
                    <a:pt x="1668" y="19767"/>
                    <a:pt x="1716" y="19573"/>
                  </a:cubicBezTo>
                  <a:cubicBezTo>
                    <a:pt x="1684" y="19508"/>
                    <a:pt x="1619" y="19508"/>
                    <a:pt x="1603" y="19427"/>
                  </a:cubicBezTo>
                  <a:cubicBezTo>
                    <a:pt x="1684" y="19314"/>
                    <a:pt x="1846" y="19411"/>
                    <a:pt x="1862" y="19557"/>
                  </a:cubicBezTo>
                  <a:cubicBezTo>
                    <a:pt x="1943" y="19395"/>
                    <a:pt x="2154" y="19395"/>
                    <a:pt x="2202" y="19184"/>
                  </a:cubicBezTo>
                  <a:cubicBezTo>
                    <a:pt x="2186" y="19006"/>
                    <a:pt x="2121" y="18828"/>
                    <a:pt x="2040" y="18666"/>
                  </a:cubicBezTo>
                  <a:cubicBezTo>
                    <a:pt x="2073" y="18520"/>
                    <a:pt x="2202" y="18488"/>
                    <a:pt x="2315" y="18423"/>
                  </a:cubicBezTo>
                  <a:cubicBezTo>
                    <a:pt x="2283" y="18002"/>
                    <a:pt x="2850" y="18035"/>
                    <a:pt x="2914" y="17614"/>
                  </a:cubicBezTo>
                  <a:cubicBezTo>
                    <a:pt x="3157" y="17452"/>
                    <a:pt x="3465" y="17387"/>
                    <a:pt x="3756" y="17387"/>
                  </a:cubicBezTo>
                  <a:cubicBezTo>
                    <a:pt x="3756" y="17290"/>
                    <a:pt x="3708" y="17322"/>
                    <a:pt x="3691" y="17258"/>
                  </a:cubicBezTo>
                  <a:cubicBezTo>
                    <a:pt x="3870" y="17128"/>
                    <a:pt x="4210" y="17193"/>
                    <a:pt x="4210" y="16869"/>
                  </a:cubicBezTo>
                  <a:cubicBezTo>
                    <a:pt x="4436" y="16821"/>
                    <a:pt x="4630" y="16707"/>
                    <a:pt x="4776" y="16529"/>
                  </a:cubicBezTo>
                  <a:cubicBezTo>
                    <a:pt x="4760" y="16416"/>
                    <a:pt x="4695" y="16400"/>
                    <a:pt x="4614" y="16400"/>
                  </a:cubicBezTo>
                  <a:cubicBezTo>
                    <a:pt x="4614" y="16205"/>
                    <a:pt x="4744" y="16173"/>
                    <a:pt x="4825" y="16060"/>
                  </a:cubicBezTo>
                  <a:cubicBezTo>
                    <a:pt x="5068" y="16222"/>
                    <a:pt x="5278" y="15736"/>
                    <a:pt x="5553" y="15849"/>
                  </a:cubicBezTo>
                  <a:cubicBezTo>
                    <a:pt x="5537" y="16173"/>
                    <a:pt x="5359" y="16416"/>
                    <a:pt x="5327" y="16691"/>
                  </a:cubicBezTo>
                  <a:cubicBezTo>
                    <a:pt x="5327" y="16707"/>
                    <a:pt x="5424" y="16902"/>
                    <a:pt x="5294" y="16869"/>
                  </a:cubicBezTo>
                  <a:cubicBezTo>
                    <a:pt x="5310" y="16934"/>
                    <a:pt x="5343" y="16950"/>
                    <a:pt x="5408" y="16934"/>
                  </a:cubicBezTo>
                  <a:cubicBezTo>
                    <a:pt x="5408" y="16999"/>
                    <a:pt x="5375" y="17015"/>
                    <a:pt x="5310" y="17015"/>
                  </a:cubicBezTo>
                  <a:cubicBezTo>
                    <a:pt x="5391" y="17177"/>
                    <a:pt x="5229" y="17355"/>
                    <a:pt x="5310" y="17484"/>
                  </a:cubicBezTo>
                  <a:cubicBezTo>
                    <a:pt x="5132" y="17695"/>
                    <a:pt x="5084" y="18019"/>
                    <a:pt x="4906" y="18213"/>
                  </a:cubicBezTo>
                  <a:cubicBezTo>
                    <a:pt x="4776" y="19071"/>
                    <a:pt x="4679" y="19492"/>
                    <a:pt x="4663" y="20285"/>
                  </a:cubicBezTo>
                  <a:cubicBezTo>
                    <a:pt x="4663" y="20350"/>
                    <a:pt x="4582" y="20317"/>
                    <a:pt x="4566" y="20366"/>
                  </a:cubicBezTo>
                  <a:cubicBezTo>
                    <a:pt x="4598" y="20431"/>
                    <a:pt x="4598" y="20560"/>
                    <a:pt x="4695" y="20560"/>
                  </a:cubicBezTo>
                  <a:cubicBezTo>
                    <a:pt x="4695" y="20625"/>
                    <a:pt x="4614" y="20593"/>
                    <a:pt x="4614" y="20641"/>
                  </a:cubicBezTo>
                  <a:cubicBezTo>
                    <a:pt x="4760" y="20819"/>
                    <a:pt x="4744" y="21030"/>
                    <a:pt x="4744" y="21321"/>
                  </a:cubicBezTo>
                  <a:cubicBezTo>
                    <a:pt x="4776" y="21337"/>
                    <a:pt x="4809" y="21353"/>
                    <a:pt x="4857" y="21337"/>
                  </a:cubicBezTo>
                  <a:cubicBezTo>
                    <a:pt x="4760" y="21661"/>
                    <a:pt x="5003" y="21774"/>
                    <a:pt x="4954" y="22114"/>
                  </a:cubicBezTo>
                  <a:cubicBezTo>
                    <a:pt x="5521" y="22033"/>
                    <a:pt x="5828" y="22875"/>
                    <a:pt x="6379" y="22810"/>
                  </a:cubicBezTo>
                  <a:cubicBezTo>
                    <a:pt x="6363" y="22616"/>
                    <a:pt x="6460" y="22568"/>
                    <a:pt x="6525" y="22471"/>
                  </a:cubicBezTo>
                  <a:cubicBezTo>
                    <a:pt x="6217" y="22211"/>
                    <a:pt x="5861" y="22066"/>
                    <a:pt x="5586" y="21774"/>
                  </a:cubicBezTo>
                  <a:cubicBezTo>
                    <a:pt x="5553" y="21710"/>
                    <a:pt x="5586" y="21629"/>
                    <a:pt x="5634" y="21580"/>
                  </a:cubicBezTo>
                  <a:cubicBezTo>
                    <a:pt x="5699" y="21564"/>
                    <a:pt x="5634" y="21758"/>
                    <a:pt x="5731" y="21693"/>
                  </a:cubicBezTo>
                  <a:cubicBezTo>
                    <a:pt x="5667" y="21273"/>
                    <a:pt x="6136" y="21564"/>
                    <a:pt x="6314" y="21548"/>
                  </a:cubicBezTo>
                  <a:cubicBezTo>
                    <a:pt x="6363" y="21532"/>
                    <a:pt x="6363" y="21434"/>
                    <a:pt x="6427" y="21402"/>
                  </a:cubicBezTo>
                  <a:cubicBezTo>
                    <a:pt x="6557" y="21499"/>
                    <a:pt x="6751" y="21515"/>
                    <a:pt x="6897" y="21418"/>
                  </a:cubicBezTo>
                  <a:cubicBezTo>
                    <a:pt x="7172" y="21548"/>
                    <a:pt x="7528" y="21677"/>
                    <a:pt x="7690" y="21451"/>
                  </a:cubicBezTo>
                  <a:cubicBezTo>
                    <a:pt x="7383" y="21548"/>
                    <a:pt x="7059" y="21467"/>
                    <a:pt x="6832" y="21256"/>
                  </a:cubicBezTo>
                  <a:cubicBezTo>
                    <a:pt x="6881" y="21046"/>
                    <a:pt x="7043" y="21273"/>
                    <a:pt x="7140" y="21256"/>
                  </a:cubicBezTo>
                  <a:cubicBezTo>
                    <a:pt x="7107" y="21175"/>
                    <a:pt x="7043" y="21111"/>
                    <a:pt x="6962" y="21094"/>
                  </a:cubicBezTo>
                  <a:cubicBezTo>
                    <a:pt x="7026" y="20835"/>
                    <a:pt x="7172" y="21127"/>
                    <a:pt x="7285" y="21159"/>
                  </a:cubicBezTo>
                  <a:cubicBezTo>
                    <a:pt x="7383" y="20900"/>
                    <a:pt x="7690" y="20981"/>
                    <a:pt x="7803" y="21078"/>
                  </a:cubicBezTo>
                  <a:cubicBezTo>
                    <a:pt x="7771" y="21143"/>
                    <a:pt x="7739" y="21192"/>
                    <a:pt x="7723" y="21273"/>
                  </a:cubicBezTo>
                  <a:cubicBezTo>
                    <a:pt x="7755" y="21305"/>
                    <a:pt x="7803" y="21353"/>
                    <a:pt x="7836" y="21402"/>
                  </a:cubicBezTo>
                  <a:cubicBezTo>
                    <a:pt x="7820" y="21483"/>
                    <a:pt x="7787" y="21532"/>
                    <a:pt x="7690" y="21515"/>
                  </a:cubicBezTo>
                  <a:cubicBezTo>
                    <a:pt x="7787" y="21710"/>
                    <a:pt x="7642" y="21774"/>
                    <a:pt x="7561" y="21855"/>
                  </a:cubicBezTo>
                  <a:cubicBezTo>
                    <a:pt x="7593" y="22017"/>
                    <a:pt x="7755" y="21791"/>
                    <a:pt x="7690" y="21742"/>
                  </a:cubicBezTo>
                  <a:cubicBezTo>
                    <a:pt x="7739" y="21710"/>
                    <a:pt x="7787" y="21758"/>
                    <a:pt x="7755" y="21758"/>
                  </a:cubicBezTo>
                  <a:cubicBezTo>
                    <a:pt x="7755" y="21807"/>
                    <a:pt x="7836" y="21807"/>
                    <a:pt x="7820" y="21758"/>
                  </a:cubicBezTo>
                  <a:cubicBezTo>
                    <a:pt x="7884" y="21888"/>
                    <a:pt x="7917" y="22017"/>
                    <a:pt x="7884" y="22147"/>
                  </a:cubicBezTo>
                  <a:cubicBezTo>
                    <a:pt x="8046" y="22066"/>
                    <a:pt x="8127" y="22390"/>
                    <a:pt x="8289" y="22406"/>
                  </a:cubicBezTo>
                  <a:cubicBezTo>
                    <a:pt x="8354" y="22503"/>
                    <a:pt x="8224" y="22551"/>
                    <a:pt x="8289" y="22584"/>
                  </a:cubicBezTo>
                  <a:cubicBezTo>
                    <a:pt x="8370" y="22600"/>
                    <a:pt x="8338" y="22551"/>
                    <a:pt x="8338" y="22503"/>
                  </a:cubicBezTo>
                  <a:cubicBezTo>
                    <a:pt x="8467" y="22503"/>
                    <a:pt x="8597" y="22519"/>
                    <a:pt x="8726" y="22535"/>
                  </a:cubicBezTo>
                  <a:cubicBezTo>
                    <a:pt x="8823" y="22665"/>
                    <a:pt x="8888" y="22843"/>
                    <a:pt x="9082" y="22794"/>
                  </a:cubicBezTo>
                  <a:cubicBezTo>
                    <a:pt x="9099" y="22989"/>
                    <a:pt x="9034" y="23021"/>
                    <a:pt x="9099" y="23215"/>
                  </a:cubicBezTo>
                  <a:cubicBezTo>
                    <a:pt x="9455" y="23474"/>
                    <a:pt x="9843" y="22649"/>
                    <a:pt x="10070" y="23296"/>
                  </a:cubicBezTo>
                  <a:cubicBezTo>
                    <a:pt x="10118" y="23199"/>
                    <a:pt x="10118" y="23070"/>
                    <a:pt x="10054" y="22989"/>
                  </a:cubicBezTo>
                  <a:cubicBezTo>
                    <a:pt x="10361" y="22681"/>
                    <a:pt x="10750" y="22503"/>
                    <a:pt x="11187" y="22471"/>
                  </a:cubicBezTo>
                  <a:cubicBezTo>
                    <a:pt x="11155" y="22568"/>
                    <a:pt x="11187" y="22713"/>
                    <a:pt x="11106" y="22730"/>
                  </a:cubicBezTo>
                  <a:cubicBezTo>
                    <a:pt x="11187" y="22859"/>
                    <a:pt x="11138" y="22956"/>
                    <a:pt x="11155" y="23118"/>
                  </a:cubicBezTo>
                  <a:cubicBezTo>
                    <a:pt x="11187" y="23053"/>
                    <a:pt x="11252" y="22989"/>
                    <a:pt x="11333" y="22956"/>
                  </a:cubicBezTo>
                  <a:cubicBezTo>
                    <a:pt x="11316" y="22924"/>
                    <a:pt x="11268" y="22843"/>
                    <a:pt x="11349" y="22859"/>
                  </a:cubicBezTo>
                  <a:cubicBezTo>
                    <a:pt x="11333" y="22810"/>
                    <a:pt x="11300" y="22778"/>
                    <a:pt x="11268" y="22746"/>
                  </a:cubicBezTo>
                  <a:cubicBezTo>
                    <a:pt x="11316" y="22713"/>
                    <a:pt x="11333" y="22730"/>
                    <a:pt x="11397" y="22665"/>
                  </a:cubicBezTo>
                  <a:cubicBezTo>
                    <a:pt x="11446" y="22665"/>
                    <a:pt x="11430" y="22778"/>
                    <a:pt x="11462" y="22810"/>
                  </a:cubicBezTo>
                  <a:cubicBezTo>
                    <a:pt x="11527" y="22778"/>
                    <a:pt x="11543" y="22713"/>
                    <a:pt x="11527" y="22584"/>
                  </a:cubicBezTo>
                  <a:cubicBezTo>
                    <a:pt x="11624" y="22632"/>
                    <a:pt x="11575" y="22568"/>
                    <a:pt x="11608" y="22503"/>
                  </a:cubicBezTo>
                  <a:cubicBezTo>
                    <a:pt x="11656" y="22471"/>
                    <a:pt x="11673" y="22665"/>
                    <a:pt x="11624" y="22649"/>
                  </a:cubicBezTo>
                  <a:cubicBezTo>
                    <a:pt x="11689" y="22584"/>
                    <a:pt x="11899" y="22616"/>
                    <a:pt x="12013" y="22681"/>
                  </a:cubicBezTo>
                  <a:cubicBezTo>
                    <a:pt x="11899" y="22600"/>
                    <a:pt x="12207" y="22568"/>
                    <a:pt x="12045" y="22535"/>
                  </a:cubicBezTo>
                  <a:cubicBezTo>
                    <a:pt x="12369" y="22406"/>
                    <a:pt x="12531" y="22406"/>
                    <a:pt x="12757" y="22211"/>
                  </a:cubicBezTo>
                  <a:cubicBezTo>
                    <a:pt x="12822" y="22228"/>
                    <a:pt x="12741" y="22260"/>
                    <a:pt x="12806" y="22309"/>
                  </a:cubicBezTo>
                  <a:cubicBezTo>
                    <a:pt x="12887" y="22179"/>
                    <a:pt x="13097" y="22179"/>
                    <a:pt x="13081" y="21920"/>
                  </a:cubicBezTo>
                  <a:cubicBezTo>
                    <a:pt x="13194" y="21904"/>
                    <a:pt x="13324" y="21904"/>
                    <a:pt x="13437" y="21920"/>
                  </a:cubicBezTo>
                  <a:cubicBezTo>
                    <a:pt x="13453" y="21985"/>
                    <a:pt x="13421" y="21985"/>
                    <a:pt x="13389" y="22001"/>
                  </a:cubicBezTo>
                  <a:cubicBezTo>
                    <a:pt x="13470" y="22114"/>
                    <a:pt x="13486" y="21904"/>
                    <a:pt x="13502" y="21839"/>
                  </a:cubicBezTo>
                  <a:cubicBezTo>
                    <a:pt x="13696" y="21872"/>
                    <a:pt x="13826" y="21758"/>
                    <a:pt x="13988" y="21872"/>
                  </a:cubicBezTo>
                  <a:cubicBezTo>
                    <a:pt x="13955" y="21726"/>
                    <a:pt x="14036" y="21742"/>
                    <a:pt x="14036" y="21645"/>
                  </a:cubicBezTo>
                  <a:cubicBezTo>
                    <a:pt x="14069" y="21677"/>
                    <a:pt x="14101" y="21661"/>
                    <a:pt x="14117" y="21710"/>
                  </a:cubicBezTo>
                  <a:cubicBezTo>
                    <a:pt x="14101" y="21807"/>
                    <a:pt x="14052" y="21661"/>
                    <a:pt x="14020" y="21758"/>
                  </a:cubicBezTo>
                  <a:cubicBezTo>
                    <a:pt x="14230" y="21774"/>
                    <a:pt x="14538" y="21661"/>
                    <a:pt x="14716" y="21872"/>
                  </a:cubicBezTo>
                  <a:cubicBezTo>
                    <a:pt x="14781" y="21823"/>
                    <a:pt x="14732" y="21807"/>
                    <a:pt x="14716" y="21726"/>
                  </a:cubicBezTo>
                  <a:cubicBezTo>
                    <a:pt x="14846" y="21726"/>
                    <a:pt x="14862" y="21872"/>
                    <a:pt x="15008" y="21839"/>
                  </a:cubicBezTo>
                  <a:cubicBezTo>
                    <a:pt x="14959" y="21758"/>
                    <a:pt x="14846" y="21758"/>
                    <a:pt x="14813" y="21629"/>
                  </a:cubicBezTo>
                  <a:cubicBezTo>
                    <a:pt x="14910" y="21613"/>
                    <a:pt x="14910" y="21467"/>
                    <a:pt x="15040" y="21467"/>
                  </a:cubicBezTo>
                  <a:cubicBezTo>
                    <a:pt x="15089" y="21467"/>
                    <a:pt x="15008" y="21564"/>
                    <a:pt x="15121" y="21532"/>
                  </a:cubicBezTo>
                  <a:cubicBezTo>
                    <a:pt x="15137" y="21645"/>
                    <a:pt x="15072" y="21661"/>
                    <a:pt x="15105" y="21791"/>
                  </a:cubicBezTo>
                  <a:cubicBezTo>
                    <a:pt x="15137" y="21726"/>
                    <a:pt x="15218" y="21613"/>
                    <a:pt x="15153" y="21532"/>
                  </a:cubicBezTo>
                  <a:cubicBezTo>
                    <a:pt x="15202" y="21532"/>
                    <a:pt x="15218" y="21515"/>
                    <a:pt x="15218" y="21451"/>
                  </a:cubicBezTo>
                  <a:cubicBezTo>
                    <a:pt x="15267" y="21499"/>
                    <a:pt x="15348" y="21548"/>
                    <a:pt x="15428" y="21564"/>
                  </a:cubicBezTo>
                  <a:cubicBezTo>
                    <a:pt x="15428" y="21677"/>
                    <a:pt x="15348" y="21564"/>
                    <a:pt x="15299" y="21580"/>
                  </a:cubicBezTo>
                  <a:cubicBezTo>
                    <a:pt x="15364" y="21742"/>
                    <a:pt x="15526" y="21677"/>
                    <a:pt x="15655" y="21726"/>
                  </a:cubicBezTo>
                  <a:cubicBezTo>
                    <a:pt x="15590" y="21661"/>
                    <a:pt x="15526" y="21596"/>
                    <a:pt x="15445" y="21564"/>
                  </a:cubicBezTo>
                  <a:cubicBezTo>
                    <a:pt x="15477" y="21483"/>
                    <a:pt x="15542" y="21483"/>
                    <a:pt x="15623" y="21515"/>
                  </a:cubicBezTo>
                  <a:cubicBezTo>
                    <a:pt x="15590" y="21483"/>
                    <a:pt x="15574" y="21451"/>
                    <a:pt x="15574" y="21418"/>
                  </a:cubicBezTo>
                  <a:cubicBezTo>
                    <a:pt x="15704" y="21402"/>
                    <a:pt x="15833" y="21418"/>
                    <a:pt x="15963" y="21451"/>
                  </a:cubicBezTo>
                  <a:cubicBezTo>
                    <a:pt x="15979" y="21402"/>
                    <a:pt x="15995" y="21370"/>
                    <a:pt x="16027" y="21337"/>
                  </a:cubicBezTo>
                  <a:cubicBezTo>
                    <a:pt x="16108" y="21370"/>
                    <a:pt x="16125" y="21418"/>
                    <a:pt x="16173" y="21321"/>
                  </a:cubicBezTo>
                  <a:cubicBezTo>
                    <a:pt x="16206" y="21321"/>
                    <a:pt x="16222" y="21353"/>
                    <a:pt x="16238" y="21386"/>
                  </a:cubicBezTo>
                  <a:cubicBezTo>
                    <a:pt x="16238" y="21451"/>
                    <a:pt x="16125" y="21402"/>
                    <a:pt x="16108" y="21467"/>
                  </a:cubicBezTo>
                  <a:cubicBezTo>
                    <a:pt x="16108" y="21532"/>
                    <a:pt x="16254" y="21451"/>
                    <a:pt x="16286" y="21418"/>
                  </a:cubicBezTo>
                  <a:cubicBezTo>
                    <a:pt x="16286" y="21515"/>
                    <a:pt x="16432" y="21386"/>
                    <a:pt x="16497" y="21532"/>
                  </a:cubicBezTo>
                  <a:cubicBezTo>
                    <a:pt x="16497" y="21499"/>
                    <a:pt x="16481" y="21499"/>
                    <a:pt x="16465" y="21499"/>
                  </a:cubicBezTo>
                  <a:cubicBezTo>
                    <a:pt x="16756" y="21353"/>
                    <a:pt x="17258" y="21710"/>
                    <a:pt x="17549" y="21467"/>
                  </a:cubicBezTo>
                  <a:cubicBezTo>
                    <a:pt x="17614" y="21483"/>
                    <a:pt x="17663" y="21532"/>
                    <a:pt x="17727" y="21515"/>
                  </a:cubicBezTo>
                  <a:cubicBezTo>
                    <a:pt x="17743" y="21467"/>
                    <a:pt x="17743" y="21418"/>
                    <a:pt x="17727" y="21370"/>
                  </a:cubicBezTo>
                  <a:cubicBezTo>
                    <a:pt x="17776" y="21370"/>
                    <a:pt x="17824" y="21370"/>
                    <a:pt x="17824" y="21337"/>
                  </a:cubicBezTo>
                  <a:cubicBezTo>
                    <a:pt x="17857" y="21337"/>
                    <a:pt x="17954" y="21434"/>
                    <a:pt x="17889" y="21467"/>
                  </a:cubicBezTo>
                  <a:cubicBezTo>
                    <a:pt x="17922" y="21548"/>
                    <a:pt x="18019" y="21402"/>
                    <a:pt x="17938" y="21353"/>
                  </a:cubicBezTo>
                  <a:cubicBezTo>
                    <a:pt x="17938" y="21240"/>
                    <a:pt x="18051" y="21289"/>
                    <a:pt x="18132" y="21273"/>
                  </a:cubicBezTo>
                  <a:cubicBezTo>
                    <a:pt x="18164" y="21370"/>
                    <a:pt x="18051" y="21321"/>
                    <a:pt x="18051" y="21386"/>
                  </a:cubicBezTo>
                  <a:cubicBezTo>
                    <a:pt x="18197" y="21353"/>
                    <a:pt x="18342" y="21370"/>
                    <a:pt x="18488" y="21451"/>
                  </a:cubicBezTo>
                  <a:cubicBezTo>
                    <a:pt x="18553" y="21386"/>
                    <a:pt x="18375" y="21434"/>
                    <a:pt x="18375" y="21386"/>
                  </a:cubicBezTo>
                  <a:cubicBezTo>
                    <a:pt x="18407" y="21240"/>
                    <a:pt x="18504" y="21111"/>
                    <a:pt x="18634" y="21030"/>
                  </a:cubicBezTo>
                  <a:cubicBezTo>
                    <a:pt x="18521" y="20965"/>
                    <a:pt x="18456" y="21208"/>
                    <a:pt x="18326" y="21240"/>
                  </a:cubicBezTo>
                  <a:cubicBezTo>
                    <a:pt x="18294" y="21046"/>
                    <a:pt x="18035" y="21208"/>
                    <a:pt x="17889" y="21240"/>
                  </a:cubicBezTo>
                  <a:cubicBezTo>
                    <a:pt x="17857" y="21240"/>
                    <a:pt x="17857" y="21208"/>
                    <a:pt x="17824" y="21208"/>
                  </a:cubicBezTo>
                  <a:cubicBezTo>
                    <a:pt x="17808" y="21143"/>
                    <a:pt x="17841" y="21143"/>
                    <a:pt x="17873" y="21127"/>
                  </a:cubicBezTo>
                  <a:cubicBezTo>
                    <a:pt x="17760" y="21046"/>
                    <a:pt x="17582" y="21386"/>
                    <a:pt x="17484" y="21094"/>
                  </a:cubicBezTo>
                  <a:cubicBezTo>
                    <a:pt x="17533" y="20997"/>
                    <a:pt x="17630" y="21208"/>
                    <a:pt x="17630" y="20981"/>
                  </a:cubicBezTo>
                  <a:cubicBezTo>
                    <a:pt x="17663" y="20981"/>
                    <a:pt x="17760" y="21078"/>
                    <a:pt x="17776" y="20997"/>
                  </a:cubicBezTo>
                  <a:cubicBezTo>
                    <a:pt x="17420" y="20754"/>
                    <a:pt x="16999" y="21094"/>
                    <a:pt x="16740" y="20949"/>
                  </a:cubicBezTo>
                  <a:cubicBezTo>
                    <a:pt x="16869" y="20916"/>
                    <a:pt x="16966" y="20835"/>
                    <a:pt x="17064" y="20754"/>
                  </a:cubicBezTo>
                  <a:cubicBezTo>
                    <a:pt x="17064" y="20674"/>
                    <a:pt x="16966" y="20787"/>
                    <a:pt x="16983" y="20657"/>
                  </a:cubicBezTo>
                  <a:cubicBezTo>
                    <a:pt x="16999" y="20576"/>
                    <a:pt x="17193" y="20674"/>
                    <a:pt x="17193" y="20528"/>
                  </a:cubicBezTo>
                  <a:cubicBezTo>
                    <a:pt x="17274" y="20544"/>
                    <a:pt x="17144" y="20576"/>
                    <a:pt x="17193" y="20674"/>
                  </a:cubicBezTo>
                  <a:cubicBezTo>
                    <a:pt x="17209" y="20593"/>
                    <a:pt x="17371" y="20641"/>
                    <a:pt x="17306" y="20690"/>
                  </a:cubicBezTo>
                  <a:cubicBezTo>
                    <a:pt x="17436" y="20641"/>
                    <a:pt x="17824" y="20350"/>
                    <a:pt x="18003" y="20512"/>
                  </a:cubicBezTo>
                  <a:cubicBezTo>
                    <a:pt x="18083" y="20447"/>
                    <a:pt x="17938" y="20415"/>
                    <a:pt x="17938" y="20350"/>
                  </a:cubicBezTo>
                  <a:cubicBezTo>
                    <a:pt x="18067" y="20398"/>
                    <a:pt x="18197" y="20431"/>
                    <a:pt x="18326" y="20447"/>
                  </a:cubicBezTo>
                  <a:cubicBezTo>
                    <a:pt x="18391" y="20431"/>
                    <a:pt x="18294" y="20398"/>
                    <a:pt x="18342" y="20334"/>
                  </a:cubicBezTo>
                  <a:cubicBezTo>
                    <a:pt x="18391" y="20334"/>
                    <a:pt x="18423" y="20366"/>
                    <a:pt x="18423" y="20431"/>
                  </a:cubicBezTo>
                  <a:cubicBezTo>
                    <a:pt x="18423" y="20350"/>
                    <a:pt x="18569" y="20301"/>
                    <a:pt x="18504" y="20220"/>
                  </a:cubicBezTo>
                  <a:cubicBezTo>
                    <a:pt x="18602" y="20269"/>
                    <a:pt x="18699" y="20301"/>
                    <a:pt x="18796" y="20334"/>
                  </a:cubicBezTo>
                  <a:cubicBezTo>
                    <a:pt x="18780" y="20285"/>
                    <a:pt x="18747" y="20285"/>
                    <a:pt x="18731" y="20220"/>
                  </a:cubicBezTo>
                  <a:cubicBezTo>
                    <a:pt x="18941" y="20366"/>
                    <a:pt x="19103" y="20220"/>
                    <a:pt x="19265" y="20285"/>
                  </a:cubicBezTo>
                  <a:cubicBezTo>
                    <a:pt x="19265" y="20253"/>
                    <a:pt x="19233" y="20253"/>
                    <a:pt x="19233" y="20220"/>
                  </a:cubicBezTo>
                  <a:cubicBezTo>
                    <a:pt x="19719" y="20188"/>
                    <a:pt x="19961" y="20058"/>
                    <a:pt x="20382" y="20107"/>
                  </a:cubicBezTo>
                  <a:cubicBezTo>
                    <a:pt x="20350" y="20026"/>
                    <a:pt x="20301" y="19977"/>
                    <a:pt x="20220" y="20010"/>
                  </a:cubicBezTo>
                  <a:cubicBezTo>
                    <a:pt x="20285" y="19783"/>
                    <a:pt x="20544" y="19945"/>
                    <a:pt x="20706" y="19880"/>
                  </a:cubicBezTo>
                  <a:cubicBezTo>
                    <a:pt x="20738" y="19880"/>
                    <a:pt x="20771" y="19783"/>
                    <a:pt x="20803" y="19767"/>
                  </a:cubicBezTo>
                  <a:cubicBezTo>
                    <a:pt x="20836" y="19751"/>
                    <a:pt x="20852" y="19880"/>
                    <a:pt x="20852" y="19880"/>
                  </a:cubicBezTo>
                  <a:cubicBezTo>
                    <a:pt x="20933" y="19880"/>
                    <a:pt x="21143" y="19848"/>
                    <a:pt x="21176" y="19735"/>
                  </a:cubicBezTo>
                  <a:cubicBezTo>
                    <a:pt x="21078" y="19735"/>
                    <a:pt x="20949" y="19783"/>
                    <a:pt x="20884" y="19735"/>
                  </a:cubicBezTo>
                  <a:cubicBezTo>
                    <a:pt x="20949" y="19573"/>
                    <a:pt x="21143" y="19589"/>
                    <a:pt x="21159" y="19378"/>
                  </a:cubicBezTo>
                  <a:cubicBezTo>
                    <a:pt x="20981" y="19459"/>
                    <a:pt x="20997" y="19476"/>
                    <a:pt x="20868" y="19476"/>
                  </a:cubicBezTo>
                  <a:cubicBezTo>
                    <a:pt x="20868" y="19573"/>
                    <a:pt x="20884" y="19605"/>
                    <a:pt x="20949" y="19589"/>
                  </a:cubicBezTo>
                  <a:cubicBezTo>
                    <a:pt x="20949" y="19621"/>
                    <a:pt x="20900" y="19605"/>
                    <a:pt x="20917" y="19654"/>
                  </a:cubicBezTo>
                  <a:cubicBezTo>
                    <a:pt x="20609" y="19281"/>
                    <a:pt x="20172" y="20107"/>
                    <a:pt x="19799" y="19589"/>
                  </a:cubicBezTo>
                  <a:cubicBezTo>
                    <a:pt x="19686" y="19799"/>
                    <a:pt x="19330" y="19686"/>
                    <a:pt x="19136" y="19735"/>
                  </a:cubicBezTo>
                  <a:cubicBezTo>
                    <a:pt x="19136" y="19799"/>
                    <a:pt x="19200" y="19783"/>
                    <a:pt x="19217" y="19864"/>
                  </a:cubicBezTo>
                  <a:cubicBezTo>
                    <a:pt x="19087" y="19896"/>
                    <a:pt x="19103" y="19816"/>
                    <a:pt x="19071" y="19735"/>
                  </a:cubicBezTo>
                  <a:cubicBezTo>
                    <a:pt x="19006" y="19816"/>
                    <a:pt x="19006" y="19783"/>
                    <a:pt x="18877" y="19783"/>
                  </a:cubicBezTo>
                  <a:cubicBezTo>
                    <a:pt x="18877" y="19994"/>
                    <a:pt x="18666" y="19832"/>
                    <a:pt x="18618" y="19994"/>
                  </a:cubicBezTo>
                  <a:cubicBezTo>
                    <a:pt x="18602" y="19994"/>
                    <a:pt x="18585" y="19961"/>
                    <a:pt x="18569" y="19961"/>
                  </a:cubicBezTo>
                  <a:cubicBezTo>
                    <a:pt x="18537" y="19848"/>
                    <a:pt x="18618" y="19848"/>
                    <a:pt x="18650" y="19816"/>
                  </a:cubicBezTo>
                  <a:cubicBezTo>
                    <a:pt x="18456" y="19880"/>
                    <a:pt x="18067" y="19896"/>
                    <a:pt x="17905" y="20139"/>
                  </a:cubicBezTo>
                  <a:cubicBezTo>
                    <a:pt x="17857" y="20123"/>
                    <a:pt x="17841" y="20026"/>
                    <a:pt x="17792" y="20010"/>
                  </a:cubicBezTo>
                  <a:cubicBezTo>
                    <a:pt x="17776" y="20204"/>
                    <a:pt x="17582" y="19977"/>
                    <a:pt x="17646" y="20123"/>
                  </a:cubicBezTo>
                  <a:cubicBezTo>
                    <a:pt x="17565" y="20075"/>
                    <a:pt x="17468" y="20075"/>
                    <a:pt x="17387" y="19929"/>
                  </a:cubicBezTo>
                  <a:cubicBezTo>
                    <a:pt x="17242" y="19929"/>
                    <a:pt x="17484" y="20058"/>
                    <a:pt x="17339" y="20042"/>
                  </a:cubicBezTo>
                  <a:cubicBezTo>
                    <a:pt x="17339" y="20123"/>
                    <a:pt x="17436" y="20042"/>
                    <a:pt x="17468" y="20075"/>
                  </a:cubicBezTo>
                  <a:cubicBezTo>
                    <a:pt x="17371" y="20236"/>
                    <a:pt x="17274" y="20269"/>
                    <a:pt x="17047" y="20188"/>
                  </a:cubicBezTo>
                  <a:cubicBezTo>
                    <a:pt x="17080" y="20091"/>
                    <a:pt x="17193" y="20091"/>
                    <a:pt x="17242" y="20026"/>
                  </a:cubicBezTo>
                  <a:cubicBezTo>
                    <a:pt x="17225" y="19913"/>
                    <a:pt x="17128" y="19945"/>
                    <a:pt x="17144" y="19816"/>
                  </a:cubicBezTo>
                  <a:cubicBezTo>
                    <a:pt x="16934" y="19913"/>
                    <a:pt x="17015" y="19670"/>
                    <a:pt x="16902" y="19767"/>
                  </a:cubicBezTo>
                  <a:cubicBezTo>
                    <a:pt x="16918" y="19735"/>
                    <a:pt x="16950" y="19702"/>
                    <a:pt x="16999" y="19686"/>
                  </a:cubicBezTo>
                  <a:cubicBezTo>
                    <a:pt x="16934" y="19605"/>
                    <a:pt x="16805" y="19637"/>
                    <a:pt x="16675" y="19654"/>
                  </a:cubicBezTo>
                  <a:cubicBezTo>
                    <a:pt x="16659" y="19427"/>
                    <a:pt x="16772" y="19686"/>
                    <a:pt x="16885" y="19589"/>
                  </a:cubicBezTo>
                  <a:cubicBezTo>
                    <a:pt x="16869" y="19540"/>
                    <a:pt x="16837" y="19540"/>
                    <a:pt x="16821" y="19492"/>
                  </a:cubicBezTo>
                  <a:cubicBezTo>
                    <a:pt x="17031" y="19346"/>
                    <a:pt x="17242" y="19200"/>
                    <a:pt x="17452" y="19071"/>
                  </a:cubicBezTo>
                  <a:cubicBezTo>
                    <a:pt x="17549" y="19314"/>
                    <a:pt x="17614" y="18925"/>
                    <a:pt x="17776" y="18893"/>
                  </a:cubicBezTo>
                  <a:cubicBezTo>
                    <a:pt x="17695" y="18893"/>
                    <a:pt x="17565" y="18893"/>
                    <a:pt x="17565" y="18731"/>
                  </a:cubicBezTo>
                  <a:cubicBezTo>
                    <a:pt x="17484" y="18715"/>
                    <a:pt x="17533" y="18828"/>
                    <a:pt x="17484" y="18844"/>
                  </a:cubicBezTo>
                  <a:cubicBezTo>
                    <a:pt x="17452" y="18731"/>
                    <a:pt x="17501" y="18731"/>
                    <a:pt x="17533" y="18698"/>
                  </a:cubicBezTo>
                  <a:cubicBezTo>
                    <a:pt x="17695" y="18925"/>
                    <a:pt x="17760" y="18682"/>
                    <a:pt x="17922" y="18731"/>
                  </a:cubicBezTo>
                  <a:cubicBezTo>
                    <a:pt x="17905" y="18844"/>
                    <a:pt x="17857" y="18698"/>
                    <a:pt x="17792" y="18747"/>
                  </a:cubicBezTo>
                  <a:cubicBezTo>
                    <a:pt x="17824" y="18796"/>
                    <a:pt x="17841" y="18844"/>
                    <a:pt x="17841" y="18893"/>
                  </a:cubicBezTo>
                  <a:cubicBezTo>
                    <a:pt x="17986" y="18893"/>
                    <a:pt x="17954" y="18779"/>
                    <a:pt x="17970" y="18650"/>
                  </a:cubicBezTo>
                  <a:cubicBezTo>
                    <a:pt x="18132" y="18747"/>
                    <a:pt x="18213" y="18715"/>
                    <a:pt x="18407" y="18650"/>
                  </a:cubicBezTo>
                  <a:cubicBezTo>
                    <a:pt x="18488" y="18666"/>
                    <a:pt x="18407" y="18731"/>
                    <a:pt x="18423" y="18796"/>
                  </a:cubicBezTo>
                  <a:cubicBezTo>
                    <a:pt x="18488" y="18747"/>
                    <a:pt x="18585" y="18747"/>
                    <a:pt x="18553" y="18601"/>
                  </a:cubicBezTo>
                  <a:cubicBezTo>
                    <a:pt x="18634" y="18569"/>
                    <a:pt x="18634" y="18650"/>
                    <a:pt x="18715" y="18618"/>
                  </a:cubicBezTo>
                  <a:cubicBezTo>
                    <a:pt x="18715" y="18666"/>
                    <a:pt x="18682" y="18698"/>
                    <a:pt x="18650" y="18731"/>
                  </a:cubicBezTo>
                  <a:cubicBezTo>
                    <a:pt x="18747" y="18812"/>
                    <a:pt x="18909" y="18439"/>
                    <a:pt x="19006" y="18698"/>
                  </a:cubicBezTo>
                  <a:cubicBezTo>
                    <a:pt x="19168" y="18520"/>
                    <a:pt x="19443" y="18472"/>
                    <a:pt x="19670" y="18585"/>
                  </a:cubicBezTo>
                  <a:cubicBezTo>
                    <a:pt x="19605" y="18520"/>
                    <a:pt x="19605" y="18504"/>
                    <a:pt x="19654" y="18423"/>
                  </a:cubicBezTo>
                  <a:cubicBezTo>
                    <a:pt x="19767" y="18488"/>
                    <a:pt x="19961" y="18472"/>
                    <a:pt x="19978" y="18278"/>
                  </a:cubicBezTo>
                  <a:cubicBezTo>
                    <a:pt x="20091" y="18326"/>
                    <a:pt x="20188" y="18359"/>
                    <a:pt x="20301" y="18391"/>
                  </a:cubicBezTo>
                  <a:cubicBezTo>
                    <a:pt x="20285" y="18472"/>
                    <a:pt x="20139" y="18391"/>
                    <a:pt x="20188" y="18537"/>
                  </a:cubicBezTo>
                  <a:cubicBezTo>
                    <a:pt x="20220" y="18439"/>
                    <a:pt x="20350" y="18423"/>
                    <a:pt x="20398" y="18520"/>
                  </a:cubicBezTo>
                  <a:cubicBezTo>
                    <a:pt x="20431" y="18439"/>
                    <a:pt x="20463" y="18407"/>
                    <a:pt x="20415" y="18310"/>
                  </a:cubicBezTo>
                  <a:cubicBezTo>
                    <a:pt x="20512" y="18326"/>
                    <a:pt x="20593" y="18342"/>
                    <a:pt x="20674" y="18342"/>
                  </a:cubicBezTo>
                  <a:cubicBezTo>
                    <a:pt x="20657" y="18488"/>
                    <a:pt x="20544" y="18375"/>
                    <a:pt x="20577" y="18537"/>
                  </a:cubicBezTo>
                  <a:cubicBezTo>
                    <a:pt x="20301" y="18520"/>
                    <a:pt x="20091" y="18844"/>
                    <a:pt x="19897" y="18650"/>
                  </a:cubicBezTo>
                  <a:cubicBezTo>
                    <a:pt x="19864" y="18731"/>
                    <a:pt x="19670" y="18763"/>
                    <a:pt x="19621" y="18666"/>
                  </a:cubicBezTo>
                  <a:cubicBezTo>
                    <a:pt x="19605" y="18893"/>
                    <a:pt x="19508" y="18877"/>
                    <a:pt x="19362" y="18796"/>
                  </a:cubicBezTo>
                  <a:cubicBezTo>
                    <a:pt x="19379" y="19071"/>
                    <a:pt x="19443" y="19103"/>
                    <a:pt x="19460" y="19443"/>
                  </a:cubicBezTo>
                  <a:cubicBezTo>
                    <a:pt x="19524" y="19492"/>
                    <a:pt x="19589" y="19540"/>
                    <a:pt x="19638" y="19605"/>
                  </a:cubicBezTo>
                  <a:cubicBezTo>
                    <a:pt x="19719" y="19395"/>
                    <a:pt x="19816" y="19508"/>
                    <a:pt x="19978" y="19459"/>
                  </a:cubicBezTo>
                  <a:cubicBezTo>
                    <a:pt x="19832" y="19233"/>
                    <a:pt x="20253" y="19265"/>
                    <a:pt x="20188" y="19411"/>
                  </a:cubicBezTo>
                  <a:cubicBezTo>
                    <a:pt x="20269" y="19330"/>
                    <a:pt x="20285" y="19184"/>
                    <a:pt x="20366" y="19103"/>
                  </a:cubicBezTo>
                  <a:cubicBezTo>
                    <a:pt x="20431" y="19087"/>
                    <a:pt x="20415" y="19233"/>
                    <a:pt x="20479" y="19233"/>
                  </a:cubicBezTo>
                  <a:cubicBezTo>
                    <a:pt x="20479" y="19087"/>
                    <a:pt x="20609" y="19103"/>
                    <a:pt x="20706" y="19103"/>
                  </a:cubicBezTo>
                  <a:cubicBezTo>
                    <a:pt x="20722" y="19168"/>
                    <a:pt x="20706" y="19168"/>
                    <a:pt x="20674" y="19184"/>
                  </a:cubicBezTo>
                  <a:cubicBezTo>
                    <a:pt x="20836" y="19184"/>
                    <a:pt x="21143" y="19200"/>
                    <a:pt x="21273" y="19038"/>
                  </a:cubicBezTo>
                  <a:cubicBezTo>
                    <a:pt x="21305" y="19038"/>
                    <a:pt x="21305" y="19103"/>
                    <a:pt x="21305" y="19152"/>
                  </a:cubicBezTo>
                  <a:cubicBezTo>
                    <a:pt x="21548" y="18893"/>
                    <a:pt x="21807" y="18909"/>
                    <a:pt x="22163" y="18844"/>
                  </a:cubicBezTo>
                  <a:cubicBezTo>
                    <a:pt x="22147" y="18812"/>
                    <a:pt x="22131" y="18779"/>
                    <a:pt x="22115" y="18747"/>
                  </a:cubicBezTo>
                  <a:cubicBezTo>
                    <a:pt x="22228" y="18715"/>
                    <a:pt x="22309" y="18779"/>
                    <a:pt x="22406" y="18650"/>
                  </a:cubicBezTo>
                  <a:cubicBezTo>
                    <a:pt x="22212" y="18650"/>
                    <a:pt x="22098" y="18504"/>
                    <a:pt x="21823" y="18553"/>
                  </a:cubicBezTo>
                  <a:cubicBezTo>
                    <a:pt x="21888" y="18375"/>
                    <a:pt x="22115" y="18520"/>
                    <a:pt x="22179" y="18310"/>
                  </a:cubicBezTo>
                  <a:cubicBezTo>
                    <a:pt x="22082" y="18537"/>
                    <a:pt x="22276" y="18407"/>
                    <a:pt x="22325" y="18294"/>
                  </a:cubicBezTo>
                  <a:cubicBezTo>
                    <a:pt x="22438" y="18391"/>
                    <a:pt x="22519" y="18278"/>
                    <a:pt x="22633" y="18375"/>
                  </a:cubicBezTo>
                  <a:cubicBezTo>
                    <a:pt x="22665" y="18278"/>
                    <a:pt x="22552" y="18245"/>
                    <a:pt x="22616" y="18229"/>
                  </a:cubicBezTo>
                  <a:cubicBezTo>
                    <a:pt x="22535" y="18148"/>
                    <a:pt x="22244" y="18342"/>
                    <a:pt x="22179" y="18083"/>
                  </a:cubicBezTo>
                  <a:cubicBezTo>
                    <a:pt x="22066" y="18083"/>
                    <a:pt x="22179" y="18132"/>
                    <a:pt x="22179" y="18229"/>
                  </a:cubicBezTo>
                  <a:cubicBezTo>
                    <a:pt x="22098" y="18229"/>
                    <a:pt x="22098" y="18083"/>
                    <a:pt x="22034" y="18035"/>
                  </a:cubicBezTo>
                  <a:cubicBezTo>
                    <a:pt x="22163" y="18116"/>
                    <a:pt x="22325" y="17921"/>
                    <a:pt x="22406" y="18067"/>
                  </a:cubicBezTo>
                  <a:cubicBezTo>
                    <a:pt x="22697" y="17921"/>
                    <a:pt x="23070" y="17824"/>
                    <a:pt x="23280" y="18019"/>
                  </a:cubicBezTo>
                  <a:cubicBezTo>
                    <a:pt x="23248" y="17905"/>
                    <a:pt x="23312" y="17921"/>
                    <a:pt x="23312" y="17873"/>
                  </a:cubicBezTo>
                  <a:cubicBezTo>
                    <a:pt x="23539" y="17970"/>
                    <a:pt x="23831" y="17743"/>
                    <a:pt x="23944" y="18067"/>
                  </a:cubicBezTo>
                  <a:cubicBezTo>
                    <a:pt x="23992" y="18067"/>
                    <a:pt x="23944" y="17938"/>
                    <a:pt x="23944" y="17873"/>
                  </a:cubicBezTo>
                  <a:cubicBezTo>
                    <a:pt x="23636" y="17711"/>
                    <a:pt x="23426" y="17954"/>
                    <a:pt x="23167" y="17743"/>
                  </a:cubicBezTo>
                  <a:cubicBezTo>
                    <a:pt x="23167" y="17646"/>
                    <a:pt x="23345" y="17695"/>
                    <a:pt x="23264" y="17581"/>
                  </a:cubicBezTo>
                  <a:cubicBezTo>
                    <a:pt x="23588" y="17646"/>
                    <a:pt x="24073" y="17484"/>
                    <a:pt x="24332" y="17549"/>
                  </a:cubicBezTo>
                  <a:cubicBezTo>
                    <a:pt x="24365" y="17403"/>
                    <a:pt x="24235" y="17549"/>
                    <a:pt x="24219" y="17452"/>
                  </a:cubicBezTo>
                  <a:cubicBezTo>
                    <a:pt x="24591" y="17517"/>
                    <a:pt x="24996" y="17225"/>
                    <a:pt x="25288" y="17501"/>
                  </a:cubicBezTo>
                  <a:cubicBezTo>
                    <a:pt x="25288" y="17371"/>
                    <a:pt x="25207" y="17452"/>
                    <a:pt x="25190" y="17355"/>
                  </a:cubicBezTo>
                  <a:cubicBezTo>
                    <a:pt x="25401" y="17436"/>
                    <a:pt x="25482" y="17047"/>
                    <a:pt x="25692" y="17274"/>
                  </a:cubicBezTo>
                  <a:cubicBezTo>
                    <a:pt x="25725" y="17225"/>
                    <a:pt x="25741" y="17177"/>
                    <a:pt x="25757" y="17128"/>
                  </a:cubicBezTo>
                  <a:cubicBezTo>
                    <a:pt x="25854" y="17128"/>
                    <a:pt x="26016" y="17225"/>
                    <a:pt x="26081" y="17161"/>
                  </a:cubicBezTo>
                  <a:cubicBezTo>
                    <a:pt x="26081" y="17128"/>
                    <a:pt x="26032" y="17144"/>
                    <a:pt x="26000" y="17128"/>
                  </a:cubicBezTo>
                  <a:cubicBezTo>
                    <a:pt x="25967" y="17128"/>
                    <a:pt x="26032" y="17096"/>
                    <a:pt x="26048" y="17096"/>
                  </a:cubicBezTo>
                  <a:cubicBezTo>
                    <a:pt x="25854" y="16691"/>
                    <a:pt x="26745" y="16999"/>
                    <a:pt x="26923" y="16999"/>
                  </a:cubicBezTo>
                  <a:cubicBezTo>
                    <a:pt x="26955" y="16982"/>
                    <a:pt x="26923" y="16982"/>
                    <a:pt x="26923" y="16934"/>
                  </a:cubicBezTo>
                  <a:cubicBezTo>
                    <a:pt x="27295" y="16885"/>
                    <a:pt x="27651" y="16934"/>
                    <a:pt x="28040" y="16821"/>
                  </a:cubicBezTo>
                  <a:cubicBezTo>
                    <a:pt x="28072" y="16821"/>
                    <a:pt x="28056" y="16885"/>
                    <a:pt x="28023" y="16902"/>
                  </a:cubicBezTo>
                  <a:cubicBezTo>
                    <a:pt x="28104" y="16885"/>
                    <a:pt x="28363" y="16562"/>
                    <a:pt x="28525" y="16821"/>
                  </a:cubicBezTo>
                  <a:cubicBezTo>
                    <a:pt x="28509" y="16772"/>
                    <a:pt x="28477" y="16756"/>
                    <a:pt x="28461" y="16707"/>
                  </a:cubicBezTo>
                  <a:cubicBezTo>
                    <a:pt x="28542" y="16707"/>
                    <a:pt x="28558" y="16869"/>
                    <a:pt x="28655" y="16869"/>
                  </a:cubicBezTo>
                  <a:cubicBezTo>
                    <a:pt x="28655" y="16788"/>
                    <a:pt x="28639" y="16772"/>
                    <a:pt x="28622" y="16740"/>
                  </a:cubicBezTo>
                  <a:cubicBezTo>
                    <a:pt x="28784" y="16578"/>
                    <a:pt x="28962" y="16788"/>
                    <a:pt x="29043" y="16659"/>
                  </a:cubicBezTo>
                  <a:cubicBezTo>
                    <a:pt x="29092" y="16659"/>
                    <a:pt x="29108" y="16723"/>
                    <a:pt x="29173" y="16707"/>
                  </a:cubicBezTo>
                  <a:cubicBezTo>
                    <a:pt x="29221" y="16837"/>
                    <a:pt x="29108" y="16788"/>
                    <a:pt x="29141" y="16902"/>
                  </a:cubicBezTo>
                  <a:cubicBezTo>
                    <a:pt x="29173" y="16853"/>
                    <a:pt x="29221" y="16837"/>
                    <a:pt x="29270" y="16853"/>
                  </a:cubicBezTo>
                  <a:cubicBezTo>
                    <a:pt x="29238" y="16821"/>
                    <a:pt x="29238" y="16756"/>
                    <a:pt x="29205" y="16740"/>
                  </a:cubicBezTo>
                  <a:cubicBezTo>
                    <a:pt x="29205" y="16675"/>
                    <a:pt x="29270" y="16788"/>
                    <a:pt x="29270" y="16675"/>
                  </a:cubicBezTo>
                  <a:cubicBezTo>
                    <a:pt x="29319" y="16723"/>
                    <a:pt x="29383" y="16723"/>
                    <a:pt x="29416" y="16804"/>
                  </a:cubicBezTo>
                  <a:cubicBezTo>
                    <a:pt x="29448" y="16788"/>
                    <a:pt x="29416" y="16707"/>
                    <a:pt x="29416" y="16659"/>
                  </a:cubicBezTo>
                  <a:cubicBezTo>
                    <a:pt x="29707" y="16545"/>
                    <a:pt x="29950" y="16626"/>
                    <a:pt x="30274" y="16675"/>
                  </a:cubicBezTo>
                  <a:cubicBezTo>
                    <a:pt x="30322" y="16464"/>
                    <a:pt x="30581" y="16400"/>
                    <a:pt x="30776" y="16448"/>
                  </a:cubicBezTo>
                  <a:cubicBezTo>
                    <a:pt x="30678" y="16319"/>
                    <a:pt x="30937" y="16351"/>
                    <a:pt x="30954" y="16238"/>
                  </a:cubicBezTo>
                  <a:cubicBezTo>
                    <a:pt x="30970" y="16238"/>
                    <a:pt x="30986" y="16270"/>
                    <a:pt x="31002" y="16270"/>
                  </a:cubicBezTo>
                  <a:cubicBezTo>
                    <a:pt x="31051" y="16400"/>
                    <a:pt x="30954" y="16351"/>
                    <a:pt x="30970" y="16448"/>
                  </a:cubicBezTo>
                  <a:cubicBezTo>
                    <a:pt x="31067" y="16383"/>
                    <a:pt x="31132" y="16286"/>
                    <a:pt x="31148" y="16189"/>
                  </a:cubicBezTo>
                  <a:cubicBezTo>
                    <a:pt x="31083" y="16319"/>
                    <a:pt x="31099" y="16157"/>
                    <a:pt x="30970" y="16205"/>
                  </a:cubicBezTo>
                  <a:cubicBezTo>
                    <a:pt x="31018" y="16108"/>
                    <a:pt x="31180" y="16173"/>
                    <a:pt x="31245" y="16173"/>
                  </a:cubicBezTo>
                  <a:cubicBezTo>
                    <a:pt x="31261" y="16270"/>
                    <a:pt x="31213" y="16270"/>
                    <a:pt x="31164" y="16286"/>
                  </a:cubicBezTo>
                  <a:cubicBezTo>
                    <a:pt x="31261" y="16238"/>
                    <a:pt x="31666" y="16335"/>
                    <a:pt x="31715" y="16124"/>
                  </a:cubicBezTo>
                  <a:cubicBezTo>
                    <a:pt x="31828" y="16205"/>
                    <a:pt x="31698" y="16254"/>
                    <a:pt x="31795" y="16367"/>
                  </a:cubicBezTo>
                  <a:cubicBezTo>
                    <a:pt x="31634" y="16351"/>
                    <a:pt x="31391" y="16303"/>
                    <a:pt x="31294" y="16578"/>
                  </a:cubicBezTo>
                  <a:cubicBezTo>
                    <a:pt x="31407" y="16529"/>
                    <a:pt x="31456" y="16594"/>
                    <a:pt x="31488" y="16707"/>
                  </a:cubicBezTo>
                  <a:cubicBezTo>
                    <a:pt x="31601" y="16691"/>
                    <a:pt x="31731" y="16707"/>
                    <a:pt x="31779" y="16594"/>
                  </a:cubicBezTo>
                  <a:cubicBezTo>
                    <a:pt x="31828" y="16626"/>
                    <a:pt x="31893" y="16642"/>
                    <a:pt x="31941" y="16691"/>
                  </a:cubicBezTo>
                  <a:cubicBezTo>
                    <a:pt x="32184" y="16578"/>
                    <a:pt x="32492" y="16756"/>
                    <a:pt x="32637" y="16481"/>
                  </a:cubicBezTo>
                  <a:cubicBezTo>
                    <a:pt x="32556" y="16481"/>
                    <a:pt x="32589" y="16610"/>
                    <a:pt x="32524" y="16529"/>
                  </a:cubicBezTo>
                  <a:cubicBezTo>
                    <a:pt x="32573" y="16432"/>
                    <a:pt x="32621" y="16464"/>
                    <a:pt x="32718" y="16464"/>
                  </a:cubicBezTo>
                  <a:cubicBezTo>
                    <a:pt x="32718" y="16513"/>
                    <a:pt x="32718" y="16529"/>
                    <a:pt x="32702" y="16545"/>
                  </a:cubicBezTo>
                  <a:cubicBezTo>
                    <a:pt x="32880" y="16497"/>
                    <a:pt x="33253" y="16707"/>
                    <a:pt x="33382" y="16481"/>
                  </a:cubicBezTo>
                  <a:cubicBezTo>
                    <a:pt x="33544" y="16626"/>
                    <a:pt x="33819" y="16335"/>
                    <a:pt x="33949" y="16562"/>
                  </a:cubicBezTo>
                  <a:cubicBezTo>
                    <a:pt x="33981" y="16481"/>
                    <a:pt x="33981" y="16400"/>
                    <a:pt x="34094" y="16335"/>
                  </a:cubicBezTo>
                  <a:cubicBezTo>
                    <a:pt x="34094" y="16416"/>
                    <a:pt x="34191" y="16513"/>
                    <a:pt x="34191" y="16319"/>
                  </a:cubicBezTo>
                  <a:cubicBezTo>
                    <a:pt x="34629" y="16464"/>
                    <a:pt x="35130" y="16076"/>
                    <a:pt x="35519" y="16416"/>
                  </a:cubicBezTo>
                  <a:cubicBezTo>
                    <a:pt x="35568" y="16400"/>
                    <a:pt x="35551" y="16303"/>
                    <a:pt x="35600" y="16286"/>
                  </a:cubicBezTo>
                  <a:cubicBezTo>
                    <a:pt x="35600" y="16351"/>
                    <a:pt x="35584" y="16367"/>
                    <a:pt x="35600" y="16432"/>
                  </a:cubicBezTo>
                  <a:cubicBezTo>
                    <a:pt x="35665" y="16286"/>
                    <a:pt x="35746" y="16367"/>
                    <a:pt x="35794" y="16303"/>
                  </a:cubicBezTo>
                  <a:cubicBezTo>
                    <a:pt x="35794" y="16303"/>
                    <a:pt x="35632" y="16205"/>
                    <a:pt x="35762" y="16173"/>
                  </a:cubicBezTo>
                  <a:cubicBezTo>
                    <a:pt x="35713" y="16108"/>
                    <a:pt x="35648" y="16319"/>
                    <a:pt x="35503" y="16270"/>
                  </a:cubicBezTo>
                  <a:cubicBezTo>
                    <a:pt x="35519" y="16205"/>
                    <a:pt x="35600" y="16222"/>
                    <a:pt x="35648" y="16173"/>
                  </a:cubicBezTo>
                  <a:cubicBezTo>
                    <a:pt x="35616" y="16076"/>
                    <a:pt x="35535" y="16205"/>
                    <a:pt x="35503" y="16189"/>
                  </a:cubicBezTo>
                  <a:cubicBezTo>
                    <a:pt x="35551" y="16060"/>
                    <a:pt x="35697" y="16060"/>
                    <a:pt x="35827" y="16011"/>
                  </a:cubicBezTo>
                  <a:cubicBezTo>
                    <a:pt x="35260" y="15995"/>
                    <a:pt x="34661" y="16367"/>
                    <a:pt x="34062" y="16157"/>
                  </a:cubicBezTo>
                  <a:cubicBezTo>
                    <a:pt x="33981" y="16189"/>
                    <a:pt x="33965" y="16270"/>
                    <a:pt x="33900" y="16319"/>
                  </a:cubicBezTo>
                  <a:cubicBezTo>
                    <a:pt x="33851" y="16303"/>
                    <a:pt x="33868" y="16189"/>
                    <a:pt x="33787" y="16222"/>
                  </a:cubicBezTo>
                  <a:cubicBezTo>
                    <a:pt x="33787" y="16448"/>
                    <a:pt x="33592" y="16092"/>
                    <a:pt x="33625" y="16351"/>
                  </a:cubicBezTo>
                  <a:cubicBezTo>
                    <a:pt x="33560" y="16270"/>
                    <a:pt x="33495" y="16205"/>
                    <a:pt x="33431" y="16141"/>
                  </a:cubicBezTo>
                  <a:cubicBezTo>
                    <a:pt x="33366" y="16141"/>
                    <a:pt x="33350" y="16205"/>
                    <a:pt x="33333" y="16254"/>
                  </a:cubicBezTo>
                  <a:cubicBezTo>
                    <a:pt x="33350" y="16044"/>
                    <a:pt x="32880" y="16286"/>
                    <a:pt x="32848" y="16157"/>
                  </a:cubicBezTo>
                  <a:cubicBezTo>
                    <a:pt x="32751" y="16254"/>
                    <a:pt x="32605" y="16222"/>
                    <a:pt x="32427" y="16205"/>
                  </a:cubicBezTo>
                  <a:cubicBezTo>
                    <a:pt x="32427" y="15979"/>
                    <a:pt x="32734" y="16027"/>
                    <a:pt x="32815" y="16092"/>
                  </a:cubicBezTo>
                  <a:cubicBezTo>
                    <a:pt x="32945" y="15930"/>
                    <a:pt x="33172" y="15963"/>
                    <a:pt x="33269" y="15946"/>
                  </a:cubicBezTo>
                  <a:cubicBezTo>
                    <a:pt x="33269" y="15833"/>
                    <a:pt x="33188" y="15898"/>
                    <a:pt x="33188" y="15801"/>
                  </a:cubicBezTo>
                  <a:cubicBezTo>
                    <a:pt x="33204" y="15768"/>
                    <a:pt x="33204" y="15736"/>
                    <a:pt x="33188" y="15704"/>
                  </a:cubicBezTo>
                  <a:cubicBezTo>
                    <a:pt x="33317" y="15704"/>
                    <a:pt x="33463" y="15655"/>
                    <a:pt x="33512" y="15768"/>
                  </a:cubicBezTo>
                  <a:cubicBezTo>
                    <a:pt x="33754" y="15671"/>
                    <a:pt x="33949" y="15736"/>
                    <a:pt x="34175" y="15461"/>
                  </a:cubicBezTo>
                  <a:cubicBezTo>
                    <a:pt x="34256" y="15477"/>
                    <a:pt x="34289" y="15558"/>
                    <a:pt x="34402" y="15509"/>
                  </a:cubicBezTo>
                  <a:cubicBezTo>
                    <a:pt x="34483" y="15461"/>
                    <a:pt x="34337" y="15477"/>
                    <a:pt x="34305" y="15477"/>
                  </a:cubicBezTo>
                  <a:cubicBezTo>
                    <a:pt x="34418" y="15364"/>
                    <a:pt x="34580" y="15315"/>
                    <a:pt x="34726" y="15364"/>
                  </a:cubicBezTo>
                  <a:cubicBezTo>
                    <a:pt x="34726" y="15445"/>
                    <a:pt x="34596" y="15396"/>
                    <a:pt x="34548" y="15412"/>
                  </a:cubicBezTo>
                  <a:cubicBezTo>
                    <a:pt x="34596" y="15623"/>
                    <a:pt x="34742" y="15412"/>
                    <a:pt x="34888" y="15461"/>
                  </a:cubicBezTo>
                  <a:cubicBezTo>
                    <a:pt x="34855" y="15412"/>
                    <a:pt x="34823" y="15396"/>
                    <a:pt x="34774" y="15396"/>
                  </a:cubicBezTo>
                  <a:cubicBezTo>
                    <a:pt x="34904" y="15266"/>
                    <a:pt x="35098" y="15202"/>
                    <a:pt x="35292" y="15234"/>
                  </a:cubicBezTo>
                  <a:cubicBezTo>
                    <a:pt x="35325" y="15347"/>
                    <a:pt x="35211" y="15266"/>
                    <a:pt x="35244" y="15380"/>
                  </a:cubicBezTo>
                  <a:cubicBezTo>
                    <a:pt x="35276" y="15364"/>
                    <a:pt x="35357" y="15218"/>
                    <a:pt x="35373" y="15380"/>
                  </a:cubicBezTo>
                  <a:cubicBezTo>
                    <a:pt x="35454" y="15250"/>
                    <a:pt x="35616" y="15234"/>
                    <a:pt x="35697" y="15347"/>
                  </a:cubicBezTo>
                  <a:cubicBezTo>
                    <a:pt x="35713" y="15266"/>
                    <a:pt x="35778" y="15250"/>
                    <a:pt x="35859" y="15250"/>
                  </a:cubicBezTo>
                  <a:cubicBezTo>
                    <a:pt x="35729" y="15185"/>
                    <a:pt x="35584" y="15266"/>
                    <a:pt x="35357" y="15202"/>
                  </a:cubicBezTo>
                  <a:cubicBezTo>
                    <a:pt x="35406" y="15056"/>
                    <a:pt x="35568" y="15007"/>
                    <a:pt x="35665" y="15088"/>
                  </a:cubicBezTo>
                  <a:cubicBezTo>
                    <a:pt x="35616" y="14910"/>
                    <a:pt x="36118" y="15137"/>
                    <a:pt x="36150" y="14797"/>
                  </a:cubicBezTo>
                  <a:cubicBezTo>
                    <a:pt x="36490" y="14862"/>
                    <a:pt x="36587" y="14586"/>
                    <a:pt x="36992" y="14667"/>
                  </a:cubicBezTo>
                  <a:cubicBezTo>
                    <a:pt x="36766" y="14554"/>
                    <a:pt x="37170" y="14554"/>
                    <a:pt x="37300" y="14538"/>
                  </a:cubicBezTo>
                  <a:cubicBezTo>
                    <a:pt x="37348" y="14667"/>
                    <a:pt x="37235" y="14635"/>
                    <a:pt x="37219" y="14684"/>
                  </a:cubicBezTo>
                  <a:cubicBezTo>
                    <a:pt x="37186" y="14619"/>
                    <a:pt x="37122" y="14603"/>
                    <a:pt x="37057" y="14635"/>
                  </a:cubicBezTo>
                  <a:cubicBezTo>
                    <a:pt x="37073" y="14797"/>
                    <a:pt x="37348" y="14765"/>
                    <a:pt x="37348" y="14603"/>
                  </a:cubicBezTo>
                  <a:cubicBezTo>
                    <a:pt x="37737" y="14570"/>
                    <a:pt x="37963" y="14554"/>
                    <a:pt x="38206" y="14295"/>
                  </a:cubicBezTo>
                  <a:cubicBezTo>
                    <a:pt x="38271" y="14327"/>
                    <a:pt x="38158" y="14392"/>
                    <a:pt x="38142" y="14408"/>
                  </a:cubicBezTo>
                  <a:cubicBezTo>
                    <a:pt x="38433" y="14392"/>
                    <a:pt x="38708" y="14360"/>
                    <a:pt x="38983" y="14295"/>
                  </a:cubicBezTo>
                  <a:cubicBezTo>
                    <a:pt x="39275" y="14344"/>
                    <a:pt x="39388" y="14230"/>
                    <a:pt x="39728" y="14149"/>
                  </a:cubicBezTo>
                  <a:cubicBezTo>
                    <a:pt x="39728" y="14182"/>
                    <a:pt x="39696" y="14182"/>
                    <a:pt x="39680" y="14182"/>
                  </a:cubicBezTo>
                  <a:cubicBezTo>
                    <a:pt x="40392" y="14133"/>
                    <a:pt x="41039" y="13988"/>
                    <a:pt x="41638" y="13988"/>
                  </a:cubicBezTo>
                  <a:cubicBezTo>
                    <a:pt x="41638" y="13923"/>
                    <a:pt x="41574" y="13955"/>
                    <a:pt x="41574" y="13842"/>
                  </a:cubicBezTo>
                  <a:cubicBezTo>
                    <a:pt x="41655" y="13712"/>
                    <a:pt x="41833" y="13842"/>
                    <a:pt x="41784" y="13939"/>
                  </a:cubicBezTo>
                  <a:cubicBezTo>
                    <a:pt x="41930" y="13712"/>
                    <a:pt x="42739" y="13971"/>
                    <a:pt x="43095" y="13761"/>
                  </a:cubicBezTo>
                  <a:cubicBezTo>
                    <a:pt x="43095" y="13761"/>
                    <a:pt x="43095" y="13696"/>
                    <a:pt x="43095" y="13696"/>
                  </a:cubicBezTo>
                  <a:cubicBezTo>
                    <a:pt x="43112" y="13696"/>
                    <a:pt x="43257" y="13777"/>
                    <a:pt x="43176" y="13648"/>
                  </a:cubicBezTo>
                  <a:cubicBezTo>
                    <a:pt x="43371" y="13777"/>
                    <a:pt x="43630" y="13648"/>
                    <a:pt x="43856" y="13696"/>
                  </a:cubicBezTo>
                  <a:cubicBezTo>
                    <a:pt x="43905" y="13680"/>
                    <a:pt x="43905" y="13599"/>
                    <a:pt x="43856" y="13550"/>
                  </a:cubicBezTo>
                  <a:lnTo>
                    <a:pt x="44002" y="13534"/>
                  </a:lnTo>
                  <a:cubicBezTo>
                    <a:pt x="44067" y="13534"/>
                    <a:pt x="43970" y="13599"/>
                    <a:pt x="44018" y="13680"/>
                  </a:cubicBezTo>
                  <a:cubicBezTo>
                    <a:pt x="44229" y="13583"/>
                    <a:pt x="44358" y="13421"/>
                    <a:pt x="44552" y="13469"/>
                  </a:cubicBezTo>
                  <a:cubicBezTo>
                    <a:pt x="44536" y="13405"/>
                    <a:pt x="44552" y="13372"/>
                    <a:pt x="44552" y="13324"/>
                  </a:cubicBezTo>
                  <a:cubicBezTo>
                    <a:pt x="44666" y="13372"/>
                    <a:pt x="44828" y="13291"/>
                    <a:pt x="44909" y="13291"/>
                  </a:cubicBezTo>
                  <a:cubicBezTo>
                    <a:pt x="44909" y="13194"/>
                    <a:pt x="44811" y="13243"/>
                    <a:pt x="44779" y="13162"/>
                  </a:cubicBezTo>
                  <a:cubicBezTo>
                    <a:pt x="45070" y="13146"/>
                    <a:pt x="45313" y="12822"/>
                    <a:pt x="45686" y="12935"/>
                  </a:cubicBezTo>
                  <a:cubicBezTo>
                    <a:pt x="45750" y="12741"/>
                    <a:pt x="45540" y="12951"/>
                    <a:pt x="45508" y="12806"/>
                  </a:cubicBezTo>
                  <a:cubicBezTo>
                    <a:pt x="45734" y="12692"/>
                    <a:pt x="46074" y="12968"/>
                    <a:pt x="46252" y="12725"/>
                  </a:cubicBezTo>
                  <a:cubicBezTo>
                    <a:pt x="46301" y="12709"/>
                    <a:pt x="46285" y="12838"/>
                    <a:pt x="46333" y="12822"/>
                  </a:cubicBezTo>
                  <a:cubicBezTo>
                    <a:pt x="46495" y="12676"/>
                    <a:pt x="46722" y="12611"/>
                    <a:pt x="46932" y="12692"/>
                  </a:cubicBezTo>
                  <a:cubicBezTo>
                    <a:pt x="46916" y="12223"/>
                    <a:pt x="47434" y="12547"/>
                    <a:pt x="47628" y="12239"/>
                  </a:cubicBezTo>
                  <a:cubicBezTo>
                    <a:pt x="47823" y="12288"/>
                    <a:pt x="48049" y="12239"/>
                    <a:pt x="48195" y="12110"/>
                  </a:cubicBezTo>
                  <a:cubicBezTo>
                    <a:pt x="48243" y="12110"/>
                    <a:pt x="48276" y="12174"/>
                    <a:pt x="48308" y="12207"/>
                  </a:cubicBezTo>
                  <a:cubicBezTo>
                    <a:pt x="48405" y="12207"/>
                    <a:pt x="48308" y="12174"/>
                    <a:pt x="48324" y="12093"/>
                  </a:cubicBezTo>
                  <a:cubicBezTo>
                    <a:pt x="48389" y="12077"/>
                    <a:pt x="48405" y="12158"/>
                    <a:pt x="48470" y="12142"/>
                  </a:cubicBezTo>
                  <a:cubicBezTo>
                    <a:pt x="48470" y="12191"/>
                    <a:pt x="48438" y="12191"/>
                    <a:pt x="48405" y="12191"/>
                  </a:cubicBezTo>
                  <a:cubicBezTo>
                    <a:pt x="48583" y="12255"/>
                    <a:pt x="48794" y="12158"/>
                    <a:pt x="48972" y="12142"/>
                  </a:cubicBezTo>
                  <a:cubicBezTo>
                    <a:pt x="48875" y="12061"/>
                    <a:pt x="48616" y="12061"/>
                    <a:pt x="48535" y="12174"/>
                  </a:cubicBezTo>
                  <a:cubicBezTo>
                    <a:pt x="48502" y="12174"/>
                    <a:pt x="48502" y="12110"/>
                    <a:pt x="48470" y="12110"/>
                  </a:cubicBezTo>
                  <a:cubicBezTo>
                    <a:pt x="48486" y="11980"/>
                    <a:pt x="48632" y="11915"/>
                    <a:pt x="48713" y="12012"/>
                  </a:cubicBezTo>
                  <a:cubicBezTo>
                    <a:pt x="48794" y="11948"/>
                    <a:pt x="48859" y="11883"/>
                    <a:pt x="48923" y="11818"/>
                  </a:cubicBezTo>
                  <a:cubicBezTo>
                    <a:pt x="49021" y="11770"/>
                    <a:pt x="48988" y="11996"/>
                    <a:pt x="49085" y="11980"/>
                  </a:cubicBezTo>
                  <a:cubicBezTo>
                    <a:pt x="49085" y="11575"/>
                    <a:pt x="49539" y="11883"/>
                    <a:pt x="49603" y="11608"/>
                  </a:cubicBezTo>
                  <a:cubicBezTo>
                    <a:pt x="49814" y="11624"/>
                    <a:pt x="50040" y="11575"/>
                    <a:pt x="50251" y="11494"/>
                  </a:cubicBezTo>
                  <a:cubicBezTo>
                    <a:pt x="50170" y="11397"/>
                    <a:pt x="50202" y="11333"/>
                    <a:pt x="50283" y="11300"/>
                  </a:cubicBezTo>
                  <a:close/>
                  <a:moveTo>
                    <a:pt x="35810" y="308"/>
                  </a:moveTo>
                  <a:cubicBezTo>
                    <a:pt x="35843" y="259"/>
                    <a:pt x="35907" y="162"/>
                    <a:pt x="35940" y="292"/>
                  </a:cubicBezTo>
                  <a:cubicBezTo>
                    <a:pt x="35924" y="308"/>
                    <a:pt x="35827" y="389"/>
                    <a:pt x="35810" y="308"/>
                  </a:cubicBezTo>
                  <a:close/>
                  <a:moveTo>
                    <a:pt x="31957" y="534"/>
                  </a:moveTo>
                  <a:cubicBezTo>
                    <a:pt x="31941" y="486"/>
                    <a:pt x="31876" y="470"/>
                    <a:pt x="31812" y="486"/>
                  </a:cubicBezTo>
                  <a:cubicBezTo>
                    <a:pt x="31812" y="454"/>
                    <a:pt x="31795" y="405"/>
                    <a:pt x="31779" y="389"/>
                  </a:cubicBezTo>
                  <a:cubicBezTo>
                    <a:pt x="31860" y="421"/>
                    <a:pt x="31974" y="454"/>
                    <a:pt x="32006" y="470"/>
                  </a:cubicBezTo>
                  <a:cubicBezTo>
                    <a:pt x="31957" y="470"/>
                    <a:pt x="31990" y="534"/>
                    <a:pt x="31957" y="534"/>
                  </a:cubicBezTo>
                  <a:close/>
                  <a:moveTo>
                    <a:pt x="22471" y="308"/>
                  </a:moveTo>
                  <a:cubicBezTo>
                    <a:pt x="22503" y="421"/>
                    <a:pt x="22390" y="356"/>
                    <a:pt x="22341" y="389"/>
                  </a:cubicBezTo>
                  <a:cubicBezTo>
                    <a:pt x="22406" y="454"/>
                    <a:pt x="22341" y="454"/>
                    <a:pt x="22390" y="518"/>
                  </a:cubicBezTo>
                  <a:cubicBezTo>
                    <a:pt x="22325" y="534"/>
                    <a:pt x="22276" y="551"/>
                    <a:pt x="22260" y="470"/>
                  </a:cubicBezTo>
                  <a:cubicBezTo>
                    <a:pt x="22293" y="437"/>
                    <a:pt x="22309" y="389"/>
                    <a:pt x="22293" y="356"/>
                  </a:cubicBezTo>
                  <a:cubicBezTo>
                    <a:pt x="22357" y="340"/>
                    <a:pt x="22438" y="356"/>
                    <a:pt x="22454" y="308"/>
                  </a:cubicBezTo>
                  <a:close/>
                  <a:moveTo>
                    <a:pt x="8079" y="7026"/>
                  </a:moveTo>
                  <a:cubicBezTo>
                    <a:pt x="8046" y="7042"/>
                    <a:pt x="8030" y="7075"/>
                    <a:pt x="7982" y="7075"/>
                  </a:cubicBezTo>
                  <a:lnTo>
                    <a:pt x="7965" y="6961"/>
                  </a:lnTo>
                  <a:cubicBezTo>
                    <a:pt x="8030" y="7010"/>
                    <a:pt x="8046" y="6864"/>
                    <a:pt x="8062" y="6961"/>
                  </a:cubicBezTo>
                  <a:cubicBezTo>
                    <a:pt x="8030" y="6961"/>
                    <a:pt x="8046" y="6994"/>
                    <a:pt x="8062" y="7026"/>
                  </a:cubicBezTo>
                  <a:close/>
                  <a:moveTo>
                    <a:pt x="6994" y="20933"/>
                  </a:moveTo>
                  <a:cubicBezTo>
                    <a:pt x="7010" y="20771"/>
                    <a:pt x="7188" y="20949"/>
                    <a:pt x="7302" y="20868"/>
                  </a:cubicBezTo>
                  <a:cubicBezTo>
                    <a:pt x="7285" y="21062"/>
                    <a:pt x="7059" y="20997"/>
                    <a:pt x="6994" y="20933"/>
                  </a:cubicBezTo>
                  <a:close/>
                  <a:moveTo>
                    <a:pt x="30517" y="16286"/>
                  </a:moveTo>
                  <a:cubicBezTo>
                    <a:pt x="30646" y="16222"/>
                    <a:pt x="30792" y="16205"/>
                    <a:pt x="30921" y="16238"/>
                  </a:cubicBezTo>
                  <a:cubicBezTo>
                    <a:pt x="30808" y="16335"/>
                    <a:pt x="30646" y="16351"/>
                    <a:pt x="30517" y="16303"/>
                  </a:cubicBezTo>
                  <a:close/>
                  <a:moveTo>
                    <a:pt x="49798" y="11300"/>
                  </a:moveTo>
                  <a:cubicBezTo>
                    <a:pt x="49814" y="11300"/>
                    <a:pt x="49814" y="11268"/>
                    <a:pt x="49814" y="11235"/>
                  </a:cubicBezTo>
                  <a:cubicBezTo>
                    <a:pt x="49781" y="11235"/>
                    <a:pt x="49733" y="11252"/>
                    <a:pt x="49733" y="11203"/>
                  </a:cubicBezTo>
                  <a:cubicBezTo>
                    <a:pt x="49814" y="11219"/>
                    <a:pt x="49814" y="11138"/>
                    <a:pt x="49895" y="11154"/>
                  </a:cubicBezTo>
                  <a:cubicBezTo>
                    <a:pt x="49895" y="11252"/>
                    <a:pt x="49959" y="11219"/>
                    <a:pt x="49959" y="11284"/>
                  </a:cubicBezTo>
                  <a:cubicBezTo>
                    <a:pt x="49943" y="11333"/>
                    <a:pt x="49814" y="11397"/>
                    <a:pt x="49781" y="11316"/>
                  </a:cubicBezTo>
                  <a:close/>
                  <a:moveTo>
                    <a:pt x="48729" y="10280"/>
                  </a:moveTo>
                  <a:cubicBezTo>
                    <a:pt x="48681" y="10248"/>
                    <a:pt x="48600" y="10248"/>
                    <a:pt x="48567" y="10151"/>
                  </a:cubicBezTo>
                  <a:cubicBezTo>
                    <a:pt x="48648" y="10135"/>
                    <a:pt x="48713" y="10135"/>
                    <a:pt x="48745" y="10199"/>
                  </a:cubicBezTo>
                  <a:cubicBezTo>
                    <a:pt x="48729" y="10199"/>
                    <a:pt x="48729" y="10232"/>
                    <a:pt x="48729" y="10280"/>
                  </a:cubicBezTo>
                  <a:close/>
                  <a:moveTo>
                    <a:pt x="47110" y="9293"/>
                  </a:moveTo>
                  <a:cubicBezTo>
                    <a:pt x="47078" y="9115"/>
                    <a:pt x="47305" y="9196"/>
                    <a:pt x="47337" y="9260"/>
                  </a:cubicBezTo>
                  <a:cubicBezTo>
                    <a:pt x="47207" y="9260"/>
                    <a:pt x="47207" y="9228"/>
                    <a:pt x="47110" y="9277"/>
                  </a:cubicBezTo>
                  <a:close/>
                  <a:moveTo>
                    <a:pt x="44714" y="13113"/>
                  </a:moveTo>
                  <a:cubicBezTo>
                    <a:pt x="44666" y="12968"/>
                    <a:pt x="44973" y="13032"/>
                    <a:pt x="44892" y="13097"/>
                  </a:cubicBezTo>
                  <a:cubicBezTo>
                    <a:pt x="44844" y="13065"/>
                    <a:pt x="44763" y="13113"/>
                    <a:pt x="44714" y="13113"/>
                  </a:cubicBezTo>
                  <a:close/>
                  <a:moveTo>
                    <a:pt x="43986" y="13291"/>
                  </a:moveTo>
                  <a:cubicBezTo>
                    <a:pt x="43953" y="13162"/>
                    <a:pt x="44180" y="13194"/>
                    <a:pt x="44196" y="13227"/>
                  </a:cubicBezTo>
                  <a:cubicBezTo>
                    <a:pt x="44131" y="13275"/>
                    <a:pt x="44277" y="13259"/>
                    <a:pt x="44261" y="13340"/>
                  </a:cubicBezTo>
                  <a:cubicBezTo>
                    <a:pt x="44180" y="13308"/>
                    <a:pt x="44099" y="13259"/>
                    <a:pt x="43970" y="13291"/>
                  </a:cubicBezTo>
                  <a:close/>
                  <a:moveTo>
                    <a:pt x="37753" y="2153"/>
                  </a:moveTo>
                  <a:cubicBezTo>
                    <a:pt x="37785" y="2105"/>
                    <a:pt x="37947" y="2072"/>
                    <a:pt x="37963" y="2170"/>
                  </a:cubicBezTo>
                  <a:cubicBezTo>
                    <a:pt x="37915" y="2186"/>
                    <a:pt x="37802" y="2283"/>
                    <a:pt x="37753" y="2153"/>
                  </a:cubicBezTo>
                  <a:close/>
                  <a:moveTo>
                    <a:pt x="37494" y="8694"/>
                  </a:moveTo>
                  <a:cubicBezTo>
                    <a:pt x="37543" y="8694"/>
                    <a:pt x="37640" y="8564"/>
                    <a:pt x="37656" y="8710"/>
                  </a:cubicBezTo>
                  <a:cubicBezTo>
                    <a:pt x="37624" y="8758"/>
                    <a:pt x="37510" y="8791"/>
                    <a:pt x="37494" y="8694"/>
                  </a:cubicBezTo>
                  <a:close/>
                  <a:moveTo>
                    <a:pt x="35163" y="8969"/>
                  </a:moveTo>
                  <a:cubicBezTo>
                    <a:pt x="35438" y="8969"/>
                    <a:pt x="35713" y="8742"/>
                    <a:pt x="35924" y="9001"/>
                  </a:cubicBezTo>
                  <a:cubicBezTo>
                    <a:pt x="35681" y="9001"/>
                    <a:pt x="35470" y="9098"/>
                    <a:pt x="35211" y="9001"/>
                  </a:cubicBezTo>
                  <a:lnTo>
                    <a:pt x="35228" y="9098"/>
                  </a:lnTo>
                  <a:cubicBezTo>
                    <a:pt x="34871" y="9115"/>
                    <a:pt x="34531" y="9212"/>
                    <a:pt x="34224" y="9374"/>
                  </a:cubicBezTo>
                  <a:cubicBezTo>
                    <a:pt x="34159" y="9244"/>
                    <a:pt x="34078" y="9357"/>
                    <a:pt x="34046" y="9438"/>
                  </a:cubicBezTo>
                  <a:cubicBezTo>
                    <a:pt x="34030" y="9357"/>
                    <a:pt x="33916" y="9438"/>
                    <a:pt x="33884" y="9341"/>
                  </a:cubicBezTo>
                  <a:cubicBezTo>
                    <a:pt x="33916" y="9341"/>
                    <a:pt x="33932" y="9341"/>
                    <a:pt x="33932" y="9293"/>
                  </a:cubicBezTo>
                  <a:cubicBezTo>
                    <a:pt x="33884" y="9277"/>
                    <a:pt x="33868" y="9406"/>
                    <a:pt x="33835" y="9309"/>
                  </a:cubicBezTo>
                  <a:cubicBezTo>
                    <a:pt x="33868" y="9293"/>
                    <a:pt x="33884" y="9260"/>
                    <a:pt x="33900" y="9228"/>
                  </a:cubicBezTo>
                  <a:cubicBezTo>
                    <a:pt x="33819" y="9212"/>
                    <a:pt x="33787" y="9406"/>
                    <a:pt x="33738" y="9325"/>
                  </a:cubicBezTo>
                  <a:cubicBezTo>
                    <a:pt x="33771" y="9325"/>
                    <a:pt x="33787" y="9260"/>
                    <a:pt x="33754" y="9244"/>
                  </a:cubicBezTo>
                  <a:cubicBezTo>
                    <a:pt x="33657" y="9390"/>
                    <a:pt x="33463" y="9244"/>
                    <a:pt x="33431" y="9341"/>
                  </a:cubicBezTo>
                  <a:cubicBezTo>
                    <a:pt x="33350" y="9309"/>
                    <a:pt x="33479" y="9131"/>
                    <a:pt x="33382" y="9098"/>
                  </a:cubicBezTo>
                  <a:cubicBezTo>
                    <a:pt x="33366" y="9196"/>
                    <a:pt x="33333" y="9179"/>
                    <a:pt x="33382" y="9277"/>
                  </a:cubicBezTo>
                  <a:cubicBezTo>
                    <a:pt x="33204" y="9309"/>
                    <a:pt x="33074" y="9471"/>
                    <a:pt x="32848" y="9487"/>
                  </a:cubicBezTo>
                  <a:cubicBezTo>
                    <a:pt x="33042" y="9649"/>
                    <a:pt x="33204" y="9487"/>
                    <a:pt x="33333" y="9438"/>
                  </a:cubicBezTo>
                  <a:cubicBezTo>
                    <a:pt x="33317" y="9390"/>
                    <a:pt x="33285" y="9374"/>
                    <a:pt x="33285" y="9293"/>
                  </a:cubicBezTo>
                  <a:cubicBezTo>
                    <a:pt x="33382" y="9374"/>
                    <a:pt x="33495" y="9422"/>
                    <a:pt x="33479" y="9600"/>
                  </a:cubicBezTo>
                  <a:cubicBezTo>
                    <a:pt x="33366" y="9536"/>
                    <a:pt x="33414" y="9568"/>
                    <a:pt x="33350" y="9649"/>
                  </a:cubicBezTo>
                  <a:cubicBezTo>
                    <a:pt x="33107" y="9455"/>
                    <a:pt x="32751" y="9908"/>
                    <a:pt x="32443" y="9633"/>
                  </a:cubicBezTo>
                  <a:cubicBezTo>
                    <a:pt x="32492" y="9633"/>
                    <a:pt x="32508" y="9600"/>
                    <a:pt x="32508" y="9552"/>
                  </a:cubicBezTo>
                  <a:cubicBezTo>
                    <a:pt x="32346" y="9600"/>
                    <a:pt x="32394" y="9357"/>
                    <a:pt x="32216" y="9260"/>
                  </a:cubicBezTo>
                  <a:cubicBezTo>
                    <a:pt x="32216" y="9357"/>
                    <a:pt x="32265" y="9325"/>
                    <a:pt x="32249" y="9406"/>
                  </a:cubicBezTo>
                  <a:cubicBezTo>
                    <a:pt x="32152" y="9390"/>
                    <a:pt x="32135" y="9438"/>
                    <a:pt x="32071" y="9455"/>
                  </a:cubicBezTo>
                  <a:cubicBezTo>
                    <a:pt x="32006" y="9406"/>
                    <a:pt x="32087" y="9374"/>
                    <a:pt x="32038" y="9357"/>
                  </a:cubicBezTo>
                  <a:cubicBezTo>
                    <a:pt x="32038" y="9406"/>
                    <a:pt x="31957" y="9536"/>
                    <a:pt x="32006" y="9536"/>
                  </a:cubicBezTo>
                  <a:cubicBezTo>
                    <a:pt x="32055" y="9536"/>
                    <a:pt x="32152" y="9503"/>
                    <a:pt x="32168" y="9584"/>
                  </a:cubicBezTo>
                  <a:cubicBezTo>
                    <a:pt x="32087" y="9665"/>
                    <a:pt x="32006" y="9697"/>
                    <a:pt x="31925" y="9762"/>
                  </a:cubicBezTo>
                  <a:cubicBezTo>
                    <a:pt x="31990" y="9616"/>
                    <a:pt x="31909" y="9519"/>
                    <a:pt x="31893" y="9438"/>
                  </a:cubicBezTo>
                  <a:cubicBezTo>
                    <a:pt x="31779" y="9503"/>
                    <a:pt x="31779" y="9584"/>
                    <a:pt x="31650" y="9503"/>
                  </a:cubicBezTo>
                  <a:cubicBezTo>
                    <a:pt x="31698" y="9568"/>
                    <a:pt x="31650" y="9584"/>
                    <a:pt x="31666" y="9681"/>
                  </a:cubicBezTo>
                  <a:cubicBezTo>
                    <a:pt x="31715" y="9633"/>
                    <a:pt x="31715" y="9568"/>
                    <a:pt x="31812" y="9584"/>
                  </a:cubicBezTo>
                  <a:cubicBezTo>
                    <a:pt x="31763" y="9859"/>
                    <a:pt x="31569" y="9633"/>
                    <a:pt x="31585" y="9471"/>
                  </a:cubicBezTo>
                  <a:cubicBezTo>
                    <a:pt x="31520" y="9487"/>
                    <a:pt x="31536" y="9616"/>
                    <a:pt x="31423" y="9584"/>
                  </a:cubicBezTo>
                  <a:cubicBezTo>
                    <a:pt x="31407" y="9536"/>
                    <a:pt x="31423" y="9374"/>
                    <a:pt x="31375" y="9390"/>
                  </a:cubicBezTo>
                  <a:cubicBezTo>
                    <a:pt x="31391" y="9503"/>
                    <a:pt x="31407" y="9600"/>
                    <a:pt x="31439" y="9714"/>
                  </a:cubicBezTo>
                  <a:cubicBezTo>
                    <a:pt x="31326" y="9762"/>
                    <a:pt x="31326" y="9600"/>
                    <a:pt x="31245" y="9616"/>
                  </a:cubicBezTo>
                  <a:cubicBezTo>
                    <a:pt x="31245" y="9665"/>
                    <a:pt x="31294" y="9681"/>
                    <a:pt x="31229" y="9697"/>
                  </a:cubicBezTo>
                  <a:cubicBezTo>
                    <a:pt x="31148" y="9697"/>
                    <a:pt x="31277" y="9584"/>
                    <a:pt x="31180" y="9584"/>
                  </a:cubicBezTo>
                  <a:cubicBezTo>
                    <a:pt x="31067" y="9665"/>
                    <a:pt x="30937" y="9827"/>
                    <a:pt x="30808" y="9665"/>
                  </a:cubicBezTo>
                  <a:cubicBezTo>
                    <a:pt x="30808" y="9762"/>
                    <a:pt x="30776" y="9795"/>
                    <a:pt x="30678" y="9778"/>
                  </a:cubicBezTo>
                  <a:cubicBezTo>
                    <a:pt x="30695" y="9681"/>
                    <a:pt x="30678" y="9649"/>
                    <a:pt x="30614" y="9616"/>
                  </a:cubicBezTo>
                  <a:cubicBezTo>
                    <a:pt x="30500" y="9746"/>
                    <a:pt x="29966" y="9778"/>
                    <a:pt x="29869" y="9714"/>
                  </a:cubicBezTo>
                  <a:cubicBezTo>
                    <a:pt x="29804" y="9714"/>
                    <a:pt x="29901" y="9876"/>
                    <a:pt x="29804" y="9827"/>
                  </a:cubicBezTo>
                  <a:cubicBezTo>
                    <a:pt x="29675" y="9778"/>
                    <a:pt x="29480" y="9600"/>
                    <a:pt x="29416" y="9762"/>
                  </a:cubicBezTo>
                  <a:cubicBezTo>
                    <a:pt x="29480" y="9746"/>
                    <a:pt x="29529" y="9746"/>
                    <a:pt x="29545" y="9827"/>
                  </a:cubicBezTo>
                  <a:cubicBezTo>
                    <a:pt x="29448" y="9859"/>
                    <a:pt x="29400" y="9811"/>
                    <a:pt x="29319" y="9811"/>
                  </a:cubicBezTo>
                  <a:cubicBezTo>
                    <a:pt x="29335" y="9681"/>
                    <a:pt x="29238" y="9568"/>
                    <a:pt x="29205" y="9681"/>
                  </a:cubicBezTo>
                  <a:cubicBezTo>
                    <a:pt x="29238" y="9681"/>
                    <a:pt x="29286" y="9665"/>
                    <a:pt x="29286" y="9746"/>
                  </a:cubicBezTo>
                  <a:lnTo>
                    <a:pt x="29286" y="9811"/>
                  </a:lnTo>
                  <a:cubicBezTo>
                    <a:pt x="29124" y="9908"/>
                    <a:pt x="28914" y="9697"/>
                    <a:pt x="28655" y="9811"/>
                  </a:cubicBezTo>
                  <a:cubicBezTo>
                    <a:pt x="28655" y="9681"/>
                    <a:pt x="28817" y="9714"/>
                    <a:pt x="28801" y="9552"/>
                  </a:cubicBezTo>
                  <a:cubicBezTo>
                    <a:pt x="28477" y="9665"/>
                    <a:pt x="28104" y="9649"/>
                    <a:pt x="27797" y="9503"/>
                  </a:cubicBezTo>
                  <a:cubicBezTo>
                    <a:pt x="27959" y="9487"/>
                    <a:pt x="28056" y="9438"/>
                    <a:pt x="28104" y="9374"/>
                  </a:cubicBezTo>
                  <a:cubicBezTo>
                    <a:pt x="27943" y="9374"/>
                    <a:pt x="27845" y="9471"/>
                    <a:pt x="27700" y="9487"/>
                  </a:cubicBezTo>
                  <a:cubicBezTo>
                    <a:pt x="27651" y="9357"/>
                    <a:pt x="27781" y="9455"/>
                    <a:pt x="27764" y="9357"/>
                  </a:cubicBezTo>
                  <a:cubicBezTo>
                    <a:pt x="27684" y="9406"/>
                    <a:pt x="27667" y="9309"/>
                    <a:pt x="27651" y="9228"/>
                  </a:cubicBezTo>
                  <a:cubicBezTo>
                    <a:pt x="27635" y="9147"/>
                    <a:pt x="27684" y="9098"/>
                    <a:pt x="27764" y="9115"/>
                  </a:cubicBezTo>
                  <a:cubicBezTo>
                    <a:pt x="27813" y="9325"/>
                    <a:pt x="28072" y="9131"/>
                    <a:pt x="28137" y="9179"/>
                  </a:cubicBezTo>
                  <a:cubicBezTo>
                    <a:pt x="28072" y="9131"/>
                    <a:pt x="27975" y="9115"/>
                    <a:pt x="27878" y="9131"/>
                  </a:cubicBezTo>
                  <a:cubicBezTo>
                    <a:pt x="28121" y="8661"/>
                    <a:pt x="28671" y="9017"/>
                    <a:pt x="28914" y="8937"/>
                  </a:cubicBezTo>
                  <a:cubicBezTo>
                    <a:pt x="28898" y="8937"/>
                    <a:pt x="28865" y="8904"/>
                    <a:pt x="28865" y="8904"/>
                  </a:cubicBezTo>
                  <a:cubicBezTo>
                    <a:pt x="29043" y="8888"/>
                    <a:pt x="29157" y="8856"/>
                    <a:pt x="29173" y="8985"/>
                  </a:cubicBezTo>
                  <a:cubicBezTo>
                    <a:pt x="29157" y="8920"/>
                    <a:pt x="29060" y="9050"/>
                    <a:pt x="29011" y="9066"/>
                  </a:cubicBezTo>
                  <a:cubicBezTo>
                    <a:pt x="29189" y="9050"/>
                    <a:pt x="29173" y="9147"/>
                    <a:pt x="29367" y="9147"/>
                  </a:cubicBezTo>
                  <a:cubicBezTo>
                    <a:pt x="29529" y="8969"/>
                    <a:pt x="29982" y="8807"/>
                    <a:pt x="30144" y="9066"/>
                  </a:cubicBezTo>
                  <a:cubicBezTo>
                    <a:pt x="30306" y="8969"/>
                    <a:pt x="30517" y="8969"/>
                    <a:pt x="30678" y="9082"/>
                  </a:cubicBezTo>
                  <a:cubicBezTo>
                    <a:pt x="30824" y="8904"/>
                    <a:pt x="31197" y="9196"/>
                    <a:pt x="31342" y="8953"/>
                  </a:cubicBezTo>
                  <a:cubicBezTo>
                    <a:pt x="31391" y="8937"/>
                    <a:pt x="31375" y="9050"/>
                    <a:pt x="31423" y="9050"/>
                  </a:cubicBezTo>
                  <a:cubicBezTo>
                    <a:pt x="31439" y="8904"/>
                    <a:pt x="31601" y="9050"/>
                    <a:pt x="31682" y="9050"/>
                  </a:cubicBezTo>
                  <a:cubicBezTo>
                    <a:pt x="31682" y="8985"/>
                    <a:pt x="31731" y="8985"/>
                    <a:pt x="31763" y="8937"/>
                  </a:cubicBezTo>
                  <a:cubicBezTo>
                    <a:pt x="31909" y="9098"/>
                    <a:pt x="32071" y="8872"/>
                    <a:pt x="32281" y="9034"/>
                  </a:cubicBezTo>
                  <a:cubicBezTo>
                    <a:pt x="32233" y="9066"/>
                    <a:pt x="32152" y="9066"/>
                    <a:pt x="32135" y="9147"/>
                  </a:cubicBezTo>
                  <a:cubicBezTo>
                    <a:pt x="32378" y="9147"/>
                    <a:pt x="32394" y="9503"/>
                    <a:pt x="32621" y="9616"/>
                  </a:cubicBezTo>
                  <a:cubicBezTo>
                    <a:pt x="32702" y="9584"/>
                    <a:pt x="32767" y="9536"/>
                    <a:pt x="32832" y="9487"/>
                  </a:cubicBezTo>
                  <a:cubicBezTo>
                    <a:pt x="32702" y="9487"/>
                    <a:pt x="32686" y="9584"/>
                    <a:pt x="32556" y="9584"/>
                  </a:cubicBezTo>
                  <a:cubicBezTo>
                    <a:pt x="32605" y="9406"/>
                    <a:pt x="32799" y="9487"/>
                    <a:pt x="32832" y="9374"/>
                  </a:cubicBezTo>
                  <a:cubicBezTo>
                    <a:pt x="32783" y="9374"/>
                    <a:pt x="32783" y="9277"/>
                    <a:pt x="32718" y="9277"/>
                  </a:cubicBezTo>
                  <a:cubicBezTo>
                    <a:pt x="32686" y="9325"/>
                    <a:pt x="32686" y="9406"/>
                    <a:pt x="32637" y="9438"/>
                  </a:cubicBezTo>
                  <a:cubicBezTo>
                    <a:pt x="32621" y="9374"/>
                    <a:pt x="32573" y="9309"/>
                    <a:pt x="32524" y="9260"/>
                  </a:cubicBezTo>
                  <a:cubicBezTo>
                    <a:pt x="32492" y="9293"/>
                    <a:pt x="32524" y="9390"/>
                    <a:pt x="32459" y="9374"/>
                  </a:cubicBezTo>
                  <a:cubicBezTo>
                    <a:pt x="32459" y="9293"/>
                    <a:pt x="32492" y="9260"/>
                    <a:pt x="32443" y="9196"/>
                  </a:cubicBezTo>
                  <a:cubicBezTo>
                    <a:pt x="32573" y="9196"/>
                    <a:pt x="32508" y="9244"/>
                    <a:pt x="32524" y="9115"/>
                  </a:cubicBezTo>
                  <a:cubicBezTo>
                    <a:pt x="32654" y="9131"/>
                    <a:pt x="32734" y="9001"/>
                    <a:pt x="32832" y="9082"/>
                  </a:cubicBezTo>
                  <a:cubicBezTo>
                    <a:pt x="32815" y="9017"/>
                    <a:pt x="32848" y="9017"/>
                    <a:pt x="32864" y="8969"/>
                  </a:cubicBezTo>
                  <a:cubicBezTo>
                    <a:pt x="33074" y="8904"/>
                    <a:pt x="33350" y="9050"/>
                    <a:pt x="33657" y="9050"/>
                  </a:cubicBezTo>
                  <a:cubicBezTo>
                    <a:pt x="34030" y="9050"/>
                    <a:pt x="34467" y="8742"/>
                    <a:pt x="34774" y="9082"/>
                  </a:cubicBezTo>
                  <a:cubicBezTo>
                    <a:pt x="34823" y="9017"/>
                    <a:pt x="34871" y="9082"/>
                    <a:pt x="34888" y="9034"/>
                  </a:cubicBezTo>
                  <a:cubicBezTo>
                    <a:pt x="34855" y="8953"/>
                    <a:pt x="34726" y="9082"/>
                    <a:pt x="34726" y="8937"/>
                  </a:cubicBezTo>
                  <a:cubicBezTo>
                    <a:pt x="34871" y="8823"/>
                    <a:pt x="35017" y="8953"/>
                    <a:pt x="35163" y="8969"/>
                  </a:cubicBezTo>
                  <a:close/>
                  <a:moveTo>
                    <a:pt x="35907" y="8888"/>
                  </a:moveTo>
                  <a:cubicBezTo>
                    <a:pt x="36167" y="8937"/>
                    <a:pt x="36474" y="8661"/>
                    <a:pt x="36668" y="8920"/>
                  </a:cubicBezTo>
                  <a:cubicBezTo>
                    <a:pt x="36474" y="8920"/>
                    <a:pt x="36102" y="9082"/>
                    <a:pt x="35907" y="8888"/>
                  </a:cubicBezTo>
                  <a:close/>
                  <a:moveTo>
                    <a:pt x="35632" y="14813"/>
                  </a:moveTo>
                  <a:cubicBezTo>
                    <a:pt x="35794" y="14846"/>
                    <a:pt x="35875" y="14748"/>
                    <a:pt x="35972" y="14894"/>
                  </a:cubicBezTo>
                  <a:cubicBezTo>
                    <a:pt x="35875" y="14975"/>
                    <a:pt x="35713" y="14894"/>
                    <a:pt x="35632" y="14813"/>
                  </a:cubicBezTo>
                  <a:close/>
                  <a:moveTo>
                    <a:pt x="32475" y="9017"/>
                  </a:moveTo>
                  <a:lnTo>
                    <a:pt x="32475" y="8904"/>
                  </a:lnTo>
                  <a:cubicBezTo>
                    <a:pt x="32540" y="8888"/>
                    <a:pt x="32573" y="8904"/>
                    <a:pt x="32589" y="9001"/>
                  </a:cubicBezTo>
                  <a:close/>
                  <a:moveTo>
                    <a:pt x="32961" y="16367"/>
                  </a:moveTo>
                  <a:cubicBezTo>
                    <a:pt x="33042" y="16367"/>
                    <a:pt x="33139" y="16254"/>
                    <a:pt x="33204" y="16351"/>
                  </a:cubicBezTo>
                  <a:cubicBezTo>
                    <a:pt x="33155" y="16367"/>
                    <a:pt x="33010" y="16448"/>
                    <a:pt x="32961" y="16367"/>
                  </a:cubicBezTo>
                  <a:close/>
                  <a:moveTo>
                    <a:pt x="32362" y="9746"/>
                  </a:moveTo>
                  <a:cubicBezTo>
                    <a:pt x="32314" y="9697"/>
                    <a:pt x="32281" y="9503"/>
                    <a:pt x="32362" y="9487"/>
                  </a:cubicBezTo>
                  <a:cubicBezTo>
                    <a:pt x="32346" y="9600"/>
                    <a:pt x="32443" y="9697"/>
                    <a:pt x="32346" y="9746"/>
                  </a:cubicBezTo>
                  <a:close/>
                  <a:moveTo>
                    <a:pt x="32200" y="9681"/>
                  </a:moveTo>
                  <a:cubicBezTo>
                    <a:pt x="32184" y="9600"/>
                    <a:pt x="32233" y="9600"/>
                    <a:pt x="32200" y="9503"/>
                  </a:cubicBezTo>
                  <a:cubicBezTo>
                    <a:pt x="32233" y="9503"/>
                    <a:pt x="32265" y="9503"/>
                    <a:pt x="32281" y="9536"/>
                  </a:cubicBezTo>
                  <a:cubicBezTo>
                    <a:pt x="32233" y="9584"/>
                    <a:pt x="32265" y="9681"/>
                    <a:pt x="32200" y="9681"/>
                  </a:cubicBezTo>
                  <a:close/>
                  <a:moveTo>
                    <a:pt x="32799" y="15784"/>
                  </a:moveTo>
                  <a:cubicBezTo>
                    <a:pt x="32767" y="15623"/>
                    <a:pt x="32929" y="15655"/>
                    <a:pt x="32945" y="15736"/>
                  </a:cubicBezTo>
                  <a:cubicBezTo>
                    <a:pt x="32880" y="15736"/>
                    <a:pt x="32864" y="15801"/>
                    <a:pt x="32799" y="15784"/>
                  </a:cubicBezTo>
                  <a:close/>
                  <a:moveTo>
                    <a:pt x="32038" y="16222"/>
                  </a:moveTo>
                  <a:cubicBezTo>
                    <a:pt x="32087" y="16286"/>
                    <a:pt x="32152" y="16222"/>
                    <a:pt x="32216" y="16189"/>
                  </a:cubicBezTo>
                  <a:cubicBezTo>
                    <a:pt x="32249" y="16416"/>
                    <a:pt x="31974" y="16254"/>
                    <a:pt x="32038" y="16222"/>
                  </a:cubicBezTo>
                  <a:close/>
                  <a:moveTo>
                    <a:pt x="31116" y="8435"/>
                  </a:moveTo>
                  <a:cubicBezTo>
                    <a:pt x="31164" y="8402"/>
                    <a:pt x="31277" y="8321"/>
                    <a:pt x="31294" y="8451"/>
                  </a:cubicBezTo>
                  <a:cubicBezTo>
                    <a:pt x="31229" y="8451"/>
                    <a:pt x="31164" y="8564"/>
                    <a:pt x="31116" y="8435"/>
                  </a:cubicBezTo>
                  <a:close/>
                  <a:moveTo>
                    <a:pt x="31893" y="16594"/>
                  </a:moveTo>
                  <a:cubicBezTo>
                    <a:pt x="31974" y="16594"/>
                    <a:pt x="31828" y="16464"/>
                    <a:pt x="31893" y="16448"/>
                  </a:cubicBezTo>
                  <a:cubicBezTo>
                    <a:pt x="31941" y="16545"/>
                    <a:pt x="32119" y="16383"/>
                    <a:pt x="32135" y="16529"/>
                  </a:cubicBezTo>
                  <a:cubicBezTo>
                    <a:pt x="32055" y="16545"/>
                    <a:pt x="31957" y="16610"/>
                    <a:pt x="31909" y="16594"/>
                  </a:cubicBezTo>
                  <a:close/>
                  <a:moveTo>
                    <a:pt x="29869" y="1749"/>
                  </a:moveTo>
                  <a:cubicBezTo>
                    <a:pt x="29966" y="1781"/>
                    <a:pt x="29934" y="1700"/>
                    <a:pt x="29966" y="1668"/>
                  </a:cubicBezTo>
                  <a:cubicBezTo>
                    <a:pt x="29982" y="1749"/>
                    <a:pt x="30047" y="1732"/>
                    <a:pt x="30063" y="1813"/>
                  </a:cubicBezTo>
                  <a:cubicBezTo>
                    <a:pt x="29982" y="1813"/>
                    <a:pt x="29885" y="1862"/>
                    <a:pt x="29869" y="1749"/>
                  </a:cubicBezTo>
                  <a:close/>
                  <a:moveTo>
                    <a:pt x="29497" y="1894"/>
                  </a:moveTo>
                  <a:cubicBezTo>
                    <a:pt x="29610" y="1846"/>
                    <a:pt x="29707" y="1894"/>
                    <a:pt x="29820" y="1894"/>
                  </a:cubicBezTo>
                  <a:cubicBezTo>
                    <a:pt x="29740" y="1927"/>
                    <a:pt x="29545" y="2040"/>
                    <a:pt x="29497" y="1894"/>
                  </a:cubicBezTo>
                  <a:close/>
                  <a:moveTo>
                    <a:pt x="29480" y="1069"/>
                  </a:moveTo>
                  <a:cubicBezTo>
                    <a:pt x="29497" y="1004"/>
                    <a:pt x="29594" y="1101"/>
                    <a:pt x="29642" y="1020"/>
                  </a:cubicBezTo>
                  <a:cubicBezTo>
                    <a:pt x="29691" y="1150"/>
                    <a:pt x="29480" y="1214"/>
                    <a:pt x="29480" y="1069"/>
                  </a:cubicBezTo>
                  <a:close/>
                  <a:moveTo>
                    <a:pt x="29545" y="1749"/>
                  </a:moveTo>
                  <a:cubicBezTo>
                    <a:pt x="29594" y="1668"/>
                    <a:pt x="29675" y="1732"/>
                    <a:pt x="29707" y="1813"/>
                  </a:cubicBezTo>
                  <a:cubicBezTo>
                    <a:pt x="29675" y="1878"/>
                    <a:pt x="29594" y="1797"/>
                    <a:pt x="29545" y="1749"/>
                  </a:cubicBezTo>
                  <a:close/>
                  <a:moveTo>
                    <a:pt x="29108" y="1911"/>
                  </a:moveTo>
                  <a:cubicBezTo>
                    <a:pt x="29141" y="1878"/>
                    <a:pt x="29238" y="1927"/>
                    <a:pt x="29238" y="1862"/>
                  </a:cubicBezTo>
                  <a:cubicBezTo>
                    <a:pt x="29189" y="1846"/>
                    <a:pt x="29108" y="1911"/>
                    <a:pt x="29108" y="1830"/>
                  </a:cubicBezTo>
                  <a:cubicBezTo>
                    <a:pt x="29173" y="1765"/>
                    <a:pt x="29254" y="1813"/>
                    <a:pt x="29302" y="1878"/>
                  </a:cubicBezTo>
                  <a:cubicBezTo>
                    <a:pt x="29221" y="1927"/>
                    <a:pt x="29205" y="2008"/>
                    <a:pt x="29108" y="1911"/>
                  </a:cubicBezTo>
                  <a:close/>
                  <a:moveTo>
                    <a:pt x="28202" y="1700"/>
                  </a:moveTo>
                  <a:cubicBezTo>
                    <a:pt x="28266" y="1781"/>
                    <a:pt x="28412" y="1571"/>
                    <a:pt x="28461" y="1749"/>
                  </a:cubicBezTo>
                  <a:cubicBezTo>
                    <a:pt x="28347" y="1716"/>
                    <a:pt x="28282" y="1846"/>
                    <a:pt x="28202" y="1700"/>
                  </a:cubicBezTo>
                  <a:close/>
                  <a:moveTo>
                    <a:pt x="28250" y="2024"/>
                  </a:moveTo>
                  <a:cubicBezTo>
                    <a:pt x="28266" y="1894"/>
                    <a:pt x="28153" y="2008"/>
                    <a:pt x="28153" y="1927"/>
                  </a:cubicBezTo>
                  <a:cubicBezTo>
                    <a:pt x="28185" y="1878"/>
                    <a:pt x="28347" y="1830"/>
                    <a:pt x="28380" y="1894"/>
                  </a:cubicBezTo>
                  <a:cubicBezTo>
                    <a:pt x="28331" y="1927"/>
                    <a:pt x="28282" y="1975"/>
                    <a:pt x="28250" y="2024"/>
                  </a:cubicBezTo>
                  <a:close/>
                  <a:moveTo>
                    <a:pt x="28606" y="8742"/>
                  </a:moveTo>
                  <a:cubicBezTo>
                    <a:pt x="28639" y="8597"/>
                    <a:pt x="28542" y="8678"/>
                    <a:pt x="28525" y="8613"/>
                  </a:cubicBezTo>
                  <a:cubicBezTo>
                    <a:pt x="28720" y="8613"/>
                    <a:pt x="28898" y="8678"/>
                    <a:pt x="29076" y="8775"/>
                  </a:cubicBezTo>
                  <a:cubicBezTo>
                    <a:pt x="28914" y="8791"/>
                    <a:pt x="28801" y="8710"/>
                    <a:pt x="28606" y="8758"/>
                  </a:cubicBezTo>
                  <a:close/>
                  <a:moveTo>
                    <a:pt x="27862" y="1813"/>
                  </a:moveTo>
                  <a:cubicBezTo>
                    <a:pt x="27910" y="1587"/>
                    <a:pt x="28137" y="1732"/>
                    <a:pt x="28185" y="1781"/>
                  </a:cubicBezTo>
                  <a:cubicBezTo>
                    <a:pt x="28088" y="1797"/>
                    <a:pt x="27943" y="1716"/>
                    <a:pt x="27862" y="1813"/>
                  </a:cubicBezTo>
                  <a:close/>
                  <a:moveTo>
                    <a:pt x="27959" y="1975"/>
                  </a:moveTo>
                  <a:cubicBezTo>
                    <a:pt x="27991" y="1911"/>
                    <a:pt x="28072" y="1975"/>
                    <a:pt x="28104" y="2072"/>
                  </a:cubicBezTo>
                  <a:cubicBezTo>
                    <a:pt x="28023" y="2105"/>
                    <a:pt x="27991" y="2040"/>
                    <a:pt x="27959" y="1975"/>
                  </a:cubicBezTo>
                  <a:close/>
                  <a:moveTo>
                    <a:pt x="27943" y="2056"/>
                  </a:moveTo>
                  <a:cubicBezTo>
                    <a:pt x="27910" y="2072"/>
                    <a:pt x="27910" y="2105"/>
                    <a:pt x="27845" y="2105"/>
                  </a:cubicBezTo>
                  <a:cubicBezTo>
                    <a:pt x="27829" y="1878"/>
                    <a:pt x="27651" y="2121"/>
                    <a:pt x="27570" y="1943"/>
                  </a:cubicBezTo>
                  <a:cubicBezTo>
                    <a:pt x="27716" y="1943"/>
                    <a:pt x="27862" y="1894"/>
                    <a:pt x="27959" y="1943"/>
                  </a:cubicBezTo>
                  <a:cubicBezTo>
                    <a:pt x="27845" y="1927"/>
                    <a:pt x="27894" y="2024"/>
                    <a:pt x="27943" y="2056"/>
                  </a:cubicBezTo>
                  <a:close/>
                  <a:moveTo>
                    <a:pt x="28898" y="16529"/>
                  </a:moveTo>
                  <a:cubicBezTo>
                    <a:pt x="28946" y="16529"/>
                    <a:pt x="29043" y="16464"/>
                    <a:pt x="29027" y="16578"/>
                  </a:cubicBezTo>
                  <a:cubicBezTo>
                    <a:pt x="28995" y="16642"/>
                    <a:pt x="28898" y="16659"/>
                    <a:pt x="28898" y="16529"/>
                  </a:cubicBezTo>
                  <a:close/>
                  <a:moveTo>
                    <a:pt x="26550" y="2186"/>
                  </a:moveTo>
                  <a:cubicBezTo>
                    <a:pt x="26566" y="2040"/>
                    <a:pt x="26486" y="2008"/>
                    <a:pt x="26518" y="1878"/>
                  </a:cubicBezTo>
                  <a:cubicBezTo>
                    <a:pt x="26599" y="1878"/>
                    <a:pt x="26712" y="1797"/>
                    <a:pt x="26745" y="1927"/>
                  </a:cubicBezTo>
                  <a:cubicBezTo>
                    <a:pt x="26696" y="2024"/>
                    <a:pt x="26583" y="1862"/>
                    <a:pt x="26583" y="2008"/>
                  </a:cubicBezTo>
                  <a:cubicBezTo>
                    <a:pt x="26890" y="2072"/>
                    <a:pt x="27133" y="1991"/>
                    <a:pt x="27344" y="2040"/>
                  </a:cubicBezTo>
                  <a:cubicBezTo>
                    <a:pt x="27068" y="2218"/>
                    <a:pt x="26858" y="2153"/>
                    <a:pt x="26550" y="2202"/>
                  </a:cubicBezTo>
                  <a:close/>
                  <a:moveTo>
                    <a:pt x="27360" y="9309"/>
                  </a:moveTo>
                  <a:cubicBezTo>
                    <a:pt x="27489" y="9293"/>
                    <a:pt x="27619" y="9244"/>
                    <a:pt x="27651" y="9422"/>
                  </a:cubicBezTo>
                  <a:cubicBezTo>
                    <a:pt x="27554" y="9438"/>
                    <a:pt x="27408" y="9487"/>
                    <a:pt x="27360" y="9309"/>
                  </a:cubicBezTo>
                  <a:close/>
                  <a:moveTo>
                    <a:pt x="27182" y="9147"/>
                  </a:moveTo>
                  <a:cubicBezTo>
                    <a:pt x="26906" y="9196"/>
                    <a:pt x="27263" y="8985"/>
                    <a:pt x="27295" y="9163"/>
                  </a:cubicBezTo>
                  <a:cubicBezTo>
                    <a:pt x="27263" y="9179"/>
                    <a:pt x="27214" y="9163"/>
                    <a:pt x="27198" y="9147"/>
                  </a:cubicBezTo>
                  <a:close/>
                  <a:moveTo>
                    <a:pt x="26000" y="1927"/>
                  </a:moveTo>
                  <a:cubicBezTo>
                    <a:pt x="26065" y="1943"/>
                    <a:pt x="26194" y="1830"/>
                    <a:pt x="26194" y="1975"/>
                  </a:cubicBezTo>
                  <a:cubicBezTo>
                    <a:pt x="26081" y="1959"/>
                    <a:pt x="26065" y="2024"/>
                    <a:pt x="26016" y="1927"/>
                  </a:cubicBezTo>
                  <a:close/>
                  <a:moveTo>
                    <a:pt x="25903" y="2105"/>
                  </a:moveTo>
                  <a:cubicBezTo>
                    <a:pt x="25903" y="2056"/>
                    <a:pt x="25887" y="2008"/>
                    <a:pt x="25854" y="1975"/>
                  </a:cubicBezTo>
                  <a:cubicBezTo>
                    <a:pt x="25919" y="1991"/>
                    <a:pt x="25984" y="2008"/>
                    <a:pt x="26000" y="2105"/>
                  </a:cubicBezTo>
                  <a:close/>
                  <a:moveTo>
                    <a:pt x="25223" y="1813"/>
                  </a:moveTo>
                  <a:cubicBezTo>
                    <a:pt x="25207" y="1732"/>
                    <a:pt x="25158" y="1716"/>
                    <a:pt x="25223" y="1668"/>
                  </a:cubicBezTo>
                  <a:cubicBezTo>
                    <a:pt x="25223" y="1700"/>
                    <a:pt x="25223" y="1749"/>
                    <a:pt x="25255" y="1749"/>
                  </a:cubicBezTo>
                  <a:cubicBezTo>
                    <a:pt x="25255" y="1652"/>
                    <a:pt x="25336" y="1749"/>
                    <a:pt x="25352" y="1765"/>
                  </a:cubicBezTo>
                  <a:cubicBezTo>
                    <a:pt x="25288" y="1749"/>
                    <a:pt x="25304" y="1846"/>
                    <a:pt x="25223" y="1830"/>
                  </a:cubicBezTo>
                  <a:close/>
                  <a:moveTo>
                    <a:pt x="24980" y="1732"/>
                  </a:moveTo>
                  <a:cubicBezTo>
                    <a:pt x="25012" y="1749"/>
                    <a:pt x="25109" y="1684"/>
                    <a:pt x="25109" y="1765"/>
                  </a:cubicBezTo>
                  <a:cubicBezTo>
                    <a:pt x="25077" y="1765"/>
                    <a:pt x="25093" y="1797"/>
                    <a:pt x="25109" y="1830"/>
                  </a:cubicBezTo>
                  <a:cubicBezTo>
                    <a:pt x="25045" y="1862"/>
                    <a:pt x="25012" y="1797"/>
                    <a:pt x="24980" y="1732"/>
                  </a:cubicBezTo>
                  <a:close/>
                  <a:moveTo>
                    <a:pt x="24300" y="1522"/>
                  </a:moveTo>
                  <a:cubicBezTo>
                    <a:pt x="24381" y="1587"/>
                    <a:pt x="24446" y="1441"/>
                    <a:pt x="24478" y="1571"/>
                  </a:cubicBezTo>
                  <a:cubicBezTo>
                    <a:pt x="24430" y="1554"/>
                    <a:pt x="24300" y="1652"/>
                    <a:pt x="24300" y="1522"/>
                  </a:cubicBezTo>
                  <a:close/>
                  <a:moveTo>
                    <a:pt x="24138" y="664"/>
                  </a:moveTo>
                  <a:cubicBezTo>
                    <a:pt x="24090" y="551"/>
                    <a:pt x="24154" y="405"/>
                    <a:pt x="24268" y="373"/>
                  </a:cubicBezTo>
                  <a:cubicBezTo>
                    <a:pt x="24284" y="534"/>
                    <a:pt x="24171" y="567"/>
                    <a:pt x="24138" y="680"/>
                  </a:cubicBezTo>
                  <a:close/>
                  <a:moveTo>
                    <a:pt x="24041" y="1247"/>
                  </a:moveTo>
                  <a:cubicBezTo>
                    <a:pt x="24138" y="1263"/>
                    <a:pt x="24251" y="1117"/>
                    <a:pt x="24300" y="1263"/>
                  </a:cubicBezTo>
                  <a:cubicBezTo>
                    <a:pt x="24154" y="1312"/>
                    <a:pt x="24300" y="1344"/>
                    <a:pt x="24332" y="1409"/>
                  </a:cubicBezTo>
                  <a:cubicBezTo>
                    <a:pt x="24203" y="1360"/>
                    <a:pt x="24138" y="1376"/>
                    <a:pt x="24057" y="1263"/>
                  </a:cubicBezTo>
                  <a:close/>
                  <a:moveTo>
                    <a:pt x="25579" y="17031"/>
                  </a:moveTo>
                  <a:cubicBezTo>
                    <a:pt x="25692" y="17047"/>
                    <a:pt x="25806" y="16999"/>
                    <a:pt x="25919" y="16934"/>
                  </a:cubicBezTo>
                  <a:cubicBezTo>
                    <a:pt x="25967" y="16999"/>
                    <a:pt x="25919" y="16999"/>
                    <a:pt x="25951" y="17080"/>
                  </a:cubicBezTo>
                  <a:cubicBezTo>
                    <a:pt x="25838" y="17063"/>
                    <a:pt x="25644" y="17161"/>
                    <a:pt x="25579" y="17031"/>
                  </a:cubicBezTo>
                  <a:close/>
                  <a:moveTo>
                    <a:pt x="23911" y="664"/>
                  </a:moveTo>
                  <a:cubicBezTo>
                    <a:pt x="23863" y="551"/>
                    <a:pt x="24090" y="534"/>
                    <a:pt x="24073" y="648"/>
                  </a:cubicBezTo>
                  <a:cubicBezTo>
                    <a:pt x="24041" y="729"/>
                    <a:pt x="23992" y="615"/>
                    <a:pt x="23911" y="664"/>
                  </a:cubicBezTo>
                  <a:close/>
                  <a:moveTo>
                    <a:pt x="23911" y="1490"/>
                  </a:moveTo>
                  <a:cubicBezTo>
                    <a:pt x="23944" y="1441"/>
                    <a:pt x="24106" y="1392"/>
                    <a:pt x="24122" y="1506"/>
                  </a:cubicBezTo>
                  <a:cubicBezTo>
                    <a:pt x="24025" y="1473"/>
                    <a:pt x="23992" y="1538"/>
                    <a:pt x="23928" y="1490"/>
                  </a:cubicBezTo>
                  <a:close/>
                  <a:moveTo>
                    <a:pt x="25368" y="17063"/>
                  </a:moveTo>
                  <a:cubicBezTo>
                    <a:pt x="25385" y="17031"/>
                    <a:pt x="25530" y="16950"/>
                    <a:pt x="25530" y="17080"/>
                  </a:cubicBezTo>
                  <a:cubicBezTo>
                    <a:pt x="25482" y="17128"/>
                    <a:pt x="25401" y="17128"/>
                    <a:pt x="25385" y="17063"/>
                  </a:cubicBezTo>
                  <a:close/>
                  <a:moveTo>
                    <a:pt x="23555" y="1133"/>
                  </a:moveTo>
                  <a:cubicBezTo>
                    <a:pt x="23588" y="1085"/>
                    <a:pt x="23669" y="1085"/>
                    <a:pt x="23685" y="1198"/>
                  </a:cubicBezTo>
                  <a:cubicBezTo>
                    <a:pt x="23636" y="1198"/>
                    <a:pt x="23572" y="1182"/>
                    <a:pt x="23555" y="1133"/>
                  </a:cubicBezTo>
                  <a:close/>
                  <a:moveTo>
                    <a:pt x="22908" y="988"/>
                  </a:moveTo>
                  <a:cubicBezTo>
                    <a:pt x="22940" y="1133"/>
                    <a:pt x="22811" y="1069"/>
                    <a:pt x="22778" y="1133"/>
                  </a:cubicBezTo>
                  <a:cubicBezTo>
                    <a:pt x="22778" y="1036"/>
                    <a:pt x="22713" y="1036"/>
                    <a:pt x="22730" y="939"/>
                  </a:cubicBezTo>
                  <a:cubicBezTo>
                    <a:pt x="22843" y="874"/>
                    <a:pt x="22989" y="1004"/>
                    <a:pt x="23151" y="972"/>
                  </a:cubicBezTo>
                  <a:cubicBezTo>
                    <a:pt x="23070" y="972"/>
                    <a:pt x="22956" y="1101"/>
                    <a:pt x="22908" y="972"/>
                  </a:cubicBezTo>
                  <a:close/>
                  <a:moveTo>
                    <a:pt x="23312" y="988"/>
                  </a:moveTo>
                  <a:cubicBezTo>
                    <a:pt x="23312" y="1182"/>
                    <a:pt x="23102" y="972"/>
                    <a:pt x="23199" y="1166"/>
                  </a:cubicBezTo>
                  <a:cubicBezTo>
                    <a:pt x="23118" y="1214"/>
                    <a:pt x="23070" y="1069"/>
                    <a:pt x="23102" y="1004"/>
                  </a:cubicBezTo>
                  <a:cubicBezTo>
                    <a:pt x="23232" y="988"/>
                    <a:pt x="23215" y="1004"/>
                    <a:pt x="23312" y="972"/>
                  </a:cubicBezTo>
                  <a:close/>
                  <a:moveTo>
                    <a:pt x="22584" y="373"/>
                  </a:moveTo>
                  <a:cubicBezTo>
                    <a:pt x="22665" y="340"/>
                    <a:pt x="22681" y="259"/>
                    <a:pt x="22762" y="356"/>
                  </a:cubicBezTo>
                  <a:cubicBezTo>
                    <a:pt x="22697" y="389"/>
                    <a:pt x="22665" y="454"/>
                    <a:pt x="22584" y="356"/>
                  </a:cubicBezTo>
                  <a:close/>
                  <a:moveTo>
                    <a:pt x="22908" y="17743"/>
                  </a:moveTo>
                  <a:cubicBezTo>
                    <a:pt x="23005" y="17776"/>
                    <a:pt x="23021" y="17695"/>
                    <a:pt x="23102" y="17695"/>
                  </a:cubicBezTo>
                  <a:cubicBezTo>
                    <a:pt x="23102" y="17743"/>
                    <a:pt x="23151" y="17743"/>
                    <a:pt x="23151" y="17808"/>
                  </a:cubicBezTo>
                  <a:cubicBezTo>
                    <a:pt x="23102" y="17840"/>
                    <a:pt x="22924" y="17840"/>
                    <a:pt x="22908" y="17727"/>
                  </a:cubicBezTo>
                  <a:close/>
                  <a:moveTo>
                    <a:pt x="20577" y="1312"/>
                  </a:moveTo>
                  <a:cubicBezTo>
                    <a:pt x="20577" y="1263"/>
                    <a:pt x="20577" y="1198"/>
                    <a:pt x="20560" y="1133"/>
                  </a:cubicBezTo>
                  <a:cubicBezTo>
                    <a:pt x="20674" y="1231"/>
                    <a:pt x="20706" y="1133"/>
                    <a:pt x="20836" y="1117"/>
                  </a:cubicBezTo>
                  <a:cubicBezTo>
                    <a:pt x="20900" y="1263"/>
                    <a:pt x="20981" y="1117"/>
                    <a:pt x="21046" y="1231"/>
                  </a:cubicBezTo>
                  <a:cubicBezTo>
                    <a:pt x="20900" y="1328"/>
                    <a:pt x="20706" y="1263"/>
                    <a:pt x="20577" y="1312"/>
                  </a:cubicBezTo>
                  <a:close/>
                  <a:moveTo>
                    <a:pt x="22519" y="17840"/>
                  </a:moveTo>
                  <a:cubicBezTo>
                    <a:pt x="22600" y="17792"/>
                    <a:pt x="22633" y="17857"/>
                    <a:pt x="22730" y="17792"/>
                  </a:cubicBezTo>
                  <a:cubicBezTo>
                    <a:pt x="22746" y="17921"/>
                    <a:pt x="22535" y="17970"/>
                    <a:pt x="22519" y="17840"/>
                  </a:cubicBezTo>
                  <a:close/>
                  <a:moveTo>
                    <a:pt x="20091" y="1328"/>
                  </a:moveTo>
                  <a:cubicBezTo>
                    <a:pt x="20010" y="1053"/>
                    <a:pt x="19864" y="1198"/>
                    <a:pt x="19783" y="1101"/>
                  </a:cubicBezTo>
                  <a:cubicBezTo>
                    <a:pt x="19945" y="939"/>
                    <a:pt x="20059" y="1053"/>
                    <a:pt x="20172" y="1214"/>
                  </a:cubicBezTo>
                  <a:cubicBezTo>
                    <a:pt x="20253" y="1053"/>
                    <a:pt x="20463" y="1053"/>
                    <a:pt x="20544" y="1214"/>
                  </a:cubicBezTo>
                  <a:cubicBezTo>
                    <a:pt x="20463" y="1295"/>
                    <a:pt x="20285" y="1247"/>
                    <a:pt x="20075" y="1328"/>
                  </a:cubicBezTo>
                  <a:close/>
                  <a:moveTo>
                    <a:pt x="20544" y="1781"/>
                  </a:moveTo>
                  <a:cubicBezTo>
                    <a:pt x="20463" y="1797"/>
                    <a:pt x="20382" y="1732"/>
                    <a:pt x="20366" y="1668"/>
                  </a:cubicBezTo>
                  <a:cubicBezTo>
                    <a:pt x="20398" y="1603"/>
                    <a:pt x="20544" y="1571"/>
                    <a:pt x="20544" y="1684"/>
                  </a:cubicBezTo>
                  <a:cubicBezTo>
                    <a:pt x="20512" y="1684"/>
                    <a:pt x="20528" y="1732"/>
                    <a:pt x="20528" y="1781"/>
                  </a:cubicBezTo>
                  <a:close/>
                  <a:moveTo>
                    <a:pt x="20139" y="1894"/>
                  </a:moveTo>
                  <a:cubicBezTo>
                    <a:pt x="20123" y="1830"/>
                    <a:pt x="20156" y="1813"/>
                    <a:pt x="20139" y="1749"/>
                  </a:cubicBezTo>
                  <a:cubicBezTo>
                    <a:pt x="20237" y="1781"/>
                    <a:pt x="20301" y="1652"/>
                    <a:pt x="20334" y="1765"/>
                  </a:cubicBezTo>
                  <a:cubicBezTo>
                    <a:pt x="20269" y="1830"/>
                    <a:pt x="20204" y="1878"/>
                    <a:pt x="20123" y="1894"/>
                  </a:cubicBezTo>
                  <a:close/>
                  <a:moveTo>
                    <a:pt x="21823" y="18666"/>
                  </a:moveTo>
                  <a:cubicBezTo>
                    <a:pt x="21872" y="18634"/>
                    <a:pt x="21953" y="18634"/>
                    <a:pt x="22001" y="18698"/>
                  </a:cubicBezTo>
                  <a:cubicBezTo>
                    <a:pt x="21888" y="18666"/>
                    <a:pt x="21839" y="18812"/>
                    <a:pt x="21807" y="18666"/>
                  </a:cubicBezTo>
                  <a:close/>
                  <a:moveTo>
                    <a:pt x="19767" y="858"/>
                  </a:moveTo>
                  <a:cubicBezTo>
                    <a:pt x="19832" y="858"/>
                    <a:pt x="19897" y="858"/>
                    <a:pt x="19832" y="777"/>
                  </a:cubicBezTo>
                  <a:cubicBezTo>
                    <a:pt x="19880" y="810"/>
                    <a:pt x="19978" y="729"/>
                    <a:pt x="19978" y="810"/>
                  </a:cubicBezTo>
                  <a:cubicBezTo>
                    <a:pt x="19897" y="826"/>
                    <a:pt x="19799" y="1004"/>
                    <a:pt x="19751" y="858"/>
                  </a:cubicBezTo>
                  <a:close/>
                  <a:moveTo>
                    <a:pt x="19783" y="1263"/>
                  </a:moveTo>
                  <a:lnTo>
                    <a:pt x="19913" y="1247"/>
                  </a:lnTo>
                  <a:lnTo>
                    <a:pt x="19913" y="1360"/>
                  </a:lnTo>
                  <a:cubicBezTo>
                    <a:pt x="19864" y="1312"/>
                    <a:pt x="19767" y="1360"/>
                    <a:pt x="19767" y="1247"/>
                  </a:cubicBezTo>
                  <a:close/>
                  <a:moveTo>
                    <a:pt x="21629" y="18731"/>
                  </a:moveTo>
                  <a:cubicBezTo>
                    <a:pt x="21677" y="18715"/>
                    <a:pt x="21742" y="18731"/>
                    <a:pt x="21775" y="18796"/>
                  </a:cubicBezTo>
                  <a:cubicBezTo>
                    <a:pt x="21710" y="18860"/>
                    <a:pt x="21629" y="18812"/>
                    <a:pt x="21613" y="18731"/>
                  </a:cubicBezTo>
                  <a:close/>
                  <a:moveTo>
                    <a:pt x="21532" y="18310"/>
                  </a:moveTo>
                  <a:cubicBezTo>
                    <a:pt x="21564" y="18310"/>
                    <a:pt x="21645" y="18197"/>
                    <a:pt x="21645" y="18261"/>
                  </a:cubicBezTo>
                  <a:cubicBezTo>
                    <a:pt x="21613" y="18326"/>
                    <a:pt x="21564" y="18439"/>
                    <a:pt x="21516" y="18310"/>
                  </a:cubicBezTo>
                  <a:close/>
                  <a:moveTo>
                    <a:pt x="21273" y="18083"/>
                  </a:moveTo>
                  <a:cubicBezTo>
                    <a:pt x="21337" y="18083"/>
                    <a:pt x="21418" y="18051"/>
                    <a:pt x="21435" y="18148"/>
                  </a:cubicBezTo>
                  <a:cubicBezTo>
                    <a:pt x="21386" y="18261"/>
                    <a:pt x="21224" y="18197"/>
                    <a:pt x="21256" y="18083"/>
                  </a:cubicBezTo>
                  <a:close/>
                  <a:moveTo>
                    <a:pt x="21078" y="18132"/>
                  </a:moveTo>
                  <a:cubicBezTo>
                    <a:pt x="21095" y="18132"/>
                    <a:pt x="21111" y="18099"/>
                    <a:pt x="21111" y="18067"/>
                  </a:cubicBezTo>
                  <a:cubicBezTo>
                    <a:pt x="21176" y="18035"/>
                    <a:pt x="21192" y="18116"/>
                    <a:pt x="21240" y="18083"/>
                  </a:cubicBezTo>
                  <a:cubicBezTo>
                    <a:pt x="21273" y="18197"/>
                    <a:pt x="21176" y="18148"/>
                    <a:pt x="21192" y="18245"/>
                  </a:cubicBezTo>
                  <a:cubicBezTo>
                    <a:pt x="21208" y="18245"/>
                    <a:pt x="21208" y="18278"/>
                    <a:pt x="21192" y="18278"/>
                  </a:cubicBezTo>
                  <a:cubicBezTo>
                    <a:pt x="21176" y="18164"/>
                    <a:pt x="21078" y="18229"/>
                    <a:pt x="21062" y="18132"/>
                  </a:cubicBezTo>
                  <a:close/>
                  <a:moveTo>
                    <a:pt x="18990" y="793"/>
                  </a:moveTo>
                  <a:cubicBezTo>
                    <a:pt x="19071" y="729"/>
                    <a:pt x="19055" y="810"/>
                    <a:pt x="19152" y="810"/>
                  </a:cubicBezTo>
                  <a:cubicBezTo>
                    <a:pt x="19136" y="891"/>
                    <a:pt x="19071" y="1069"/>
                    <a:pt x="19039" y="1004"/>
                  </a:cubicBezTo>
                  <a:cubicBezTo>
                    <a:pt x="19120" y="972"/>
                    <a:pt x="19006" y="939"/>
                    <a:pt x="19022" y="858"/>
                  </a:cubicBezTo>
                  <a:cubicBezTo>
                    <a:pt x="19055" y="858"/>
                    <a:pt x="19103" y="858"/>
                    <a:pt x="19103" y="826"/>
                  </a:cubicBezTo>
                  <a:cubicBezTo>
                    <a:pt x="19055" y="810"/>
                    <a:pt x="19006" y="842"/>
                    <a:pt x="18990" y="793"/>
                  </a:cubicBezTo>
                  <a:close/>
                  <a:moveTo>
                    <a:pt x="20949" y="19087"/>
                  </a:moveTo>
                  <a:cubicBezTo>
                    <a:pt x="20917" y="18925"/>
                    <a:pt x="21062" y="18958"/>
                    <a:pt x="21078" y="19071"/>
                  </a:cubicBezTo>
                  <a:cubicBezTo>
                    <a:pt x="21046" y="19136"/>
                    <a:pt x="20965" y="19136"/>
                    <a:pt x="20949" y="19087"/>
                  </a:cubicBezTo>
                  <a:close/>
                  <a:moveTo>
                    <a:pt x="20836" y="18310"/>
                  </a:moveTo>
                  <a:cubicBezTo>
                    <a:pt x="20836" y="18245"/>
                    <a:pt x="20836" y="18180"/>
                    <a:pt x="20868" y="18164"/>
                  </a:cubicBezTo>
                  <a:cubicBezTo>
                    <a:pt x="20884" y="18245"/>
                    <a:pt x="20965" y="18213"/>
                    <a:pt x="20965" y="18326"/>
                  </a:cubicBezTo>
                  <a:cubicBezTo>
                    <a:pt x="20917" y="18342"/>
                    <a:pt x="20868" y="18342"/>
                    <a:pt x="20836" y="18310"/>
                  </a:cubicBezTo>
                  <a:close/>
                  <a:moveTo>
                    <a:pt x="18666" y="1231"/>
                  </a:moveTo>
                  <a:cubicBezTo>
                    <a:pt x="18666" y="1182"/>
                    <a:pt x="18634" y="1198"/>
                    <a:pt x="18618" y="1231"/>
                  </a:cubicBezTo>
                  <a:cubicBezTo>
                    <a:pt x="18602" y="1150"/>
                    <a:pt x="18634" y="1150"/>
                    <a:pt x="18650" y="1117"/>
                  </a:cubicBezTo>
                  <a:cubicBezTo>
                    <a:pt x="18618" y="1117"/>
                    <a:pt x="18650" y="1053"/>
                    <a:pt x="18666" y="1036"/>
                  </a:cubicBezTo>
                  <a:cubicBezTo>
                    <a:pt x="18666" y="1069"/>
                    <a:pt x="18682" y="1117"/>
                    <a:pt x="18715" y="1150"/>
                  </a:cubicBezTo>
                  <a:cubicBezTo>
                    <a:pt x="18666" y="1150"/>
                    <a:pt x="18682" y="1214"/>
                    <a:pt x="18650" y="1214"/>
                  </a:cubicBezTo>
                  <a:close/>
                  <a:moveTo>
                    <a:pt x="18569" y="1263"/>
                  </a:moveTo>
                  <a:cubicBezTo>
                    <a:pt x="18521" y="1198"/>
                    <a:pt x="18504" y="1117"/>
                    <a:pt x="18521" y="1020"/>
                  </a:cubicBezTo>
                  <a:cubicBezTo>
                    <a:pt x="18618" y="1020"/>
                    <a:pt x="18585" y="1182"/>
                    <a:pt x="18553" y="1263"/>
                  </a:cubicBezTo>
                  <a:close/>
                  <a:moveTo>
                    <a:pt x="20188" y="18796"/>
                  </a:moveTo>
                  <a:cubicBezTo>
                    <a:pt x="20220" y="18796"/>
                    <a:pt x="20237" y="18779"/>
                    <a:pt x="20220" y="18731"/>
                  </a:cubicBezTo>
                  <a:cubicBezTo>
                    <a:pt x="20334" y="18796"/>
                    <a:pt x="20318" y="18650"/>
                    <a:pt x="20382" y="18715"/>
                  </a:cubicBezTo>
                  <a:cubicBezTo>
                    <a:pt x="20366" y="18715"/>
                    <a:pt x="20350" y="18747"/>
                    <a:pt x="20366" y="18779"/>
                  </a:cubicBezTo>
                  <a:cubicBezTo>
                    <a:pt x="20269" y="18682"/>
                    <a:pt x="20237" y="18877"/>
                    <a:pt x="20188" y="18796"/>
                  </a:cubicBezTo>
                  <a:close/>
                  <a:moveTo>
                    <a:pt x="17371" y="2186"/>
                  </a:moveTo>
                  <a:cubicBezTo>
                    <a:pt x="17565" y="2234"/>
                    <a:pt x="18019" y="2121"/>
                    <a:pt x="18213" y="2283"/>
                  </a:cubicBezTo>
                  <a:cubicBezTo>
                    <a:pt x="17954" y="2267"/>
                    <a:pt x="17468" y="2380"/>
                    <a:pt x="17371" y="2186"/>
                  </a:cubicBezTo>
                  <a:close/>
                  <a:moveTo>
                    <a:pt x="17760" y="2008"/>
                  </a:moveTo>
                  <a:cubicBezTo>
                    <a:pt x="17792" y="1959"/>
                    <a:pt x="17841" y="1959"/>
                    <a:pt x="17905" y="1943"/>
                  </a:cubicBezTo>
                  <a:cubicBezTo>
                    <a:pt x="17905" y="1991"/>
                    <a:pt x="17905" y="2024"/>
                    <a:pt x="17922" y="2056"/>
                  </a:cubicBezTo>
                  <a:cubicBezTo>
                    <a:pt x="17857" y="2056"/>
                    <a:pt x="17776" y="2089"/>
                    <a:pt x="17760" y="1991"/>
                  </a:cubicBezTo>
                  <a:close/>
                  <a:moveTo>
                    <a:pt x="17630" y="1975"/>
                  </a:moveTo>
                  <a:cubicBezTo>
                    <a:pt x="17614" y="1878"/>
                    <a:pt x="17679" y="1878"/>
                    <a:pt x="17727" y="1862"/>
                  </a:cubicBezTo>
                  <a:lnTo>
                    <a:pt x="17727" y="1975"/>
                  </a:lnTo>
                  <a:close/>
                  <a:moveTo>
                    <a:pt x="17533" y="1522"/>
                  </a:moveTo>
                  <a:cubicBezTo>
                    <a:pt x="17484" y="1522"/>
                    <a:pt x="17436" y="1538"/>
                    <a:pt x="17420" y="1490"/>
                  </a:cubicBezTo>
                  <a:cubicBezTo>
                    <a:pt x="17517" y="1506"/>
                    <a:pt x="17420" y="1263"/>
                    <a:pt x="17517" y="1409"/>
                  </a:cubicBezTo>
                  <a:cubicBezTo>
                    <a:pt x="17517" y="1392"/>
                    <a:pt x="17533" y="1376"/>
                    <a:pt x="17549" y="1409"/>
                  </a:cubicBezTo>
                  <a:cubicBezTo>
                    <a:pt x="17517" y="1409"/>
                    <a:pt x="17517" y="1457"/>
                    <a:pt x="17533" y="1506"/>
                  </a:cubicBezTo>
                  <a:close/>
                  <a:moveTo>
                    <a:pt x="16934" y="2121"/>
                  </a:moveTo>
                  <a:cubicBezTo>
                    <a:pt x="17015" y="2153"/>
                    <a:pt x="17144" y="2089"/>
                    <a:pt x="17161" y="2202"/>
                  </a:cubicBezTo>
                  <a:cubicBezTo>
                    <a:pt x="17064" y="2137"/>
                    <a:pt x="16999" y="2267"/>
                    <a:pt x="16934" y="2105"/>
                  </a:cubicBezTo>
                  <a:close/>
                  <a:moveTo>
                    <a:pt x="18035" y="20285"/>
                  </a:moveTo>
                  <a:cubicBezTo>
                    <a:pt x="18067" y="20204"/>
                    <a:pt x="18164" y="20253"/>
                    <a:pt x="18213" y="20301"/>
                  </a:cubicBezTo>
                  <a:cubicBezTo>
                    <a:pt x="18148" y="20269"/>
                    <a:pt x="18051" y="20350"/>
                    <a:pt x="18035" y="20269"/>
                  </a:cubicBezTo>
                  <a:close/>
                  <a:moveTo>
                    <a:pt x="13891" y="3400"/>
                  </a:moveTo>
                  <a:cubicBezTo>
                    <a:pt x="13874" y="3287"/>
                    <a:pt x="14020" y="3238"/>
                    <a:pt x="14036" y="3351"/>
                  </a:cubicBezTo>
                  <a:cubicBezTo>
                    <a:pt x="14036" y="3400"/>
                    <a:pt x="13939" y="3368"/>
                    <a:pt x="13939" y="3432"/>
                  </a:cubicBezTo>
                  <a:cubicBezTo>
                    <a:pt x="14230" y="3384"/>
                    <a:pt x="14522" y="3319"/>
                    <a:pt x="14797" y="3222"/>
                  </a:cubicBezTo>
                  <a:cubicBezTo>
                    <a:pt x="14991" y="3400"/>
                    <a:pt x="15412" y="3076"/>
                    <a:pt x="15558" y="3335"/>
                  </a:cubicBezTo>
                  <a:cubicBezTo>
                    <a:pt x="15526" y="3416"/>
                    <a:pt x="15509" y="3513"/>
                    <a:pt x="15380" y="3497"/>
                  </a:cubicBezTo>
                  <a:cubicBezTo>
                    <a:pt x="15380" y="3400"/>
                    <a:pt x="15364" y="3335"/>
                    <a:pt x="15299" y="3351"/>
                  </a:cubicBezTo>
                  <a:cubicBezTo>
                    <a:pt x="15315" y="3416"/>
                    <a:pt x="15331" y="3465"/>
                    <a:pt x="15331" y="3529"/>
                  </a:cubicBezTo>
                  <a:cubicBezTo>
                    <a:pt x="15250" y="3465"/>
                    <a:pt x="15121" y="3465"/>
                    <a:pt x="15040" y="3529"/>
                  </a:cubicBezTo>
                  <a:cubicBezTo>
                    <a:pt x="14975" y="3384"/>
                    <a:pt x="15153" y="3513"/>
                    <a:pt x="15153" y="3416"/>
                  </a:cubicBezTo>
                  <a:cubicBezTo>
                    <a:pt x="14943" y="3384"/>
                    <a:pt x="14975" y="3465"/>
                    <a:pt x="14797" y="3513"/>
                  </a:cubicBezTo>
                  <a:cubicBezTo>
                    <a:pt x="14716" y="3465"/>
                    <a:pt x="14862" y="3400"/>
                    <a:pt x="14797" y="3368"/>
                  </a:cubicBezTo>
                  <a:cubicBezTo>
                    <a:pt x="14765" y="3513"/>
                    <a:pt x="14651" y="3400"/>
                    <a:pt x="14635" y="3529"/>
                  </a:cubicBezTo>
                  <a:cubicBezTo>
                    <a:pt x="14457" y="3546"/>
                    <a:pt x="14279" y="3529"/>
                    <a:pt x="14101" y="3513"/>
                  </a:cubicBezTo>
                  <a:cubicBezTo>
                    <a:pt x="14101" y="3562"/>
                    <a:pt x="14117" y="3643"/>
                    <a:pt x="14085" y="3659"/>
                  </a:cubicBezTo>
                  <a:cubicBezTo>
                    <a:pt x="14069" y="3578"/>
                    <a:pt x="13955" y="3675"/>
                    <a:pt x="13955" y="3562"/>
                  </a:cubicBezTo>
                  <a:cubicBezTo>
                    <a:pt x="14004" y="3546"/>
                    <a:pt x="14052" y="3529"/>
                    <a:pt x="14069" y="3481"/>
                  </a:cubicBezTo>
                  <a:cubicBezTo>
                    <a:pt x="13793" y="3562"/>
                    <a:pt x="13631" y="3416"/>
                    <a:pt x="13810" y="3141"/>
                  </a:cubicBezTo>
                  <a:cubicBezTo>
                    <a:pt x="13793" y="3287"/>
                    <a:pt x="13810" y="3319"/>
                    <a:pt x="13891" y="3400"/>
                  </a:cubicBezTo>
                  <a:close/>
                  <a:moveTo>
                    <a:pt x="17242" y="21192"/>
                  </a:moveTo>
                  <a:cubicBezTo>
                    <a:pt x="17274" y="21143"/>
                    <a:pt x="17371" y="21159"/>
                    <a:pt x="17404" y="21240"/>
                  </a:cubicBezTo>
                  <a:cubicBezTo>
                    <a:pt x="17339" y="21240"/>
                    <a:pt x="17274" y="21240"/>
                    <a:pt x="17242" y="21175"/>
                  </a:cubicBezTo>
                  <a:close/>
                  <a:moveTo>
                    <a:pt x="17258" y="21515"/>
                  </a:moveTo>
                  <a:cubicBezTo>
                    <a:pt x="17225" y="21370"/>
                    <a:pt x="17355" y="21353"/>
                    <a:pt x="17355" y="21499"/>
                  </a:cubicBezTo>
                  <a:close/>
                  <a:moveTo>
                    <a:pt x="16853" y="18974"/>
                  </a:moveTo>
                  <a:cubicBezTo>
                    <a:pt x="16788" y="18796"/>
                    <a:pt x="17015" y="18796"/>
                    <a:pt x="17064" y="18844"/>
                  </a:cubicBezTo>
                  <a:cubicBezTo>
                    <a:pt x="16983" y="18893"/>
                    <a:pt x="16918" y="18877"/>
                    <a:pt x="16853" y="18974"/>
                  </a:cubicBezTo>
                  <a:close/>
                  <a:moveTo>
                    <a:pt x="17144" y="21289"/>
                  </a:moveTo>
                  <a:cubicBezTo>
                    <a:pt x="17031" y="21224"/>
                    <a:pt x="16950" y="21370"/>
                    <a:pt x="16821" y="21386"/>
                  </a:cubicBezTo>
                  <a:cubicBezTo>
                    <a:pt x="16821" y="21321"/>
                    <a:pt x="16772" y="21240"/>
                    <a:pt x="16724" y="21192"/>
                  </a:cubicBezTo>
                  <a:cubicBezTo>
                    <a:pt x="16869" y="21224"/>
                    <a:pt x="17064" y="21030"/>
                    <a:pt x="17225" y="21175"/>
                  </a:cubicBezTo>
                  <a:cubicBezTo>
                    <a:pt x="17144" y="21159"/>
                    <a:pt x="17144" y="21240"/>
                    <a:pt x="17128" y="21289"/>
                  </a:cubicBezTo>
                  <a:close/>
                  <a:moveTo>
                    <a:pt x="14943" y="3805"/>
                  </a:moveTo>
                  <a:cubicBezTo>
                    <a:pt x="15008" y="3821"/>
                    <a:pt x="15121" y="3756"/>
                    <a:pt x="15153" y="3821"/>
                  </a:cubicBezTo>
                  <a:cubicBezTo>
                    <a:pt x="15040" y="3853"/>
                    <a:pt x="15008" y="3983"/>
                    <a:pt x="14943" y="3821"/>
                  </a:cubicBezTo>
                  <a:close/>
                  <a:moveTo>
                    <a:pt x="16724" y="19751"/>
                  </a:moveTo>
                  <a:cubicBezTo>
                    <a:pt x="16788" y="19767"/>
                    <a:pt x="16756" y="19654"/>
                    <a:pt x="16837" y="19670"/>
                  </a:cubicBezTo>
                  <a:cubicBezTo>
                    <a:pt x="16837" y="19718"/>
                    <a:pt x="16853" y="19767"/>
                    <a:pt x="16869" y="19799"/>
                  </a:cubicBezTo>
                  <a:cubicBezTo>
                    <a:pt x="16805" y="19816"/>
                    <a:pt x="16724" y="19848"/>
                    <a:pt x="16707" y="19751"/>
                  </a:cubicBezTo>
                  <a:close/>
                  <a:moveTo>
                    <a:pt x="16432" y="19492"/>
                  </a:moveTo>
                  <a:cubicBezTo>
                    <a:pt x="16578" y="19427"/>
                    <a:pt x="16626" y="19314"/>
                    <a:pt x="16756" y="19378"/>
                  </a:cubicBezTo>
                  <a:lnTo>
                    <a:pt x="16756" y="19492"/>
                  </a:lnTo>
                  <a:cubicBezTo>
                    <a:pt x="16626" y="19443"/>
                    <a:pt x="16546" y="19573"/>
                    <a:pt x="16432" y="19492"/>
                  </a:cubicBezTo>
                  <a:close/>
                  <a:moveTo>
                    <a:pt x="16335" y="19637"/>
                  </a:moveTo>
                  <a:cubicBezTo>
                    <a:pt x="16335" y="19557"/>
                    <a:pt x="16367" y="19524"/>
                    <a:pt x="16286" y="19508"/>
                  </a:cubicBezTo>
                  <a:cubicBezTo>
                    <a:pt x="16303" y="19589"/>
                    <a:pt x="16286" y="19637"/>
                    <a:pt x="16254" y="19654"/>
                  </a:cubicBezTo>
                  <a:cubicBezTo>
                    <a:pt x="16189" y="19508"/>
                    <a:pt x="15963" y="19605"/>
                    <a:pt x="15849" y="19718"/>
                  </a:cubicBezTo>
                  <a:cubicBezTo>
                    <a:pt x="15833" y="19654"/>
                    <a:pt x="15817" y="19589"/>
                    <a:pt x="15801" y="19524"/>
                  </a:cubicBezTo>
                  <a:cubicBezTo>
                    <a:pt x="16060" y="19605"/>
                    <a:pt x="16206" y="19378"/>
                    <a:pt x="16416" y="19459"/>
                  </a:cubicBezTo>
                  <a:cubicBezTo>
                    <a:pt x="16367" y="19492"/>
                    <a:pt x="16400" y="19621"/>
                    <a:pt x="16319" y="19654"/>
                  </a:cubicBezTo>
                  <a:close/>
                  <a:moveTo>
                    <a:pt x="14506" y="4177"/>
                  </a:moveTo>
                  <a:cubicBezTo>
                    <a:pt x="14587" y="4226"/>
                    <a:pt x="14651" y="4047"/>
                    <a:pt x="14651" y="4193"/>
                  </a:cubicBezTo>
                  <a:cubicBezTo>
                    <a:pt x="14603" y="4242"/>
                    <a:pt x="14554" y="4274"/>
                    <a:pt x="14506" y="4193"/>
                  </a:cubicBezTo>
                  <a:close/>
                  <a:moveTo>
                    <a:pt x="14506" y="5326"/>
                  </a:moveTo>
                  <a:cubicBezTo>
                    <a:pt x="13988" y="5359"/>
                    <a:pt x="13680" y="5650"/>
                    <a:pt x="13292" y="5343"/>
                  </a:cubicBezTo>
                  <a:cubicBezTo>
                    <a:pt x="13340" y="5310"/>
                    <a:pt x="13453" y="5375"/>
                    <a:pt x="13470" y="5294"/>
                  </a:cubicBezTo>
                  <a:cubicBezTo>
                    <a:pt x="13470" y="5213"/>
                    <a:pt x="13421" y="5213"/>
                    <a:pt x="13421" y="5148"/>
                  </a:cubicBezTo>
                  <a:cubicBezTo>
                    <a:pt x="13470" y="5148"/>
                    <a:pt x="13534" y="5035"/>
                    <a:pt x="13567" y="5132"/>
                  </a:cubicBezTo>
                  <a:cubicBezTo>
                    <a:pt x="13518" y="5132"/>
                    <a:pt x="13437" y="5262"/>
                    <a:pt x="13518" y="5278"/>
                  </a:cubicBezTo>
                  <a:cubicBezTo>
                    <a:pt x="13793" y="5245"/>
                    <a:pt x="14214" y="5084"/>
                    <a:pt x="14506" y="5213"/>
                  </a:cubicBezTo>
                  <a:cubicBezTo>
                    <a:pt x="14490" y="5245"/>
                    <a:pt x="14490" y="5294"/>
                    <a:pt x="14506" y="5343"/>
                  </a:cubicBezTo>
                  <a:close/>
                  <a:moveTo>
                    <a:pt x="14069" y="3254"/>
                  </a:moveTo>
                  <a:cubicBezTo>
                    <a:pt x="14069" y="3189"/>
                    <a:pt x="14101" y="3173"/>
                    <a:pt x="14069" y="3109"/>
                  </a:cubicBezTo>
                  <a:cubicBezTo>
                    <a:pt x="14117" y="3141"/>
                    <a:pt x="14198" y="3109"/>
                    <a:pt x="14230" y="3157"/>
                  </a:cubicBezTo>
                  <a:cubicBezTo>
                    <a:pt x="14133" y="3141"/>
                    <a:pt x="14182" y="3287"/>
                    <a:pt x="14069" y="3254"/>
                  </a:cubicBezTo>
                  <a:close/>
                  <a:moveTo>
                    <a:pt x="15607" y="19718"/>
                  </a:moveTo>
                  <a:cubicBezTo>
                    <a:pt x="15607" y="19654"/>
                    <a:pt x="15558" y="19637"/>
                    <a:pt x="15558" y="19573"/>
                  </a:cubicBezTo>
                  <a:cubicBezTo>
                    <a:pt x="15655" y="19573"/>
                    <a:pt x="15768" y="19557"/>
                    <a:pt x="15768" y="19702"/>
                  </a:cubicBezTo>
                  <a:cubicBezTo>
                    <a:pt x="15704" y="19718"/>
                    <a:pt x="15639" y="19637"/>
                    <a:pt x="15607" y="19718"/>
                  </a:cubicBezTo>
                  <a:close/>
                  <a:moveTo>
                    <a:pt x="13356" y="3578"/>
                  </a:moveTo>
                  <a:cubicBezTo>
                    <a:pt x="13502" y="3481"/>
                    <a:pt x="13551" y="3400"/>
                    <a:pt x="13680" y="3368"/>
                  </a:cubicBezTo>
                  <a:cubicBezTo>
                    <a:pt x="13680" y="3448"/>
                    <a:pt x="13696" y="3546"/>
                    <a:pt x="13729" y="3627"/>
                  </a:cubicBezTo>
                  <a:cubicBezTo>
                    <a:pt x="13583" y="3578"/>
                    <a:pt x="13453" y="3724"/>
                    <a:pt x="13356" y="3578"/>
                  </a:cubicBezTo>
                  <a:close/>
                  <a:moveTo>
                    <a:pt x="12871" y="2898"/>
                  </a:moveTo>
                  <a:cubicBezTo>
                    <a:pt x="13162" y="2930"/>
                    <a:pt x="13372" y="2704"/>
                    <a:pt x="13648" y="2833"/>
                  </a:cubicBezTo>
                  <a:cubicBezTo>
                    <a:pt x="13583" y="3060"/>
                    <a:pt x="13227" y="2963"/>
                    <a:pt x="13033" y="3060"/>
                  </a:cubicBezTo>
                  <a:cubicBezTo>
                    <a:pt x="13113" y="3206"/>
                    <a:pt x="13372" y="2947"/>
                    <a:pt x="13486" y="3060"/>
                  </a:cubicBezTo>
                  <a:cubicBezTo>
                    <a:pt x="13356" y="3092"/>
                    <a:pt x="13486" y="3173"/>
                    <a:pt x="13486" y="3319"/>
                  </a:cubicBezTo>
                  <a:cubicBezTo>
                    <a:pt x="13437" y="3400"/>
                    <a:pt x="13259" y="3465"/>
                    <a:pt x="13162" y="3351"/>
                  </a:cubicBezTo>
                  <a:cubicBezTo>
                    <a:pt x="13211" y="3319"/>
                    <a:pt x="13324" y="3384"/>
                    <a:pt x="13292" y="3270"/>
                  </a:cubicBezTo>
                  <a:cubicBezTo>
                    <a:pt x="13211" y="3303"/>
                    <a:pt x="13113" y="3270"/>
                    <a:pt x="12984" y="3222"/>
                  </a:cubicBezTo>
                  <a:cubicBezTo>
                    <a:pt x="12984" y="3303"/>
                    <a:pt x="13033" y="3335"/>
                    <a:pt x="12968" y="3368"/>
                  </a:cubicBezTo>
                  <a:cubicBezTo>
                    <a:pt x="12919" y="3270"/>
                    <a:pt x="12887" y="3432"/>
                    <a:pt x="12822" y="3416"/>
                  </a:cubicBezTo>
                  <a:cubicBezTo>
                    <a:pt x="12806" y="3351"/>
                    <a:pt x="12887" y="3270"/>
                    <a:pt x="12806" y="3238"/>
                  </a:cubicBezTo>
                  <a:cubicBezTo>
                    <a:pt x="12773" y="3335"/>
                    <a:pt x="12709" y="3400"/>
                    <a:pt x="12628" y="3448"/>
                  </a:cubicBezTo>
                  <a:cubicBezTo>
                    <a:pt x="12239" y="3287"/>
                    <a:pt x="11818" y="3416"/>
                    <a:pt x="11559" y="3368"/>
                  </a:cubicBezTo>
                  <a:cubicBezTo>
                    <a:pt x="11592" y="3368"/>
                    <a:pt x="11575" y="3303"/>
                    <a:pt x="11575" y="3254"/>
                  </a:cubicBezTo>
                  <a:cubicBezTo>
                    <a:pt x="11495" y="3254"/>
                    <a:pt x="11381" y="3319"/>
                    <a:pt x="11365" y="3206"/>
                  </a:cubicBezTo>
                  <a:cubicBezTo>
                    <a:pt x="11414" y="3173"/>
                    <a:pt x="11462" y="3141"/>
                    <a:pt x="11511" y="3125"/>
                  </a:cubicBezTo>
                  <a:cubicBezTo>
                    <a:pt x="11543" y="3125"/>
                    <a:pt x="11543" y="3189"/>
                    <a:pt x="11559" y="3189"/>
                  </a:cubicBezTo>
                  <a:cubicBezTo>
                    <a:pt x="12029" y="3011"/>
                    <a:pt x="12531" y="2963"/>
                    <a:pt x="13016" y="3044"/>
                  </a:cubicBezTo>
                  <a:lnTo>
                    <a:pt x="12887" y="3060"/>
                  </a:lnTo>
                  <a:cubicBezTo>
                    <a:pt x="12887" y="3011"/>
                    <a:pt x="12887" y="2963"/>
                    <a:pt x="12871" y="2914"/>
                  </a:cubicBezTo>
                  <a:close/>
                  <a:moveTo>
                    <a:pt x="13631" y="4226"/>
                  </a:moveTo>
                  <a:cubicBezTo>
                    <a:pt x="13664" y="4161"/>
                    <a:pt x="13729" y="4226"/>
                    <a:pt x="13745" y="4323"/>
                  </a:cubicBezTo>
                  <a:cubicBezTo>
                    <a:pt x="13696" y="4323"/>
                    <a:pt x="13615" y="4339"/>
                    <a:pt x="13615" y="4242"/>
                  </a:cubicBezTo>
                  <a:close/>
                  <a:moveTo>
                    <a:pt x="13518" y="4420"/>
                  </a:moveTo>
                  <a:cubicBezTo>
                    <a:pt x="13372" y="4387"/>
                    <a:pt x="12806" y="4533"/>
                    <a:pt x="12871" y="4161"/>
                  </a:cubicBezTo>
                  <a:cubicBezTo>
                    <a:pt x="13065" y="4209"/>
                    <a:pt x="13292" y="4226"/>
                    <a:pt x="13502" y="4209"/>
                  </a:cubicBezTo>
                  <a:cubicBezTo>
                    <a:pt x="13502" y="4177"/>
                    <a:pt x="13470" y="4161"/>
                    <a:pt x="13470" y="4145"/>
                  </a:cubicBezTo>
                  <a:cubicBezTo>
                    <a:pt x="13615" y="4177"/>
                    <a:pt x="13615" y="4323"/>
                    <a:pt x="13518" y="4436"/>
                  </a:cubicBezTo>
                  <a:close/>
                  <a:moveTo>
                    <a:pt x="12935" y="3610"/>
                  </a:moveTo>
                  <a:cubicBezTo>
                    <a:pt x="12935" y="3465"/>
                    <a:pt x="13113" y="3562"/>
                    <a:pt x="13130" y="3448"/>
                  </a:cubicBezTo>
                  <a:cubicBezTo>
                    <a:pt x="13162" y="3529"/>
                    <a:pt x="13227" y="3529"/>
                    <a:pt x="13259" y="3610"/>
                  </a:cubicBezTo>
                  <a:cubicBezTo>
                    <a:pt x="13130" y="3724"/>
                    <a:pt x="13033" y="3513"/>
                    <a:pt x="12935" y="3627"/>
                  </a:cubicBezTo>
                  <a:close/>
                  <a:moveTo>
                    <a:pt x="12320" y="5326"/>
                  </a:moveTo>
                  <a:cubicBezTo>
                    <a:pt x="12644" y="5035"/>
                    <a:pt x="13065" y="5262"/>
                    <a:pt x="13372" y="5181"/>
                  </a:cubicBezTo>
                  <a:cubicBezTo>
                    <a:pt x="13389" y="5424"/>
                    <a:pt x="13113" y="5165"/>
                    <a:pt x="13049" y="5326"/>
                  </a:cubicBezTo>
                  <a:cubicBezTo>
                    <a:pt x="13130" y="5407"/>
                    <a:pt x="13275" y="5197"/>
                    <a:pt x="13292" y="5440"/>
                  </a:cubicBezTo>
                  <a:cubicBezTo>
                    <a:pt x="13130" y="5440"/>
                    <a:pt x="13227" y="5440"/>
                    <a:pt x="13146" y="5488"/>
                  </a:cubicBezTo>
                  <a:cubicBezTo>
                    <a:pt x="13049" y="5391"/>
                    <a:pt x="13016" y="5440"/>
                    <a:pt x="12822" y="5456"/>
                  </a:cubicBezTo>
                  <a:cubicBezTo>
                    <a:pt x="12773" y="5359"/>
                    <a:pt x="12919" y="5310"/>
                    <a:pt x="12838" y="5278"/>
                  </a:cubicBezTo>
                  <a:cubicBezTo>
                    <a:pt x="12806" y="5343"/>
                    <a:pt x="12757" y="5229"/>
                    <a:pt x="12757" y="5359"/>
                  </a:cubicBezTo>
                  <a:cubicBezTo>
                    <a:pt x="12790" y="5424"/>
                    <a:pt x="12790" y="5488"/>
                    <a:pt x="12773" y="5553"/>
                  </a:cubicBezTo>
                  <a:cubicBezTo>
                    <a:pt x="12676" y="5472"/>
                    <a:pt x="12434" y="5537"/>
                    <a:pt x="12304" y="5391"/>
                  </a:cubicBezTo>
                  <a:cubicBezTo>
                    <a:pt x="12369" y="5359"/>
                    <a:pt x="12514" y="5407"/>
                    <a:pt x="12531" y="5326"/>
                  </a:cubicBezTo>
                  <a:cubicBezTo>
                    <a:pt x="12547" y="5245"/>
                    <a:pt x="12450" y="5310"/>
                    <a:pt x="12450" y="5262"/>
                  </a:cubicBezTo>
                  <a:cubicBezTo>
                    <a:pt x="12466" y="5262"/>
                    <a:pt x="12498" y="5262"/>
                    <a:pt x="12482" y="5229"/>
                  </a:cubicBezTo>
                  <a:cubicBezTo>
                    <a:pt x="12385" y="5245"/>
                    <a:pt x="12369" y="5407"/>
                    <a:pt x="12320" y="5343"/>
                  </a:cubicBezTo>
                  <a:close/>
                  <a:moveTo>
                    <a:pt x="12887" y="3756"/>
                  </a:moveTo>
                  <a:cubicBezTo>
                    <a:pt x="12887" y="3740"/>
                    <a:pt x="12935" y="3610"/>
                    <a:pt x="12968" y="3708"/>
                  </a:cubicBezTo>
                  <a:cubicBezTo>
                    <a:pt x="12887" y="3740"/>
                    <a:pt x="13049" y="3837"/>
                    <a:pt x="12968" y="3853"/>
                  </a:cubicBezTo>
                  <a:cubicBezTo>
                    <a:pt x="12952" y="3805"/>
                    <a:pt x="12871" y="3853"/>
                    <a:pt x="12871" y="3772"/>
                  </a:cubicBezTo>
                  <a:close/>
                  <a:moveTo>
                    <a:pt x="12369" y="3918"/>
                  </a:moveTo>
                  <a:cubicBezTo>
                    <a:pt x="12239" y="3756"/>
                    <a:pt x="12660" y="3659"/>
                    <a:pt x="12854" y="3724"/>
                  </a:cubicBezTo>
                  <a:cubicBezTo>
                    <a:pt x="12660" y="3902"/>
                    <a:pt x="12466" y="3772"/>
                    <a:pt x="12353" y="3934"/>
                  </a:cubicBezTo>
                  <a:close/>
                  <a:moveTo>
                    <a:pt x="12466" y="6573"/>
                  </a:moveTo>
                  <a:cubicBezTo>
                    <a:pt x="12547" y="6557"/>
                    <a:pt x="12693" y="6379"/>
                    <a:pt x="12757" y="6541"/>
                  </a:cubicBezTo>
                  <a:cubicBezTo>
                    <a:pt x="12709" y="6557"/>
                    <a:pt x="12773" y="6605"/>
                    <a:pt x="12741" y="6622"/>
                  </a:cubicBezTo>
                  <a:cubicBezTo>
                    <a:pt x="12676" y="6524"/>
                    <a:pt x="12498" y="6767"/>
                    <a:pt x="12450" y="6589"/>
                  </a:cubicBezTo>
                  <a:close/>
                  <a:moveTo>
                    <a:pt x="12466" y="6783"/>
                  </a:moveTo>
                  <a:cubicBezTo>
                    <a:pt x="12466" y="6735"/>
                    <a:pt x="12385" y="6767"/>
                    <a:pt x="12385" y="6719"/>
                  </a:cubicBezTo>
                  <a:cubicBezTo>
                    <a:pt x="12401" y="6719"/>
                    <a:pt x="12385" y="6686"/>
                    <a:pt x="12385" y="6654"/>
                  </a:cubicBezTo>
                  <a:lnTo>
                    <a:pt x="12498" y="6638"/>
                  </a:lnTo>
                  <a:cubicBezTo>
                    <a:pt x="12498" y="6735"/>
                    <a:pt x="12498" y="6783"/>
                    <a:pt x="12450" y="6800"/>
                  </a:cubicBezTo>
                  <a:close/>
                  <a:moveTo>
                    <a:pt x="12191" y="3869"/>
                  </a:moveTo>
                  <a:cubicBezTo>
                    <a:pt x="11915" y="3821"/>
                    <a:pt x="11656" y="4047"/>
                    <a:pt x="11446" y="3788"/>
                  </a:cubicBezTo>
                  <a:cubicBezTo>
                    <a:pt x="11754" y="3837"/>
                    <a:pt x="12110" y="3708"/>
                    <a:pt x="12272" y="3788"/>
                  </a:cubicBezTo>
                  <a:cubicBezTo>
                    <a:pt x="12223" y="3805"/>
                    <a:pt x="12142" y="3772"/>
                    <a:pt x="12174" y="3886"/>
                  </a:cubicBezTo>
                  <a:close/>
                  <a:moveTo>
                    <a:pt x="11236" y="7059"/>
                  </a:moveTo>
                  <a:cubicBezTo>
                    <a:pt x="11236" y="6994"/>
                    <a:pt x="11203" y="6945"/>
                    <a:pt x="11171" y="6913"/>
                  </a:cubicBezTo>
                  <a:cubicBezTo>
                    <a:pt x="11122" y="7026"/>
                    <a:pt x="11025" y="6897"/>
                    <a:pt x="10960" y="6978"/>
                  </a:cubicBezTo>
                  <a:cubicBezTo>
                    <a:pt x="10944" y="6929"/>
                    <a:pt x="10944" y="6881"/>
                    <a:pt x="10960" y="6832"/>
                  </a:cubicBezTo>
                  <a:cubicBezTo>
                    <a:pt x="10863" y="6848"/>
                    <a:pt x="10831" y="6735"/>
                    <a:pt x="10766" y="6670"/>
                  </a:cubicBezTo>
                  <a:cubicBezTo>
                    <a:pt x="10782" y="6654"/>
                    <a:pt x="10782" y="6638"/>
                    <a:pt x="10782" y="6589"/>
                  </a:cubicBezTo>
                  <a:lnTo>
                    <a:pt x="10896" y="6573"/>
                  </a:lnTo>
                  <a:cubicBezTo>
                    <a:pt x="10960" y="6622"/>
                    <a:pt x="10879" y="6670"/>
                    <a:pt x="10944" y="6686"/>
                  </a:cubicBezTo>
                  <a:cubicBezTo>
                    <a:pt x="10993" y="6702"/>
                    <a:pt x="10993" y="6719"/>
                    <a:pt x="11041" y="6702"/>
                  </a:cubicBezTo>
                  <a:cubicBezTo>
                    <a:pt x="11041" y="6654"/>
                    <a:pt x="11025" y="6622"/>
                    <a:pt x="11025" y="6573"/>
                  </a:cubicBezTo>
                  <a:cubicBezTo>
                    <a:pt x="11106" y="6573"/>
                    <a:pt x="11138" y="6686"/>
                    <a:pt x="11219" y="6686"/>
                  </a:cubicBezTo>
                  <a:cubicBezTo>
                    <a:pt x="11219" y="6622"/>
                    <a:pt x="11187" y="6622"/>
                    <a:pt x="11171" y="6557"/>
                  </a:cubicBezTo>
                  <a:cubicBezTo>
                    <a:pt x="11527" y="6427"/>
                    <a:pt x="12126" y="6622"/>
                    <a:pt x="12369" y="6476"/>
                  </a:cubicBezTo>
                  <a:cubicBezTo>
                    <a:pt x="12369" y="6524"/>
                    <a:pt x="12385" y="6573"/>
                    <a:pt x="12417" y="6605"/>
                  </a:cubicBezTo>
                  <a:cubicBezTo>
                    <a:pt x="12255" y="6622"/>
                    <a:pt x="12142" y="6800"/>
                    <a:pt x="12207" y="6961"/>
                  </a:cubicBezTo>
                  <a:cubicBezTo>
                    <a:pt x="12110" y="6978"/>
                    <a:pt x="12126" y="6864"/>
                    <a:pt x="12126" y="6783"/>
                  </a:cubicBezTo>
                  <a:cubicBezTo>
                    <a:pt x="12094" y="6832"/>
                    <a:pt x="11867" y="6735"/>
                    <a:pt x="11818" y="6848"/>
                  </a:cubicBezTo>
                  <a:cubicBezTo>
                    <a:pt x="11899" y="6913"/>
                    <a:pt x="12013" y="6783"/>
                    <a:pt x="12013" y="6897"/>
                  </a:cubicBezTo>
                  <a:cubicBezTo>
                    <a:pt x="12061" y="6897"/>
                    <a:pt x="11980" y="7010"/>
                    <a:pt x="11980" y="7042"/>
                  </a:cubicBezTo>
                  <a:cubicBezTo>
                    <a:pt x="11915" y="6994"/>
                    <a:pt x="11786" y="6881"/>
                    <a:pt x="11818" y="7107"/>
                  </a:cubicBezTo>
                  <a:cubicBezTo>
                    <a:pt x="11867" y="7010"/>
                    <a:pt x="11932" y="7123"/>
                    <a:pt x="11996" y="7156"/>
                  </a:cubicBezTo>
                  <a:cubicBezTo>
                    <a:pt x="11802" y="7237"/>
                    <a:pt x="11592" y="7269"/>
                    <a:pt x="11397" y="7221"/>
                  </a:cubicBezTo>
                  <a:cubicBezTo>
                    <a:pt x="11462" y="7204"/>
                    <a:pt x="11446" y="7107"/>
                    <a:pt x="11381" y="7107"/>
                  </a:cubicBezTo>
                  <a:cubicBezTo>
                    <a:pt x="11333" y="7107"/>
                    <a:pt x="11381" y="7221"/>
                    <a:pt x="11316" y="7221"/>
                  </a:cubicBezTo>
                  <a:cubicBezTo>
                    <a:pt x="11268" y="7156"/>
                    <a:pt x="11316" y="7107"/>
                    <a:pt x="11316" y="7042"/>
                  </a:cubicBezTo>
                  <a:cubicBezTo>
                    <a:pt x="11414" y="7010"/>
                    <a:pt x="11446" y="7075"/>
                    <a:pt x="11511" y="7091"/>
                  </a:cubicBezTo>
                  <a:cubicBezTo>
                    <a:pt x="11527" y="6929"/>
                    <a:pt x="11689" y="7026"/>
                    <a:pt x="11737" y="6961"/>
                  </a:cubicBezTo>
                  <a:cubicBezTo>
                    <a:pt x="11559" y="6961"/>
                    <a:pt x="11381" y="6994"/>
                    <a:pt x="11219" y="7075"/>
                  </a:cubicBezTo>
                  <a:close/>
                  <a:moveTo>
                    <a:pt x="12029" y="3594"/>
                  </a:moveTo>
                  <a:cubicBezTo>
                    <a:pt x="12013" y="3708"/>
                    <a:pt x="11559" y="3821"/>
                    <a:pt x="11673" y="3627"/>
                  </a:cubicBezTo>
                  <a:cubicBezTo>
                    <a:pt x="11575" y="3643"/>
                    <a:pt x="11462" y="3659"/>
                    <a:pt x="11365" y="3691"/>
                  </a:cubicBezTo>
                  <a:cubicBezTo>
                    <a:pt x="11349" y="3627"/>
                    <a:pt x="11284" y="3643"/>
                    <a:pt x="11284" y="3513"/>
                  </a:cubicBezTo>
                  <a:cubicBezTo>
                    <a:pt x="11462" y="3708"/>
                    <a:pt x="11770" y="3481"/>
                    <a:pt x="12013" y="3594"/>
                  </a:cubicBezTo>
                  <a:close/>
                  <a:moveTo>
                    <a:pt x="11252" y="3384"/>
                  </a:moveTo>
                  <a:cubicBezTo>
                    <a:pt x="11268" y="3368"/>
                    <a:pt x="11365" y="3303"/>
                    <a:pt x="11365" y="3384"/>
                  </a:cubicBezTo>
                  <a:cubicBezTo>
                    <a:pt x="11333" y="3432"/>
                    <a:pt x="11268" y="3513"/>
                    <a:pt x="11236" y="3400"/>
                  </a:cubicBezTo>
                  <a:close/>
                  <a:moveTo>
                    <a:pt x="11090" y="3950"/>
                  </a:moveTo>
                  <a:cubicBezTo>
                    <a:pt x="11155" y="3918"/>
                    <a:pt x="11171" y="3886"/>
                    <a:pt x="11219" y="3967"/>
                  </a:cubicBezTo>
                  <a:cubicBezTo>
                    <a:pt x="11171" y="3983"/>
                    <a:pt x="11155" y="4047"/>
                    <a:pt x="11122" y="4080"/>
                  </a:cubicBezTo>
                  <a:cubicBezTo>
                    <a:pt x="10993" y="4031"/>
                    <a:pt x="10912" y="3950"/>
                    <a:pt x="10734" y="4015"/>
                  </a:cubicBezTo>
                  <a:cubicBezTo>
                    <a:pt x="10782" y="3756"/>
                    <a:pt x="10993" y="3837"/>
                    <a:pt x="11187" y="3724"/>
                  </a:cubicBezTo>
                  <a:cubicBezTo>
                    <a:pt x="11187" y="3643"/>
                    <a:pt x="11106" y="3675"/>
                    <a:pt x="11122" y="3578"/>
                  </a:cubicBezTo>
                  <a:cubicBezTo>
                    <a:pt x="11203" y="3562"/>
                    <a:pt x="11268" y="3578"/>
                    <a:pt x="11268" y="3708"/>
                  </a:cubicBezTo>
                  <a:cubicBezTo>
                    <a:pt x="11138" y="3740"/>
                    <a:pt x="11090" y="3821"/>
                    <a:pt x="11074" y="3950"/>
                  </a:cubicBezTo>
                  <a:close/>
                  <a:moveTo>
                    <a:pt x="10442" y="3869"/>
                  </a:moveTo>
                  <a:cubicBezTo>
                    <a:pt x="10410" y="3869"/>
                    <a:pt x="10378" y="3869"/>
                    <a:pt x="10345" y="3837"/>
                  </a:cubicBezTo>
                  <a:cubicBezTo>
                    <a:pt x="10297" y="3740"/>
                    <a:pt x="10426" y="3675"/>
                    <a:pt x="10458" y="3756"/>
                  </a:cubicBezTo>
                  <a:cubicBezTo>
                    <a:pt x="10426" y="3772"/>
                    <a:pt x="10426" y="3821"/>
                    <a:pt x="10442" y="3869"/>
                  </a:cubicBezTo>
                  <a:close/>
                  <a:moveTo>
                    <a:pt x="11899" y="22535"/>
                  </a:moveTo>
                  <a:cubicBezTo>
                    <a:pt x="11899" y="22438"/>
                    <a:pt x="11754" y="22568"/>
                    <a:pt x="11754" y="22471"/>
                  </a:cubicBezTo>
                  <a:cubicBezTo>
                    <a:pt x="11851" y="22454"/>
                    <a:pt x="11899" y="22276"/>
                    <a:pt x="11980" y="22422"/>
                  </a:cubicBezTo>
                  <a:cubicBezTo>
                    <a:pt x="11883" y="22390"/>
                    <a:pt x="11948" y="22535"/>
                    <a:pt x="11883" y="22535"/>
                  </a:cubicBezTo>
                  <a:close/>
                  <a:moveTo>
                    <a:pt x="10928" y="22228"/>
                  </a:moveTo>
                  <a:cubicBezTo>
                    <a:pt x="10960" y="22292"/>
                    <a:pt x="10977" y="22357"/>
                    <a:pt x="10944" y="22406"/>
                  </a:cubicBezTo>
                  <a:cubicBezTo>
                    <a:pt x="10815" y="22422"/>
                    <a:pt x="10701" y="22406"/>
                    <a:pt x="10588" y="22341"/>
                  </a:cubicBezTo>
                  <a:cubicBezTo>
                    <a:pt x="10653" y="22309"/>
                    <a:pt x="10556" y="22260"/>
                    <a:pt x="10572" y="22195"/>
                  </a:cubicBezTo>
                  <a:cubicBezTo>
                    <a:pt x="10669" y="22211"/>
                    <a:pt x="10620" y="22033"/>
                    <a:pt x="10701" y="22033"/>
                  </a:cubicBezTo>
                  <a:cubicBezTo>
                    <a:pt x="10863" y="22179"/>
                    <a:pt x="10993" y="22033"/>
                    <a:pt x="11138" y="22066"/>
                  </a:cubicBezTo>
                  <a:cubicBezTo>
                    <a:pt x="11090" y="22163"/>
                    <a:pt x="10993" y="22195"/>
                    <a:pt x="10912" y="22244"/>
                  </a:cubicBezTo>
                  <a:close/>
                  <a:moveTo>
                    <a:pt x="8613" y="4776"/>
                  </a:moveTo>
                  <a:cubicBezTo>
                    <a:pt x="8661" y="4792"/>
                    <a:pt x="8742" y="4711"/>
                    <a:pt x="8759" y="4792"/>
                  </a:cubicBezTo>
                  <a:cubicBezTo>
                    <a:pt x="8726" y="4841"/>
                    <a:pt x="8613" y="4873"/>
                    <a:pt x="8597" y="4776"/>
                  </a:cubicBezTo>
                  <a:close/>
                  <a:moveTo>
                    <a:pt x="8402" y="4112"/>
                  </a:moveTo>
                  <a:cubicBezTo>
                    <a:pt x="8467" y="4128"/>
                    <a:pt x="8564" y="4047"/>
                    <a:pt x="8581" y="4128"/>
                  </a:cubicBezTo>
                  <a:cubicBezTo>
                    <a:pt x="8483" y="4112"/>
                    <a:pt x="8435" y="4306"/>
                    <a:pt x="8402" y="4112"/>
                  </a:cubicBezTo>
                  <a:close/>
                  <a:moveTo>
                    <a:pt x="7544" y="4549"/>
                  </a:moveTo>
                  <a:cubicBezTo>
                    <a:pt x="7609" y="4517"/>
                    <a:pt x="7755" y="4582"/>
                    <a:pt x="7690" y="4646"/>
                  </a:cubicBezTo>
                  <a:cubicBezTo>
                    <a:pt x="7674" y="4598"/>
                    <a:pt x="7528" y="4727"/>
                    <a:pt x="7544" y="4566"/>
                  </a:cubicBezTo>
                  <a:close/>
                  <a:moveTo>
                    <a:pt x="8435" y="20754"/>
                  </a:moveTo>
                  <a:cubicBezTo>
                    <a:pt x="8273" y="20625"/>
                    <a:pt x="8289" y="20188"/>
                    <a:pt x="8483" y="20204"/>
                  </a:cubicBezTo>
                  <a:cubicBezTo>
                    <a:pt x="8451" y="20350"/>
                    <a:pt x="8564" y="20334"/>
                    <a:pt x="8645" y="20366"/>
                  </a:cubicBezTo>
                  <a:cubicBezTo>
                    <a:pt x="8678" y="20625"/>
                    <a:pt x="8516" y="20657"/>
                    <a:pt x="8435" y="20754"/>
                  </a:cubicBezTo>
                  <a:close/>
                  <a:moveTo>
                    <a:pt x="6266" y="8597"/>
                  </a:moveTo>
                  <a:cubicBezTo>
                    <a:pt x="6249" y="8532"/>
                    <a:pt x="6282" y="8516"/>
                    <a:pt x="6266" y="8451"/>
                  </a:cubicBezTo>
                  <a:cubicBezTo>
                    <a:pt x="6330" y="8435"/>
                    <a:pt x="6395" y="8435"/>
                    <a:pt x="6395" y="8548"/>
                  </a:cubicBezTo>
                  <a:cubicBezTo>
                    <a:pt x="6379" y="8597"/>
                    <a:pt x="6314" y="8613"/>
                    <a:pt x="6249" y="8613"/>
                  </a:cubicBezTo>
                  <a:close/>
                  <a:moveTo>
                    <a:pt x="5926" y="20398"/>
                  </a:moveTo>
                  <a:cubicBezTo>
                    <a:pt x="5926" y="20236"/>
                    <a:pt x="5812" y="20301"/>
                    <a:pt x="5747" y="20269"/>
                  </a:cubicBezTo>
                  <a:cubicBezTo>
                    <a:pt x="5667" y="20091"/>
                    <a:pt x="5618" y="19896"/>
                    <a:pt x="5634" y="19702"/>
                  </a:cubicBezTo>
                  <a:cubicBezTo>
                    <a:pt x="5683" y="19670"/>
                    <a:pt x="5699" y="19573"/>
                    <a:pt x="5796" y="19589"/>
                  </a:cubicBezTo>
                  <a:cubicBezTo>
                    <a:pt x="5926" y="19751"/>
                    <a:pt x="5828" y="19832"/>
                    <a:pt x="5877" y="20107"/>
                  </a:cubicBezTo>
                  <a:cubicBezTo>
                    <a:pt x="5942" y="20172"/>
                    <a:pt x="6055" y="20139"/>
                    <a:pt x="6055" y="20317"/>
                  </a:cubicBezTo>
                  <a:cubicBezTo>
                    <a:pt x="6007" y="20350"/>
                    <a:pt x="5958" y="20366"/>
                    <a:pt x="5926" y="20398"/>
                  </a:cubicBezTo>
                  <a:close/>
                  <a:moveTo>
                    <a:pt x="5051" y="13356"/>
                  </a:moveTo>
                  <a:cubicBezTo>
                    <a:pt x="5003" y="13372"/>
                    <a:pt x="4954" y="13340"/>
                    <a:pt x="4938" y="13308"/>
                  </a:cubicBezTo>
                  <a:cubicBezTo>
                    <a:pt x="4954" y="13275"/>
                    <a:pt x="5068" y="13210"/>
                    <a:pt x="5084" y="13291"/>
                  </a:cubicBezTo>
                  <a:cubicBezTo>
                    <a:pt x="5051" y="13291"/>
                    <a:pt x="5019" y="13308"/>
                    <a:pt x="5035" y="13372"/>
                  </a:cubicBezTo>
                  <a:close/>
                  <a:moveTo>
                    <a:pt x="5472" y="20155"/>
                  </a:moveTo>
                  <a:cubicBezTo>
                    <a:pt x="5472" y="20075"/>
                    <a:pt x="5424" y="20075"/>
                    <a:pt x="5424" y="19977"/>
                  </a:cubicBezTo>
                  <a:cubicBezTo>
                    <a:pt x="5472" y="19977"/>
                    <a:pt x="5488" y="19929"/>
                    <a:pt x="5521" y="19929"/>
                  </a:cubicBezTo>
                  <a:cubicBezTo>
                    <a:pt x="5537" y="20058"/>
                    <a:pt x="5488" y="20091"/>
                    <a:pt x="5472" y="20155"/>
                  </a:cubicBezTo>
                  <a:close/>
                  <a:moveTo>
                    <a:pt x="3983" y="8354"/>
                  </a:moveTo>
                  <a:cubicBezTo>
                    <a:pt x="3934" y="8240"/>
                    <a:pt x="4145" y="8176"/>
                    <a:pt x="4129" y="8305"/>
                  </a:cubicBezTo>
                  <a:cubicBezTo>
                    <a:pt x="4080" y="8338"/>
                    <a:pt x="4048" y="8435"/>
                    <a:pt x="3983" y="8370"/>
                  </a:cubicBezTo>
                  <a:close/>
                  <a:moveTo>
                    <a:pt x="3190" y="9163"/>
                  </a:moveTo>
                  <a:cubicBezTo>
                    <a:pt x="3092" y="9163"/>
                    <a:pt x="3141" y="9115"/>
                    <a:pt x="3125" y="9001"/>
                  </a:cubicBezTo>
                  <a:lnTo>
                    <a:pt x="3173" y="9001"/>
                  </a:lnTo>
                  <a:cubicBezTo>
                    <a:pt x="3222" y="9050"/>
                    <a:pt x="3157" y="9050"/>
                    <a:pt x="3190" y="9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9"/>
            <p:cNvSpPr/>
            <p:nvPr/>
          </p:nvSpPr>
          <p:spPr>
            <a:xfrm>
              <a:off x="6029300" y="5278550"/>
              <a:ext cx="15000" cy="8525"/>
            </a:xfrm>
            <a:custGeom>
              <a:avLst/>
              <a:gdLst/>
              <a:ahLst/>
              <a:cxnLst/>
              <a:rect l="l" t="t" r="r" b="b"/>
              <a:pathLst>
                <a:path w="600" h="341" extrusionOk="0">
                  <a:moveTo>
                    <a:pt x="130" y="308"/>
                  </a:moveTo>
                  <a:cubicBezTo>
                    <a:pt x="243" y="211"/>
                    <a:pt x="389" y="276"/>
                    <a:pt x="534" y="308"/>
                  </a:cubicBezTo>
                  <a:cubicBezTo>
                    <a:pt x="486" y="146"/>
                    <a:pt x="599" y="340"/>
                    <a:pt x="599" y="227"/>
                  </a:cubicBezTo>
                  <a:cubicBezTo>
                    <a:pt x="534" y="98"/>
                    <a:pt x="227" y="308"/>
                    <a:pt x="113" y="130"/>
                  </a:cubicBezTo>
                  <a:cubicBezTo>
                    <a:pt x="113" y="81"/>
                    <a:pt x="178" y="98"/>
                    <a:pt x="211" y="81"/>
                  </a:cubicBezTo>
                  <a:cubicBezTo>
                    <a:pt x="227" y="0"/>
                    <a:pt x="0" y="81"/>
                    <a:pt x="16" y="211"/>
                  </a:cubicBezTo>
                  <a:cubicBezTo>
                    <a:pt x="113" y="195"/>
                    <a:pt x="162" y="178"/>
                    <a:pt x="13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9"/>
            <p:cNvSpPr/>
            <p:nvPr/>
          </p:nvSpPr>
          <p:spPr>
            <a:xfrm>
              <a:off x="5904625" y="4849125"/>
              <a:ext cx="156250" cy="33625"/>
            </a:xfrm>
            <a:custGeom>
              <a:avLst/>
              <a:gdLst/>
              <a:ahLst/>
              <a:cxnLst/>
              <a:rect l="l" t="t" r="r" b="b"/>
              <a:pathLst>
                <a:path w="6250" h="1345" extrusionOk="0">
                  <a:moveTo>
                    <a:pt x="2494" y="1167"/>
                  </a:moveTo>
                  <a:cubicBezTo>
                    <a:pt x="2526" y="1037"/>
                    <a:pt x="2413" y="1150"/>
                    <a:pt x="2413" y="1069"/>
                  </a:cubicBezTo>
                  <a:cubicBezTo>
                    <a:pt x="2462" y="908"/>
                    <a:pt x="2640" y="988"/>
                    <a:pt x="2688" y="1102"/>
                  </a:cubicBezTo>
                  <a:cubicBezTo>
                    <a:pt x="2688" y="1215"/>
                    <a:pt x="2494" y="1069"/>
                    <a:pt x="2559" y="1231"/>
                  </a:cubicBezTo>
                  <a:cubicBezTo>
                    <a:pt x="2785" y="1247"/>
                    <a:pt x="2883" y="1199"/>
                    <a:pt x="2996" y="1328"/>
                  </a:cubicBezTo>
                  <a:cubicBezTo>
                    <a:pt x="3174" y="1199"/>
                    <a:pt x="3401" y="1199"/>
                    <a:pt x="3579" y="1345"/>
                  </a:cubicBezTo>
                  <a:cubicBezTo>
                    <a:pt x="3660" y="1247"/>
                    <a:pt x="3660" y="1215"/>
                    <a:pt x="3773" y="1296"/>
                  </a:cubicBezTo>
                  <a:cubicBezTo>
                    <a:pt x="3757" y="1264"/>
                    <a:pt x="3757" y="1199"/>
                    <a:pt x="3724" y="1183"/>
                  </a:cubicBezTo>
                  <a:cubicBezTo>
                    <a:pt x="3805" y="1069"/>
                    <a:pt x="3854" y="1069"/>
                    <a:pt x="4016" y="1086"/>
                  </a:cubicBezTo>
                  <a:cubicBezTo>
                    <a:pt x="3967" y="1005"/>
                    <a:pt x="3919" y="940"/>
                    <a:pt x="3983" y="875"/>
                  </a:cubicBezTo>
                  <a:cubicBezTo>
                    <a:pt x="3983" y="956"/>
                    <a:pt x="4097" y="1021"/>
                    <a:pt x="4145" y="908"/>
                  </a:cubicBezTo>
                  <a:cubicBezTo>
                    <a:pt x="4242" y="1005"/>
                    <a:pt x="4323" y="1069"/>
                    <a:pt x="4453" y="1021"/>
                  </a:cubicBezTo>
                  <a:cubicBezTo>
                    <a:pt x="4421" y="891"/>
                    <a:pt x="4307" y="908"/>
                    <a:pt x="4259" y="956"/>
                  </a:cubicBezTo>
                  <a:cubicBezTo>
                    <a:pt x="4259" y="908"/>
                    <a:pt x="4275" y="891"/>
                    <a:pt x="4259" y="827"/>
                  </a:cubicBezTo>
                  <a:cubicBezTo>
                    <a:pt x="4356" y="859"/>
                    <a:pt x="4469" y="859"/>
                    <a:pt x="4582" y="827"/>
                  </a:cubicBezTo>
                  <a:cubicBezTo>
                    <a:pt x="4615" y="940"/>
                    <a:pt x="4501" y="875"/>
                    <a:pt x="4469" y="908"/>
                  </a:cubicBezTo>
                  <a:cubicBezTo>
                    <a:pt x="4469" y="1021"/>
                    <a:pt x="4582" y="908"/>
                    <a:pt x="4582" y="1037"/>
                  </a:cubicBezTo>
                  <a:cubicBezTo>
                    <a:pt x="4631" y="972"/>
                    <a:pt x="4599" y="810"/>
                    <a:pt x="4696" y="810"/>
                  </a:cubicBezTo>
                  <a:cubicBezTo>
                    <a:pt x="4744" y="972"/>
                    <a:pt x="4696" y="827"/>
                    <a:pt x="4858" y="827"/>
                  </a:cubicBezTo>
                  <a:cubicBezTo>
                    <a:pt x="4841" y="859"/>
                    <a:pt x="4825" y="891"/>
                    <a:pt x="4793" y="908"/>
                  </a:cubicBezTo>
                  <a:cubicBezTo>
                    <a:pt x="4890" y="859"/>
                    <a:pt x="5052" y="810"/>
                    <a:pt x="5198" y="762"/>
                  </a:cubicBezTo>
                  <a:cubicBezTo>
                    <a:pt x="5295" y="908"/>
                    <a:pt x="5279" y="713"/>
                    <a:pt x="5165" y="729"/>
                  </a:cubicBezTo>
                  <a:cubicBezTo>
                    <a:pt x="5165" y="697"/>
                    <a:pt x="5181" y="681"/>
                    <a:pt x="5181" y="648"/>
                  </a:cubicBezTo>
                  <a:cubicBezTo>
                    <a:pt x="5279" y="568"/>
                    <a:pt x="5327" y="648"/>
                    <a:pt x="5376" y="519"/>
                  </a:cubicBezTo>
                  <a:cubicBezTo>
                    <a:pt x="5440" y="551"/>
                    <a:pt x="5392" y="713"/>
                    <a:pt x="5311" y="681"/>
                  </a:cubicBezTo>
                  <a:cubicBezTo>
                    <a:pt x="5376" y="794"/>
                    <a:pt x="5489" y="551"/>
                    <a:pt x="5505" y="762"/>
                  </a:cubicBezTo>
                  <a:cubicBezTo>
                    <a:pt x="5538" y="729"/>
                    <a:pt x="5602" y="568"/>
                    <a:pt x="5667" y="681"/>
                  </a:cubicBezTo>
                  <a:cubicBezTo>
                    <a:pt x="5732" y="648"/>
                    <a:pt x="5635" y="600"/>
                    <a:pt x="5651" y="535"/>
                  </a:cubicBezTo>
                  <a:cubicBezTo>
                    <a:pt x="5732" y="535"/>
                    <a:pt x="5732" y="681"/>
                    <a:pt x="5813" y="665"/>
                  </a:cubicBezTo>
                  <a:cubicBezTo>
                    <a:pt x="5780" y="584"/>
                    <a:pt x="5716" y="551"/>
                    <a:pt x="5683" y="454"/>
                  </a:cubicBezTo>
                  <a:cubicBezTo>
                    <a:pt x="5780" y="438"/>
                    <a:pt x="5797" y="551"/>
                    <a:pt x="5878" y="551"/>
                  </a:cubicBezTo>
                  <a:cubicBezTo>
                    <a:pt x="5878" y="470"/>
                    <a:pt x="5942" y="487"/>
                    <a:pt x="5910" y="406"/>
                  </a:cubicBezTo>
                  <a:cubicBezTo>
                    <a:pt x="5829" y="519"/>
                    <a:pt x="5797" y="438"/>
                    <a:pt x="5699" y="389"/>
                  </a:cubicBezTo>
                  <a:cubicBezTo>
                    <a:pt x="5732" y="292"/>
                    <a:pt x="6023" y="276"/>
                    <a:pt x="6088" y="389"/>
                  </a:cubicBezTo>
                  <a:cubicBezTo>
                    <a:pt x="6120" y="325"/>
                    <a:pt x="6250" y="389"/>
                    <a:pt x="6217" y="260"/>
                  </a:cubicBezTo>
                  <a:cubicBezTo>
                    <a:pt x="6137" y="244"/>
                    <a:pt x="6153" y="325"/>
                    <a:pt x="6072" y="309"/>
                  </a:cubicBezTo>
                  <a:cubicBezTo>
                    <a:pt x="6056" y="260"/>
                    <a:pt x="6088" y="244"/>
                    <a:pt x="6120" y="244"/>
                  </a:cubicBezTo>
                  <a:cubicBezTo>
                    <a:pt x="6023" y="163"/>
                    <a:pt x="5926" y="325"/>
                    <a:pt x="5813" y="260"/>
                  </a:cubicBezTo>
                  <a:cubicBezTo>
                    <a:pt x="5780" y="260"/>
                    <a:pt x="5813" y="228"/>
                    <a:pt x="5813" y="163"/>
                  </a:cubicBezTo>
                  <a:cubicBezTo>
                    <a:pt x="5732" y="66"/>
                    <a:pt x="5635" y="276"/>
                    <a:pt x="5602" y="114"/>
                  </a:cubicBezTo>
                  <a:cubicBezTo>
                    <a:pt x="5521" y="260"/>
                    <a:pt x="5295" y="147"/>
                    <a:pt x="5181" y="114"/>
                  </a:cubicBezTo>
                  <a:cubicBezTo>
                    <a:pt x="5100" y="276"/>
                    <a:pt x="4939" y="195"/>
                    <a:pt x="4793" y="260"/>
                  </a:cubicBezTo>
                  <a:cubicBezTo>
                    <a:pt x="4825" y="82"/>
                    <a:pt x="4922" y="179"/>
                    <a:pt x="5084" y="114"/>
                  </a:cubicBezTo>
                  <a:cubicBezTo>
                    <a:pt x="5019" y="1"/>
                    <a:pt x="4906" y="179"/>
                    <a:pt x="4777" y="114"/>
                  </a:cubicBezTo>
                  <a:cubicBezTo>
                    <a:pt x="4825" y="276"/>
                    <a:pt x="4599" y="114"/>
                    <a:pt x="4663" y="309"/>
                  </a:cubicBezTo>
                  <a:cubicBezTo>
                    <a:pt x="4518" y="244"/>
                    <a:pt x="4485" y="292"/>
                    <a:pt x="4356" y="373"/>
                  </a:cubicBezTo>
                  <a:cubicBezTo>
                    <a:pt x="4210" y="130"/>
                    <a:pt x="3902" y="341"/>
                    <a:pt x="3773" y="211"/>
                  </a:cubicBezTo>
                  <a:cubicBezTo>
                    <a:pt x="2850" y="373"/>
                    <a:pt x="1652" y="422"/>
                    <a:pt x="584" y="503"/>
                  </a:cubicBezTo>
                  <a:lnTo>
                    <a:pt x="584" y="616"/>
                  </a:lnTo>
                  <a:cubicBezTo>
                    <a:pt x="568" y="551"/>
                    <a:pt x="389" y="438"/>
                    <a:pt x="454" y="584"/>
                  </a:cubicBezTo>
                  <a:cubicBezTo>
                    <a:pt x="341" y="454"/>
                    <a:pt x="130" y="600"/>
                    <a:pt x="1" y="551"/>
                  </a:cubicBezTo>
                  <a:cubicBezTo>
                    <a:pt x="373" y="746"/>
                    <a:pt x="810" y="778"/>
                    <a:pt x="1199" y="616"/>
                  </a:cubicBezTo>
                  <a:cubicBezTo>
                    <a:pt x="1134" y="746"/>
                    <a:pt x="1458" y="762"/>
                    <a:pt x="1377" y="632"/>
                  </a:cubicBezTo>
                  <a:cubicBezTo>
                    <a:pt x="1652" y="794"/>
                    <a:pt x="1863" y="697"/>
                    <a:pt x="2170" y="778"/>
                  </a:cubicBezTo>
                  <a:cubicBezTo>
                    <a:pt x="2138" y="729"/>
                    <a:pt x="2138" y="697"/>
                    <a:pt x="2186" y="665"/>
                  </a:cubicBezTo>
                  <a:cubicBezTo>
                    <a:pt x="2251" y="778"/>
                    <a:pt x="2413" y="794"/>
                    <a:pt x="2510" y="697"/>
                  </a:cubicBezTo>
                  <a:cubicBezTo>
                    <a:pt x="2575" y="665"/>
                    <a:pt x="2575" y="762"/>
                    <a:pt x="2624" y="762"/>
                  </a:cubicBezTo>
                  <a:cubicBezTo>
                    <a:pt x="2510" y="810"/>
                    <a:pt x="2203" y="1086"/>
                    <a:pt x="2494" y="1167"/>
                  </a:cubicBezTo>
                  <a:close/>
                  <a:moveTo>
                    <a:pt x="5149" y="535"/>
                  </a:moveTo>
                  <a:cubicBezTo>
                    <a:pt x="5181" y="519"/>
                    <a:pt x="5149" y="422"/>
                    <a:pt x="5246" y="454"/>
                  </a:cubicBezTo>
                  <a:lnTo>
                    <a:pt x="5246" y="568"/>
                  </a:lnTo>
                  <a:cubicBezTo>
                    <a:pt x="5214" y="568"/>
                    <a:pt x="5165" y="584"/>
                    <a:pt x="5149" y="535"/>
                  </a:cubicBezTo>
                  <a:close/>
                  <a:moveTo>
                    <a:pt x="4825" y="648"/>
                  </a:moveTo>
                  <a:cubicBezTo>
                    <a:pt x="4825" y="681"/>
                    <a:pt x="4955" y="697"/>
                    <a:pt x="4874" y="746"/>
                  </a:cubicBezTo>
                  <a:cubicBezTo>
                    <a:pt x="4841" y="648"/>
                    <a:pt x="4793" y="778"/>
                    <a:pt x="4744" y="762"/>
                  </a:cubicBezTo>
                  <a:cubicBezTo>
                    <a:pt x="4744" y="713"/>
                    <a:pt x="4744" y="665"/>
                    <a:pt x="4728" y="616"/>
                  </a:cubicBezTo>
                  <a:cubicBezTo>
                    <a:pt x="4841" y="454"/>
                    <a:pt x="4971" y="616"/>
                    <a:pt x="5068" y="729"/>
                  </a:cubicBezTo>
                  <a:cubicBezTo>
                    <a:pt x="4955" y="794"/>
                    <a:pt x="4890" y="551"/>
                    <a:pt x="4825" y="648"/>
                  </a:cubicBezTo>
                  <a:close/>
                  <a:moveTo>
                    <a:pt x="3579" y="875"/>
                  </a:moveTo>
                  <a:cubicBezTo>
                    <a:pt x="3595" y="729"/>
                    <a:pt x="3805" y="713"/>
                    <a:pt x="3870" y="810"/>
                  </a:cubicBezTo>
                  <a:cubicBezTo>
                    <a:pt x="3822" y="891"/>
                    <a:pt x="3676" y="859"/>
                    <a:pt x="3579" y="875"/>
                  </a:cubicBezTo>
                  <a:close/>
                  <a:moveTo>
                    <a:pt x="3514" y="1021"/>
                  </a:moveTo>
                  <a:cubicBezTo>
                    <a:pt x="3611" y="1021"/>
                    <a:pt x="3724" y="988"/>
                    <a:pt x="3741" y="1069"/>
                  </a:cubicBezTo>
                  <a:cubicBezTo>
                    <a:pt x="3660" y="1118"/>
                    <a:pt x="3562" y="1150"/>
                    <a:pt x="3514" y="1021"/>
                  </a:cubicBezTo>
                  <a:close/>
                  <a:moveTo>
                    <a:pt x="3368" y="827"/>
                  </a:moveTo>
                  <a:cubicBezTo>
                    <a:pt x="3433" y="810"/>
                    <a:pt x="3482" y="827"/>
                    <a:pt x="3530" y="875"/>
                  </a:cubicBezTo>
                  <a:cubicBezTo>
                    <a:pt x="3482" y="956"/>
                    <a:pt x="3352" y="908"/>
                    <a:pt x="3368" y="827"/>
                  </a:cubicBezTo>
                  <a:close/>
                  <a:moveTo>
                    <a:pt x="3352" y="1069"/>
                  </a:moveTo>
                  <a:cubicBezTo>
                    <a:pt x="3417" y="1053"/>
                    <a:pt x="3449" y="1069"/>
                    <a:pt x="3449" y="1167"/>
                  </a:cubicBezTo>
                  <a:cubicBezTo>
                    <a:pt x="3384" y="1199"/>
                    <a:pt x="3352" y="1167"/>
                    <a:pt x="3352" y="1069"/>
                  </a:cubicBezTo>
                  <a:close/>
                  <a:moveTo>
                    <a:pt x="3093" y="1069"/>
                  </a:moveTo>
                  <a:cubicBezTo>
                    <a:pt x="3028" y="972"/>
                    <a:pt x="3271" y="665"/>
                    <a:pt x="3352" y="908"/>
                  </a:cubicBezTo>
                  <a:cubicBezTo>
                    <a:pt x="3239" y="908"/>
                    <a:pt x="3142" y="972"/>
                    <a:pt x="3093" y="1069"/>
                  </a:cubicBezTo>
                  <a:close/>
                  <a:moveTo>
                    <a:pt x="2899" y="762"/>
                  </a:moveTo>
                  <a:cubicBezTo>
                    <a:pt x="2996" y="778"/>
                    <a:pt x="3142" y="746"/>
                    <a:pt x="3109" y="778"/>
                  </a:cubicBezTo>
                  <a:cubicBezTo>
                    <a:pt x="3077" y="827"/>
                    <a:pt x="2947" y="908"/>
                    <a:pt x="2899" y="762"/>
                  </a:cubicBezTo>
                  <a:close/>
                  <a:moveTo>
                    <a:pt x="2721" y="1069"/>
                  </a:moveTo>
                  <a:cubicBezTo>
                    <a:pt x="2818" y="1037"/>
                    <a:pt x="2915" y="1005"/>
                    <a:pt x="3028" y="972"/>
                  </a:cubicBezTo>
                  <a:cubicBezTo>
                    <a:pt x="2963" y="1021"/>
                    <a:pt x="3077" y="1086"/>
                    <a:pt x="3044" y="1167"/>
                  </a:cubicBezTo>
                  <a:cubicBezTo>
                    <a:pt x="2899" y="1215"/>
                    <a:pt x="2769" y="1199"/>
                    <a:pt x="2721" y="10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9"/>
            <p:cNvSpPr/>
            <p:nvPr/>
          </p:nvSpPr>
          <p:spPr>
            <a:xfrm>
              <a:off x="6516575" y="5117075"/>
              <a:ext cx="5700" cy="4050"/>
            </a:xfrm>
            <a:custGeom>
              <a:avLst/>
              <a:gdLst/>
              <a:ahLst/>
              <a:cxnLst/>
              <a:rect l="l" t="t" r="r" b="b"/>
              <a:pathLst>
                <a:path w="228" h="162" extrusionOk="0">
                  <a:moveTo>
                    <a:pt x="227" y="130"/>
                  </a:moveTo>
                  <a:cubicBezTo>
                    <a:pt x="195" y="113"/>
                    <a:pt x="1" y="0"/>
                    <a:pt x="1" y="162"/>
                  </a:cubicBezTo>
                  <a:cubicBezTo>
                    <a:pt x="114" y="113"/>
                    <a:pt x="114" y="146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9"/>
            <p:cNvSpPr/>
            <p:nvPr/>
          </p:nvSpPr>
          <p:spPr>
            <a:xfrm>
              <a:off x="6472875" y="4855200"/>
              <a:ext cx="10125" cy="4475"/>
            </a:xfrm>
            <a:custGeom>
              <a:avLst/>
              <a:gdLst/>
              <a:ahLst/>
              <a:cxnLst/>
              <a:rect l="l" t="t" r="r" b="b"/>
              <a:pathLst>
                <a:path w="405" h="179" extrusionOk="0">
                  <a:moveTo>
                    <a:pt x="405" y="49"/>
                  </a:moveTo>
                  <a:cubicBezTo>
                    <a:pt x="373" y="1"/>
                    <a:pt x="130" y="146"/>
                    <a:pt x="49" y="49"/>
                  </a:cubicBezTo>
                  <a:cubicBezTo>
                    <a:pt x="0" y="179"/>
                    <a:pt x="356" y="98"/>
                    <a:pt x="40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9"/>
            <p:cNvSpPr/>
            <p:nvPr/>
          </p:nvSpPr>
          <p:spPr>
            <a:xfrm>
              <a:off x="6459925" y="5079025"/>
              <a:ext cx="6075" cy="5275"/>
            </a:xfrm>
            <a:custGeom>
              <a:avLst/>
              <a:gdLst/>
              <a:ahLst/>
              <a:cxnLst/>
              <a:rect l="l" t="t" r="r" b="b"/>
              <a:pathLst>
                <a:path w="243" h="211" extrusionOk="0">
                  <a:moveTo>
                    <a:pt x="243" y="114"/>
                  </a:moveTo>
                  <a:cubicBezTo>
                    <a:pt x="194" y="81"/>
                    <a:pt x="162" y="0"/>
                    <a:pt x="81" y="33"/>
                  </a:cubicBezTo>
                  <a:cubicBezTo>
                    <a:pt x="81" y="130"/>
                    <a:pt x="0" y="114"/>
                    <a:pt x="16" y="211"/>
                  </a:cubicBezTo>
                  <a:cubicBezTo>
                    <a:pt x="81" y="130"/>
                    <a:pt x="113" y="81"/>
                    <a:pt x="24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9"/>
            <p:cNvSpPr/>
            <p:nvPr/>
          </p:nvSpPr>
          <p:spPr>
            <a:xfrm>
              <a:off x="6426325" y="5028425"/>
              <a:ext cx="6900" cy="5300"/>
            </a:xfrm>
            <a:custGeom>
              <a:avLst/>
              <a:gdLst/>
              <a:ahLst/>
              <a:cxnLst/>
              <a:rect l="l" t="t" r="r" b="b"/>
              <a:pathLst>
                <a:path w="276" h="212" extrusionOk="0">
                  <a:moveTo>
                    <a:pt x="130" y="211"/>
                  </a:moveTo>
                  <a:cubicBezTo>
                    <a:pt x="227" y="211"/>
                    <a:pt x="179" y="65"/>
                    <a:pt x="276" y="82"/>
                  </a:cubicBezTo>
                  <a:cubicBezTo>
                    <a:pt x="243" y="1"/>
                    <a:pt x="114" y="65"/>
                    <a:pt x="146" y="163"/>
                  </a:cubicBezTo>
                  <a:cubicBezTo>
                    <a:pt x="114" y="146"/>
                    <a:pt x="98" y="130"/>
                    <a:pt x="98" y="65"/>
                  </a:cubicBezTo>
                  <a:cubicBezTo>
                    <a:pt x="0" y="114"/>
                    <a:pt x="81" y="179"/>
                    <a:pt x="13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9"/>
            <p:cNvSpPr/>
            <p:nvPr/>
          </p:nvSpPr>
          <p:spPr>
            <a:xfrm>
              <a:off x="6344575" y="4982300"/>
              <a:ext cx="11750" cy="4475"/>
            </a:xfrm>
            <a:custGeom>
              <a:avLst/>
              <a:gdLst/>
              <a:ahLst/>
              <a:cxnLst/>
              <a:rect l="l" t="t" r="r" b="b"/>
              <a:pathLst>
                <a:path w="470" h="179" extrusionOk="0">
                  <a:moveTo>
                    <a:pt x="470" y="178"/>
                  </a:moveTo>
                  <a:cubicBezTo>
                    <a:pt x="454" y="81"/>
                    <a:pt x="405" y="49"/>
                    <a:pt x="356" y="16"/>
                  </a:cubicBezTo>
                  <a:cubicBezTo>
                    <a:pt x="0" y="146"/>
                    <a:pt x="373" y="0"/>
                    <a:pt x="47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39"/>
            <p:cNvSpPr/>
            <p:nvPr/>
          </p:nvSpPr>
          <p:spPr>
            <a:xfrm>
              <a:off x="6344175" y="4958000"/>
              <a:ext cx="7300" cy="6900"/>
            </a:xfrm>
            <a:custGeom>
              <a:avLst/>
              <a:gdLst/>
              <a:ahLst/>
              <a:cxnLst/>
              <a:rect l="l" t="t" r="r" b="b"/>
              <a:pathLst>
                <a:path w="292" h="276" extrusionOk="0">
                  <a:moveTo>
                    <a:pt x="243" y="130"/>
                  </a:moveTo>
                  <a:cubicBezTo>
                    <a:pt x="292" y="114"/>
                    <a:pt x="227" y="98"/>
                    <a:pt x="243" y="33"/>
                  </a:cubicBezTo>
                  <a:cubicBezTo>
                    <a:pt x="162" y="66"/>
                    <a:pt x="81" y="114"/>
                    <a:pt x="0" y="163"/>
                  </a:cubicBezTo>
                  <a:cubicBezTo>
                    <a:pt x="65" y="276"/>
                    <a:pt x="178" y="1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39"/>
            <p:cNvSpPr/>
            <p:nvPr/>
          </p:nvSpPr>
          <p:spPr>
            <a:xfrm>
              <a:off x="6302875" y="4802600"/>
              <a:ext cx="29975" cy="11350"/>
            </a:xfrm>
            <a:custGeom>
              <a:avLst/>
              <a:gdLst/>
              <a:ahLst/>
              <a:cxnLst/>
              <a:rect l="l" t="t" r="r" b="b"/>
              <a:pathLst>
                <a:path w="1199" h="454" extrusionOk="0">
                  <a:moveTo>
                    <a:pt x="697" y="178"/>
                  </a:moveTo>
                  <a:cubicBezTo>
                    <a:pt x="729" y="178"/>
                    <a:pt x="729" y="243"/>
                    <a:pt x="746" y="275"/>
                  </a:cubicBezTo>
                  <a:cubicBezTo>
                    <a:pt x="907" y="275"/>
                    <a:pt x="988" y="16"/>
                    <a:pt x="1150" y="130"/>
                  </a:cubicBezTo>
                  <a:cubicBezTo>
                    <a:pt x="1150" y="211"/>
                    <a:pt x="1021" y="146"/>
                    <a:pt x="1005" y="211"/>
                  </a:cubicBezTo>
                  <a:cubicBezTo>
                    <a:pt x="1069" y="275"/>
                    <a:pt x="1102" y="178"/>
                    <a:pt x="1199" y="227"/>
                  </a:cubicBezTo>
                  <a:lnTo>
                    <a:pt x="1199" y="16"/>
                  </a:lnTo>
                  <a:cubicBezTo>
                    <a:pt x="988" y="0"/>
                    <a:pt x="1021" y="65"/>
                    <a:pt x="762" y="65"/>
                  </a:cubicBezTo>
                  <a:cubicBezTo>
                    <a:pt x="843" y="178"/>
                    <a:pt x="632" y="130"/>
                    <a:pt x="648" y="178"/>
                  </a:cubicBezTo>
                  <a:cubicBezTo>
                    <a:pt x="648" y="33"/>
                    <a:pt x="535" y="65"/>
                    <a:pt x="503" y="194"/>
                  </a:cubicBezTo>
                  <a:cubicBezTo>
                    <a:pt x="422" y="162"/>
                    <a:pt x="519" y="97"/>
                    <a:pt x="454" y="49"/>
                  </a:cubicBezTo>
                  <a:cubicBezTo>
                    <a:pt x="373" y="146"/>
                    <a:pt x="163" y="33"/>
                    <a:pt x="211" y="194"/>
                  </a:cubicBezTo>
                  <a:cubicBezTo>
                    <a:pt x="195" y="178"/>
                    <a:pt x="163" y="194"/>
                    <a:pt x="179" y="227"/>
                  </a:cubicBezTo>
                  <a:cubicBezTo>
                    <a:pt x="114" y="194"/>
                    <a:pt x="195" y="65"/>
                    <a:pt x="82" y="97"/>
                  </a:cubicBezTo>
                  <a:cubicBezTo>
                    <a:pt x="179" y="211"/>
                    <a:pt x="33" y="194"/>
                    <a:pt x="1" y="243"/>
                  </a:cubicBezTo>
                  <a:cubicBezTo>
                    <a:pt x="147" y="453"/>
                    <a:pt x="454" y="243"/>
                    <a:pt x="632" y="324"/>
                  </a:cubicBezTo>
                  <a:cubicBezTo>
                    <a:pt x="665" y="275"/>
                    <a:pt x="681" y="227"/>
                    <a:pt x="697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9"/>
            <p:cNvSpPr/>
            <p:nvPr/>
          </p:nvSpPr>
          <p:spPr>
            <a:xfrm>
              <a:off x="6336875" y="4904175"/>
              <a:ext cx="7325" cy="6100"/>
            </a:xfrm>
            <a:custGeom>
              <a:avLst/>
              <a:gdLst/>
              <a:ahLst/>
              <a:cxnLst/>
              <a:rect l="l" t="t" r="r" b="b"/>
              <a:pathLst>
                <a:path w="293" h="244" extrusionOk="0">
                  <a:moveTo>
                    <a:pt x="276" y="82"/>
                  </a:moveTo>
                  <a:cubicBezTo>
                    <a:pt x="292" y="1"/>
                    <a:pt x="98" y="163"/>
                    <a:pt x="1" y="146"/>
                  </a:cubicBezTo>
                  <a:cubicBezTo>
                    <a:pt x="82" y="243"/>
                    <a:pt x="195" y="98"/>
                    <a:pt x="276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39"/>
            <p:cNvSpPr/>
            <p:nvPr/>
          </p:nvSpPr>
          <p:spPr>
            <a:xfrm>
              <a:off x="6336475" y="4967725"/>
              <a:ext cx="5275" cy="5675"/>
            </a:xfrm>
            <a:custGeom>
              <a:avLst/>
              <a:gdLst/>
              <a:ahLst/>
              <a:cxnLst/>
              <a:rect l="l" t="t" r="r" b="b"/>
              <a:pathLst>
                <a:path w="211" h="227" extrusionOk="0">
                  <a:moveTo>
                    <a:pt x="211" y="65"/>
                  </a:moveTo>
                  <a:cubicBezTo>
                    <a:pt x="179" y="0"/>
                    <a:pt x="81" y="146"/>
                    <a:pt x="1" y="130"/>
                  </a:cubicBezTo>
                  <a:cubicBezTo>
                    <a:pt x="1" y="227"/>
                    <a:pt x="130" y="81"/>
                    <a:pt x="130" y="178"/>
                  </a:cubicBezTo>
                  <a:cubicBezTo>
                    <a:pt x="162" y="146"/>
                    <a:pt x="162" y="81"/>
                    <a:pt x="21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39"/>
            <p:cNvSpPr/>
            <p:nvPr/>
          </p:nvSpPr>
          <p:spPr>
            <a:xfrm>
              <a:off x="6287100" y="5012250"/>
              <a:ext cx="6500" cy="2050"/>
            </a:xfrm>
            <a:custGeom>
              <a:avLst/>
              <a:gdLst/>
              <a:ahLst/>
              <a:cxnLst/>
              <a:rect l="l" t="t" r="r" b="b"/>
              <a:pathLst>
                <a:path w="260" h="82" extrusionOk="0">
                  <a:moveTo>
                    <a:pt x="259" y="32"/>
                  </a:moveTo>
                  <a:cubicBezTo>
                    <a:pt x="179" y="0"/>
                    <a:pt x="81" y="16"/>
                    <a:pt x="0" y="49"/>
                  </a:cubicBezTo>
                  <a:cubicBezTo>
                    <a:pt x="81" y="81"/>
                    <a:pt x="179" y="81"/>
                    <a:pt x="259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9"/>
            <p:cNvSpPr/>
            <p:nvPr/>
          </p:nvSpPr>
          <p:spPr>
            <a:xfrm>
              <a:off x="6245825" y="4892025"/>
              <a:ext cx="5675" cy="2050"/>
            </a:xfrm>
            <a:custGeom>
              <a:avLst/>
              <a:gdLst/>
              <a:ahLst/>
              <a:cxnLst/>
              <a:rect l="l" t="t" r="r" b="b"/>
              <a:pathLst>
                <a:path w="227" h="82" extrusionOk="0">
                  <a:moveTo>
                    <a:pt x="227" y="82"/>
                  </a:moveTo>
                  <a:cubicBezTo>
                    <a:pt x="194" y="1"/>
                    <a:pt x="65" y="1"/>
                    <a:pt x="0" y="33"/>
                  </a:cubicBezTo>
                  <a:cubicBezTo>
                    <a:pt x="49" y="82"/>
                    <a:pt x="146" y="50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39"/>
            <p:cNvSpPr/>
            <p:nvPr/>
          </p:nvSpPr>
          <p:spPr>
            <a:xfrm>
              <a:off x="6223950" y="4868550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244" y="131"/>
                  </a:moveTo>
                  <a:cubicBezTo>
                    <a:pt x="195" y="66"/>
                    <a:pt x="82" y="131"/>
                    <a:pt x="66" y="1"/>
                  </a:cubicBezTo>
                  <a:cubicBezTo>
                    <a:pt x="1" y="98"/>
                    <a:pt x="211" y="211"/>
                    <a:pt x="244" y="1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39"/>
            <p:cNvSpPr/>
            <p:nvPr/>
          </p:nvSpPr>
          <p:spPr>
            <a:xfrm>
              <a:off x="6204950" y="481472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43" y="341"/>
                  </a:moveTo>
                  <a:cubicBezTo>
                    <a:pt x="194" y="211"/>
                    <a:pt x="324" y="98"/>
                    <a:pt x="421" y="179"/>
                  </a:cubicBezTo>
                  <a:cubicBezTo>
                    <a:pt x="372" y="49"/>
                    <a:pt x="130" y="114"/>
                    <a:pt x="0" y="1"/>
                  </a:cubicBezTo>
                  <a:cubicBezTo>
                    <a:pt x="97" y="49"/>
                    <a:pt x="130" y="211"/>
                    <a:pt x="162" y="130"/>
                  </a:cubicBezTo>
                  <a:cubicBezTo>
                    <a:pt x="227" y="130"/>
                    <a:pt x="194" y="292"/>
                    <a:pt x="162" y="276"/>
                  </a:cubicBezTo>
                  <a:cubicBezTo>
                    <a:pt x="162" y="325"/>
                    <a:pt x="227" y="292"/>
                    <a:pt x="243" y="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9"/>
            <p:cNvSpPr/>
            <p:nvPr/>
          </p:nvSpPr>
          <p:spPr>
            <a:xfrm>
              <a:off x="6217475" y="5246975"/>
              <a:ext cx="21900" cy="7325"/>
            </a:xfrm>
            <a:custGeom>
              <a:avLst/>
              <a:gdLst/>
              <a:ahLst/>
              <a:cxnLst/>
              <a:rect l="l" t="t" r="r" b="b"/>
              <a:pathLst>
                <a:path w="876" h="293" extrusionOk="0">
                  <a:moveTo>
                    <a:pt x="875" y="130"/>
                  </a:moveTo>
                  <a:cubicBezTo>
                    <a:pt x="649" y="1"/>
                    <a:pt x="325" y="276"/>
                    <a:pt x="114" y="33"/>
                  </a:cubicBezTo>
                  <a:cubicBezTo>
                    <a:pt x="98" y="130"/>
                    <a:pt x="1" y="98"/>
                    <a:pt x="1" y="227"/>
                  </a:cubicBezTo>
                  <a:cubicBezTo>
                    <a:pt x="244" y="98"/>
                    <a:pt x="357" y="292"/>
                    <a:pt x="535" y="130"/>
                  </a:cubicBezTo>
                  <a:cubicBezTo>
                    <a:pt x="616" y="260"/>
                    <a:pt x="794" y="146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39"/>
            <p:cNvSpPr/>
            <p:nvPr/>
          </p:nvSpPr>
          <p:spPr>
            <a:xfrm>
              <a:off x="6192800" y="4894050"/>
              <a:ext cx="7300" cy="4475"/>
            </a:xfrm>
            <a:custGeom>
              <a:avLst/>
              <a:gdLst/>
              <a:ahLst/>
              <a:cxnLst/>
              <a:rect l="l" t="t" r="r" b="b"/>
              <a:pathLst>
                <a:path w="292" h="179" extrusionOk="0">
                  <a:moveTo>
                    <a:pt x="195" y="33"/>
                  </a:moveTo>
                  <a:cubicBezTo>
                    <a:pt x="179" y="130"/>
                    <a:pt x="162" y="82"/>
                    <a:pt x="98" y="82"/>
                  </a:cubicBezTo>
                  <a:cubicBezTo>
                    <a:pt x="0" y="147"/>
                    <a:pt x="195" y="49"/>
                    <a:pt x="162" y="179"/>
                  </a:cubicBezTo>
                  <a:cubicBezTo>
                    <a:pt x="227" y="179"/>
                    <a:pt x="292" y="163"/>
                    <a:pt x="259" y="66"/>
                  </a:cubicBezTo>
                  <a:cubicBezTo>
                    <a:pt x="243" y="66"/>
                    <a:pt x="243" y="82"/>
                    <a:pt x="243" y="98"/>
                  </a:cubicBezTo>
                  <a:cubicBezTo>
                    <a:pt x="211" y="66"/>
                    <a:pt x="195" y="33"/>
                    <a:pt x="179" y="1"/>
                  </a:cubicBezTo>
                  <a:cubicBezTo>
                    <a:pt x="162" y="1"/>
                    <a:pt x="162" y="33"/>
                    <a:pt x="195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39"/>
            <p:cNvSpPr/>
            <p:nvPr/>
          </p:nvSpPr>
          <p:spPr>
            <a:xfrm>
              <a:off x="6175400" y="4894475"/>
              <a:ext cx="17825" cy="11350"/>
            </a:xfrm>
            <a:custGeom>
              <a:avLst/>
              <a:gdLst/>
              <a:ahLst/>
              <a:cxnLst/>
              <a:rect l="l" t="t" r="r" b="b"/>
              <a:pathLst>
                <a:path w="713" h="454" extrusionOk="0">
                  <a:moveTo>
                    <a:pt x="114" y="49"/>
                  </a:moveTo>
                  <a:cubicBezTo>
                    <a:pt x="65" y="81"/>
                    <a:pt x="0" y="81"/>
                    <a:pt x="17" y="178"/>
                  </a:cubicBezTo>
                  <a:cubicBezTo>
                    <a:pt x="130" y="113"/>
                    <a:pt x="146" y="227"/>
                    <a:pt x="227" y="227"/>
                  </a:cubicBezTo>
                  <a:cubicBezTo>
                    <a:pt x="227" y="259"/>
                    <a:pt x="195" y="259"/>
                    <a:pt x="178" y="259"/>
                  </a:cubicBezTo>
                  <a:cubicBezTo>
                    <a:pt x="324" y="453"/>
                    <a:pt x="551" y="259"/>
                    <a:pt x="713" y="130"/>
                  </a:cubicBezTo>
                  <a:cubicBezTo>
                    <a:pt x="696" y="65"/>
                    <a:pt x="648" y="49"/>
                    <a:pt x="632" y="0"/>
                  </a:cubicBezTo>
                  <a:cubicBezTo>
                    <a:pt x="632" y="227"/>
                    <a:pt x="211" y="130"/>
                    <a:pt x="11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9"/>
            <p:cNvSpPr/>
            <p:nvPr/>
          </p:nvSpPr>
          <p:spPr>
            <a:xfrm>
              <a:off x="6115100" y="4826075"/>
              <a:ext cx="60325" cy="24300"/>
            </a:xfrm>
            <a:custGeom>
              <a:avLst/>
              <a:gdLst/>
              <a:ahLst/>
              <a:cxnLst/>
              <a:rect l="l" t="t" r="r" b="b"/>
              <a:pathLst>
                <a:path w="2413" h="972" extrusionOk="0">
                  <a:moveTo>
                    <a:pt x="2412" y="421"/>
                  </a:moveTo>
                  <a:cubicBezTo>
                    <a:pt x="2348" y="470"/>
                    <a:pt x="2283" y="421"/>
                    <a:pt x="2250" y="340"/>
                  </a:cubicBezTo>
                  <a:cubicBezTo>
                    <a:pt x="2089" y="389"/>
                    <a:pt x="2040" y="437"/>
                    <a:pt x="1878" y="372"/>
                  </a:cubicBezTo>
                  <a:cubicBezTo>
                    <a:pt x="1894" y="324"/>
                    <a:pt x="1878" y="243"/>
                    <a:pt x="1927" y="227"/>
                  </a:cubicBezTo>
                  <a:cubicBezTo>
                    <a:pt x="1910" y="178"/>
                    <a:pt x="1878" y="227"/>
                    <a:pt x="1797" y="194"/>
                  </a:cubicBezTo>
                  <a:cubicBezTo>
                    <a:pt x="1797" y="324"/>
                    <a:pt x="1765" y="437"/>
                    <a:pt x="1684" y="534"/>
                  </a:cubicBezTo>
                  <a:cubicBezTo>
                    <a:pt x="1603" y="534"/>
                    <a:pt x="1506" y="292"/>
                    <a:pt x="1457" y="486"/>
                  </a:cubicBezTo>
                  <a:cubicBezTo>
                    <a:pt x="1409" y="405"/>
                    <a:pt x="1392" y="324"/>
                    <a:pt x="1376" y="243"/>
                  </a:cubicBezTo>
                  <a:cubicBezTo>
                    <a:pt x="1295" y="292"/>
                    <a:pt x="1279" y="130"/>
                    <a:pt x="1231" y="227"/>
                  </a:cubicBezTo>
                  <a:cubicBezTo>
                    <a:pt x="1214" y="146"/>
                    <a:pt x="1231" y="97"/>
                    <a:pt x="1295" y="113"/>
                  </a:cubicBezTo>
                  <a:cubicBezTo>
                    <a:pt x="1279" y="0"/>
                    <a:pt x="1117" y="146"/>
                    <a:pt x="1101" y="49"/>
                  </a:cubicBezTo>
                  <a:cubicBezTo>
                    <a:pt x="1036" y="97"/>
                    <a:pt x="1150" y="162"/>
                    <a:pt x="1198" y="146"/>
                  </a:cubicBezTo>
                  <a:cubicBezTo>
                    <a:pt x="1182" y="194"/>
                    <a:pt x="1182" y="292"/>
                    <a:pt x="1133" y="308"/>
                  </a:cubicBezTo>
                  <a:cubicBezTo>
                    <a:pt x="1085" y="324"/>
                    <a:pt x="1101" y="211"/>
                    <a:pt x="1101" y="162"/>
                  </a:cubicBezTo>
                  <a:cubicBezTo>
                    <a:pt x="1004" y="194"/>
                    <a:pt x="923" y="308"/>
                    <a:pt x="891" y="113"/>
                  </a:cubicBezTo>
                  <a:cubicBezTo>
                    <a:pt x="777" y="275"/>
                    <a:pt x="615" y="194"/>
                    <a:pt x="502" y="259"/>
                  </a:cubicBezTo>
                  <a:cubicBezTo>
                    <a:pt x="470" y="211"/>
                    <a:pt x="470" y="178"/>
                    <a:pt x="518" y="146"/>
                  </a:cubicBezTo>
                  <a:cubicBezTo>
                    <a:pt x="437" y="49"/>
                    <a:pt x="356" y="162"/>
                    <a:pt x="340" y="130"/>
                  </a:cubicBezTo>
                  <a:cubicBezTo>
                    <a:pt x="308" y="146"/>
                    <a:pt x="324" y="194"/>
                    <a:pt x="324" y="243"/>
                  </a:cubicBezTo>
                  <a:cubicBezTo>
                    <a:pt x="243" y="227"/>
                    <a:pt x="227" y="340"/>
                    <a:pt x="194" y="211"/>
                  </a:cubicBezTo>
                  <a:cubicBezTo>
                    <a:pt x="178" y="356"/>
                    <a:pt x="33" y="356"/>
                    <a:pt x="0" y="486"/>
                  </a:cubicBezTo>
                  <a:cubicBezTo>
                    <a:pt x="33" y="470"/>
                    <a:pt x="178" y="292"/>
                    <a:pt x="178" y="502"/>
                  </a:cubicBezTo>
                  <a:cubicBezTo>
                    <a:pt x="194" y="502"/>
                    <a:pt x="194" y="437"/>
                    <a:pt x="194" y="389"/>
                  </a:cubicBezTo>
                  <a:cubicBezTo>
                    <a:pt x="227" y="421"/>
                    <a:pt x="292" y="437"/>
                    <a:pt x="340" y="453"/>
                  </a:cubicBezTo>
                  <a:cubicBezTo>
                    <a:pt x="373" y="389"/>
                    <a:pt x="405" y="324"/>
                    <a:pt x="453" y="259"/>
                  </a:cubicBezTo>
                  <a:cubicBezTo>
                    <a:pt x="518" y="259"/>
                    <a:pt x="421" y="324"/>
                    <a:pt x="470" y="405"/>
                  </a:cubicBezTo>
                  <a:cubicBezTo>
                    <a:pt x="534" y="227"/>
                    <a:pt x="599" y="615"/>
                    <a:pt x="599" y="421"/>
                  </a:cubicBezTo>
                  <a:cubicBezTo>
                    <a:pt x="583" y="632"/>
                    <a:pt x="340" y="761"/>
                    <a:pt x="162" y="648"/>
                  </a:cubicBezTo>
                  <a:cubicBezTo>
                    <a:pt x="194" y="712"/>
                    <a:pt x="194" y="761"/>
                    <a:pt x="178" y="826"/>
                  </a:cubicBezTo>
                  <a:cubicBezTo>
                    <a:pt x="227" y="583"/>
                    <a:pt x="437" y="971"/>
                    <a:pt x="551" y="729"/>
                  </a:cubicBezTo>
                  <a:cubicBezTo>
                    <a:pt x="972" y="955"/>
                    <a:pt x="1506" y="567"/>
                    <a:pt x="1910" y="696"/>
                  </a:cubicBezTo>
                  <a:cubicBezTo>
                    <a:pt x="1894" y="648"/>
                    <a:pt x="1862" y="615"/>
                    <a:pt x="1846" y="551"/>
                  </a:cubicBezTo>
                  <a:cubicBezTo>
                    <a:pt x="1910" y="518"/>
                    <a:pt x="1943" y="583"/>
                    <a:pt x="1991" y="583"/>
                  </a:cubicBezTo>
                  <a:cubicBezTo>
                    <a:pt x="2040" y="372"/>
                    <a:pt x="2348" y="551"/>
                    <a:pt x="2412" y="421"/>
                  </a:cubicBezTo>
                  <a:close/>
                  <a:moveTo>
                    <a:pt x="907" y="470"/>
                  </a:moveTo>
                  <a:cubicBezTo>
                    <a:pt x="939" y="453"/>
                    <a:pt x="988" y="453"/>
                    <a:pt x="1036" y="486"/>
                  </a:cubicBezTo>
                  <a:cubicBezTo>
                    <a:pt x="1036" y="534"/>
                    <a:pt x="1052" y="599"/>
                    <a:pt x="1020" y="599"/>
                  </a:cubicBezTo>
                  <a:cubicBezTo>
                    <a:pt x="1036" y="453"/>
                    <a:pt x="874" y="632"/>
                    <a:pt x="907" y="4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9"/>
            <p:cNvSpPr/>
            <p:nvPr/>
          </p:nvSpPr>
          <p:spPr>
            <a:xfrm>
              <a:off x="6209800" y="5246975"/>
              <a:ext cx="5700" cy="6100"/>
            </a:xfrm>
            <a:custGeom>
              <a:avLst/>
              <a:gdLst/>
              <a:ahLst/>
              <a:cxnLst/>
              <a:rect l="l" t="t" r="r" b="b"/>
              <a:pathLst>
                <a:path w="228" h="244" extrusionOk="0">
                  <a:moveTo>
                    <a:pt x="195" y="82"/>
                  </a:moveTo>
                  <a:cubicBezTo>
                    <a:pt x="227" y="1"/>
                    <a:pt x="98" y="163"/>
                    <a:pt x="0" y="146"/>
                  </a:cubicBezTo>
                  <a:cubicBezTo>
                    <a:pt x="33" y="244"/>
                    <a:pt x="146" y="227"/>
                    <a:pt x="227" y="227"/>
                  </a:cubicBezTo>
                  <a:cubicBezTo>
                    <a:pt x="211" y="179"/>
                    <a:pt x="114" y="130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9"/>
            <p:cNvSpPr/>
            <p:nvPr/>
          </p:nvSpPr>
          <p:spPr>
            <a:xfrm>
              <a:off x="6159600" y="4897300"/>
              <a:ext cx="5700" cy="7700"/>
            </a:xfrm>
            <a:custGeom>
              <a:avLst/>
              <a:gdLst/>
              <a:ahLst/>
              <a:cxnLst/>
              <a:rect l="l" t="t" r="r" b="b"/>
              <a:pathLst>
                <a:path w="228" h="308" extrusionOk="0">
                  <a:moveTo>
                    <a:pt x="33" y="195"/>
                  </a:moveTo>
                  <a:cubicBezTo>
                    <a:pt x="82" y="195"/>
                    <a:pt x="82" y="292"/>
                    <a:pt x="147" y="259"/>
                  </a:cubicBezTo>
                  <a:cubicBezTo>
                    <a:pt x="163" y="178"/>
                    <a:pt x="179" y="98"/>
                    <a:pt x="228" y="65"/>
                  </a:cubicBezTo>
                  <a:cubicBezTo>
                    <a:pt x="211" y="33"/>
                    <a:pt x="179" y="49"/>
                    <a:pt x="163" y="0"/>
                  </a:cubicBezTo>
                  <a:cubicBezTo>
                    <a:pt x="147" y="178"/>
                    <a:pt x="1" y="65"/>
                    <a:pt x="1" y="308"/>
                  </a:cubicBezTo>
                  <a:cubicBezTo>
                    <a:pt x="33" y="276"/>
                    <a:pt x="50" y="227"/>
                    <a:pt x="3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9"/>
            <p:cNvSpPr/>
            <p:nvPr/>
          </p:nvSpPr>
          <p:spPr>
            <a:xfrm>
              <a:off x="6153950" y="4899325"/>
              <a:ext cx="4475" cy="5675"/>
            </a:xfrm>
            <a:custGeom>
              <a:avLst/>
              <a:gdLst/>
              <a:ahLst/>
              <a:cxnLst/>
              <a:rect l="l" t="t" r="r" b="b"/>
              <a:pathLst>
                <a:path w="179" h="227" extrusionOk="0">
                  <a:moveTo>
                    <a:pt x="178" y="114"/>
                  </a:moveTo>
                  <a:cubicBezTo>
                    <a:pt x="178" y="0"/>
                    <a:pt x="130" y="65"/>
                    <a:pt x="130" y="114"/>
                  </a:cubicBezTo>
                  <a:cubicBezTo>
                    <a:pt x="97" y="114"/>
                    <a:pt x="65" y="130"/>
                    <a:pt x="49" y="97"/>
                  </a:cubicBezTo>
                  <a:cubicBezTo>
                    <a:pt x="0" y="130"/>
                    <a:pt x="97" y="227"/>
                    <a:pt x="146" y="227"/>
                  </a:cubicBezTo>
                  <a:cubicBezTo>
                    <a:pt x="130" y="162"/>
                    <a:pt x="146" y="114"/>
                    <a:pt x="17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9"/>
            <p:cNvSpPr/>
            <p:nvPr/>
          </p:nvSpPr>
          <p:spPr>
            <a:xfrm>
              <a:off x="6189550" y="5262775"/>
              <a:ext cx="9350" cy="7300"/>
            </a:xfrm>
            <a:custGeom>
              <a:avLst/>
              <a:gdLst/>
              <a:ahLst/>
              <a:cxnLst/>
              <a:rect l="l" t="t" r="r" b="b"/>
              <a:pathLst>
                <a:path w="374" h="292" extrusionOk="0">
                  <a:moveTo>
                    <a:pt x="309" y="113"/>
                  </a:moveTo>
                  <a:cubicBezTo>
                    <a:pt x="276" y="113"/>
                    <a:pt x="276" y="65"/>
                    <a:pt x="309" y="81"/>
                  </a:cubicBezTo>
                  <a:cubicBezTo>
                    <a:pt x="244" y="0"/>
                    <a:pt x="66" y="97"/>
                    <a:pt x="1" y="32"/>
                  </a:cubicBezTo>
                  <a:cubicBezTo>
                    <a:pt x="1" y="49"/>
                    <a:pt x="373" y="291"/>
                    <a:pt x="357" y="65"/>
                  </a:cubicBezTo>
                  <a:cubicBezTo>
                    <a:pt x="325" y="65"/>
                    <a:pt x="309" y="65"/>
                    <a:pt x="30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9"/>
            <p:cNvSpPr/>
            <p:nvPr/>
          </p:nvSpPr>
          <p:spPr>
            <a:xfrm>
              <a:off x="6172975" y="5266000"/>
              <a:ext cx="21875" cy="10550"/>
            </a:xfrm>
            <a:custGeom>
              <a:avLst/>
              <a:gdLst/>
              <a:ahLst/>
              <a:cxnLst/>
              <a:rect l="l" t="t" r="r" b="b"/>
              <a:pathLst>
                <a:path w="875" h="422" extrusionOk="0">
                  <a:moveTo>
                    <a:pt x="632" y="82"/>
                  </a:moveTo>
                  <a:cubicBezTo>
                    <a:pt x="664" y="162"/>
                    <a:pt x="502" y="243"/>
                    <a:pt x="453" y="308"/>
                  </a:cubicBezTo>
                  <a:cubicBezTo>
                    <a:pt x="453" y="211"/>
                    <a:pt x="178" y="276"/>
                    <a:pt x="0" y="292"/>
                  </a:cubicBezTo>
                  <a:cubicBezTo>
                    <a:pt x="97" y="389"/>
                    <a:pt x="583" y="421"/>
                    <a:pt x="615" y="179"/>
                  </a:cubicBezTo>
                  <a:cubicBezTo>
                    <a:pt x="745" y="146"/>
                    <a:pt x="761" y="162"/>
                    <a:pt x="874" y="130"/>
                  </a:cubicBezTo>
                  <a:cubicBezTo>
                    <a:pt x="696" y="1"/>
                    <a:pt x="324" y="65"/>
                    <a:pt x="146" y="82"/>
                  </a:cubicBezTo>
                  <a:cubicBezTo>
                    <a:pt x="194" y="195"/>
                    <a:pt x="502" y="65"/>
                    <a:pt x="63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9"/>
            <p:cNvSpPr/>
            <p:nvPr/>
          </p:nvSpPr>
          <p:spPr>
            <a:xfrm>
              <a:off x="6121575" y="4900125"/>
              <a:ext cx="14575" cy="8925"/>
            </a:xfrm>
            <a:custGeom>
              <a:avLst/>
              <a:gdLst/>
              <a:ahLst/>
              <a:cxnLst/>
              <a:rect l="l" t="t" r="r" b="b"/>
              <a:pathLst>
                <a:path w="583" h="357" extrusionOk="0">
                  <a:moveTo>
                    <a:pt x="486" y="179"/>
                  </a:moveTo>
                  <a:cubicBezTo>
                    <a:pt x="583" y="130"/>
                    <a:pt x="486" y="146"/>
                    <a:pt x="470" y="49"/>
                  </a:cubicBezTo>
                  <a:lnTo>
                    <a:pt x="340" y="49"/>
                  </a:lnTo>
                  <a:cubicBezTo>
                    <a:pt x="405" y="130"/>
                    <a:pt x="340" y="130"/>
                    <a:pt x="340" y="195"/>
                  </a:cubicBezTo>
                  <a:cubicBezTo>
                    <a:pt x="275" y="211"/>
                    <a:pt x="308" y="1"/>
                    <a:pt x="211" y="65"/>
                  </a:cubicBezTo>
                  <a:cubicBezTo>
                    <a:pt x="211" y="146"/>
                    <a:pt x="259" y="114"/>
                    <a:pt x="259" y="179"/>
                  </a:cubicBezTo>
                  <a:cubicBezTo>
                    <a:pt x="194" y="98"/>
                    <a:pt x="65" y="114"/>
                    <a:pt x="0" y="195"/>
                  </a:cubicBezTo>
                  <a:cubicBezTo>
                    <a:pt x="49" y="292"/>
                    <a:pt x="97" y="227"/>
                    <a:pt x="146" y="179"/>
                  </a:cubicBezTo>
                  <a:cubicBezTo>
                    <a:pt x="178" y="244"/>
                    <a:pt x="211" y="276"/>
                    <a:pt x="243" y="357"/>
                  </a:cubicBezTo>
                  <a:cubicBezTo>
                    <a:pt x="259" y="325"/>
                    <a:pt x="292" y="308"/>
                    <a:pt x="340" y="308"/>
                  </a:cubicBezTo>
                  <a:cubicBezTo>
                    <a:pt x="340" y="260"/>
                    <a:pt x="292" y="276"/>
                    <a:pt x="259" y="276"/>
                  </a:cubicBezTo>
                  <a:cubicBezTo>
                    <a:pt x="292" y="276"/>
                    <a:pt x="437" y="65"/>
                    <a:pt x="486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9"/>
            <p:cNvSpPr/>
            <p:nvPr/>
          </p:nvSpPr>
          <p:spPr>
            <a:xfrm>
              <a:off x="6166500" y="5265200"/>
              <a:ext cx="4875" cy="7700"/>
            </a:xfrm>
            <a:custGeom>
              <a:avLst/>
              <a:gdLst/>
              <a:ahLst/>
              <a:cxnLst/>
              <a:rect l="l" t="t" r="r" b="b"/>
              <a:pathLst>
                <a:path w="195" h="308" extrusionOk="0">
                  <a:moveTo>
                    <a:pt x="130" y="146"/>
                  </a:moveTo>
                  <a:cubicBezTo>
                    <a:pt x="113" y="194"/>
                    <a:pt x="81" y="227"/>
                    <a:pt x="49" y="259"/>
                  </a:cubicBezTo>
                  <a:cubicBezTo>
                    <a:pt x="65" y="308"/>
                    <a:pt x="113" y="292"/>
                    <a:pt x="146" y="292"/>
                  </a:cubicBezTo>
                  <a:cubicBezTo>
                    <a:pt x="113" y="243"/>
                    <a:pt x="113" y="178"/>
                    <a:pt x="194" y="178"/>
                  </a:cubicBezTo>
                  <a:cubicBezTo>
                    <a:pt x="113" y="146"/>
                    <a:pt x="113" y="0"/>
                    <a:pt x="16" y="16"/>
                  </a:cubicBezTo>
                  <a:cubicBezTo>
                    <a:pt x="0" y="162"/>
                    <a:pt x="97" y="97"/>
                    <a:pt x="13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9"/>
            <p:cNvSpPr/>
            <p:nvPr/>
          </p:nvSpPr>
          <p:spPr>
            <a:xfrm>
              <a:off x="6156375" y="5259925"/>
              <a:ext cx="5275" cy="5700"/>
            </a:xfrm>
            <a:custGeom>
              <a:avLst/>
              <a:gdLst/>
              <a:ahLst/>
              <a:cxnLst/>
              <a:rect l="l" t="t" r="r" b="b"/>
              <a:pathLst>
                <a:path w="211" h="228" extrusionOk="0">
                  <a:moveTo>
                    <a:pt x="211" y="98"/>
                  </a:moveTo>
                  <a:cubicBezTo>
                    <a:pt x="130" y="1"/>
                    <a:pt x="65" y="146"/>
                    <a:pt x="0" y="82"/>
                  </a:cubicBezTo>
                  <a:cubicBezTo>
                    <a:pt x="33" y="227"/>
                    <a:pt x="162" y="114"/>
                    <a:pt x="21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39"/>
            <p:cNvSpPr/>
            <p:nvPr/>
          </p:nvSpPr>
          <p:spPr>
            <a:xfrm>
              <a:off x="6111850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276" y="65"/>
                  </a:moveTo>
                  <a:cubicBezTo>
                    <a:pt x="211" y="65"/>
                    <a:pt x="179" y="81"/>
                    <a:pt x="179" y="146"/>
                  </a:cubicBezTo>
                  <a:cubicBezTo>
                    <a:pt x="98" y="113"/>
                    <a:pt x="146" y="97"/>
                    <a:pt x="130" y="0"/>
                  </a:cubicBezTo>
                  <a:lnTo>
                    <a:pt x="33" y="0"/>
                  </a:lnTo>
                  <a:cubicBezTo>
                    <a:pt x="179" y="97"/>
                    <a:pt x="1" y="65"/>
                    <a:pt x="1" y="178"/>
                  </a:cubicBezTo>
                  <a:cubicBezTo>
                    <a:pt x="114" y="113"/>
                    <a:pt x="227" y="227"/>
                    <a:pt x="27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9"/>
            <p:cNvSpPr/>
            <p:nvPr/>
          </p:nvSpPr>
          <p:spPr>
            <a:xfrm>
              <a:off x="6100925" y="4902975"/>
              <a:ext cx="6900" cy="5675"/>
            </a:xfrm>
            <a:custGeom>
              <a:avLst/>
              <a:gdLst/>
              <a:ahLst/>
              <a:cxnLst/>
              <a:rect l="l" t="t" r="r" b="b"/>
              <a:pathLst>
                <a:path w="276" h="227" extrusionOk="0">
                  <a:moveTo>
                    <a:pt x="82" y="130"/>
                  </a:moveTo>
                  <a:cubicBezTo>
                    <a:pt x="162" y="81"/>
                    <a:pt x="243" y="162"/>
                    <a:pt x="276" y="97"/>
                  </a:cubicBezTo>
                  <a:cubicBezTo>
                    <a:pt x="276" y="49"/>
                    <a:pt x="227" y="49"/>
                    <a:pt x="227" y="0"/>
                  </a:cubicBezTo>
                  <a:cubicBezTo>
                    <a:pt x="162" y="49"/>
                    <a:pt x="1" y="97"/>
                    <a:pt x="98" y="227"/>
                  </a:cubicBezTo>
                  <a:cubicBezTo>
                    <a:pt x="130" y="211"/>
                    <a:pt x="82" y="178"/>
                    <a:pt x="8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39"/>
            <p:cNvSpPr/>
            <p:nvPr/>
          </p:nvSpPr>
          <p:spPr>
            <a:xfrm>
              <a:off x="6113475" y="5050275"/>
              <a:ext cx="8125" cy="4075"/>
            </a:xfrm>
            <a:custGeom>
              <a:avLst/>
              <a:gdLst/>
              <a:ahLst/>
              <a:cxnLst/>
              <a:rect l="l" t="t" r="r" b="b"/>
              <a:pathLst>
                <a:path w="325" h="163" extrusionOk="0">
                  <a:moveTo>
                    <a:pt x="0" y="49"/>
                  </a:moveTo>
                  <a:cubicBezTo>
                    <a:pt x="0" y="163"/>
                    <a:pt x="324" y="147"/>
                    <a:pt x="178" y="98"/>
                  </a:cubicBezTo>
                  <a:cubicBezTo>
                    <a:pt x="114" y="114"/>
                    <a:pt x="98" y="1"/>
                    <a:pt x="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39"/>
            <p:cNvSpPr/>
            <p:nvPr/>
          </p:nvSpPr>
          <p:spPr>
            <a:xfrm>
              <a:off x="6107800" y="50527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244" y="98"/>
                  </a:moveTo>
                  <a:cubicBezTo>
                    <a:pt x="179" y="1"/>
                    <a:pt x="66" y="114"/>
                    <a:pt x="1" y="114"/>
                  </a:cubicBezTo>
                  <a:cubicBezTo>
                    <a:pt x="49" y="195"/>
                    <a:pt x="130" y="50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9"/>
            <p:cNvSpPr/>
            <p:nvPr/>
          </p:nvSpPr>
          <p:spPr>
            <a:xfrm>
              <a:off x="6078250" y="4913900"/>
              <a:ext cx="9750" cy="4475"/>
            </a:xfrm>
            <a:custGeom>
              <a:avLst/>
              <a:gdLst/>
              <a:ahLst/>
              <a:cxnLst/>
              <a:rect l="l" t="t" r="r" b="b"/>
              <a:pathLst>
                <a:path w="390" h="179" extrusionOk="0">
                  <a:moveTo>
                    <a:pt x="309" y="146"/>
                  </a:moveTo>
                  <a:cubicBezTo>
                    <a:pt x="325" y="97"/>
                    <a:pt x="390" y="81"/>
                    <a:pt x="373" y="0"/>
                  </a:cubicBezTo>
                  <a:cubicBezTo>
                    <a:pt x="244" y="16"/>
                    <a:pt x="114" y="16"/>
                    <a:pt x="1" y="0"/>
                  </a:cubicBezTo>
                  <a:cubicBezTo>
                    <a:pt x="50" y="81"/>
                    <a:pt x="17" y="97"/>
                    <a:pt x="66" y="178"/>
                  </a:cubicBezTo>
                  <a:lnTo>
                    <a:pt x="130" y="178"/>
                  </a:lnTo>
                  <a:cubicBezTo>
                    <a:pt x="130" y="130"/>
                    <a:pt x="82" y="146"/>
                    <a:pt x="50" y="146"/>
                  </a:cubicBezTo>
                  <a:cubicBezTo>
                    <a:pt x="66" y="16"/>
                    <a:pt x="292" y="33"/>
                    <a:pt x="30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39"/>
            <p:cNvSpPr/>
            <p:nvPr/>
          </p:nvSpPr>
          <p:spPr>
            <a:xfrm>
              <a:off x="6065725" y="4892025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33"/>
                  </a:moveTo>
                  <a:cubicBezTo>
                    <a:pt x="211" y="1"/>
                    <a:pt x="146" y="98"/>
                    <a:pt x="0" y="66"/>
                  </a:cubicBezTo>
                  <a:cubicBezTo>
                    <a:pt x="97" y="147"/>
                    <a:pt x="211" y="98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39"/>
            <p:cNvSpPr/>
            <p:nvPr/>
          </p:nvSpPr>
          <p:spPr>
            <a:xfrm>
              <a:off x="6060050" y="4849950"/>
              <a:ext cx="5275" cy="7700"/>
            </a:xfrm>
            <a:custGeom>
              <a:avLst/>
              <a:gdLst/>
              <a:ahLst/>
              <a:cxnLst/>
              <a:rect l="l" t="t" r="r" b="b"/>
              <a:pathLst>
                <a:path w="211" h="308" extrusionOk="0">
                  <a:moveTo>
                    <a:pt x="98" y="276"/>
                  </a:moveTo>
                  <a:cubicBezTo>
                    <a:pt x="179" y="308"/>
                    <a:pt x="114" y="162"/>
                    <a:pt x="211" y="195"/>
                  </a:cubicBezTo>
                  <a:cubicBezTo>
                    <a:pt x="179" y="97"/>
                    <a:pt x="81" y="114"/>
                    <a:pt x="65" y="0"/>
                  </a:cubicBezTo>
                  <a:cubicBezTo>
                    <a:pt x="0" y="130"/>
                    <a:pt x="195" y="146"/>
                    <a:pt x="98" y="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9"/>
            <p:cNvSpPr/>
            <p:nvPr/>
          </p:nvSpPr>
          <p:spPr>
            <a:xfrm>
              <a:off x="6059250" y="4900525"/>
              <a:ext cx="8925" cy="4900"/>
            </a:xfrm>
            <a:custGeom>
              <a:avLst/>
              <a:gdLst/>
              <a:ahLst/>
              <a:cxnLst/>
              <a:rect l="l" t="t" r="r" b="b"/>
              <a:pathLst>
                <a:path w="357" h="196" extrusionOk="0">
                  <a:moveTo>
                    <a:pt x="324" y="1"/>
                  </a:moveTo>
                  <a:cubicBezTo>
                    <a:pt x="275" y="82"/>
                    <a:pt x="162" y="82"/>
                    <a:pt x="97" y="130"/>
                  </a:cubicBezTo>
                  <a:lnTo>
                    <a:pt x="97" y="66"/>
                  </a:lnTo>
                  <a:cubicBezTo>
                    <a:pt x="0" y="195"/>
                    <a:pt x="356" y="163"/>
                    <a:pt x="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39"/>
            <p:cNvSpPr/>
            <p:nvPr/>
          </p:nvSpPr>
          <p:spPr>
            <a:xfrm>
              <a:off x="6047500" y="48669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243" y="146"/>
                  </a:moveTo>
                  <a:cubicBezTo>
                    <a:pt x="243" y="65"/>
                    <a:pt x="227" y="49"/>
                    <a:pt x="211" y="0"/>
                  </a:cubicBezTo>
                  <a:cubicBezTo>
                    <a:pt x="146" y="33"/>
                    <a:pt x="195" y="259"/>
                    <a:pt x="65" y="162"/>
                  </a:cubicBezTo>
                  <a:cubicBezTo>
                    <a:pt x="1" y="195"/>
                    <a:pt x="130" y="211"/>
                    <a:pt x="130" y="259"/>
                  </a:cubicBezTo>
                  <a:cubicBezTo>
                    <a:pt x="163" y="211"/>
                    <a:pt x="179" y="146"/>
                    <a:pt x="243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39"/>
            <p:cNvSpPr/>
            <p:nvPr/>
          </p:nvSpPr>
          <p:spPr>
            <a:xfrm>
              <a:off x="6044275" y="4900950"/>
              <a:ext cx="12150" cy="15400"/>
            </a:xfrm>
            <a:custGeom>
              <a:avLst/>
              <a:gdLst/>
              <a:ahLst/>
              <a:cxnLst/>
              <a:rect l="l" t="t" r="r" b="b"/>
              <a:pathLst>
                <a:path w="486" h="616" extrusionOk="0">
                  <a:moveTo>
                    <a:pt x="486" y="130"/>
                  </a:moveTo>
                  <a:cubicBezTo>
                    <a:pt x="421" y="0"/>
                    <a:pt x="324" y="162"/>
                    <a:pt x="259" y="194"/>
                  </a:cubicBezTo>
                  <a:cubicBezTo>
                    <a:pt x="275" y="227"/>
                    <a:pt x="292" y="259"/>
                    <a:pt x="292" y="292"/>
                  </a:cubicBezTo>
                  <a:cubicBezTo>
                    <a:pt x="194" y="227"/>
                    <a:pt x="243" y="389"/>
                    <a:pt x="162" y="421"/>
                  </a:cubicBezTo>
                  <a:cubicBezTo>
                    <a:pt x="130" y="421"/>
                    <a:pt x="130" y="356"/>
                    <a:pt x="97" y="356"/>
                  </a:cubicBezTo>
                  <a:cubicBezTo>
                    <a:pt x="16" y="356"/>
                    <a:pt x="0" y="405"/>
                    <a:pt x="16" y="502"/>
                  </a:cubicBezTo>
                  <a:cubicBezTo>
                    <a:pt x="130" y="437"/>
                    <a:pt x="130" y="453"/>
                    <a:pt x="259" y="486"/>
                  </a:cubicBezTo>
                  <a:lnTo>
                    <a:pt x="259" y="372"/>
                  </a:lnTo>
                  <a:cubicBezTo>
                    <a:pt x="292" y="389"/>
                    <a:pt x="340" y="372"/>
                    <a:pt x="372" y="324"/>
                  </a:cubicBezTo>
                  <a:cubicBezTo>
                    <a:pt x="372" y="421"/>
                    <a:pt x="356" y="453"/>
                    <a:pt x="421" y="502"/>
                  </a:cubicBezTo>
                  <a:cubicBezTo>
                    <a:pt x="437" y="583"/>
                    <a:pt x="308" y="502"/>
                    <a:pt x="356" y="615"/>
                  </a:cubicBezTo>
                  <a:cubicBezTo>
                    <a:pt x="405" y="583"/>
                    <a:pt x="453" y="534"/>
                    <a:pt x="486" y="502"/>
                  </a:cubicBezTo>
                  <a:cubicBezTo>
                    <a:pt x="372" y="453"/>
                    <a:pt x="437" y="389"/>
                    <a:pt x="437" y="243"/>
                  </a:cubicBezTo>
                  <a:cubicBezTo>
                    <a:pt x="405" y="324"/>
                    <a:pt x="372" y="259"/>
                    <a:pt x="324" y="259"/>
                  </a:cubicBezTo>
                  <a:cubicBezTo>
                    <a:pt x="292" y="113"/>
                    <a:pt x="405" y="146"/>
                    <a:pt x="48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9"/>
            <p:cNvSpPr/>
            <p:nvPr/>
          </p:nvSpPr>
          <p:spPr>
            <a:xfrm>
              <a:off x="6045075" y="4867350"/>
              <a:ext cx="4875" cy="4075"/>
            </a:xfrm>
            <a:custGeom>
              <a:avLst/>
              <a:gdLst/>
              <a:ahLst/>
              <a:cxnLst/>
              <a:rect l="l" t="t" r="r" b="b"/>
              <a:pathLst>
                <a:path w="195" h="163" extrusionOk="0">
                  <a:moveTo>
                    <a:pt x="179" y="0"/>
                  </a:moveTo>
                  <a:cubicBezTo>
                    <a:pt x="114" y="49"/>
                    <a:pt x="114" y="81"/>
                    <a:pt x="33" y="49"/>
                  </a:cubicBezTo>
                  <a:cubicBezTo>
                    <a:pt x="33" y="114"/>
                    <a:pt x="33" y="146"/>
                    <a:pt x="0" y="162"/>
                  </a:cubicBezTo>
                  <a:cubicBezTo>
                    <a:pt x="0" y="162"/>
                    <a:pt x="195" y="114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39"/>
            <p:cNvSpPr/>
            <p:nvPr/>
          </p:nvSpPr>
          <p:spPr>
            <a:xfrm>
              <a:off x="6039400" y="4906200"/>
              <a:ext cx="5300" cy="11350"/>
            </a:xfrm>
            <a:custGeom>
              <a:avLst/>
              <a:gdLst/>
              <a:ahLst/>
              <a:cxnLst/>
              <a:rect l="l" t="t" r="r" b="b"/>
              <a:pathLst>
                <a:path w="212" h="454" extrusionOk="0">
                  <a:moveTo>
                    <a:pt x="211" y="114"/>
                  </a:moveTo>
                  <a:cubicBezTo>
                    <a:pt x="130" y="1"/>
                    <a:pt x="98" y="195"/>
                    <a:pt x="82" y="276"/>
                  </a:cubicBezTo>
                  <a:cubicBezTo>
                    <a:pt x="49" y="260"/>
                    <a:pt x="49" y="195"/>
                    <a:pt x="1" y="211"/>
                  </a:cubicBezTo>
                  <a:cubicBezTo>
                    <a:pt x="82" y="454"/>
                    <a:pt x="130" y="146"/>
                    <a:pt x="21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39"/>
            <p:cNvSpPr/>
            <p:nvPr/>
          </p:nvSpPr>
          <p:spPr>
            <a:xfrm>
              <a:off x="6044675" y="5313750"/>
              <a:ext cx="8125" cy="4475"/>
            </a:xfrm>
            <a:custGeom>
              <a:avLst/>
              <a:gdLst/>
              <a:ahLst/>
              <a:cxnLst/>
              <a:rect l="l" t="t" r="r" b="b"/>
              <a:pathLst>
                <a:path w="325" h="179" extrusionOk="0">
                  <a:moveTo>
                    <a:pt x="324" y="33"/>
                  </a:moveTo>
                  <a:cubicBezTo>
                    <a:pt x="276" y="1"/>
                    <a:pt x="97" y="98"/>
                    <a:pt x="0" y="114"/>
                  </a:cubicBezTo>
                  <a:cubicBezTo>
                    <a:pt x="81" y="179"/>
                    <a:pt x="243" y="66"/>
                    <a:pt x="32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9"/>
            <p:cNvSpPr/>
            <p:nvPr/>
          </p:nvSpPr>
          <p:spPr>
            <a:xfrm>
              <a:off x="6018775" y="50992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33" y="163"/>
                  </a:moveTo>
                  <a:cubicBezTo>
                    <a:pt x="81" y="130"/>
                    <a:pt x="130" y="179"/>
                    <a:pt x="97" y="179"/>
                  </a:cubicBezTo>
                  <a:cubicBezTo>
                    <a:pt x="227" y="195"/>
                    <a:pt x="243" y="98"/>
                    <a:pt x="97" y="1"/>
                  </a:cubicBezTo>
                  <a:cubicBezTo>
                    <a:pt x="65" y="1"/>
                    <a:pt x="65" y="163"/>
                    <a:pt x="16" y="49"/>
                  </a:cubicBezTo>
                  <a:cubicBezTo>
                    <a:pt x="0" y="65"/>
                    <a:pt x="49" y="98"/>
                    <a:pt x="33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39"/>
            <p:cNvSpPr/>
            <p:nvPr/>
          </p:nvSpPr>
          <p:spPr>
            <a:xfrm>
              <a:off x="5994475" y="5102900"/>
              <a:ext cx="4075" cy="4475"/>
            </a:xfrm>
            <a:custGeom>
              <a:avLst/>
              <a:gdLst/>
              <a:ahLst/>
              <a:cxnLst/>
              <a:rect l="l" t="t" r="r" b="b"/>
              <a:pathLst>
                <a:path w="163" h="179" extrusionOk="0">
                  <a:moveTo>
                    <a:pt x="163" y="98"/>
                  </a:moveTo>
                  <a:cubicBezTo>
                    <a:pt x="163" y="49"/>
                    <a:pt x="130" y="81"/>
                    <a:pt x="147" y="98"/>
                  </a:cubicBezTo>
                  <a:cubicBezTo>
                    <a:pt x="98" y="65"/>
                    <a:pt x="82" y="0"/>
                    <a:pt x="1" y="33"/>
                  </a:cubicBezTo>
                  <a:cubicBezTo>
                    <a:pt x="33" y="114"/>
                    <a:pt x="114" y="178"/>
                    <a:pt x="16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39"/>
            <p:cNvSpPr/>
            <p:nvPr/>
          </p:nvSpPr>
          <p:spPr>
            <a:xfrm>
              <a:off x="6012700" y="5314575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243" y="97"/>
                  </a:moveTo>
                  <a:cubicBezTo>
                    <a:pt x="162" y="0"/>
                    <a:pt x="98" y="97"/>
                    <a:pt x="0" y="130"/>
                  </a:cubicBezTo>
                  <a:cubicBezTo>
                    <a:pt x="33" y="194"/>
                    <a:pt x="146" y="81"/>
                    <a:pt x="243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9"/>
            <p:cNvSpPr/>
            <p:nvPr/>
          </p:nvSpPr>
          <p:spPr>
            <a:xfrm>
              <a:off x="5947125" y="5327125"/>
              <a:ext cx="5300" cy="4050"/>
            </a:xfrm>
            <a:custGeom>
              <a:avLst/>
              <a:gdLst/>
              <a:ahLst/>
              <a:cxnLst/>
              <a:rect l="l" t="t" r="r" b="b"/>
              <a:pathLst>
                <a:path w="212" h="162" extrusionOk="0">
                  <a:moveTo>
                    <a:pt x="146" y="162"/>
                  </a:moveTo>
                  <a:lnTo>
                    <a:pt x="195" y="162"/>
                  </a:lnTo>
                  <a:cubicBezTo>
                    <a:pt x="195" y="130"/>
                    <a:pt x="195" y="130"/>
                    <a:pt x="211" y="130"/>
                  </a:cubicBezTo>
                  <a:cubicBezTo>
                    <a:pt x="130" y="81"/>
                    <a:pt x="82" y="16"/>
                    <a:pt x="1" y="0"/>
                  </a:cubicBezTo>
                  <a:cubicBezTo>
                    <a:pt x="1" y="113"/>
                    <a:pt x="114" y="16"/>
                    <a:pt x="14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39"/>
            <p:cNvSpPr/>
            <p:nvPr/>
          </p:nvSpPr>
          <p:spPr>
            <a:xfrm>
              <a:off x="5903825" y="5326700"/>
              <a:ext cx="46175" cy="15425"/>
            </a:xfrm>
            <a:custGeom>
              <a:avLst/>
              <a:gdLst/>
              <a:ahLst/>
              <a:cxnLst/>
              <a:rect l="l" t="t" r="r" b="b"/>
              <a:pathLst>
                <a:path w="1847" h="617" extrusionOk="0">
                  <a:moveTo>
                    <a:pt x="891" y="244"/>
                  </a:moveTo>
                  <a:cubicBezTo>
                    <a:pt x="875" y="211"/>
                    <a:pt x="842" y="179"/>
                    <a:pt x="810" y="147"/>
                  </a:cubicBezTo>
                  <a:cubicBezTo>
                    <a:pt x="713" y="308"/>
                    <a:pt x="535" y="244"/>
                    <a:pt x="389" y="260"/>
                  </a:cubicBezTo>
                  <a:cubicBezTo>
                    <a:pt x="486" y="503"/>
                    <a:pt x="729" y="276"/>
                    <a:pt x="842" y="357"/>
                  </a:cubicBezTo>
                  <a:cubicBezTo>
                    <a:pt x="778" y="584"/>
                    <a:pt x="486" y="373"/>
                    <a:pt x="341" y="503"/>
                  </a:cubicBezTo>
                  <a:cubicBezTo>
                    <a:pt x="243" y="487"/>
                    <a:pt x="341" y="357"/>
                    <a:pt x="276" y="308"/>
                  </a:cubicBezTo>
                  <a:cubicBezTo>
                    <a:pt x="211" y="357"/>
                    <a:pt x="98" y="438"/>
                    <a:pt x="49" y="325"/>
                  </a:cubicBezTo>
                  <a:cubicBezTo>
                    <a:pt x="1" y="406"/>
                    <a:pt x="146" y="454"/>
                    <a:pt x="243" y="422"/>
                  </a:cubicBezTo>
                  <a:cubicBezTo>
                    <a:pt x="243" y="454"/>
                    <a:pt x="211" y="454"/>
                    <a:pt x="195" y="470"/>
                  </a:cubicBezTo>
                  <a:cubicBezTo>
                    <a:pt x="179" y="470"/>
                    <a:pt x="227" y="487"/>
                    <a:pt x="243" y="487"/>
                  </a:cubicBezTo>
                  <a:cubicBezTo>
                    <a:pt x="211" y="551"/>
                    <a:pt x="146" y="551"/>
                    <a:pt x="114" y="616"/>
                  </a:cubicBezTo>
                  <a:cubicBezTo>
                    <a:pt x="680" y="519"/>
                    <a:pt x="1263" y="470"/>
                    <a:pt x="1846" y="438"/>
                  </a:cubicBezTo>
                  <a:cubicBezTo>
                    <a:pt x="1814" y="292"/>
                    <a:pt x="1652" y="454"/>
                    <a:pt x="1619" y="389"/>
                  </a:cubicBezTo>
                  <a:cubicBezTo>
                    <a:pt x="1587" y="325"/>
                    <a:pt x="1700" y="308"/>
                    <a:pt x="1765" y="308"/>
                  </a:cubicBezTo>
                  <a:cubicBezTo>
                    <a:pt x="1733" y="276"/>
                    <a:pt x="1717" y="211"/>
                    <a:pt x="1749" y="195"/>
                  </a:cubicBezTo>
                  <a:cubicBezTo>
                    <a:pt x="1619" y="49"/>
                    <a:pt x="1555" y="325"/>
                    <a:pt x="1377" y="244"/>
                  </a:cubicBezTo>
                  <a:cubicBezTo>
                    <a:pt x="1458" y="179"/>
                    <a:pt x="1474" y="82"/>
                    <a:pt x="1636" y="66"/>
                  </a:cubicBezTo>
                  <a:cubicBezTo>
                    <a:pt x="1425" y="1"/>
                    <a:pt x="1199" y="49"/>
                    <a:pt x="1037" y="195"/>
                  </a:cubicBezTo>
                  <a:cubicBezTo>
                    <a:pt x="1150" y="33"/>
                    <a:pt x="972" y="228"/>
                    <a:pt x="907" y="147"/>
                  </a:cubicBezTo>
                  <a:cubicBezTo>
                    <a:pt x="875" y="179"/>
                    <a:pt x="988" y="163"/>
                    <a:pt x="891" y="244"/>
                  </a:cubicBezTo>
                  <a:close/>
                  <a:moveTo>
                    <a:pt x="1199" y="179"/>
                  </a:moveTo>
                  <a:cubicBezTo>
                    <a:pt x="1247" y="98"/>
                    <a:pt x="1360" y="147"/>
                    <a:pt x="1344" y="228"/>
                  </a:cubicBezTo>
                  <a:cubicBezTo>
                    <a:pt x="1279" y="244"/>
                    <a:pt x="1215" y="244"/>
                    <a:pt x="1199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39"/>
            <p:cNvSpPr/>
            <p:nvPr/>
          </p:nvSpPr>
          <p:spPr>
            <a:xfrm>
              <a:off x="5939025" y="5292300"/>
              <a:ext cx="3675" cy="4900"/>
            </a:xfrm>
            <a:custGeom>
              <a:avLst/>
              <a:gdLst/>
              <a:ahLst/>
              <a:cxnLst/>
              <a:rect l="l" t="t" r="r" b="b"/>
              <a:pathLst>
                <a:path w="147" h="196" extrusionOk="0">
                  <a:moveTo>
                    <a:pt x="147" y="82"/>
                  </a:moveTo>
                  <a:cubicBezTo>
                    <a:pt x="130" y="1"/>
                    <a:pt x="50" y="82"/>
                    <a:pt x="1" y="49"/>
                  </a:cubicBezTo>
                  <a:cubicBezTo>
                    <a:pt x="17" y="82"/>
                    <a:pt x="33" y="114"/>
                    <a:pt x="1" y="130"/>
                  </a:cubicBezTo>
                  <a:cubicBezTo>
                    <a:pt x="33" y="195"/>
                    <a:pt x="98" y="66"/>
                    <a:pt x="14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9"/>
            <p:cNvSpPr/>
            <p:nvPr/>
          </p:nvSpPr>
          <p:spPr>
            <a:xfrm>
              <a:off x="5895725" y="531132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46"/>
                  </a:moveTo>
                  <a:cubicBezTo>
                    <a:pt x="260" y="98"/>
                    <a:pt x="98" y="1"/>
                    <a:pt x="1" y="114"/>
                  </a:cubicBezTo>
                  <a:cubicBezTo>
                    <a:pt x="98" y="163"/>
                    <a:pt x="227" y="130"/>
                    <a:pt x="34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39"/>
            <p:cNvSpPr/>
            <p:nvPr/>
          </p:nvSpPr>
          <p:spPr>
            <a:xfrm>
              <a:off x="5894525" y="5314575"/>
              <a:ext cx="6900" cy="6500"/>
            </a:xfrm>
            <a:custGeom>
              <a:avLst/>
              <a:gdLst/>
              <a:ahLst/>
              <a:cxnLst/>
              <a:rect l="l" t="t" r="r" b="b"/>
              <a:pathLst>
                <a:path w="276" h="260" extrusionOk="0">
                  <a:moveTo>
                    <a:pt x="243" y="259"/>
                  </a:moveTo>
                  <a:cubicBezTo>
                    <a:pt x="275" y="243"/>
                    <a:pt x="259" y="178"/>
                    <a:pt x="243" y="114"/>
                  </a:cubicBezTo>
                  <a:cubicBezTo>
                    <a:pt x="178" y="146"/>
                    <a:pt x="0" y="0"/>
                    <a:pt x="49" y="211"/>
                  </a:cubicBezTo>
                  <a:cubicBezTo>
                    <a:pt x="130" y="162"/>
                    <a:pt x="211" y="49"/>
                    <a:pt x="24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39"/>
            <p:cNvSpPr/>
            <p:nvPr/>
          </p:nvSpPr>
          <p:spPr>
            <a:xfrm>
              <a:off x="5872650" y="5339650"/>
              <a:ext cx="6925" cy="5700"/>
            </a:xfrm>
            <a:custGeom>
              <a:avLst/>
              <a:gdLst/>
              <a:ahLst/>
              <a:cxnLst/>
              <a:rect l="l" t="t" r="r" b="b"/>
              <a:pathLst>
                <a:path w="277" h="228" extrusionOk="0">
                  <a:moveTo>
                    <a:pt x="260" y="163"/>
                  </a:moveTo>
                  <a:cubicBezTo>
                    <a:pt x="260" y="130"/>
                    <a:pt x="260" y="98"/>
                    <a:pt x="276" y="98"/>
                  </a:cubicBezTo>
                  <a:cubicBezTo>
                    <a:pt x="179" y="1"/>
                    <a:pt x="66" y="82"/>
                    <a:pt x="1" y="147"/>
                  </a:cubicBezTo>
                  <a:cubicBezTo>
                    <a:pt x="66" y="228"/>
                    <a:pt x="147" y="114"/>
                    <a:pt x="260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9"/>
            <p:cNvSpPr/>
            <p:nvPr/>
          </p:nvSpPr>
          <p:spPr>
            <a:xfrm>
              <a:off x="5820050" y="4875850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0" y="243"/>
                  </a:moveTo>
                  <a:cubicBezTo>
                    <a:pt x="65" y="259"/>
                    <a:pt x="130" y="114"/>
                    <a:pt x="65" y="65"/>
                  </a:cubicBezTo>
                  <a:cubicBezTo>
                    <a:pt x="49" y="0"/>
                    <a:pt x="49" y="178"/>
                    <a:pt x="0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39"/>
            <p:cNvSpPr/>
            <p:nvPr/>
          </p:nvSpPr>
          <p:spPr>
            <a:xfrm>
              <a:off x="5862150" y="5316600"/>
              <a:ext cx="6500" cy="4075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162" y="162"/>
                  </a:moveTo>
                  <a:cubicBezTo>
                    <a:pt x="211" y="162"/>
                    <a:pt x="211" y="113"/>
                    <a:pt x="259" y="113"/>
                  </a:cubicBezTo>
                  <a:cubicBezTo>
                    <a:pt x="194" y="0"/>
                    <a:pt x="162" y="49"/>
                    <a:pt x="49" y="33"/>
                  </a:cubicBezTo>
                  <a:cubicBezTo>
                    <a:pt x="0" y="81"/>
                    <a:pt x="194" y="49"/>
                    <a:pt x="16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39"/>
            <p:cNvSpPr/>
            <p:nvPr/>
          </p:nvSpPr>
          <p:spPr>
            <a:xfrm>
              <a:off x="5839075" y="5324275"/>
              <a:ext cx="10950" cy="4900"/>
            </a:xfrm>
            <a:custGeom>
              <a:avLst/>
              <a:gdLst/>
              <a:ahLst/>
              <a:cxnLst/>
              <a:rect l="l" t="t" r="r" b="b"/>
              <a:pathLst>
                <a:path w="438" h="196" extrusionOk="0">
                  <a:moveTo>
                    <a:pt x="437" y="98"/>
                  </a:moveTo>
                  <a:cubicBezTo>
                    <a:pt x="324" y="1"/>
                    <a:pt x="130" y="130"/>
                    <a:pt x="0" y="1"/>
                  </a:cubicBezTo>
                  <a:cubicBezTo>
                    <a:pt x="97" y="195"/>
                    <a:pt x="292" y="82"/>
                    <a:pt x="43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9"/>
            <p:cNvSpPr/>
            <p:nvPr/>
          </p:nvSpPr>
          <p:spPr>
            <a:xfrm>
              <a:off x="5841900" y="5329150"/>
              <a:ext cx="4075" cy="7700"/>
            </a:xfrm>
            <a:custGeom>
              <a:avLst/>
              <a:gdLst/>
              <a:ahLst/>
              <a:cxnLst/>
              <a:rect l="l" t="t" r="r" b="b"/>
              <a:pathLst>
                <a:path w="163" h="308" extrusionOk="0">
                  <a:moveTo>
                    <a:pt x="82" y="146"/>
                  </a:moveTo>
                  <a:cubicBezTo>
                    <a:pt x="98" y="210"/>
                    <a:pt x="65" y="210"/>
                    <a:pt x="33" y="227"/>
                  </a:cubicBezTo>
                  <a:cubicBezTo>
                    <a:pt x="49" y="308"/>
                    <a:pt x="114" y="308"/>
                    <a:pt x="130" y="243"/>
                  </a:cubicBezTo>
                  <a:cubicBezTo>
                    <a:pt x="163" y="194"/>
                    <a:pt x="1" y="0"/>
                    <a:pt x="33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9"/>
            <p:cNvSpPr/>
            <p:nvPr/>
          </p:nvSpPr>
          <p:spPr>
            <a:xfrm>
              <a:off x="5778775" y="4877875"/>
              <a:ext cx="8525" cy="10550"/>
            </a:xfrm>
            <a:custGeom>
              <a:avLst/>
              <a:gdLst/>
              <a:ahLst/>
              <a:cxnLst/>
              <a:rect l="l" t="t" r="r" b="b"/>
              <a:pathLst>
                <a:path w="341" h="422" extrusionOk="0">
                  <a:moveTo>
                    <a:pt x="308" y="81"/>
                  </a:moveTo>
                  <a:cubicBezTo>
                    <a:pt x="340" y="0"/>
                    <a:pt x="146" y="195"/>
                    <a:pt x="81" y="114"/>
                  </a:cubicBezTo>
                  <a:cubicBezTo>
                    <a:pt x="162" y="195"/>
                    <a:pt x="49" y="243"/>
                    <a:pt x="0" y="292"/>
                  </a:cubicBezTo>
                  <a:cubicBezTo>
                    <a:pt x="65" y="421"/>
                    <a:pt x="130" y="308"/>
                    <a:pt x="227" y="308"/>
                  </a:cubicBezTo>
                  <a:cubicBezTo>
                    <a:pt x="113" y="227"/>
                    <a:pt x="259" y="146"/>
                    <a:pt x="308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9"/>
            <p:cNvSpPr/>
            <p:nvPr/>
          </p:nvSpPr>
          <p:spPr>
            <a:xfrm>
              <a:off x="5765825" y="4789650"/>
              <a:ext cx="6500" cy="6900"/>
            </a:xfrm>
            <a:custGeom>
              <a:avLst/>
              <a:gdLst/>
              <a:ahLst/>
              <a:cxnLst/>
              <a:rect l="l" t="t" r="r" b="b"/>
              <a:pathLst>
                <a:path w="260" h="276" extrusionOk="0">
                  <a:moveTo>
                    <a:pt x="130" y="194"/>
                  </a:moveTo>
                  <a:cubicBezTo>
                    <a:pt x="130" y="275"/>
                    <a:pt x="211" y="194"/>
                    <a:pt x="259" y="227"/>
                  </a:cubicBezTo>
                  <a:cubicBezTo>
                    <a:pt x="227" y="49"/>
                    <a:pt x="113" y="16"/>
                    <a:pt x="0" y="0"/>
                  </a:cubicBezTo>
                  <a:cubicBezTo>
                    <a:pt x="97" y="162"/>
                    <a:pt x="97" y="146"/>
                    <a:pt x="130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9"/>
            <p:cNvSpPr/>
            <p:nvPr/>
          </p:nvSpPr>
          <p:spPr>
            <a:xfrm>
              <a:off x="5812350" y="5347750"/>
              <a:ext cx="5300" cy="6500"/>
            </a:xfrm>
            <a:custGeom>
              <a:avLst/>
              <a:gdLst/>
              <a:ahLst/>
              <a:cxnLst/>
              <a:rect l="l" t="t" r="r" b="b"/>
              <a:pathLst>
                <a:path w="212" h="260" extrusionOk="0">
                  <a:moveTo>
                    <a:pt x="211" y="146"/>
                  </a:moveTo>
                  <a:cubicBezTo>
                    <a:pt x="163" y="1"/>
                    <a:pt x="82" y="163"/>
                    <a:pt x="1" y="179"/>
                  </a:cubicBezTo>
                  <a:cubicBezTo>
                    <a:pt x="49" y="260"/>
                    <a:pt x="114" y="114"/>
                    <a:pt x="211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9"/>
            <p:cNvSpPr/>
            <p:nvPr/>
          </p:nvSpPr>
          <p:spPr>
            <a:xfrm>
              <a:off x="5699850" y="4880300"/>
              <a:ext cx="5275" cy="4875"/>
            </a:xfrm>
            <a:custGeom>
              <a:avLst/>
              <a:gdLst/>
              <a:ahLst/>
              <a:cxnLst/>
              <a:rect l="l" t="t" r="r" b="b"/>
              <a:pathLst>
                <a:path w="211" h="195" extrusionOk="0">
                  <a:moveTo>
                    <a:pt x="114" y="146"/>
                  </a:moveTo>
                  <a:cubicBezTo>
                    <a:pt x="130" y="195"/>
                    <a:pt x="146" y="130"/>
                    <a:pt x="178" y="146"/>
                  </a:cubicBezTo>
                  <a:cubicBezTo>
                    <a:pt x="146" y="98"/>
                    <a:pt x="97" y="65"/>
                    <a:pt x="195" y="65"/>
                  </a:cubicBezTo>
                  <a:cubicBezTo>
                    <a:pt x="211" y="0"/>
                    <a:pt x="49" y="0"/>
                    <a:pt x="0" y="49"/>
                  </a:cubicBezTo>
                  <a:cubicBezTo>
                    <a:pt x="0" y="98"/>
                    <a:pt x="178" y="65"/>
                    <a:pt x="114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9"/>
            <p:cNvSpPr/>
            <p:nvPr/>
          </p:nvSpPr>
          <p:spPr>
            <a:xfrm>
              <a:off x="5623350" y="4893250"/>
              <a:ext cx="11775" cy="8125"/>
            </a:xfrm>
            <a:custGeom>
              <a:avLst/>
              <a:gdLst/>
              <a:ahLst/>
              <a:cxnLst/>
              <a:rect l="l" t="t" r="r" b="b"/>
              <a:pathLst>
                <a:path w="471" h="325" extrusionOk="0">
                  <a:moveTo>
                    <a:pt x="405" y="146"/>
                  </a:moveTo>
                  <a:cubicBezTo>
                    <a:pt x="470" y="146"/>
                    <a:pt x="227" y="65"/>
                    <a:pt x="179" y="1"/>
                  </a:cubicBezTo>
                  <a:cubicBezTo>
                    <a:pt x="162" y="65"/>
                    <a:pt x="82" y="195"/>
                    <a:pt x="17" y="114"/>
                  </a:cubicBezTo>
                  <a:cubicBezTo>
                    <a:pt x="1" y="324"/>
                    <a:pt x="146" y="98"/>
                    <a:pt x="276" y="98"/>
                  </a:cubicBezTo>
                  <a:cubicBezTo>
                    <a:pt x="276" y="162"/>
                    <a:pt x="211" y="179"/>
                    <a:pt x="179" y="211"/>
                  </a:cubicBezTo>
                  <a:cubicBezTo>
                    <a:pt x="243" y="292"/>
                    <a:pt x="276" y="98"/>
                    <a:pt x="40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9"/>
            <p:cNvSpPr/>
            <p:nvPr/>
          </p:nvSpPr>
          <p:spPr>
            <a:xfrm>
              <a:off x="5610800" y="4897300"/>
              <a:ext cx="7725" cy="11350"/>
            </a:xfrm>
            <a:custGeom>
              <a:avLst/>
              <a:gdLst/>
              <a:ahLst/>
              <a:cxnLst/>
              <a:rect l="l" t="t" r="r" b="b"/>
              <a:pathLst>
                <a:path w="309" h="454" extrusionOk="0">
                  <a:moveTo>
                    <a:pt x="146" y="421"/>
                  </a:moveTo>
                  <a:cubicBezTo>
                    <a:pt x="195" y="405"/>
                    <a:pt x="308" y="454"/>
                    <a:pt x="260" y="340"/>
                  </a:cubicBezTo>
                  <a:cubicBezTo>
                    <a:pt x="130" y="389"/>
                    <a:pt x="82" y="195"/>
                    <a:pt x="146" y="98"/>
                  </a:cubicBezTo>
                  <a:cubicBezTo>
                    <a:pt x="114" y="65"/>
                    <a:pt x="82" y="65"/>
                    <a:pt x="82" y="0"/>
                  </a:cubicBezTo>
                  <a:cubicBezTo>
                    <a:pt x="1" y="130"/>
                    <a:pt x="114" y="259"/>
                    <a:pt x="146" y="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9"/>
            <p:cNvSpPr/>
            <p:nvPr/>
          </p:nvSpPr>
          <p:spPr>
            <a:xfrm>
              <a:off x="5592600" y="4896900"/>
              <a:ext cx="12150" cy="8525"/>
            </a:xfrm>
            <a:custGeom>
              <a:avLst/>
              <a:gdLst/>
              <a:ahLst/>
              <a:cxnLst/>
              <a:rect l="l" t="t" r="r" b="b"/>
              <a:pathLst>
                <a:path w="486" h="341" extrusionOk="0">
                  <a:moveTo>
                    <a:pt x="405" y="97"/>
                  </a:moveTo>
                  <a:cubicBezTo>
                    <a:pt x="437" y="194"/>
                    <a:pt x="356" y="324"/>
                    <a:pt x="405" y="340"/>
                  </a:cubicBezTo>
                  <a:cubicBezTo>
                    <a:pt x="486" y="308"/>
                    <a:pt x="405" y="194"/>
                    <a:pt x="454" y="81"/>
                  </a:cubicBezTo>
                  <a:cubicBezTo>
                    <a:pt x="421" y="97"/>
                    <a:pt x="405" y="65"/>
                    <a:pt x="405" y="16"/>
                  </a:cubicBezTo>
                  <a:cubicBezTo>
                    <a:pt x="259" y="114"/>
                    <a:pt x="178" y="0"/>
                    <a:pt x="0" y="65"/>
                  </a:cubicBezTo>
                  <a:cubicBezTo>
                    <a:pt x="33" y="114"/>
                    <a:pt x="97" y="146"/>
                    <a:pt x="130" y="81"/>
                  </a:cubicBezTo>
                  <a:cubicBezTo>
                    <a:pt x="81" y="227"/>
                    <a:pt x="227" y="178"/>
                    <a:pt x="324" y="292"/>
                  </a:cubicBezTo>
                  <a:cubicBezTo>
                    <a:pt x="324" y="227"/>
                    <a:pt x="308" y="162"/>
                    <a:pt x="308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9"/>
            <p:cNvSpPr/>
            <p:nvPr/>
          </p:nvSpPr>
          <p:spPr>
            <a:xfrm>
              <a:off x="5570325" y="4861675"/>
              <a:ext cx="6925" cy="7725"/>
            </a:xfrm>
            <a:custGeom>
              <a:avLst/>
              <a:gdLst/>
              <a:ahLst/>
              <a:cxnLst/>
              <a:rect l="l" t="t" r="r" b="b"/>
              <a:pathLst>
                <a:path w="277" h="309" extrusionOk="0">
                  <a:moveTo>
                    <a:pt x="98" y="1"/>
                  </a:moveTo>
                  <a:cubicBezTo>
                    <a:pt x="163" y="179"/>
                    <a:pt x="33" y="130"/>
                    <a:pt x="1" y="195"/>
                  </a:cubicBezTo>
                  <a:cubicBezTo>
                    <a:pt x="66" y="308"/>
                    <a:pt x="276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9"/>
            <p:cNvSpPr/>
            <p:nvPr/>
          </p:nvSpPr>
          <p:spPr>
            <a:xfrm>
              <a:off x="5550500" y="4915100"/>
              <a:ext cx="8925" cy="2050"/>
            </a:xfrm>
            <a:custGeom>
              <a:avLst/>
              <a:gdLst/>
              <a:ahLst/>
              <a:cxnLst/>
              <a:rect l="l" t="t" r="r" b="b"/>
              <a:pathLst>
                <a:path w="357" h="82" extrusionOk="0">
                  <a:moveTo>
                    <a:pt x="1" y="82"/>
                  </a:moveTo>
                  <a:cubicBezTo>
                    <a:pt x="65" y="82"/>
                    <a:pt x="357" y="33"/>
                    <a:pt x="82" y="1"/>
                  </a:cubicBezTo>
                  <a:cubicBezTo>
                    <a:pt x="65" y="33"/>
                    <a:pt x="33" y="49"/>
                    <a:pt x="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9"/>
            <p:cNvSpPr/>
            <p:nvPr/>
          </p:nvSpPr>
          <p:spPr>
            <a:xfrm>
              <a:off x="5540800" y="4909025"/>
              <a:ext cx="10525" cy="6925"/>
            </a:xfrm>
            <a:custGeom>
              <a:avLst/>
              <a:gdLst/>
              <a:ahLst/>
              <a:cxnLst/>
              <a:rect l="l" t="t" r="r" b="b"/>
              <a:pathLst>
                <a:path w="421" h="277" extrusionOk="0">
                  <a:moveTo>
                    <a:pt x="81" y="211"/>
                  </a:moveTo>
                  <a:cubicBezTo>
                    <a:pt x="178" y="260"/>
                    <a:pt x="275" y="276"/>
                    <a:pt x="389" y="244"/>
                  </a:cubicBezTo>
                  <a:cubicBezTo>
                    <a:pt x="324" y="163"/>
                    <a:pt x="405" y="114"/>
                    <a:pt x="421" y="33"/>
                  </a:cubicBezTo>
                  <a:cubicBezTo>
                    <a:pt x="324" y="1"/>
                    <a:pt x="243" y="66"/>
                    <a:pt x="227" y="163"/>
                  </a:cubicBezTo>
                  <a:cubicBezTo>
                    <a:pt x="178" y="130"/>
                    <a:pt x="227" y="98"/>
                    <a:pt x="178" y="17"/>
                  </a:cubicBezTo>
                  <a:cubicBezTo>
                    <a:pt x="146" y="66"/>
                    <a:pt x="81" y="82"/>
                    <a:pt x="32" y="33"/>
                  </a:cubicBezTo>
                  <a:cubicBezTo>
                    <a:pt x="0" y="82"/>
                    <a:pt x="146" y="82"/>
                    <a:pt x="81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39"/>
            <p:cNvSpPr/>
            <p:nvPr/>
          </p:nvSpPr>
          <p:spPr>
            <a:xfrm>
              <a:off x="5476850" y="4911875"/>
              <a:ext cx="67200" cy="13375"/>
            </a:xfrm>
            <a:custGeom>
              <a:avLst/>
              <a:gdLst/>
              <a:ahLst/>
              <a:cxnLst/>
              <a:rect l="l" t="t" r="r" b="b"/>
              <a:pathLst>
                <a:path w="2688" h="535" extrusionOk="0">
                  <a:moveTo>
                    <a:pt x="2688" y="389"/>
                  </a:moveTo>
                  <a:cubicBezTo>
                    <a:pt x="2477" y="194"/>
                    <a:pt x="2186" y="97"/>
                    <a:pt x="1878" y="114"/>
                  </a:cubicBezTo>
                  <a:cubicBezTo>
                    <a:pt x="1862" y="114"/>
                    <a:pt x="1862" y="49"/>
                    <a:pt x="1846" y="0"/>
                  </a:cubicBezTo>
                  <a:cubicBezTo>
                    <a:pt x="1781" y="49"/>
                    <a:pt x="1781" y="81"/>
                    <a:pt x="1813" y="178"/>
                  </a:cubicBezTo>
                  <a:cubicBezTo>
                    <a:pt x="1716" y="194"/>
                    <a:pt x="1700" y="146"/>
                    <a:pt x="1651" y="243"/>
                  </a:cubicBezTo>
                  <a:cubicBezTo>
                    <a:pt x="1619" y="227"/>
                    <a:pt x="1587" y="194"/>
                    <a:pt x="1587" y="130"/>
                  </a:cubicBezTo>
                  <a:cubicBezTo>
                    <a:pt x="1150" y="227"/>
                    <a:pt x="696" y="243"/>
                    <a:pt x="259" y="162"/>
                  </a:cubicBezTo>
                  <a:cubicBezTo>
                    <a:pt x="340" y="259"/>
                    <a:pt x="178" y="227"/>
                    <a:pt x="227" y="373"/>
                  </a:cubicBezTo>
                  <a:cubicBezTo>
                    <a:pt x="211" y="356"/>
                    <a:pt x="178" y="356"/>
                    <a:pt x="146" y="356"/>
                  </a:cubicBezTo>
                  <a:cubicBezTo>
                    <a:pt x="146" y="275"/>
                    <a:pt x="243" y="308"/>
                    <a:pt x="211" y="194"/>
                  </a:cubicBezTo>
                  <a:cubicBezTo>
                    <a:pt x="97" y="275"/>
                    <a:pt x="33" y="243"/>
                    <a:pt x="0" y="437"/>
                  </a:cubicBezTo>
                  <a:cubicBezTo>
                    <a:pt x="49" y="534"/>
                    <a:pt x="114" y="259"/>
                    <a:pt x="130" y="502"/>
                  </a:cubicBezTo>
                  <a:cubicBezTo>
                    <a:pt x="891" y="405"/>
                    <a:pt x="1312" y="324"/>
                    <a:pt x="2170" y="227"/>
                  </a:cubicBezTo>
                  <a:cubicBezTo>
                    <a:pt x="2234" y="194"/>
                    <a:pt x="2234" y="292"/>
                    <a:pt x="2267" y="324"/>
                  </a:cubicBezTo>
                  <a:cubicBezTo>
                    <a:pt x="2267" y="259"/>
                    <a:pt x="2380" y="324"/>
                    <a:pt x="2380" y="243"/>
                  </a:cubicBezTo>
                  <a:cubicBezTo>
                    <a:pt x="2429" y="259"/>
                    <a:pt x="2461" y="308"/>
                    <a:pt x="2461" y="373"/>
                  </a:cubicBezTo>
                  <a:cubicBezTo>
                    <a:pt x="2542" y="389"/>
                    <a:pt x="2655" y="292"/>
                    <a:pt x="2688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9"/>
            <p:cNvSpPr/>
            <p:nvPr/>
          </p:nvSpPr>
          <p:spPr>
            <a:xfrm>
              <a:off x="5451350" y="4991200"/>
              <a:ext cx="51425" cy="24300"/>
            </a:xfrm>
            <a:custGeom>
              <a:avLst/>
              <a:gdLst/>
              <a:ahLst/>
              <a:cxnLst/>
              <a:rect l="l" t="t" r="r" b="b"/>
              <a:pathLst>
                <a:path w="2057" h="972" extrusionOk="0">
                  <a:moveTo>
                    <a:pt x="2056" y="389"/>
                  </a:moveTo>
                  <a:cubicBezTo>
                    <a:pt x="2040" y="275"/>
                    <a:pt x="1927" y="356"/>
                    <a:pt x="1894" y="292"/>
                  </a:cubicBezTo>
                  <a:cubicBezTo>
                    <a:pt x="1911" y="259"/>
                    <a:pt x="1927" y="243"/>
                    <a:pt x="1959" y="227"/>
                  </a:cubicBezTo>
                  <a:cubicBezTo>
                    <a:pt x="1781" y="0"/>
                    <a:pt x="1538" y="211"/>
                    <a:pt x="1295" y="178"/>
                  </a:cubicBezTo>
                  <a:cubicBezTo>
                    <a:pt x="1393" y="373"/>
                    <a:pt x="842" y="502"/>
                    <a:pt x="761" y="308"/>
                  </a:cubicBezTo>
                  <a:cubicBezTo>
                    <a:pt x="680" y="275"/>
                    <a:pt x="713" y="405"/>
                    <a:pt x="664" y="421"/>
                  </a:cubicBezTo>
                  <a:cubicBezTo>
                    <a:pt x="599" y="373"/>
                    <a:pt x="567" y="275"/>
                    <a:pt x="470" y="259"/>
                  </a:cubicBezTo>
                  <a:cubicBezTo>
                    <a:pt x="486" y="292"/>
                    <a:pt x="502" y="340"/>
                    <a:pt x="502" y="405"/>
                  </a:cubicBezTo>
                  <a:cubicBezTo>
                    <a:pt x="389" y="356"/>
                    <a:pt x="373" y="599"/>
                    <a:pt x="292" y="680"/>
                  </a:cubicBezTo>
                  <a:cubicBezTo>
                    <a:pt x="243" y="567"/>
                    <a:pt x="178" y="615"/>
                    <a:pt x="114" y="648"/>
                  </a:cubicBezTo>
                  <a:cubicBezTo>
                    <a:pt x="227" y="729"/>
                    <a:pt x="114" y="777"/>
                    <a:pt x="0" y="777"/>
                  </a:cubicBezTo>
                  <a:cubicBezTo>
                    <a:pt x="146" y="858"/>
                    <a:pt x="211" y="972"/>
                    <a:pt x="373" y="955"/>
                  </a:cubicBezTo>
                  <a:cubicBezTo>
                    <a:pt x="356" y="907"/>
                    <a:pt x="324" y="907"/>
                    <a:pt x="308" y="858"/>
                  </a:cubicBezTo>
                  <a:cubicBezTo>
                    <a:pt x="373" y="745"/>
                    <a:pt x="502" y="696"/>
                    <a:pt x="615" y="713"/>
                  </a:cubicBezTo>
                  <a:cubicBezTo>
                    <a:pt x="648" y="648"/>
                    <a:pt x="632" y="583"/>
                    <a:pt x="599" y="534"/>
                  </a:cubicBezTo>
                  <a:cubicBezTo>
                    <a:pt x="696" y="632"/>
                    <a:pt x="891" y="470"/>
                    <a:pt x="972" y="680"/>
                  </a:cubicBezTo>
                  <a:cubicBezTo>
                    <a:pt x="1020" y="648"/>
                    <a:pt x="1053" y="599"/>
                    <a:pt x="1134" y="583"/>
                  </a:cubicBezTo>
                  <a:cubicBezTo>
                    <a:pt x="1101" y="454"/>
                    <a:pt x="1053" y="599"/>
                    <a:pt x="988" y="599"/>
                  </a:cubicBezTo>
                  <a:cubicBezTo>
                    <a:pt x="955" y="567"/>
                    <a:pt x="939" y="534"/>
                    <a:pt x="923" y="502"/>
                  </a:cubicBezTo>
                  <a:cubicBezTo>
                    <a:pt x="1295" y="437"/>
                    <a:pt x="1668" y="405"/>
                    <a:pt x="2056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39"/>
            <p:cNvSpPr/>
            <p:nvPr/>
          </p:nvSpPr>
          <p:spPr>
            <a:xfrm>
              <a:off x="5496275" y="5029250"/>
              <a:ext cx="8925" cy="5275"/>
            </a:xfrm>
            <a:custGeom>
              <a:avLst/>
              <a:gdLst/>
              <a:ahLst/>
              <a:cxnLst/>
              <a:rect l="l" t="t" r="r" b="b"/>
              <a:pathLst>
                <a:path w="357" h="211" extrusionOk="0">
                  <a:moveTo>
                    <a:pt x="146" y="210"/>
                  </a:moveTo>
                  <a:cubicBezTo>
                    <a:pt x="195" y="113"/>
                    <a:pt x="340" y="130"/>
                    <a:pt x="356" y="0"/>
                  </a:cubicBezTo>
                  <a:cubicBezTo>
                    <a:pt x="259" y="16"/>
                    <a:pt x="130" y="146"/>
                    <a:pt x="65" y="97"/>
                  </a:cubicBezTo>
                  <a:cubicBezTo>
                    <a:pt x="0" y="146"/>
                    <a:pt x="130" y="178"/>
                    <a:pt x="146" y="2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39"/>
            <p:cNvSpPr/>
            <p:nvPr/>
          </p:nvSpPr>
          <p:spPr>
            <a:xfrm>
              <a:off x="5537150" y="5469975"/>
              <a:ext cx="6900" cy="8925"/>
            </a:xfrm>
            <a:custGeom>
              <a:avLst/>
              <a:gdLst/>
              <a:ahLst/>
              <a:cxnLst/>
              <a:rect l="l" t="t" r="r" b="b"/>
              <a:pathLst>
                <a:path w="276" h="357" extrusionOk="0">
                  <a:moveTo>
                    <a:pt x="276" y="130"/>
                  </a:moveTo>
                  <a:cubicBezTo>
                    <a:pt x="243" y="98"/>
                    <a:pt x="227" y="49"/>
                    <a:pt x="227" y="1"/>
                  </a:cubicBezTo>
                  <a:cubicBezTo>
                    <a:pt x="211" y="114"/>
                    <a:pt x="146" y="195"/>
                    <a:pt x="33" y="130"/>
                  </a:cubicBezTo>
                  <a:cubicBezTo>
                    <a:pt x="17" y="146"/>
                    <a:pt x="33" y="227"/>
                    <a:pt x="0" y="227"/>
                  </a:cubicBezTo>
                  <a:cubicBezTo>
                    <a:pt x="33" y="357"/>
                    <a:pt x="65" y="227"/>
                    <a:pt x="162" y="260"/>
                  </a:cubicBezTo>
                  <a:cubicBezTo>
                    <a:pt x="130" y="146"/>
                    <a:pt x="195" y="130"/>
                    <a:pt x="276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9"/>
            <p:cNvSpPr/>
            <p:nvPr/>
          </p:nvSpPr>
          <p:spPr>
            <a:xfrm>
              <a:off x="5471175" y="496002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65" y="130"/>
                  </a:moveTo>
                  <a:cubicBezTo>
                    <a:pt x="211" y="179"/>
                    <a:pt x="292" y="130"/>
                    <a:pt x="438" y="179"/>
                  </a:cubicBezTo>
                  <a:cubicBezTo>
                    <a:pt x="421" y="130"/>
                    <a:pt x="405" y="98"/>
                    <a:pt x="357" y="98"/>
                  </a:cubicBezTo>
                  <a:cubicBezTo>
                    <a:pt x="373" y="65"/>
                    <a:pt x="373" y="33"/>
                    <a:pt x="373" y="1"/>
                  </a:cubicBezTo>
                  <a:cubicBezTo>
                    <a:pt x="243" y="130"/>
                    <a:pt x="130" y="65"/>
                    <a:pt x="1" y="1"/>
                  </a:cubicBezTo>
                  <a:cubicBezTo>
                    <a:pt x="33" y="33"/>
                    <a:pt x="227" y="130"/>
                    <a:pt x="6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39"/>
            <p:cNvSpPr/>
            <p:nvPr/>
          </p:nvSpPr>
          <p:spPr>
            <a:xfrm>
              <a:off x="5461475" y="4960025"/>
              <a:ext cx="3250" cy="6100"/>
            </a:xfrm>
            <a:custGeom>
              <a:avLst/>
              <a:gdLst/>
              <a:ahLst/>
              <a:cxnLst/>
              <a:rect l="l" t="t" r="r" b="b"/>
              <a:pathLst>
                <a:path w="130" h="244" extrusionOk="0">
                  <a:moveTo>
                    <a:pt x="97" y="98"/>
                  </a:moveTo>
                  <a:cubicBezTo>
                    <a:pt x="130" y="1"/>
                    <a:pt x="0" y="146"/>
                    <a:pt x="32" y="244"/>
                  </a:cubicBezTo>
                  <a:cubicBezTo>
                    <a:pt x="49" y="211"/>
                    <a:pt x="97" y="195"/>
                    <a:pt x="130" y="211"/>
                  </a:cubicBezTo>
                  <a:cubicBezTo>
                    <a:pt x="130" y="146"/>
                    <a:pt x="16" y="130"/>
                    <a:pt x="9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39"/>
            <p:cNvSpPr/>
            <p:nvPr/>
          </p:nvSpPr>
          <p:spPr>
            <a:xfrm>
              <a:off x="5450125" y="4939800"/>
              <a:ext cx="8125" cy="7300"/>
            </a:xfrm>
            <a:custGeom>
              <a:avLst/>
              <a:gdLst/>
              <a:ahLst/>
              <a:cxnLst/>
              <a:rect l="l" t="t" r="r" b="b"/>
              <a:pathLst>
                <a:path w="325" h="292" extrusionOk="0">
                  <a:moveTo>
                    <a:pt x="325" y="97"/>
                  </a:moveTo>
                  <a:cubicBezTo>
                    <a:pt x="325" y="81"/>
                    <a:pt x="325" y="65"/>
                    <a:pt x="308" y="65"/>
                  </a:cubicBezTo>
                  <a:cubicBezTo>
                    <a:pt x="292" y="65"/>
                    <a:pt x="308" y="16"/>
                    <a:pt x="308" y="0"/>
                  </a:cubicBezTo>
                  <a:cubicBezTo>
                    <a:pt x="292" y="162"/>
                    <a:pt x="1" y="33"/>
                    <a:pt x="49" y="275"/>
                  </a:cubicBezTo>
                  <a:cubicBezTo>
                    <a:pt x="114" y="292"/>
                    <a:pt x="98" y="227"/>
                    <a:pt x="98" y="162"/>
                  </a:cubicBezTo>
                  <a:cubicBezTo>
                    <a:pt x="195" y="130"/>
                    <a:pt x="276" y="130"/>
                    <a:pt x="325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9"/>
            <p:cNvSpPr/>
            <p:nvPr/>
          </p:nvSpPr>
          <p:spPr>
            <a:xfrm>
              <a:off x="5424225" y="4880700"/>
              <a:ext cx="12975" cy="12575"/>
            </a:xfrm>
            <a:custGeom>
              <a:avLst/>
              <a:gdLst/>
              <a:ahLst/>
              <a:cxnLst/>
              <a:rect l="l" t="t" r="r" b="b"/>
              <a:pathLst>
                <a:path w="519" h="503" extrusionOk="0">
                  <a:moveTo>
                    <a:pt x="130" y="1"/>
                  </a:moveTo>
                  <a:cubicBezTo>
                    <a:pt x="65" y="1"/>
                    <a:pt x="65" y="98"/>
                    <a:pt x="1" y="82"/>
                  </a:cubicBezTo>
                  <a:cubicBezTo>
                    <a:pt x="49" y="114"/>
                    <a:pt x="130" y="227"/>
                    <a:pt x="211" y="179"/>
                  </a:cubicBezTo>
                  <a:cubicBezTo>
                    <a:pt x="211" y="243"/>
                    <a:pt x="179" y="260"/>
                    <a:pt x="195" y="324"/>
                  </a:cubicBezTo>
                  <a:cubicBezTo>
                    <a:pt x="292" y="308"/>
                    <a:pt x="292" y="260"/>
                    <a:pt x="373" y="308"/>
                  </a:cubicBezTo>
                  <a:cubicBezTo>
                    <a:pt x="373" y="341"/>
                    <a:pt x="341" y="373"/>
                    <a:pt x="308" y="373"/>
                  </a:cubicBezTo>
                  <a:cubicBezTo>
                    <a:pt x="357" y="486"/>
                    <a:pt x="389" y="389"/>
                    <a:pt x="438" y="503"/>
                  </a:cubicBezTo>
                  <a:cubicBezTo>
                    <a:pt x="502" y="486"/>
                    <a:pt x="422" y="357"/>
                    <a:pt x="405" y="341"/>
                  </a:cubicBezTo>
                  <a:cubicBezTo>
                    <a:pt x="438" y="292"/>
                    <a:pt x="454" y="227"/>
                    <a:pt x="519" y="211"/>
                  </a:cubicBezTo>
                  <a:cubicBezTo>
                    <a:pt x="486" y="179"/>
                    <a:pt x="454" y="179"/>
                    <a:pt x="454" y="114"/>
                  </a:cubicBezTo>
                  <a:cubicBezTo>
                    <a:pt x="292" y="82"/>
                    <a:pt x="227" y="130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39"/>
            <p:cNvSpPr/>
            <p:nvPr/>
          </p:nvSpPr>
          <p:spPr>
            <a:xfrm>
              <a:off x="5450125" y="5064850"/>
              <a:ext cx="6100" cy="6900"/>
            </a:xfrm>
            <a:custGeom>
              <a:avLst/>
              <a:gdLst/>
              <a:ahLst/>
              <a:cxnLst/>
              <a:rect l="l" t="t" r="r" b="b"/>
              <a:pathLst>
                <a:path w="244" h="276" extrusionOk="0">
                  <a:moveTo>
                    <a:pt x="179" y="146"/>
                  </a:moveTo>
                  <a:cubicBezTo>
                    <a:pt x="195" y="146"/>
                    <a:pt x="195" y="114"/>
                    <a:pt x="179" y="114"/>
                  </a:cubicBezTo>
                  <a:cubicBezTo>
                    <a:pt x="195" y="82"/>
                    <a:pt x="244" y="82"/>
                    <a:pt x="227" y="1"/>
                  </a:cubicBezTo>
                  <a:cubicBezTo>
                    <a:pt x="146" y="33"/>
                    <a:pt x="130" y="114"/>
                    <a:pt x="65" y="163"/>
                  </a:cubicBezTo>
                  <a:cubicBezTo>
                    <a:pt x="1" y="276"/>
                    <a:pt x="179" y="65"/>
                    <a:pt x="179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39"/>
            <p:cNvSpPr/>
            <p:nvPr/>
          </p:nvSpPr>
          <p:spPr>
            <a:xfrm>
              <a:off x="5403175" y="5042600"/>
              <a:ext cx="43750" cy="17025"/>
            </a:xfrm>
            <a:custGeom>
              <a:avLst/>
              <a:gdLst/>
              <a:ahLst/>
              <a:cxnLst/>
              <a:rect l="l" t="t" r="r" b="b"/>
              <a:pathLst>
                <a:path w="1750" h="681" extrusionOk="0">
                  <a:moveTo>
                    <a:pt x="1749" y="211"/>
                  </a:moveTo>
                  <a:cubicBezTo>
                    <a:pt x="1701" y="146"/>
                    <a:pt x="1668" y="65"/>
                    <a:pt x="1587" y="81"/>
                  </a:cubicBezTo>
                  <a:cubicBezTo>
                    <a:pt x="1701" y="259"/>
                    <a:pt x="1425" y="49"/>
                    <a:pt x="1361" y="146"/>
                  </a:cubicBezTo>
                  <a:cubicBezTo>
                    <a:pt x="1328" y="146"/>
                    <a:pt x="1280" y="0"/>
                    <a:pt x="1312" y="0"/>
                  </a:cubicBezTo>
                  <a:cubicBezTo>
                    <a:pt x="1215" y="81"/>
                    <a:pt x="826" y="97"/>
                    <a:pt x="697" y="292"/>
                  </a:cubicBezTo>
                  <a:cubicBezTo>
                    <a:pt x="616" y="65"/>
                    <a:pt x="519" y="373"/>
                    <a:pt x="454" y="162"/>
                  </a:cubicBezTo>
                  <a:cubicBezTo>
                    <a:pt x="406" y="162"/>
                    <a:pt x="454" y="292"/>
                    <a:pt x="422" y="308"/>
                  </a:cubicBezTo>
                  <a:cubicBezTo>
                    <a:pt x="292" y="195"/>
                    <a:pt x="179" y="405"/>
                    <a:pt x="82" y="389"/>
                  </a:cubicBezTo>
                  <a:cubicBezTo>
                    <a:pt x="33" y="405"/>
                    <a:pt x="147" y="664"/>
                    <a:pt x="17" y="534"/>
                  </a:cubicBezTo>
                  <a:cubicBezTo>
                    <a:pt x="1" y="680"/>
                    <a:pt x="163" y="599"/>
                    <a:pt x="163" y="437"/>
                  </a:cubicBezTo>
                  <a:cubicBezTo>
                    <a:pt x="260" y="454"/>
                    <a:pt x="357" y="421"/>
                    <a:pt x="422" y="340"/>
                  </a:cubicBezTo>
                  <a:cubicBezTo>
                    <a:pt x="470" y="340"/>
                    <a:pt x="486" y="405"/>
                    <a:pt x="486" y="486"/>
                  </a:cubicBezTo>
                  <a:cubicBezTo>
                    <a:pt x="632" y="437"/>
                    <a:pt x="632" y="373"/>
                    <a:pt x="762" y="454"/>
                  </a:cubicBezTo>
                  <a:cubicBezTo>
                    <a:pt x="665" y="81"/>
                    <a:pt x="1102" y="421"/>
                    <a:pt x="1199" y="130"/>
                  </a:cubicBezTo>
                  <a:cubicBezTo>
                    <a:pt x="1344" y="243"/>
                    <a:pt x="1539" y="162"/>
                    <a:pt x="1749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9"/>
            <p:cNvSpPr/>
            <p:nvPr/>
          </p:nvSpPr>
          <p:spPr>
            <a:xfrm>
              <a:off x="5384575" y="4976225"/>
              <a:ext cx="56675" cy="40075"/>
            </a:xfrm>
            <a:custGeom>
              <a:avLst/>
              <a:gdLst/>
              <a:ahLst/>
              <a:cxnLst/>
              <a:rect l="l" t="t" r="r" b="b"/>
              <a:pathLst>
                <a:path w="2267" h="1603" extrusionOk="0">
                  <a:moveTo>
                    <a:pt x="1684" y="356"/>
                  </a:moveTo>
                  <a:cubicBezTo>
                    <a:pt x="1651" y="292"/>
                    <a:pt x="1587" y="292"/>
                    <a:pt x="1522" y="308"/>
                  </a:cubicBezTo>
                  <a:cubicBezTo>
                    <a:pt x="1490" y="195"/>
                    <a:pt x="1554" y="211"/>
                    <a:pt x="1522" y="114"/>
                  </a:cubicBezTo>
                  <a:cubicBezTo>
                    <a:pt x="1392" y="146"/>
                    <a:pt x="1311" y="65"/>
                    <a:pt x="1214" y="0"/>
                  </a:cubicBezTo>
                  <a:cubicBezTo>
                    <a:pt x="1295" y="211"/>
                    <a:pt x="712" y="195"/>
                    <a:pt x="712" y="486"/>
                  </a:cubicBezTo>
                  <a:cubicBezTo>
                    <a:pt x="680" y="470"/>
                    <a:pt x="648" y="454"/>
                    <a:pt x="599" y="470"/>
                  </a:cubicBezTo>
                  <a:cubicBezTo>
                    <a:pt x="583" y="567"/>
                    <a:pt x="502" y="648"/>
                    <a:pt x="405" y="664"/>
                  </a:cubicBezTo>
                  <a:cubicBezTo>
                    <a:pt x="308" y="923"/>
                    <a:pt x="49" y="1020"/>
                    <a:pt x="0" y="1247"/>
                  </a:cubicBezTo>
                  <a:cubicBezTo>
                    <a:pt x="65" y="1182"/>
                    <a:pt x="227" y="1263"/>
                    <a:pt x="178" y="1263"/>
                  </a:cubicBezTo>
                  <a:cubicBezTo>
                    <a:pt x="631" y="1328"/>
                    <a:pt x="1311" y="761"/>
                    <a:pt x="1700" y="1182"/>
                  </a:cubicBezTo>
                  <a:cubicBezTo>
                    <a:pt x="1635" y="1247"/>
                    <a:pt x="1538" y="1020"/>
                    <a:pt x="1376" y="1117"/>
                  </a:cubicBezTo>
                  <a:cubicBezTo>
                    <a:pt x="1506" y="1198"/>
                    <a:pt x="1554" y="1360"/>
                    <a:pt x="1732" y="1425"/>
                  </a:cubicBezTo>
                  <a:cubicBezTo>
                    <a:pt x="1749" y="1538"/>
                    <a:pt x="1570" y="1409"/>
                    <a:pt x="1619" y="1554"/>
                  </a:cubicBezTo>
                  <a:cubicBezTo>
                    <a:pt x="1668" y="1603"/>
                    <a:pt x="1700" y="1506"/>
                    <a:pt x="1797" y="1538"/>
                  </a:cubicBezTo>
                  <a:cubicBezTo>
                    <a:pt x="1651" y="1312"/>
                    <a:pt x="2008" y="1295"/>
                    <a:pt x="2105" y="1328"/>
                  </a:cubicBezTo>
                  <a:cubicBezTo>
                    <a:pt x="2105" y="1263"/>
                    <a:pt x="2024" y="1295"/>
                    <a:pt x="2040" y="1198"/>
                  </a:cubicBezTo>
                  <a:cubicBezTo>
                    <a:pt x="1943" y="1182"/>
                    <a:pt x="1894" y="1295"/>
                    <a:pt x="1813" y="1214"/>
                  </a:cubicBezTo>
                  <a:cubicBezTo>
                    <a:pt x="1894" y="972"/>
                    <a:pt x="2088" y="1101"/>
                    <a:pt x="2267" y="1036"/>
                  </a:cubicBezTo>
                  <a:cubicBezTo>
                    <a:pt x="2072" y="1020"/>
                    <a:pt x="1862" y="680"/>
                    <a:pt x="1635" y="583"/>
                  </a:cubicBezTo>
                  <a:cubicBezTo>
                    <a:pt x="1538" y="632"/>
                    <a:pt x="1409" y="648"/>
                    <a:pt x="1376" y="470"/>
                  </a:cubicBezTo>
                  <a:cubicBezTo>
                    <a:pt x="1311" y="486"/>
                    <a:pt x="1344" y="599"/>
                    <a:pt x="1263" y="583"/>
                  </a:cubicBezTo>
                  <a:cubicBezTo>
                    <a:pt x="1182" y="534"/>
                    <a:pt x="1247" y="389"/>
                    <a:pt x="1069" y="470"/>
                  </a:cubicBezTo>
                  <a:cubicBezTo>
                    <a:pt x="1036" y="437"/>
                    <a:pt x="1004" y="373"/>
                    <a:pt x="1004" y="324"/>
                  </a:cubicBezTo>
                  <a:cubicBezTo>
                    <a:pt x="1052" y="162"/>
                    <a:pt x="1344" y="340"/>
                    <a:pt x="1263" y="162"/>
                  </a:cubicBezTo>
                  <a:cubicBezTo>
                    <a:pt x="1311" y="130"/>
                    <a:pt x="1311" y="227"/>
                    <a:pt x="1344" y="227"/>
                  </a:cubicBezTo>
                  <a:cubicBezTo>
                    <a:pt x="1360" y="308"/>
                    <a:pt x="1230" y="227"/>
                    <a:pt x="1279" y="340"/>
                  </a:cubicBezTo>
                  <a:cubicBezTo>
                    <a:pt x="1344" y="405"/>
                    <a:pt x="1409" y="340"/>
                    <a:pt x="1376" y="211"/>
                  </a:cubicBezTo>
                  <a:cubicBezTo>
                    <a:pt x="1490" y="211"/>
                    <a:pt x="1538" y="389"/>
                    <a:pt x="1684" y="3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39"/>
            <p:cNvSpPr/>
            <p:nvPr/>
          </p:nvSpPr>
          <p:spPr>
            <a:xfrm>
              <a:off x="5436775" y="5053925"/>
              <a:ext cx="3250" cy="6500"/>
            </a:xfrm>
            <a:custGeom>
              <a:avLst/>
              <a:gdLst/>
              <a:ahLst/>
              <a:cxnLst/>
              <a:rect l="l" t="t" r="r" b="b"/>
              <a:pathLst>
                <a:path w="130" h="260" extrusionOk="0">
                  <a:moveTo>
                    <a:pt x="130" y="65"/>
                  </a:moveTo>
                  <a:cubicBezTo>
                    <a:pt x="114" y="1"/>
                    <a:pt x="81" y="130"/>
                    <a:pt x="17" y="81"/>
                  </a:cubicBezTo>
                  <a:cubicBezTo>
                    <a:pt x="0" y="195"/>
                    <a:pt x="17" y="179"/>
                    <a:pt x="49" y="260"/>
                  </a:cubicBezTo>
                  <a:cubicBezTo>
                    <a:pt x="65" y="179"/>
                    <a:pt x="17" y="98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39"/>
            <p:cNvSpPr/>
            <p:nvPr/>
          </p:nvSpPr>
          <p:spPr>
            <a:xfrm>
              <a:off x="5406025" y="5056350"/>
              <a:ext cx="7700" cy="3675"/>
            </a:xfrm>
            <a:custGeom>
              <a:avLst/>
              <a:gdLst/>
              <a:ahLst/>
              <a:cxnLst/>
              <a:rect l="l" t="t" r="r" b="b"/>
              <a:pathLst>
                <a:path w="308" h="147" extrusionOk="0">
                  <a:moveTo>
                    <a:pt x="308" y="1"/>
                  </a:moveTo>
                  <a:cubicBezTo>
                    <a:pt x="194" y="17"/>
                    <a:pt x="97" y="49"/>
                    <a:pt x="0" y="114"/>
                  </a:cubicBezTo>
                  <a:cubicBezTo>
                    <a:pt x="16" y="114"/>
                    <a:pt x="308" y="146"/>
                    <a:pt x="3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9"/>
            <p:cNvSpPr/>
            <p:nvPr/>
          </p:nvSpPr>
          <p:spPr>
            <a:xfrm>
              <a:off x="5399125" y="5017500"/>
              <a:ext cx="10150" cy="10550"/>
            </a:xfrm>
            <a:custGeom>
              <a:avLst/>
              <a:gdLst/>
              <a:ahLst/>
              <a:cxnLst/>
              <a:rect l="l" t="t" r="r" b="b"/>
              <a:pathLst>
                <a:path w="406" h="422" extrusionOk="0">
                  <a:moveTo>
                    <a:pt x="1" y="114"/>
                  </a:moveTo>
                  <a:cubicBezTo>
                    <a:pt x="49" y="421"/>
                    <a:pt x="292" y="65"/>
                    <a:pt x="406" y="1"/>
                  </a:cubicBezTo>
                  <a:cubicBezTo>
                    <a:pt x="260" y="1"/>
                    <a:pt x="82" y="1"/>
                    <a:pt x="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9"/>
            <p:cNvSpPr/>
            <p:nvPr/>
          </p:nvSpPr>
          <p:spPr>
            <a:xfrm>
              <a:off x="5406825" y="52299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95" y="1"/>
                  </a:moveTo>
                  <a:cubicBezTo>
                    <a:pt x="98" y="1"/>
                    <a:pt x="130" y="163"/>
                    <a:pt x="65" y="211"/>
                  </a:cubicBezTo>
                  <a:cubicBezTo>
                    <a:pt x="1" y="260"/>
                    <a:pt x="243" y="146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9"/>
            <p:cNvSpPr/>
            <p:nvPr/>
          </p:nvSpPr>
          <p:spPr>
            <a:xfrm>
              <a:off x="5379700" y="5453400"/>
              <a:ext cx="3275" cy="6500"/>
            </a:xfrm>
            <a:custGeom>
              <a:avLst/>
              <a:gdLst/>
              <a:ahLst/>
              <a:cxnLst/>
              <a:rect l="l" t="t" r="r" b="b"/>
              <a:pathLst>
                <a:path w="131" h="260" extrusionOk="0">
                  <a:moveTo>
                    <a:pt x="130" y="0"/>
                  </a:moveTo>
                  <a:cubicBezTo>
                    <a:pt x="33" y="16"/>
                    <a:pt x="66" y="178"/>
                    <a:pt x="1" y="227"/>
                  </a:cubicBezTo>
                  <a:cubicBezTo>
                    <a:pt x="33" y="259"/>
                    <a:pt x="130" y="113"/>
                    <a:pt x="1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9"/>
            <p:cNvSpPr/>
            <p:nvPr/>
          </p:nvSpPr>
          <p:spPr>
            <a:xfrm>
              <a:off x="5357050" y="5336825"/>
              <a:ext cx="3650" cy="5700"/>
            </a:xfrm>
            <a:custGeom>
              <a:avLst/>
              <a:gdLst/>
              <a:ahLst/>
              <a:cxnLst/>
              <a:rect l="l" t="t" r="r" b="b"/>
              <a:pathLst>
                <a:path w="146" h="228" extrusionOk="0">
                  <a:moveTo>
                    <a:pt x="130" y="82"/>
                  </a:moveTo>
                  <a:cubicBezTo>
                    <a:pt x="97" y="1"/>
                    <a:pt x="65" y="146"/>
                    <a:pt x="0" y="130"/>
                  </a:cubicBezTo>
                  <a:cubicBezTo>
                    <a:pt x="16" y="179"/>
                    <a:pt x="81" y="227"/>
                    <a:pt x="146" y="227"/>
                  </a:cubicBezTo>
                  <a:cubicBezTo>
                    <a:pt x="114" y="163"/>
                    <a:pt x="49" y="114"/>
                    <a:pt x="13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9"/>
            <p:cNvSpPr/>
            <p:nvPr/>
          </p:nvSpPr>
          <p:spPr>
            <a:xfrm>
              <a:off x="5359475" y="5464325"/>
              <a:ext cx="5275" cy="4075"/>
            </a:xfrm>
            <a:custGeom>
              <a:avLst/>
              <a:gdLst/>
              <a:ahLst/>
              <a:cxnLst/>
              <a:rect l="l" t="t" r="r" b="b"/>
              <a:pathLst>
                <a:path w="211" h="163" extrusionOk="0">
                  <a:moveTo>
                    <a:pt x="211" y="0"/>
                  </a:moveTo>
                  <a:cubicBezTo>
                    <a:pt x="162" y="16"/>
                    <a:pt x="33" y="16"/>
                    <a:pt x="0" y="162"/>
                  </a:cubicBezTo>
                  <a:cubicBezTo>
                    <a:pt x="114" y="97"/>
                    <a:pt x="130" y="113"/>
                    <a:pt x="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9"/>
            <p:cNvSpPr/>
            <p:nvPr/>
          </p:nvSpPr>
          <p:spPr>
            <a:xfrm>
              <a:off x="5302800" y="5380950"/>
              <a:ext cx="8125" cy="15400"/>
            </a:xfrm>
            <a:custGeom>
              <a:avLst/>
              <a:gdLst/>
              <a:ahLst/>
              <a:cxnLst/>
              <a:rect l="l" t="t" r="r" b="b"/>
              <a:pathLst>
                <a:path w="325" h="616" extrusionOk="0">
                  <a:moveTo>
                    <a:pt x="195" y="502"/>
                  </a:moveTo>
                  <a:cubicBezTo>
                    <a:pt x="147" y="502"/>
                    <a:pt x="130" y="470"/>
                    <a:pt x="82" y="470"/>
                  </a:cubicBezTo>
                  <a:cubicBezTo>
                    <a:pt x="98" y="615"/>
                    <a:pt x="292" y="583"/>
                    <a:pt x="325" y="567"/>
                  </a:cubicBezTo>
                  <a:cubicBezTo>
                    <a:pt x="195" y="486"/>
                    <a:pt x="325" y="389"/>
                    <a:pt x="325" y="275"/>
                  </a:cubicBezTo>
                  <a:cubicBezTo>
                    <a:pt x="260" y="178"/>
                    <a:pt x="163" y="114"/>
                    <a:pt x="211" y="0"/>
                  </a:cubicBezTo>
                  <a:cubicBezTo>
                    <a:pt x="130" y="65"/>
                    <a:pt x="33" y="114"/>
                    <a:pt x="1" y="227"/>
                  </a:cubicBezTo>
                  <a:cubicBezTo>
                    <a:pt x="98" y="194"/>
                    <a:pt x="228" y="162"/>
                    <a:pt x="195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9"/>
            <p:cNvSpPr/>
            <p:nvPr/>
          </p:nvSpPr>
          <p:spPr>
            <a:xfrm>
              <a:off x="5230375" y="5353825"/>
              <a:ext cx="60725" cy="64775"/>
            </a:xfrm>
            <a:custGeom>
              <a:avLst/>
              <a:gdLst/>
              <a:ahLst/>
              <a:cxnLst/>
              <a:rect l="l" t="t" r="r" b="b"/>
              <a:pathLst>
                <a:path w="2429" h="2591" extrusionOk="0">
                  <a:moveTo>
                    <a:pt x="324" y="1360"/>
                  </a:moveTo>
                  <a:cubicBezTo>
                    <a:pt x="421" y="1279"/>
                    <a:pt x="389" y="1393"/>
                    <a:pt x="356" y="1458"/>
                  </a:cubicBezTo>
                  <a:cubicBezTo>
                    <a:pt x="340" y="1296"/>
                    <a:pt x="178" y="1425"/>
                    <a:pt x="49" y="1393"/>
                  </a:cubicBezTo>
                  <a:cubicBezTo>
                    <a:pt x="49" y="1458"/>
                    <a:pt x="0" y="1490"/>
                    <a:pt x="16" y="1603"/>
                  </a:cubicBezTo>
                  <a:cubicBezTo>
                    <a:pt x="97" y="1603"/>
                    <a:pt x="275" y="1458"/>
                    <a:pt x="292" y="1717"/>
                  </a:cubicBezTo>
                  <a:cubicBezTo>
                    <a:pt x="486" y="1830"/>
                    <a:pt x="793" y="1749"/>
                    <a:pt x="955" y="1911"/>
                  </a:cubicBezTo>
                  <a:cubicBezTo>
                    <a:pt x="923" y="2283"/>
                    <a:pt x="729" y="2138"/>
                    <a:pt x="518" y="2024"/>
                  </a:cubicBezTo>
                  <a:cubicBezTo>
                    <a:pt x="551" y="2154"/>
                    <a:pt x="470" y="2154"/>
                    <a:pt x="437" y="2218"/>
                  </a:cubicBezTo>
                  <a:cubicBezTo>
                    <a:pt x="615" y="2591"/>
                    <a:pt x="891" y="2251"/>
                    <a:pt x="1085" y="2154"/>
                  </a:cubicBezTo>
                  <a:cubicBezTo>
                    <a:pt x="1020" y="2105"/>
                    <a:pt x="1117" y="2008"/>
                    <a:pt x="1036" y="1976"/>
                  </a:cubicBezTo>
                  <a:cubicBezTo>
                    <a:pt x="1150" y="1733"/>
                    <a:pt x="1376" y="1619"/>
                    <a:pt x="1425" y="1328"/>
                  </a:cubicBezTo>
                  <a:cubicBezTo>
                    <a:pt x="1490" y="1296"/>
                    <a:pt x="1490" y="1377"/>
                    <a:pt x="1554" y="1344"/>
                  </a:cubicBezTo>
                  <a:cubicBezTo>
                    <a:pt x="1538" y="1279"/>
                    <a:pt x="1538" y="1231"/>
                    <a:pt x="1554" y="1166"/>
                  </a:cubicBezTo>
                  <a:cubicBezTo>
                    <a:pt x="1651" y="1231"/>
                    <a:pt x="1765" y="1247"/>
                    <a:pt x="1684" y="1037"/>
                  </a:cubicBezTo>
                  <a:cubicBezTo>
                    <a:pt x="1732" y="1037"/>
                    <a:pt x="1813" y="988"/>
                    <a:pt x="1797" y="1101"/>
                  </a:cubicBezTo>
                  <a:cubicBezTo>
                    <a:pt x="1829" y="1053"/>
                    <a:pt x="1829" y="956"/>
                    <a:pt x="1878" y="907"/>
                  </a:cubicBezTo>
                  <a:cubicBezTo>
                    <a:pt x="1943" y="859"/>
                    <a:pt x="1910" y="1020"/>
                    <a:pt x="1991" y="972"/>
                  </a:cubicBezTo>
                  <a:cubicBezTo>
                    <a:pt x="1991" y="810"/>
                    <a:pt x="2153" y="826"/>
                    <a:pt x="2153" y="632"/>
                  </a:cubicBezTo>
                  <a:cubicBezTo>
                    <a:pt x="2283" y="745"/>
                    <a:pt x="2396" y="470"/>
                    <a:pt x="2428" y="276"/>
                  </a:cubicBezTo>
                  <a:cubicBezTo>
                    <a:pt x="2072" y="1"/>
                    <a:pt x="1927" y="551"/>
                    <a:pt x="1490" y="600"/>
                  </a:cubicBezTo>
                  <a:cubicBezTo>
                    <a:pt x="1522" y="826"/>
                    <a:pt x="1392" y="891"/>
                    <a:pt x="1230" y="842"/>
                  </a:cubicBezTo>
                  <a:cubicBezTo>
                    <a:pt x="1198" y="875"/>
                    <a:pt x="1198" y="956"/>
                    <a:pt x="1214" y="1053"/>
                  </a:cubicBezTo>
                  <a:cubicBezTo>
                    <a:pt x="1133" y="1053"/>
                    <a:pt x="1052" y="1069"/>
                    <a:pt x="988" y="1118"/>
                  </a:cubicBezTo>
                  <a:cubicBezTo>
                    <a:pt x="729" y="940"/>
                    <a:pt x="518" y="632"/>
                    <a:pt x="97" y="632"/>
                  </a:cubicBezTo>
                  <a:cubicBezTo>
                    <a:pt x="81" y="761"/>
                    <a:pt x="65" y="680"/>
                    <a:pt x="0" y="745"/>
                  </a:cubicBezTo>
                  <a:cubicBezTo>
                    <a:pt x="113" y="859"/>
                    <a:pt x="211" y="972"/>
                    <a:pt x="308" y="1101"/>
                  </a:cubicBezTo>
                  <a:cubicBezTo>
                    <a:pt x="292" y="1199"/>
                    <a:pt x="292" y="1279"/>
                    <a:pt x="324" y="1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9"/>
            <p:cNvSpPr/>
            <p:nvPr/>
          </p:nvSpPr>
          <p:spPr>
            <a:xfrm>
              <a:off x="6671575" y="5044225"/>
              <a:ext cx="9750" cy="13375"/>
            </a:xfrm>
            <a:custGeom>
              <a:avLst/>
              <a:gdLst/>
              <a:ahLst/>
              <a:cxnLst/>
              <a:rect l="l" t="t" r="r" b="b"/>
              <a:pathLst>
                <a:path w="390" h="535" extrusionOk="0">
                  <a:moveTo>
                    <a:pt x="390" y="178"/>
                  </a:moveTo>
                  <a:cubicBezTo>
                    <a:pt x="357" y="146"/>
                    <a:pt x="341" y="97"/>
                    <a:pt x="341" y="49"/>
                  </a:cubicBezTo>
                  <a:cubicBezTo>
                    <a:pt x="244" y="81"/>
                    <a:pt x="195" y="0"/>
                    <a:pt x="98" y="32"/>
                  </a:cubicBezTo>
                  <a:cubicBezTo>
                    <a:pt x="130" y="113"/>
                    <a:pt x="98" y="275"/>
                    <a:pt x="66" y="178"/>
                  </a:cubicBezTo>
                  <a:cubicBezTo>
                    <a:pt x="1" y="243"/>
                    <a:pt x="195" y="340"/>
                    <a:pt x="1" y="340"/>
                  </a:cubicBezTo>
                  <a:cubicBezTo>
                    <a:pt x="17" y="469"/>
                    <a:pt x="163" y="372"/>
                    <a:pt x="179" y="534"/>
                  </a:cubicBezTo>
                  <a:cubicBezTo>
                    <a:pt x="195" y="389"/>
                    <a:pt x="276" y="259"/>
                    <a:pt x="390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9"/>
            <p:cNvSpPr/>
            <p:nvPr/>
          </p:nvSpPr>
          <p:spPr>
            <a:xfrm>
              <a:off x="6175400" y="4816750"/>
              <a:ext cx="21075" cy="9750"/>
            </a:xfrm>
            <a:custGeom>
              <a:avLst/>
              <a:gdLst/>
              <a:ahLst/>
              <a:cxnLst/>
              <a:rect l="l" t="t" r="r" b="b"/>
              <a:pathLst>
                <a:path w="843" h="390" extrusionOk="0">
                  <a:moveTo>
                    <a:pt x="745" y="195"/>
                  </a:moveTo>
                  <a:cubicBezTo>
                    <a:pt x="664" y="98"/>
                    <a:pt x="551" y="98"/>
                    <a:pt x="486" y="1"/>
                  </a:cubicBezTo>
                  <a:cubicBezTo>
                    <a:pt x="437" y="1"/>
                    <a:pt x="454" y="98"/>
                    <a:pt x="470" y="179"/>
                  </a:cubicBezTo>
                  <a:cubicBezTo>
                    <a:pt x="421" y="147"/>
                    <a:pt x="405" y="147"/>
                    <a:pt x="421" y="227"/>
                  </a:cubicBezTo>
                  <a:cubicBezTo>
                    <a:pt x="324" y="130"/>
                    <a:pt x="276" y="227"/>
                    <a:pt x="178" y="130"/>
                  </a:cubicBezTo>
                  <a:cubicBezTo>
                    <a:pt x="146" y="227"/>
                    <a:pt x="130" y="341"/>
                    <a:pt x="0" y="341"/>
                  </a:cubicBezTo>
                  <a:cubicBezTo>
                    <a:pt x="178" y="389"/>
                    <a:pt x="340" y="244"/>
                    <a:pt x="454" y="325"/>
                  </a:cubicBezTo>
                  <a:cubicBezTo>
                    <a:pt x="502" y="260"/>
                    <a:pt x="518" y="179"/>
                    <a:pt x="583" y="130"/>
                  </a:cubicBezTo>
                  <a:cubicBezTo>
                    <a:pt x="664" y="179"/>
                    <a:pt x="696" y="292"/>
                    <a:pt x="794" y="260"/>
                  </a:cubicBezTo>
                  <a:cubicBezTo>
                    <a:pt x="777" y="195"/>
                    <a:pt x="794" y="147"/>
                    <a:pt x="842" y="147"/>
                  </a:cubicBezTo>
                  <a:cubicBezTo>
                    <a:pt x="810" y="114"/>
                    <a:pt x="810" y="82"/>
                    <a:pt x="794" y="49"/>
                  </a:cubicBezTo>
                  <a:cubicBezTo>
                    <a:pt x="777" y="82"/>
                    <a:pt x="761" y="130"/>
                    <a:pt x="745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9"/>
            <p:cNvSpPr/>
            <p:nvPr/>
          </p:nvSpPr>
          <p:spPr>
            <a:xfrm>
              <a:off x="6057225" y="4892850"/>
              <a:ext cx="7300" cy="7700"/>
            </a:xfrm>
            <a:custGeom>
              <a:avLst/>
              <a:gdLst/>
              <a:ahLst/>
              <a:cxnLst/>
              <a:rect l="l" t="t" r="r" b="b"/>
              <a:pathLst>
                <a:path w="292" h="308" extrusionOk="0">
                  <a:moveTo>
                    <a:pt x="292" y="97"/>
                  </a:moveTo>
                  <a:cubicBezTo>
                    <a:pt x="259" y="81"/>
                    <a:pt x="243" y="0"/>
                    <a:pt x="194" y="0"/>
                  </a:cubicBezTo>
                  <a:cubicBezTo>
                    <a:pt x="227" y="162"/>
                    <a:pt x="97" y="146"/>
                    <a:pt x="0" y="162"/>
                  </a:cubicBezTo>
                  <a:cubicBezTo>
                    <a:pt x="0" y="308"/>
                    <a:pt x="162" y="195"/>
                    <a:pt x="243" y="211"/>
                  </a:cubicBezTo>
                  <a:cubicBezTo>
                    <a:pt x="259" y="178"/>
                    <a:pt x="227" y="81"/>
                    <a:pt x="29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9"/>
            <p:cNvSpPr/>
            <p:nvPr/>
          </p:nvSpPr>
          <p:spPr>
            <a:xfrm>
              <a:off x="5448500" y="4883125"/>
              <a:ext cx="39700" cy="33625"/>
            </a:xfrm>
            <a:custGeom>
              <a:avLst/>
              <a:gdLst/>
              <a:ahLst/>
              <a:cxnLst/>
              <a:rect l="l" t="t" r="r" b="b"/>
              <a:pathLst>
                <a:path w="1588" h="1345" extrusionOk="0">
                  <a:moveTo>
                    <a:pt x="341" y="794"/>
                  </a:moveTo>
                  <a:cubicBezTo>
                    <a:pt x="341" y="875"/>
                    <a:pt x="438" y="810"/>
                    <a:pt x="438" y="972"/>
                  </a:cubicBezTo>
                  <a:cubicBezTo>
                    <a:pt x="454" y="843"/>
                    <a:pt x="616" y="875"/>
                    <a:pt x="584" y="697"/>
                  </a:cubicBezTo>
                  <a:cubicBezTo>
                    <a:pt x="729" y="745"/>
                    <a:pt x="827" y="859"/>
                    <a:pt x="843" y="1134"/>
                  </a:cubicBezTo>
                  <a:cubicBezTo>
                    <a:pt x="1118" y="1344"/>
                    <a:pt x="1442" y="1102"/>
                    <a:pt x="1555" y="859"/>
                  </a:cubicBezTo>
                  <a:cubicBezTo>
                    <a:pt x="1587" y="406"/>
                    <a:pt x="1458" y="98"/>
                    <a:pt x="1248" y="49"/>
                  </a:cubicBezTo>
                  <a:cubicBezTo>
                    <a:pt x="940" y="1"/>
                    <a:pt x="665" y="519"/>
                    <a:pt x="422" y="357"/>
                  </a:cubicBezTo>
                  <a:cubicBezTo>
                    <a:pt x="341" y="422"/>
                    <a:pt x="98" y="454"/>
                    <a:pt x="1" y="584"/>
                  </a:cubicBezTo>
                  <a:cubicBezTo>
                    <a:pt x="33" y="681"/>
                    <a:pt x="1" y="665"/>
                    <a:pt x="17" y="794"/>
                  </a:cubicBezTo>
                  <a:cubicBezTo>
                    <a:pt x="114" y="810"/>
                    <a:pt x="276" y="729"/>
                    <a:pt x="276" y="907"/>
                  </a:cubicBezTo>
                  <a:cubicBezTo>
                    <a:pt x="325" y="875"/>
                    <a:pt x="341" y="843"/>
                    <a:pt x="341" y="7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6" name="Google Shape;4686;p39"/>
          <p:cNvSpPr txBox="1">
            <a:spLocks noGrp="1"/>
          </p:cNvSpPr>
          <p:nvPr>
            <p:ph type="subTitle" idx="1"/>
          </p:nvPr>
        </p:nvSpPr>
        <p:spPr>
          <a:xfrm>
            <a:off x="4291779" y="961078"/>
            <a:ext cx="4137900" cy="3682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" sz="1600"/>
              <a:t>OLS Findings:</a:t>
            </a:r>
            <a:endParaRPr lang="en-US" sz="1600"/>
          </a:p>
          <a:p>
            <a:pPr algn="l"/>
            <a:r>
              <a:rPr lang="en" sz="1600"/>
              <a:t>- R-squared: 0.687 (68.7% of sales variability explained).</a:t>
            </a:r>
          </a:p>
          <a:p>
            <a:pPr algn="l"/>
            <a:r>
              <a:rPr lang="en" sz="1600"/>
              <a:t>- Price sensitivity: -182.57 units per $1 price increase.</a:t>
            </a:r>
          </a:p>
          <a:p>
            <a:pPr algn="l"/>
            <a:r>
              <a:rPr lang="en" sz="1600"/>
              <a:t>- Distribution elasticity: +102.78 units per 1% ACV increase.</a:t>
            </a:r>
          </a:p>
          <a:p>
            <a:pPr algn="l"/>
            <a:endParaRPr lang="en" sz="1600"/>
          </a:p>
          <a:p>
            <a:pPr algn="l"/>
            <a:r>
              <a:rPr lang="en" sz="1600"/>
              <a:t>Lasso Regression:</a:t>
            </a:r>
          </a:p>
          <a:p>
            <a:pPr algn="l"/>
            <a:r>
              <a:rPr lang="en" sz="1600"/>
              <a:t>- Key drivers: ACV Weighted Distribution, price per volume.</a:t>
            </a:r>
          </a:p>
          <a:p>
            <a:pPr marL="0" indent="0" algn="l"/>
            <a:r>
              <a:rPr lang="en" sz="1600"/>
              <a:t>- Coefficients emphasize the importance of promotions.</a:t>
            </a:r>
          </a:p>
        </p:txBody>
      </p:sp>
      <p:sp>
        <p:nvSpPr>
          <p:cNvPr id="4687" name="Google Shape;4687;p39"/>
          <p:cNvSpPr txBox="1">
            <a:spLocks noGrp="1"/>
          </p:cNvSpPr>
          <p:nvPr>
            <p:ph type="title"/>
          </p:nvPr>
        </p:nvSpPr>
        <p:spPr>
          <a:xfrm>
            <a:off x="4291750" y="220278"/>
            <a:ext cx="41379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>
                <a:solidFill>
                  <a:schemeClr val="accent1"/>
                </a:solidFill>
              </a:rPr>
              <a:t>Regression Analysis Insights</a:t>
            </a:r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4688" name="Google Shape;4688;p39"/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-1457100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86" grpId="0" build="p"/>
      <p:bldP spid="468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0" name="Google Shape;3820;p36"/>
          <p:cNvGrpSpPr/>
          <p:nvPr/>
        </p:nvGrpSpPr>
        <p:grpSpPr>
          <a:xfrm>
            <a:off x="184018" y="297321"/>
            <a:ext cx="6184415" cy="1240316"/>
            <a:chOff x="3673400" y="759000"/>
            <a:chExt cx="3071475" cy="616000"/>
          </a:xfrm>
        </p:grpSpPr>
        <p:sp>
          <p:nvSpPr>
            <p:cNvPr id="3821" name="Google Shape;3821;p36"/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36"/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36"/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6"/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6"/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6"/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6"/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6"/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6"/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6"/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6"/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36"/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6"/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6"/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6"/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6"/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6"/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6"/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6"/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6"/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6"/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6"/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6"/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6"/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6"/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6"/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6"/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6"/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6"/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6"/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6"/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6"/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6"/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6"/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6"/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6"/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6"/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6"/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6"/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36"/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36"/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6"/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6"/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6"/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6"/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6"/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6"/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6"/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6"/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6"/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6"/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6"/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6"/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6"/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6"/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6"/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6"/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6"/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6"/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36"/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36"/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6"/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6"/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6"/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6"/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6"/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6"/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6"/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6"/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6"/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6"/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6"/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6"/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6"/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6"/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36"/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36"/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6"/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36"/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36"/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36"/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36"/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36"/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36"/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36"/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36"/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36"/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36"/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36"/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36"/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36"/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36"/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36"/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36"/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36"/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36"/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36"/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36"/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36"/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36"/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36"/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36"/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36"/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36"/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36"/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36"/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36"/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36"/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36"/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36"/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36"/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36"/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36"/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36"/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36"/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36"/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36"/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36"/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36"/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36"/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36"/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36"/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36"/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36"/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36"/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36"/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36"/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36"/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36"/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36"/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36"/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36"/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36"/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6"/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6"/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6"/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6"/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6"/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6"/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6"/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6"/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6"/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6"/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6"/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6"/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6"/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6"/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6"/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6"/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6"/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6"/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6"/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6"/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6"/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6"/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6"/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6"/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6"/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6"/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6"/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6"/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6"/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6"/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6"/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6"/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6"/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6"/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6"/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6"/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6"/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6"/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6"/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6"/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6"/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6"/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6"/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6"/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6"/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6"/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6"/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6"/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6"/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6"/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6"/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6"/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6"/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6"/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6"/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6"/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6"/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6"/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6"/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6"/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6"/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6"/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6"/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6"/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6"/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6"/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6"/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6"/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6"/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6"/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6"/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6"/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6"/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6"/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6"/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6"/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6"/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6"/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6"/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6"/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6"/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6"/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6"/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6"/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6"/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6"/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6"/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6"/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6"/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6"/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6"/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6"/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6"/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6"/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6"/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6"/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6"/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6"/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6"/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6"/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6"/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6"/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6"/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6"/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6"/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6"/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6"/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6"/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6"/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6"/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6"/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6"/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6"/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6"/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6"/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6"/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6"/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6"/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6"/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6"/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6"/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6"/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6"/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6"/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6"/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6"/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6"/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1" name="Google Shape;4081;p36"/>
          <p:cNvSpPr/>
          <p:nvPr/>
        </p:nvSpPr>
        <p:spPr>
          <a:xfrm>
            <a:off x="4191517" y="1666824"/>
            <a:ext cx="760966" cy="94124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082" name="Google Shape;4082;p36"/>
          <p:cNvSpPr/>
          <p:nvPr/>
        </p:nvSpPr>
        <p:spPr>
          <a:xfrm>
            <a:off x="6839467" y="1666824"/>
            <a:ext cx="760966" cy="94124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083" name="Google Shape;4083;p36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Key Sales Drivers</a:t>
            </a:r>
            <a:endParaRPr lang="en-US"/>
          </a:p>
        </p:txBody>
      </p:sp>
      <p:sp>
        <p:nvSpPr>
          <p:cNvPr id="4084" name="Google Shape;4084;p36"/>
          <p:cNvSpPr txBox="1">
            <a:spLocks noGrp="1"/>
          </p:cNvSpPr>
          <p:nvPr>
            <p:ph type="title" idx="2"/>
          </p:nvPr>
        </p:nvSpPr>
        <p:spPr>
          <a:xfrm>
            <a:off x="71430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Price Sensitivity</a:t>
            </a:r>
            <a:endParaRPr lang="en-US"/>
          </a:p>
        </p:txBody>
      </p:sp>
      <p:sp>
        <p:nvSpPr>
          <p:cNvPr id="4085" name="Google Shape;4085;p36"/>
          <p:cNvSpPr txBox="1">
            <a:spLocks noGrp="1"/>
          </p:cNvSpPr>
          <p:nvPr>
            <p:ph type="subTitle" idx="1"/>
          </p:nvPr>
        </p:nvSpPr>
        <p:spPr>
          <a:xfrm>
            <a:off x="706577" y="3417904"/>
            <a:ext cx="24195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Sales are highly elastic to price changes (-1.65% per 1% price increase).</a:t>
            </a:r>
            <a:endParaRPr lang="en-US"/>
          </a:p>
        </p:txBody>
      </p:sp>
      <p:sp>
        <p:nvSpPr>
          <p:cNvPr id="4086" name="Google Shape;4086;p36"/>
          <p:cNvSpPr txBox="1">
            <a:spLocks noGrp="1"/>
          </p:cNvSpPr>
          <p:nvPr>
            <p:ph type="title" idx="3"/>
          </p:nvPr>
        </p:nvSpPr>
        <p:spPr>
          <a:xfrm>
            <a:off x="336225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Distribution Impact</a:t>
            </a:r>
            <a:endParaRPr lang="en-US"/>
          </a:p>
        </p:txBody>
      </p:sp>
      <p:sp>
        <p:nvSpPr>
          <p:cNvPr id="4087" name="Google Shape;4087;p36"/>
          <p:cNvSpPr txBox="1">
            <a:spLocks noGrp="1"/>
          </p:cNvSpPr>
          <p:nvPr>
            <p:ph type="subTitle" idx="4"/>
          </p:nvPr>
        </p:nvSpPr>
        <p:spPr>
          <a:xfrm>
            <a:off x="3362250" y="3417904"/>
            <a:ext cx="24195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Sales increase significantly with broader distribution.</a:t>
            </a:r>
            <a:endParaRPr lang="en-US"/>
          </a:p>
        </p:txBody>
      </p:sp>
      <p:sp>
        <p:nvSpPr>
          <p:cNvPr id="4088" name="Google Shape;4088;p36"/>
          <p:cNvSpPr txBox="1">
            <a:spLocks noGrp="1"/>
          </p:cNvSpPr>
          <p:nvPr>
            <p:ph type="title" idx="5"/>
          </p:nvPr>
        </p:nvSpPr>
        <p:spPr>
          <a:xfrm>
            <a:off x="6010200" y="2695575"/>
            <a:ext cx="24195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/>
              <a:t>Promotional Effectiveness</a:t>
            </a:r>
            <a:endParaRPr lang="en-US" sz="2000"/>
          </a:p>
        </p:txBody>
      </p:sp>
      <p:sp>
        <p:nvSpPr>
          <p:cNvPr id="4089" name="Google Shape;4089;p36"/>
          <p:cNvSpPr txBox="1">
            <a:spLocks noGrp="1"/>
          </p:cNvSpPr>
          <p:nvPr>
            <p:ph type="subTitle" idx="6"/>
          </p:nvPr>
        </p:nvSpPr>
        <p:spPr>
          <a:xfrm>
            <a:off x="5894355" y="3417904"/>
            <a:ext cx="265119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Feature and display promotions drive substantial sales growth.</a:t>
            </a:r>
            <a:endParaRPr lang="en-US"/>
          </a:p>
          <a:p>
            <a:endParaRPr lang="en"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090" name="Google Shape;4090;p36"/>
          <p:cNvSpPr/>
          <p:nvPr/>
        </p:nvSpPr>
        <p:spPr>
          <a:xfrm>
            <a:off x="1543567" y="1666824"/>
            <a:ext cx="760966" cy="94124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oogle Shape;7197;p78">
            <a:extLst>
              <a:ext uri="{FF2B5EF4-FFF2-40B4-BE49-F238E27FC236}">
                <a16:creationId xmlns:a16="http://schemas.microsoft.com/office/drawing/2014/main" id="{458E2225-B402-4015-2CDC-C9B06F656CE6}"/>
              </a:ext>
            </a:extLst>
          </p:cNvPr>
          <p:cNvGrpSpPr/>
          <p:nvPr/>
        </p:nvGrpSpPr>
        <p:grpSpPr>
          <a:xfrm>
            <a:off x="1740434" y="1974308"/>
            <a:ext cx="351786" cy="326274"/>
            <a:chOff x="-62511900" y="4129100"/>
            <a:chExt cx="304050" cy="282000"/>
          </a:xfrm>
        </p:grpSpPr>
        <p:sp>
          <p:nvSpPr>
            <p:cNvPr id="3" name="Google Shape;7198;p78">
              <a:extLst>
                <a:ext uri="{FF2B5EF4-FFF2-40B4-BE49-F238E27FC236}">
                  <a16:creationId xmlns:a16="http://schemas.microsoft.com/office/drawing/2014/main" id="{99E6F094-558F-5234-4AB4-D39BA4D2B4C2}"/>
                </a:ext>
              </a:extLst>
            </p:cNvPr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199;p78">
              <a:extLst>
                <a:ext uri="{FF2B5EF4-FFF2-40B4-BE49-F238E27FC236}">
                  <a16:creationId xmlns:a16="http://schemas.microsoft.com/office/drawing/2014/main" id="{F9298832-148F-2B50-B084-39E1177E7DBA}"/>
                </a:ext>
              </a:extLst>
            </p:cNvPr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200;p78">
              <a:extLst>
                <a:ext uri="{FF2B5EF4-FFF2-40B4-BE49-F238E27FC236}">
                  <a16:creationId xmlns:a16="http://schemas.microsoft.com/office/drawing/2014/main" id="{D569CB48-80D8-6894-839B-35B18402C7A7}"/>
                </a:ext>
              </a:extLst>
            </p:cNvPr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01;p78">
              <a:extLst>
                <a:ext uri="{FF2B5EF4-FFF2-40B4-BE49-F238E27FC236}">
                  <a16:creationId xmlns:a16="http://schemas.microsoft.com/office/drawing/2014/main" id="{9D866CAC-9372-F956-2207-A4FCFA8A6488}"/>
                </a:ext>
              </a:extLst>
            </p:cNvPr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02;p78">
              <a:extLst>
                <a:ext uri="{FF2B5EF4-FFF2-40B4-BE49-F238E27FC236}">
                  <a16:creationId xmlns:a16="http://schemas.microsoft.com/office/drawing/2014/main" id="{295612D8-9C7E-AA46-A9DB-DFF54E636395}"/>
                </a:ext>
              </a:extLst>
            </p:cNvPr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6763;p77">
            <a:extLst>
              <a:ext uri="{FF2B5EF4-FFF2-40B4-BE49-F238E27FC236}">
                <a16:creationId xmlns:a16="http://schemas.microsoft.com/office/drawing/2014/main" id="{53A518B6-15D9-94E2-2C3B-6C84B017B401}"/>
              </a:ext>
            </a:extLst>
          </p:cNvPr>
          <p:cNvSpPr/>
          <p:nvPr/>
        </p:nvSpPr>
        <p:spPr>
          <a:xfrm>
            <a:off x="4362241" y="1963286"/>
            <a:ext cx="419518" cy="414360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9317;p82">
            <a:extLst>
              <a:ext uri="{FF2B5EF4-FFF2-40B4-BE49-F238E27FC236}">
                <a16:creationId xmlns:a16="http://schemas.microsoft.com/office/drawing/2014/main" id="{F79F53F2-C10A-AF39-02FE-2689939A7A43}"/>
              </a:ext>
            </a:extLst>
          </p:cNvPr>
          <p:cNvGrpSpPr/>
          <p:nvPr/>
        </p:nvGrpSpPr>
        <p:grpSpPr>
          <a:xfrm>
            <a:off x="7009808" y="1997903"/>
            <a:ext cx="420272" cy="320774"/>
            <a:chOff x="-1951475" y="3273100"/>
            <a:chExt cx="291875" cy="222775"/>
          </a:xfrm>
        </p:grpSpPr>
        <p:sp>
          <p:nvSpPr>
            <p:cNvPr id="10" name="Google Shape;9318;p82">
              <a:extLst>
                <a:ext uri="{FF2B5EF4-FFF2-40B4-BE49-F238E27FC236}">
                  <a16:creationId xmlns:a16="http://schemas.microsoft.com/office/drawing/2014/main" id="{EFFE2943-1A6E-75A0-F78C-812EE620BA72}"/>
                </a:ext>
              </a:extLst>
            </p:cNvPr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319;p82">
              <a:extLst>
                <a:ext uri="{FF2B5EF4-FFF2-40B4-BE49-F238E27FC236}">
                  <a16:creationId xmlns:a16="http://schemas.microsoft.com/office/drawing/2014/main" id="{CB4C35FE-6600-927F-5691-489B9855A667}"/>
                </a:ext>
              </a:extLst>
            </p:cNvPr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320;p82">
              <a:extLst>
                <a:ext uri="{FF2B5EF4-FFF2-40B4-BE49-F238E27FC236}">
                  <a16:creationId xmlns:a16="http://schemas.microsoft.com/office/drawing/2014/main" id="{0B5412AD-2FB3-DF30-72AE-DFDF088D55EA}"/>
                </a:ext>
              </a:extLst>
            </p:cNvPr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0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1" grpId="0" animBg="1"/>
      <p:bldP spid="4082" grpId="0" animBg="1"/>
      <p:bldP spid="4083" grpId="0"/>
      <p:bldP spid="4084" grpId="0"/>
      <p:bldP spid="4085" grpId="0" build="p"/>
      <p:bldP spid="4086" grpId="0"/>
      <p:bldP spid="4087" grpId="0" build="p"/>
      <p:bldP spid="4088" grpId="0"/>
      <p:bldP spid="4089" grpId="0" build="p"/>
      <p:bldP spid="4090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0">
          <a:extLst>
            <a:ext uri="{FF2B5EF4-FFF2-40B4-BE49-F238E27FC236}">
              <a16:creationId xmlns:a16="http://schemas.microsoft.com/office/drawing/2014/main" id="{EE3285FC-D3A5-1D90-5510-FBFADCFFA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p35">
            <a:extLst>
              <a:ext uri="{FF2B5EF4-FFF2-40B4-BE49-F238E27FC236}">
                <a16:creationId xmlns:a16="http://schemas.microsoft.com/office/drawing/2014/main" id="{A9133877-1E42-6164-EEFC-6F42DD29D2AA}"/>
              </a:ext>
            </a:extLst>
          </p:cNvPr>
          <p:cNvSpPr/>
          <p:nvPr/>
        </p:nvSpPr>
        <p:spPr>
          <a:xfrm>
            <a:off x="889881" y="4137966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1" name="Google Shape;3551;p35">
            <a:extLst>
              <a:ext uri="{FF2B5EF4-FFF2-40B4-BE49-F238E27FC236}">
                <a16:creationId xmlns:a16="http://schemas.microsoft.com/office/drawing/2014/main" id="{A5063340-884C-5BE0-5FED-3F8E49C254FC}"/>
              </a:ext>
            </a:extLst>
          </p:cNvPr>
          <p:cNvGrpSpPr/>
          <p:nvPr/>
        </p:nvGrpSpPr>
        <p:grpSpPr>
          <a:xfrm>
            <a:off x="184018" y="297321"/>
            <a:ext cx="6184415" cy="1240316"/>
            <a:chOff x="3673400" y="759000"/>
            <a:chExt cx="3071475" cy="616000"/>
          </a:xfrm>
        </p:grpSpPr>
        <p:sp>
          <p:nvSpPr>
            <p:cNvPr id="3552" name="Google Shape;3552;p35">
              <a:extLst>
                <a:ext uri="{FF2B5EF4-FFF2-40B4-BE49-F238E27FC236}">
                  <a16:creationId xmlns:a16="http://schemas.microsoft.com/office/drawing/2014/main" id="{D967D4A7-70AF-1E45-0EFA-7BB503122B07}"/>
                </a:ext>
              </a:extLst>
            </p:cNvPr>
            <p:cNvSpPr/>
            <p:nvPr/>
          </p:nvSpPr>
          <p:spPr>
            <a:xfrm>
              <a:off x="6728250" y="1039475"/>
              <a:ext cx="16625" cy="6075"/>
            </a:xfrm>
            <a:custGeom>
              <a:avLst/>
              <a:gdLst/>
              <a:ahLst/>
              <a:cxnLst/>
              <a:rect l="l" t="t" r="r" b="b"/>
              <a:pathLst>
                <a:path w="665" h="243" extrusionOk="0">
                  <a:moveTo>
                    <a:pt x="664" y="0"/>
                  </a:moveTo>
                  <a:cubicBezTo>
                    <a:pt x="664" y="33"/>
                    <a:pt x="616" y="33"/>
                    <a:pt x="567" y="49"/>
                  </a:cubicBezTo>
                  <a:cubicBezTo>
                    <a:pt x="421" y="178"/>
                    <a:pt x="211" y="243"/>
                    <a:pt x="0" y="211"/>
                  </a:cubicBezTo>
                  <a:cubicBezTo>
                    <a:pt x="259" y="178"/>
                    <a:pt x="373" y="16"/>
                    <a:pt x="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5">
              <a:extLst>
                <a:ext uri="{FF2B5EF4-FFF2-40B4-BE49-F238E27FC236}">
                  <a16:creationId xmlns:a16="http://schemas.microsoft.com/office/drawing/2014/main" id="{59A63527-2E87-1E21-6524-4ABFD5C40287}"/>
                </a:ext>
              </a:extLst>
            </p:cNvPr>
            <p:cNvSpPr/>
            <p:nvPr/>
          </p:nvSpPr>
          <p:spPr>
            <a:xfrm>
              <a:off x="6679275" y="9921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421" y="113"/>
                  </a:moveTo>
                  <a:cubicBezTo>
                    <a:pt x="373" y="194"/>
                    <a:pt x="130" y="130"/>
                    <a:pt x="1" y="146"/>
                  </a:cubicBezTo>
                  <a:cubicBezTo>
                    <a:pt x="146" y="113"/>
                    <a:pt x="324" y="0"/>
                    <a:pt x="421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5">
              <a:extLst>
                <a:ext uri="{FF2B5EF4-FFF2-40B4-BE49-F238E27FC236}">
                  <a16:creationId xmlns:a16="http://schemas.microsoft.com/office/drawing/2014/main" id="{6219DEC9-BDD9-5752-AD6B-D671D65314B2}"/>
                </a:ext>
              </a:extLst>
            </p:cNvPr>
            <p:cNvSpPr/>
            <p:nvPr/>
          </p:nvSpPr>
          <p:spPr>
            <a:xfrm>
              <a:off x="6661475" y="999400"/>
              <a:ext cx="9325" cy="4075"/>
            </a:xfrm>
            <a:custGeom>
              <a:avLst/>
              <a:gdLst/>
              <a:ahLst/>
              <a:cxnLst/>
              <a:rect l="l" t="t" r="r" b="b"/>
              <a:pathLst>
                <a:path w="373" h="163" extrusionOk="0">
                  <a:moveTo>
                    <a:pt x="373" y="65"/>
                  </a:moveTo>
                  <a:cubicBezTo>
                    <a:pt x="373" y="162"/>
                    <a:pt x="146" y="130"/>
                    <a:pt x="0" y="130"/>
                  </a:cubicBezTo>
                  <a:cubicBezTo>
                    <a:pt x="0" y="0"/>
                    <a:pt x="275" y="65"/>
                    <a:pt x="37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5">
              <a:extLst>
                <a:ext uri="{FF2B5EF4-FFF2-40B4-BE49-F238E27FC236}">
                  <a16:creationId xmlns:a16="http://schemas.microsoft.com/office/drawing/2014/main" id="{43FBB03D-773F-09D5-5E48-0EBB913C48CD}"/>
                </a:ext>
              </a:extLst>
            </p:cNvPr>
            <p:cNvSpPr/>
            <p:nvPr/>
          </p:nvSpPr>
          <p:spPr>
            <a:xfrm>
              <a:off x="6637175" y="992125"/>
              <a:ext cx="28375" cy="6900"/>
            </a:xfrm>
            <a:custGeom>
              <a:avLst/>
              <a:gdLst/>
              <a:ahLst/>
              <a:cxnLst/>
              <a:rect l="l" t="t" r="r" b="b"/>
              <a:pathLst>
                <a:path w="1135" h="276" extrusionOk="0">
                  <a:moveTo>
                    <a:pt x="1005" y="194"/>
                  </a:moveTo>
                  <a:cubicBezTo>
                    <a:pt x="1134" y="243"/>
                    <a:pt x="729" y="211"/>
                    <a:pt x="681" y="259"/>
                  </a:cubicBezTo>
                  <a:lnTo>
                    <a:pt x="681" y="162"/>
                  </a:lnTo>
                  <a:cubicBezTo>
                    <a:pt x="357" y="113"/>
                    <a:pt x="309" y="275"/>
                    <a:pt x="1" y="227"/>
                  </a:cubicBezTo>
                  <a:cubicBezTo>
                    <a:pt x="195" y="0"/>
                    <a:pt x="697" y="130"/>
                    <a:pt x="1005" y="1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5">
              <a:extLst>
                <a:ext uri="{FF2B5EF4-FFF2-40B4-BE49-F238E27FC236}">
                  <a16:creationId xmlns:a16="http://schemas.microsoft.com/office/drawing/2014/main" id="{C5572697-747C-DD8C-B8F1-2919578257D9}"/>
                </a:ext>
              </a:extLst>
            </p:cNvPr>
            <p:cNvSpPr/>
            <p:nvPr/>
          </p:nvSpPr>
          <p:spPr>
            <a:xfrm>
              <a:off x="6651750" y="1001825"/>
              <a:ext cx="8125" cy="2850"/>
            </a:xfrm>
            <a:custGeom>
              <a:avLst/>
              <a:gdLst/>
              <a:ahLst/>
              <a:cxnLst/>
              <a:rect l="l" t="t" r="r" b="b"/>
              <a:pathLst>
                <a:path w="325" h="114" extrusionOk="0">
                  <a:moveTo>
                    <a:pt x="325" y="1"/>
                  </a:moveTo>
                  <a:cubicBezTo>
                    <a:pt x="325" y="114"/>
                    <a:pt x="163" y="114"/>
                    <a:pt x="1" y="114"/>
                  </a:cubicBezTo>
                  <a:cubicBezTo>
                    <a:pt x="98" y="65"/>
                    <a:pt x="211" y="17"/>
                    <a:pt x="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5">
              <a:extLst>
                <a:ext uri="{FF2B5EF4-FFF2-40B4-BE49-F238E27FC236}">
                  <a16:creationId xmlns:a16="http://schemas.microsoft.com/office/drawing/2014/main" id="{FE3E31A5-8970-FED6-5C44-C31ABF800A46}"/>
                </a:ext>
              </a:extLst>
            </p:cNvPr>
            <p:cNvSpPr/>
            <p:nvPr/>
          </p:nvSpPr>
          <p:spPr>
            <a:xfrm>
              <a:off x="6638800" y="999800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616" y="49"/>
                  </a:moveTo>
                  <a:cubicBezTo>
                    <a:pt x="422" y="163"/>
                    <a:pt x="195" y="179"/>
                    <a:pt x="1" y="98"/>
                  </a:cubicBezTo>
                  <a:cubicBezTo>
                    <a:pt x="98" y="1"/>
                    <a:pt x="292" y="114"/>
                    <a:pt x="61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5">
              <a:extLst>
                <a:ext uri="{FF2B5EF4-FFF2-40B4-BE49-F238E27FC236}">
                  <a16:creationId xmlns:a16="http://schemas.microsoft.com/office/drawing/2014/main" id="{63B4BAC0-62A1-04FA-4F47-2892DF14F7E4}"/>
                </a:ext>
              </a:extLst>
            </p:cNvPr>
            <p:cNvSpPr/>
            <p:nvPr/>
          </p:nvSpPr>
          <p:spPr>
            <a:xfrm>
              <a:off x="6648925" y="11406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324" y="0"/>
                  </a:moveTo>
                  <a:cubicBezTo>
                    <a:pt x="324" y="81"/>
                    <a:pt x="98" y="17"/>
                    <a:pt x="146" y="130"/>
                  </a:cubicBezTo>
                  <a:cubicBezTo>
                    <a:pt x="98" y="130"/>
                    <a:pt x="98" y="114"/>
                    <a:pt x="98" y="98"/>
                  </a:cubicBezTo>
                  <a:lnTo>
                    <a:pt x="0" y="98"/>
                  </a:lnTo>
                  <a:cubicBezTo>
                    <a:pt x="33" y="17"/>
                    <a:pt x="195" y="0"/>
                    <a:pt x="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5">
              <a:extLst>
                <a:ext uri="{FF2B5EF4-FFF2-40B4-BE49-F238E27FC236}">
                  <a16:creationId xmlns:a16="http://schemas.microsoft.com/office/drawing/2014/main" id="{0D0A12B9-8674-02E6-86D4-5D2415DC428D}"/>
                </a:ext>
              </a:extLst>
            </p:cNvPr>
            <p:cNvSpPr/>
            <p:nvPr/>
          </p:nvSpPr>
          <p:spPr>
            <a:xfrm>
              <a:off x="6634350" y="1135800"/>
              <a:ext cx="7300" cy="2450"/>
            </a:xfrm>
            <a:custGeom>
              <a:avLst/>
              <a:gdLst/>
              <a:ahLst/>
              <a:cxnLst/>
              <a:rect l="l" t="t" r="r" b="b"/>
              <a:pathLst>
                <a:path w="292" h="98" extrusionOk="0">
                  <a:moveTo>
                    <a:pt x="292" y="0"/>
                  </a:moveTo>
                  <a:cubicBezTo>
                    <a:pt x="243" y="65"/>
                    <a:pt x="146" y="97"/>
                    <a:pt x="1" y="97"/>
                  </a:cubicBezTo>
                  <a:cubicBezTo>
                    <a:pt x="49" y="33"/>
                    <a:pt x="130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5">
              <a:extLst>
                <a:ext uri="{FF2B5EF4-FFF2-40B4-BE49-F238E27FC236}">
                  <a16:creationId xmlns:a16="http://schemas.microsoft.com/office/drawing/2014/main" id="{EA85C05C-4BF6-6B2C-7F4A-0CC22EB6F04C}"/>
                </a:ext>
              </a:extLst>
            </p:cNvPr>
            <p:cNvSpPr/>
            <p:nvPr/>
          </p:nvSpPr>
          <p:spPr>
            <a:xfrm>
              <a:off x="6626675" y="1232925"/>
              <a:ext cx="13375" cy="2850"/>
            </a:xfrm>
            <a:custGeom>
              <a:avLst/>
              <a:gdLst/>
              <a:ahLst/>
              <a:cxnLst/>
              <a:rect l="l" t="t" r="r" b="b"/>
              <a:pathLst>
                <a:path w="535" h="114" extrusionOk="0">
                  <a:moveTo>
                    <a:pt x="534" y="33"/>
                  </a:moveTo>
                  <a:cubicBezTo>
                    <a:pt x="356" y="98"/>
                    <a:pt x="178" y="114"/>
                    <a:pt x="0" y="81"/>
                  </a:cubicBezTo>
                  <a:cubicBezTo>
                    <a:pt x="97" y="0"/>
                    <a:pt x="372" y="65"/>
                    <a:pt x="53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5">
              <a:extLst>
                <a:ext uri="{FF2B5EF4-FFF2-40B4-BE49-F238E27FC236}">
                  <a16:creationId xmlns:a16="http://schemas.microsoft.com/office/drawing/2014/main" id="{57D6B3B2-1199-FE25-C025-8AD4B356F32F}"/>
                </a:ext>
              </a:extLst>
            </p:cNvPr>
            <p:cNvSpPr/>
            <p:nvPr/>
          </p:nvSpPr>
          <p:spPr>
            <a:xfrm>
              <a:off x="6609675" y="994125"/>
              <a:ext cx="14175" cy="5700"/>
            </a:xfrm>
            <a:custGeom>
              <a:avLst/>
              <a:gdLst/>
              <a:ahLst/>
              <a:cxnLst/>
              <a:rect l="l" t="t" r="r" b="b"/>
              <a:pathLst>
                <a:path w="567" h="228" extrusionOk="0">
                  <a:moveTo>
                    <a:pt x="567" y="98"/>
                  </a:moveTo>
                  <a:cubicBezTo>
                    <a:pt x="389" y="228"/>
                    <a:pt x="113" y="114"/>
                    <a:pt x="0" y="66"/>
                  </a:cubicBezTo>
                  <a:cubicBezTo>
                    <a:pt x="113" y="1"/>
                    <a:pt x="340" y="131"/>
                    <a:pt x="56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5">
              <a:extLst>
                <a:ext uri="{FF2B5EF4-FFF2-40B4-BE49-F238E27FC236}">
                  <a16:creationId xmlns:a16="http://schemas.microsoft.com/office/drawing/2014/main" id="{F62719DE-117C-D6EB-8AD4-8F98DD7E771C}"/>
                </a:ext>
              </a:extLst>
            </p:cNvPr>
            <p:cNvSpPr/>
            <p:nvPr/>
          </p:nvSpPr>
          <p:spPr>
            <a:xfrm>
              <a:off x="6600750" y="1137000"/>
              <a:ext cx="15000" cy="6100"/>
            </a:xfrm>
            <a:custGeom>
              <a:avLst/>
              <a:gdLst/>
              <a:ahLst/>
              <a:cxnLst/>
              <a:rect l="l" t="t" r="r" b="b"/>
              <a:pathLst>
                <a:path w="600" h="244" extrusionOk="0">
                  <a:moveTo>
                    <a:pt x="244" y="33"/>
                  </a:moveTo>
                  <a:cubicBezTo>
                    <a:pt x="341" y="98"/>
                    <a:pt x="406" y="1"/>
                    <a:pt x="568" y="33"/>
                  </a:cubicBezTo>
                  <a:cubicBezTo>
                    <a:pt x="600" y="114"/>
                    <a:pt x="228" y="98"/>
                    <a:pt x="389" y="163"/>
                  </a:cubicBezTo>
                  <a:cubicBezTo>
                    <a:pt x="357" y="244"/>
                    <a:pt x="114" y="179"/>
                    <a:pt x="1" y="195"/>
                  </a:cubicBezTo>
                  <a:cubicBezTo>
                    <a:pt x="66" y="130"/>
                    <a:pt x="228" y="130"/>
                    <a:pt x="244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5">
              <a:extLst>
                <a:ext uri="{FF2B5EF4-FFF2-40B4-BE49-F238E27FC236}">
                  <a16:creationId xmlns:a16="http://schemas.microsoft.com/office/drawing/2014/main" id="{98FAD7D6-6FD2-ADB5-2683-0D356505D9BE}"/>
                </a:ext>
              </a:extLst>
            </p:cNvPr>
            <p:cNvSpPr/>
            <p:nvPr/>
          </p:nvSpPr>
          <p:spPr>
            <a:xfrm>
              <a:off x="6585775" y="1232125"/>
              <a:ext cx="19050" cy="3250"/>
            </a:xfrm>
            <a:custGeom>
              <a:avLst/>
              <a:gdLst/>
              <a:ahLst/>
              <a:cxnLst/>
              <a:rect l="l" t="t" r="r" b="b"/>
              <a:pathLst>
                <a:path w="762" h="130" extrusionOk="0">
                  <a:moveTo>
                    <a:pt x="681" y="16"/>
                  </a:moveTo>
                  <a:cubicBezTo>
                    <a:pt x="762" y="49"/>
                    <a:pt x="17" y="130"/>
                    <a:pt x="1" y="0"/>
                  </a:cubicBezTo>
                  <a:cubicBezTo>
                    <a:pt x="228" y="16"/>
                    <a:pt x="454" y="16"/>
                    <a:pt x="681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5">
              <a:extLst>
                <a:ext uri="{FF2B5EF4-FFF2-40B4-BE49-F238E27FC236}">
                  <a16:creationId xmlns:a16="http://schemas.microsoft.com/office/drawing/2014/main" id="{4D1FD79A-DC73-E48E-78C7-C19AE88078EA}"/>
                </a:ext>
              </a:extLst>
            </p:cNvPr>
            <p:cNvSpPr/>
            <p:nvPr/>
          </p:nvSpPr>
          <p:spPr>
            <a:xfrm>
              <a:off x="6557450" y="11406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33"/>
                  </a:moveTo>
                  <a:cubicBezTo>
                    <a:pt x="244" y="98"/>
                    <a:pt x="114" y="114"/>
                    <a:pt x="1" y="65"/>
                  </a:cubicBezTo>
                  <a:cubicBezTo>
                    <a:pt x="33" y="0"/>
                    <a:pt x="244" y="49"/>
                    <a:pt x="34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5">
              <a:extLst>
                <a:ext uri="{FF2B5EF4-FFF2-40B4-BE49-F238E27FC236}">
                  <a16:creationId xmlns:a16="http://schemas.microsoft.com/office/drawing/2014/main" id="{BF91ED9C-BE12-65FB-2E96-CB194DF3043D}"/>
                </a:ext>
              </a:extLst>
            </p:cNvPr>
            <p:cNvSpPr/>
            <p:nvPr/>
          </p:nvSpPr>
          <p:spPr>
            <a:xfrm>
              <a:off x="6551800" y="987650"/>
              <a:ext cx="7300" cy="7725"/>
            </a:xfrm>
            <a:custGeom>
              <a:avLst/>
              <a:gdLst/>
              <a:ahLst/>
              <a:cxnLst/>
              <a:rect l="l" t="t" r="r" b="b"/>
              <a:pathLst>
                <a:path w="292" h="309" extrusionOk="0">
                  <a:moveTo>
                    <a:pt x="291" y="147"/>
                  </a:moveTo>
                  <a:cubicBezTo>
                    <a:pt x="275" y="309"/>
                    <a:pt x="16" y="163"/>
                    <a:pt x="0" y="114"/>
                  </a:cubicBezTo>
                  <a:cubicBezTo>
                    <a:pt x="81" y="1"/>
                    <a:pt x="130" y="195"/>
                    <a:pt x="29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5">
              <a:extLst>
                <a:ext uri="{FF2B5EF4-FFF2-40B4-BE49-F238E27FC236}">
                  <a16:creationId xmlns:a16="http://schemas.microsoft.com/office/drawing/2014/main" id="{8BF9DD43-87C1-2733-20A7-55E610864293}"/>
                </a:ext>
              </a:extLst>
            </p:cNvPr>
            <p:cNvSpPr/>
            <p:nvPr/>
          </p:nvSpPr>
          <p:spPr>
            <a:xfrm>
              <a:off x="6480950" y="988475"/>
              <a:ext cx="10975" cy="4875"/>
            </a:xfrm>
            <a:custGeom>
              <a:avLst/>
              <a:gdLst/>
              <a:ahLst/>
              <a:cxnLst/>
              <a:rect l="l" t="t" r="r" b="b"/>
              <a:pathLst>
                <a:path w="439" h="195" extrusionOk="0">
                  <a:moveTo>
                    <a:pt x="292" y="146"/>
                  </a:moveTo>
                  <a:cubicBezTo>
                    <a:pt x="438" y="195"/>
                    <a:pt x="17" y="195"/>
                    <a:pt x="1" y="146"/>
                  </a:cubicBezTo>
                  <a:cubicBezTo>
                    <a:pt x="66" y="0"/>
                    <a:pt x="114" y="178"/>
                    <a:pt x="292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5">
              <a:extLst>
                <a:ext uri="{FF2B5EF4-FFF2-40B4-BE49-F238E27FC236}">
                  <a16:creationId xmlns:a16="http://schemas.microsoft.com/office/drawing/2014/main" id="{33F76BAB-26BC-3EA2-3C6E-FA0CE067F69A}"/>
                </a:ext>
              </a:extLst>
            </p:cNvPr>
            <p:cNvSpPr/>
            <p:nvPr/>
          </p:nvSpPr>
          <p:spPr>
            <a:xfrm>
              <a:off x="6470450" y="1000625"/>
              <a:ext cx="17825" cy="1625"/>
            </a:xfrm>
            <a:custGeom>
              <a:avLst/>
              <a:gdLst/>
              <a:ahLst/>
              <a:cxnLst/>
              <a:rect l="l" t="t" r="r" b="b"/>
              <a:pathLst>
                <a:path w="713" h="65" extrusionOk="0">
                  <a:moveTo>
                    <a:pt x="712" y="0"/>
                  </a:moveTo>
                  <a:cubicBezTo>
                    <a:pt x="712" y="49"/>
                    <a:pt x="583" y="0"/>
                    <a:pt x="583" y="65"/>
                  </a:cubicBezTo>
                  <a:cubicBezTo>
                    <a:pt x="502" y="0"/>
                    <a:pt x="0" y="65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5">
              <a:extLst>
                <a:ext uri="{FF2B5EF4-FFF2-40B4-BE49-F238E27FC236}">
                  <a16:creationId xmlns:a16="http://schemas.microsoft.com/office/drawing/2014/main" id="{BF3812C8-B099-9D05-1D6B-3AC47650E409}"/>
                </a:ext>
              </a:extLst>
            </p:cNvPr>
            <p:cNvSpPr/>
            <p:nvPr/>
          </p:nvSpPr>
          <p:spPr>
            <a:xfrm>
              <a:off x="6405275" y="988075"/>
              <a:ext cx="19450" cy="3650"/>
            </a:xfrm>
            <a:custGeom>
              <a:avLst/>
              <a:gdLst/>
              <a:ahLst/>
              <a:cxnLst/>
              <a:rect l="l" t="t" r="r" b="b"/>
              <a:pathLst>
                <a:path w="778" h="146" extrusionOk="0">
                  <a:moveTo>
                    <a:pt x="778" y="49"/>
                  </a:moveTo>
                  <a:cubicBezTo>
                    <a:pt x="713" y="130"/>
                    <a:pt x="33" y="146"/>
                    <a:pt x="1" y="0"/>
                  </a:cubicBezTo>
                  <a:cubicBezTo>
                    <a:pt x="260" y="49"/>
                    <a:pt x="519" y="65"/>
                    <a:pt x="778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5">
              <a:extLst>
                <a:ext uri="{FF2B5EF4-FFF2-40B4-BE49-F238E27FC236}">
                  <a16:creationId xmlns:a16="http://schemas.microsoft.com/office/drawing/2014/main" id="{53F2FD31-AA10-12A0-849C-785D96AD1D19}"/>
                </a:ext>
              </a:extLst>
            </p:cNvPr>
            <p:cNvSpPr/>
            <p:nvPr/>
          </p:nvSpPr>
          <p:spPr>
            <a:xfrm>
              <a:off x="6395150" y="112567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1" y="130"/>
                  </a:moveTo>
                  <a:cubicBezTo>
                    <a:pt x="179" y="0"/>
                    <a:pt x="681" y="178"/>
                    <a:pt x="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5">
              <a:extLst>
                <a:ext uri="{FF2B5EF4-FFF2-40B4-BE49-F238E27FC236}">
                  <a16:creationId xmlns:a16="http://schemas.microsoft.com/office/drawing/2014/main" id="{54B3DCB7-9A01-7CEB-04B9-9917BF45B21B}"/>
                </a:ext>
              </a:extLst>
            </p:cNvPr>
            <p:cNvSpPr/>
            <p:nvPr/>
          </p:nvSpPr>
          <p:spPr>
            <a:xfrm>
              <a:off x="6344175" y="980375"/>
              <a:ext cx="17825" cy="6500"/>
            </a:xfrm>
            <a:custGeom>
              <a:avLst/>
              <a:gdLst/>
              <a:ahLst/>
              <a:cxnLst/>
              <a:rect l="l" t="t" r="r" b="b"/>
              <a:pathLst>
                <a:path w="713" h="260" extrusionOk="0">
                  <a:moveTo>
                    <a:pt x="712" y="82"/>
                  </a:moveTo>
                  <a:cubicBezTo>
                    <a:pt x="567" y="260"/>
                    <a:pt x="292" y="195"/>
                    <a:pt x="0" y="162"/>
                  </a:cubicBezTo>
                  <a:cubicBezTo>
                    <a:pt x="146" y="1"/>
                    <a:pt x="486" y="162"/>
                    <a:pt x="71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5">
              <a:extLst>
                <a:ext uri="{FF2B5EF4-FFF2-40B4-BE49-F238E27FC236}">
                  <a16:creationId xmlns:a16="http://schemas.microsoft.com/office/drawing/2014/main" id="{92E8FC16-3BB0-9AB1-275B-EB719B0DF438}"/>
                </a:ext>
              </a:extLst>
            </p:cNvPr>
            <p:cNvSpPr/>
            <p:nvPr/>
          </p:nvSpPr>
          <p:spPr>
            <a:xfrm>
              <a:off x="6332025" y="1107050"/>
              <a:ext cx="8525" cy="6100"/>
            </a:xfrm>
            <a:custGeom>
              <a:avLst/>
              <a:gdLst/>
              <a:ahLst/>
              <a:cxnLst/>
              <a:rect l="l" t="t" r="r" b="b"/>
              <a:pathLst>
                <a:path w="341" h="244" extrusionOk="0">
                  <a:moveTo>
                    <a:pt x="308" y="130"/>
                  </a:moveTo>
                  <a:cubicBezTo>
                    <a:pt x="259" y="195"/>
                    <a:pt x="195" y="244"/>
                    <a:pt x="114" y="227"/>
                  </a:cubicBezTo>
                  <a:cubicBezTo>
                    <a:pt x="0" y="163"/>
                    <a:pt x="130" y="98"/>
                    <a:pt x="114" y="1"/>
                  </a:cubicBezTo>
                  <a:cubicBezTo>
                    <a:pt x="340" y="1"/>
                    <a:pt x="114" y="114"/>
                    <a:pt x="308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5">
              <a:extLst>
                <a:ext uri="{FF2B5EF4-FFF2-40B4-BE49-F238E27FC236}">
                  <a16:creationId xmlns:a16="http://schemas.microsoft.com/office/drawing/2014/main" id="{03CC3D71-3ED4-094D-65A6-BBFEB980077D}"/>
                </a:ext>
              </a:extLst>
            </p:cNvPr>
            <p:cNvSpPr/>
            <p:nvPr/>
          </p:nvSpPr>
          <p:spPr>
            <a:xfrm>
              <a:off x="6253100" y="1108275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81"/>
                  </a:moveTo>
                  <a:cubicBezTo>
                    <a:pt x="324" y="162"/>
                    <a:pt x="98" y="97"/>
                    <a:pt x="1" y="114"/>
                  </a:cubicBezTo>
                  <a:cubicBezTo>
                    <a:pt x="49" y="0"/>
                    <a:pt x="195" y="97"/>
                    <a:pt x="34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5">
              <a:extLst>
                <a:ext uri="{FF2B5EF4-FFF2-40B4-BE49-F238E27FC236}">
                  <a16:creationId xmlns:a16="http://schemas.microsoft.com/office/drawing/2014/main" id="{6CF93DA9-B561-81D2-03AB-94432907CB8A}"/>
                </a:ext>
              </a:extLst>
            </p:cNvPr>
            <p:cNvSpPr/>
            <p:nvPr/>
          </p:nvSpPr>
          <p:spPr>
            <a:xfrm>
              <a:off x="6248650" y="978750"/>
              <a:ext cx="8925" cy="3275"/>
            </a:xfrm>
            <a:custGeom>
              <a:avLst/>
              <a:gdLst/>
              <a:ahLst/>
              <a:cxnLst/>
              <a:rect l="l" t="t" r="r" b="b"/>
              <a:pathLst>
                <a:path w="357" h="131" extrusionOk="0">
                  <a:moveTo>
                    <a:pt x="357" y="1"/>
                  </a:moveTo>
                  <a:cubicBezTo>
                    <a:pt x="357" y="49"/>
                    <a:pt x="1" y="130"/>
                    <a:pt x="17" y="1"/>
                  </a:cubicBezTo>
                  <a:cubicBezTo>
                    <a:pt x="162" y="49"/>
                    <a:pt x="179" y="1"/>
                    <a:pt x="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5">
              <a:extLst>
                <a:ext uri="{FF2B5EF4-FFF2-40B4-BE49-F238E27FC236}">
                  <a16:creationId xmlns:a16="http://schemas.microsoft.com/office/drawing/2014/main" id="{30EAC9C9-51CE-09B4-EB56-2ED7B60D032D}"/>
                </a:ext>
              </a:extLst>
            </p:cNvPr>
            <p:cNvSpPr/>
            <p:nvPr/>
          </p:nvSpPr>
          <p:spPr>
            <a:xfrm>
              <a:off x="6247025" y="1151175"/>
              <a:ext cx="10150" cy="4875"/>
            </a:xfrm>
            <a:custGeom>
              <a:avLst/>
              <a:gdLst/>
              <a:ahLst/>
              <a:cxnLst/>
              <a:rect l="l" t="t" r="r" b="b"/>
              <a:pathLst>
                <a:path w="406" h="195" extrusionOk="0">
                  <a:moveTo>
                    <a:pt x="389" y="81"/>
                  </a:moveTo>
                  <a:cubicBezTo>
                    <a:pt x="405" y="195"/>
                    <a:pt x="1" y="130"/>
                    <a:pt x="49" y="17"/>
                  </a:cubicBezTo>
                  <a:cubicBezTo>
                    <a:pt x="227" y="0"/>
                    <a:pt x="227" y="97"/>
                    <a:pt x="38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5">
              <a:extLst>
                <a:ext uri="{FF2B5EF4-FFF2-40B4-BE49-F238E27FC236}">
                  <a16:creationId xmlns:a16="http://schemas.microsoft.com/office/drawing/2014/main" id="{78C0755D-1693-660C-A17F-D456DDDADE85}"/>
                </a:ext>
              </a:extLst>
            </p:cNvPr>
            <p:cNvSpPr/>
            <p:nvPr/>
          </p:nvSpPr>
          <p:spPr>
            <a:xfrm>
              <a:off x="6221950" y="978750"/>
              <a:ext cx="22675" cy="4475"/>
            </a:xfrm>
            <a:custGeom>
              <a:avLst/>
              <a:gdLst/>
              <a:ahLst/>
              <a:cxnLst/>
              <a:rect l="l" t="t" r="r" b="b"/>
              <a:pathLst>
                <a:path w="907" h="179" extrusionOk="0">
                  <a:moveTo>
                    <a:pt x="907" y="33"/>
                  </a:moveTo>
                  <a:cubicBezTo>
                    <a:pt x="518" y="179"/>
                    <a:pt x="550" y="114"/>
                    <a:pt x="0" y="147"/>
                  </a:cubicBezTo>
                  <a:cubicBezTo>
                    <a:pt x="146" y="1"/>
                    <a:pt x="550" y="33"/>
                    <a:pt x="90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5">
              <a:extLst>
                <a:ext uri="{FF2B5EF4-FFF2-40B4-BE49-F238E27FC236}">
                  <a16:creationId xmlns:a16="http://schemas.microsoft.com/office/drawing/2014/main" id="{7586CA74-97D2-3DFE-BD9C-22A1486C708A}"/>
                </a:ext>
              </a:extLst>
            </p:cNvPr>
            <p:cNvSpPr/>
            <p:nvPr/>
          </p:nvSpPr>
          <p:spPr>
            <a:xfrm>
              <a:off x="6210200" y="960150"/>
              <a:ext cx="10950" cy="5675"/>
            </a:xfrm>
            <a:custGeom>
              <a:avLst/>
              <a:gdLst/>
              <a:ahLst/>
              <a:cxnLst/>
              <a:rect l="l" t="t" r="r" b="b"/>
              <a:pathLst>
                <a:path w="438" h="227" extrusionOk="0">
                  <a:moveTo>
                    <a:pt x="438" y="146"/>
                  </a:moveTo>
                  <a:cubicBezTo>
                    <a:pt x="341" y="227"/>
                    <a:pt x="243" y="32"/>
                    <a:pt x="1" y="81"/>
                  </a:cubicBezTo>
                  <a:cubicBezTo>
                    <a:pt x="114" y="0"/>
                    <a:pt x="389" y="81"/>
                    <a:pt x="43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5">
              <a:extLst>
                <a:ext uri="{FF2B5EF4-FFF2-40B4-BE49-F238E27FC236}">
                  <a16:creationId xmlns:a16="http://schemas.microsoft.com/office/drawing/2014/main" id="{1790EA8A-CA1B-323B-C987-302E3EC2F8C1}"/>
                </a:ext>
              </a:extLst>
            </p:cNvPr>
            <p:cNvSpPr/>
            <p:nvPr/>
          </p:nvSpPr>
          <p:spPr>
            <a:xfrm>
              <a:off x="6201300" y="960550"/>
              <a:ext cx="6500" cy="3675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259" y="33"/>
                  </a:moveTo>
                  <a:cubicBezTo>
                    <a:pt x="259" y="114"/>
                    <a:pt x="81" y="65"/>
                    <a:pt x="81" y="146"/>
                  </a:cubicBezTo>
                  <a:cubicBezTo>
                    <a:pt x="0" y="146"/>
                    <a:pt x="33" y="65"/>
                    <a:pt x="33" y="0"/>
                  </a:cubicBezTo>
                  <a:cubicBezTo>
                    <a:pt x="98" y="49"/>
                    <a:pt x="178" y="49"/>
                    <a:pt x="259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5">
              <a:extLst>
                <a:ext uri="{FF2B5EF4-FFF2-40B4-BE49-F238E27FC236}">
                  <a16:creationId xmlns:a16="http://schemas.microsoft.com/office/drawing/2014/main" id="{5BACF558-6CEE-3C71-09A1-5575EB6F754D}"/>
                </a:ext>
              </a:extLst>
            </p:cNvPr>
            <p:cNvSpPr/>
            <p:nvPr/>
          </p:nvSpPr>
          <p:spPr>
            <a:xfrm>
              <a:off x="6187950" y="977550"/>
              <a:ext cx="19450" cy="6500"/>
            </a:xfrm>
            <a:custGeom>
              <a:avLst/>
              <a:gdLst/>
              <a:ahLst/>
              <a:cxnLst/>
              <a:rect l="l" t="t" r="r" b="b"/>
              <a:pathLst>
                <a:path w="778" h="260" extrusionOk="0">
                  <a:moveTo>
                    <a:pt x="777" y="259"/>
                  </a:moveTo>
                  <a:cubicBezTo>
                    <a:pt x="599" y="130"/>
                    <a:pt x="308" y="211"/>
                    <a:pt x="0" y="211"/>
                  </a:cubicBezTo>
                  <a:cubicBezTo>
                    <a:pt x="178" y="114"/>
                    <a:pt x="680" y="0"/>
                    <a:pt x="777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5">
              <a:extLst>
                <a:ext uri="{FF2B5EF4-FFF2-40B4-BE49-F238E27FC236}">
                  <a16:creationId xmlns:a16="http://schemas.microsoft.com/office/drawing/2014/main" id="{1BF0B52C-9FB7-42CC-6E57-E2422BAC29CE}"/>
                </a:ext>
              </a:extLst>
            </p:cNvPr>
            <p:cNvSpPr/>
            <p:nvPr/>
          </p:nvSpPr>
          <p:spPr>
            <a:xfrm>
              <a:off x="6181050" y="7966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9" y="49"/>
                  </a:moveTo>
                  <a:cubicBezTo>
                    <a:pt x="681" y="163"/>
                    <a:pt x="487" y="114"/>
                    <a:pt x="454" y="82"/>
                  </a:cubicBezTo>
                  <a:cubicBezTo>
                    <a:pt x="1" y="98"/>
                    <a:pt x="616" y="1"/>
                    <a:pt x="649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5">
              <a:extLst>
                <a:ext uri="{FF2B5EF4-FFF2-40B4-BE49-F238E27FC236}">
                  <a16:creationId xmlns:a16="http://schemas.microsoft.com/office/drawing/2014/main" id="{572FF8B0-0918-9228-380D-9ABD0EDE1C81}"/>
                </a:ext>
              </a:extLst>
            </p:cNvPr>
            <p:cNvSpPr/>
            <p:nvPr/>
          </p:nvSpPr>
          <p:spPr>
            <a:xfrm>
              <a:off x="6191175" y="1107050"/>
              <a:ext cx="10550" cy="4075"/>
            </a:xfrm>
            <a:custGeom>
              <a:avLst/>
              <a:gdLst/>
              <a:ahLst/>
              <a:cxnLst/>
              <a:rect l="l" t="t" r="r" b="b"/>
              <a:pathLst>
                <a:path w="422" h="163" extrusionOk="0">
                  <a:moveTo>
                    <a:pt x="276" y="33"/>
                  </a:moveTo>
                  <a:cubicBezTo>
                    <a:pt x="422" y="65"/>
                    <a:pt x="211" y="163"/>
                    <a:pt x="82" y="130"/>
                  </a:cubicBezTo>
                  <a:cubicBezTo>
                    <a:pt x="1" y="1"/>
                    <a:pt x="292" y="114"/>
                    <a:pt x="276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5">
              <a:extLst>
                <a:ext uri="{FF2B5EF4-FFF2-40B4-BE49-F238E27FC236}">
                  <a16:creationId xmlns:a16="http://schemas.microsoft.com/office/drawing/2014/main" id="{9C4BB43A-D54F-C3AA-9FD4-5BEEC6C689BD}"/>
                </a:ext>
              </a:extLst>
            </p:cNvPr>
            <p:cNvSpPr/>
            <p:nvPr/>
          </p:nvSpPr>
          <p:spPr>
            <a:xfrm>
              <a:off x="6161225" y="1013150"/>
              <a:ext cx="11775" cy="4475"/>
            </a:xfrm>
            <a:custGeom>
              <a:avLst/>
              <a:gdLst/>
              <a:ahLst/>
              <a:cxnLst/>
              <a:rect l="l" t="t" r="r" b="b"/>
              <a:pathLst>
                <a:path w="471" h="179" extrusionOk="0">
                  <a:moveTo>
                    <a:pt x="470" y="33"/>
                  </a:moveTo>
                  <a:cubicBezTo>
                    <a:pt x="470" y="179"/>
                    <a:pt x="163" y="179"/>
                    <a:pt x="1" y="130"/>
                  </a:cubicBezTo>
                  <a:cubicBezTo>
                    <a:pt x="98" y="1"/>
                    <a:pt x="324" y="147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5">
              <a:extLst>
                <a:ext uri="{FF2B5EF4-FFF2-40B4-BE49-F238E27FC236}">
                  <a16:creationId xmlns:a16="http://schemas.microsoft.com/office/drawing/2014/main" id="{7EA69698-12A2-10DD-4125-98C6CEFC0E1A}"/>
                </a:ext>
              </a:extLst>
            </p:cNvPr>
            <p:cNvSpPr/>
            <p:nvPr/>
          </p:nvSpPr>
          <p:spPr>
            <a:xfrm>
              <a:off x="6162450" y="990900"/>
              <a:ext cx="6500" cy="6100"/>
            </a:xfrm>
            <a:custGeom>
              <a:avLst/>
              <a:gdLst/>
              <a:ahLst/>
              <a:cxnLst/>
              <a:rect l="l" t="t" r="r" b="b"/>
              <a:pathLst>
                <a:path w="260" h="244" extrusionOk="0">
                  <a:moveTo>
                    <a:pt x="259" y="81"/>
                  </a:moveTo>
                  <a:cubicBezTo>
                    <a:pt x="243" y="114"/>
                    <a:pt x="130" y="130"/>
                    <a:pt x="211" y="146"/>
                  </a:cubicBezTo>
                  <a:cubicBezTo>
                    <a:pt x="178" y="243"/>
                    <a:pt x="0" y="130"/>
                    <a:pt x="16" y="49"/>
                  </a:cubicBezTo>
                  <a:cubicBezTo>
                    <a:pt x="81" y="17"/>
                    <a:pt x="146" y="0"/>
                    <a:pt x="211" y="17"/>
                  </a:cubicBezTo>
                  <a:cubicBezTo>
                    <a:pt x="211" y="49"/>
                    <a:pt x="227" y="81"/>
                    <a:pt x="259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5">
              <a:extLst>
                <a:ext uri="{FF2B5EF4-FFF2-40B4-BE49-F238E27FC236}">
                  <a16:creationId xmlns:a16="http://schemas.microsoft.com/office/drawing/2014/main" id="{1B732127-47E9-4619-1011-EB4F43B3FB01}"/>
                </a:ext>
              </a:extLst>
            </p:cNvPr>
            <p:cNvSpPr/>
            <p:nvPr/>
          </p:nvSpPr>
          <p:spPr>
            <a:xfrm>
              <a:off x="6141800" y="1022475"/>
              <a:ext cx="11350" cy="3250"/>
            </a:xfrm>
            <a:custGeom>
              <a:avLst/>
              <a:gdLst/>
              <a:ahLst/>
              <a:cxnLst/>
              <a:rect l="l" t="t" r="r" b="b"/>
              <a:pathLst>
                <a:path w="454" h="130" extrusionOk="0">
                  <a:moveTo>
                    <a:pt x="292" y="65"/>
                  </a:moveTo>
                  <a:cubicBezTo>
                    <a:pt x="454" y="114"/>
                    <a:pt x="17" y="130"/>
                    <a:pt x="17" y="65"/>
                  </a:cubicBezTo>
                  <a:cubicBezTo>
                    <a:pt x="1" y="16"/>
                    <a:pt x="33" y="33"/>
                    <a:pt x="65" y="33"/>
                  </a:cubicBezTo>
                  <a:cubicBezTo>
                    <a:pt x="82" y="33"/>
                    <a:pt x="98" y="16"/>
                    <a:pt x="114" y="0"/>
                  </a:cubicBezTo>
                  <a:cubicBezTo>
                    <a:pt x="179" y="16"/>
                    <a:pt x="146" y="114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5">
              <a:extLst>
                <a:ext uri="{FF2B5EF4-FFF2-40B4-BE49-F238E27FC236}">
                  <a16:creationId xmlns:a16="http://schemas.microsoft.com/office/drawing/2014/main" id="{E4024527-705F-D6BA-D641-D0172FCDEFDF}"/>
                </a:ext>
              </a:extLst>
            </p:cNvPr>
            <p:cNvSpPr/>
            <p:nvPr/>
          </p:nvSpPr>
          <p:spPr>
            <a:xfrm>
              <a:off x="6122375" y="1107050"/>
              <a:ext cx="14600" cy="2875"/>
            </a:xfrm>
            <a:custGeom>
              <a:avLst/>
              <a:gdLst/>
              <a:ahLst/>
              <a:cxnLst/>
              <a:rect l="l" t="t" r="r" b="b"/>
              <a:pathLst>
                <a:path w="584" h="115" extrusionOk="0">
                  <a:moveTo>
                    <a:pt x="486" y="49"/>
                  </a:moveTo>
                  <a:cubicBezTo>
                    <a:pt x="583" y="114"/>
                    <a:pt x="130" y="82"/>
                    <a:pt x="1" y="98"/>
                  </a:cubicBezTo>
                  <a:cubicBezTo>
                    <a:pt x="130" y="1"/>
                    <a:pt x="227" y="82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5">
              <a:extLst>
                <a:ext uri="{FF2B5EF4-FFF2-40B4-BE49-F238E27FC236}">
                  <a16:creationId xmlns:a16="http://schemas.microsoft.com/office/drawing/2014/main" id="{F8E0CE99-B084-907D-C2DF-102B7D77EAB4}"/>
                </a:ext>
              </a:extLst>
            </p:cNvPr>
            <p:cNvSpPr/>
            <p:nvPr/>
          </p:nvSpPr>
          <p:spPr>
            <a:xfrm>
              <a:off x="6113475" y="1068200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130"/>
                  </a:moveTo>
                  <a:lnTo>
                    <a:pt x="33" y="130"/>
                  </a:lnTo>
                  <a:cubicBezTo>
                    <a:pt x="0" y="17"/>
                    <a:pt x="259" y="1"/>
                    <a:pt x="22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5">
              <a:extLst>
                <a:ext uri="{FF2B5EF4-FFF2-40B4-BE49-F238E27FC236}">
                  <a16:creationId xmlns:a16="http://schemas.microsoft.com/office/drawing/2014/main" id="{3B8E0608-3F2E-A8A3-564B-52CEBB8F5DF4}"/>
                </a:ext>
              </a:extLst>
            </p:cNvPr>
            <p:cNvSpPr/>
            <p:nvPr/>
          </p:nvSpPr>
          <p:spPr>
            <a:xfrm>
              <a:off x="6081900" y="1072250"/>
              <a:ext cx="13375" cy="6100"/>
            </a:xfrm>
            <a:custGeom>
              <a:avLst/>
              <a:gdLst/>
              <a:ahLst/>
              <a:cxnLst/>
              <a:rect l="l" t="t" r="r" b="b"/>
              <a:pathLst>
                <a:path w="535" h="244" extrusionOk="0">
                  <a:moveTo>
                    <a:pt x="535" y="49"/>
                  </a:moveTo>
                  <a:cubicBezTo>
                    <a:pt x="438" y="243"/>
                    <a:pt x="211" y="17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5">
              <a:extLst>
                <a:ext uri="{FF2B5EF4-FFF2-40B4-BE49-F238E27FC236}">
                  <a16:creationId xmlns:a16="http://schemas.microsoft.com/office/drawing/2014/main" id="{3CB441A6-C75E-B169-9956-75CA70EC820F}"/>
                </a:ext>
              </a:extLst>
            </p:cNvPr>
            <p:cNvSpPr/>
            <p:nvPr/>
          </p:nvSpPr>
          <p:spPr>
            <a:xfrm>
              <a:off x="6062075" y="929375"/>
              <a:ext cx="7700" cy="4075"/>
            </a:xfrm>
            <a:custGeom>
              <a:avLst/>
              <a:gdLst/>
              <a:ahLst/>
              <a:cxnLst/>
              <a:rect l="l" t="t" r="r" b="b"/>
              <a:pathLst>
                <a:path w="308" h="163" extrusionOk="0">
                  <a:moveTo>
                    <a:pt x="292" y="163"/>
                  </a:moveTo>
                  <a:cubicBezTo>
                    <a:pt x="146" y="163"/>
                    <a:pt x="146" y="98"/>
                    <a:pt x="0" y="114"/>
                  </a:cubicBezTo>
                  <a:cubicBezTo>
                    <a:pt x="17" y="1"/>
                    <a:pt x="308" y="66"/>
                    <a:pt x="292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5">
              <a:extLst>
                <a:ext uri="{FF2B5EF4-FFF2-40B4-BE49-F238E27FC236}">
                  <a16:creationId xmlns:a16="http://schemas.microsoft.com/office/drawing/2014/main" id="{191EA8A5-976E-68C9-51DB-AE9800C216F5}"/>
                </a:ext>
              </a:extLst>
            </p:cNvPr>
            <p:cNvSpPr/>
            <p:nvPr/>
          </p:nvSpPr>
          <p:spPr>
            <a:xfrm>
              <a:off x="6021200" y="10415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0"/>
                  </a:moveTo>
                  <a:cubicBezTo>
                    <a:pt x="373" y="97"/>
                    <a:pt x="114" y="97"/>
                    <a:pt x="0" y="65"/>
                  </a:cubicBezTo>
                  <a:cubicBezTo>
                    <a:pt x="146" y="32"/>
                    <a:pt x="292" y="0"/>
                    <a:pt x="4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5">
              <a:extLst>
                <a:ext uri="{FF2B5EF4-FFF2-40B4-BE49-F238E27FC236}">
                  <a16:creationId xmlns:a16="http://schemas.microsoft.com/office/drawing/2014/main" id="{2295E638-B20F-B9EE-D31C-CFE268E691E2}"/>
                </a:ext>
              </a:extLst>
            </p:cNvPr>
            <p:cNvSpPr/>
            <p:nvPr/>
          </p:nvSpPr>
          <p:spPr>
            <a:xfrm>
              <a:off x="5998525" y="1041075"/>
              <a:ext cx="15400" cy="3275"/>
            </a:xfrm>
            <a:custGeom>
              <a:avLst/>
              <a:gdLst/>
              <a:ahLst/>
              <a:cxnLst/>
              <a:rect l="l" t="t" r="r" b="b"/>
              <a:pathLst>
                <a:path w="616" h="131" extrusionOk="0">
                  <a:moveTo>
                    <a:pt x="616" y="17"/>
                  </a:moveTo>
                  <a:cubicBezTo>
                    <a:pt x="584" y="130"/>
                    <a:pt x="195" y="17"/>
                    <a:pt x="1" y="98"/>
                  </a:cubicBezTo>
                  <a:cubicBezTo>
                    <a:pt x="82" y="1"/>
                    <a:pt x="535" y="17"/>
                    <a:pt x="61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5">
              <a:extLst>
                <a:ext uri="{FF2B5EF4-FFF2-40B4-BE49-F238E27FC236}">
                  <a16:creationId xmlns:a16="http://schemas.microsoft.com/office/drawing/2014/main" id="{B63CB346-EC65-DE9C-70E0-6371B28AC11D}"/>
                </a:ext>
              </a:extLst>
            </p:cNvPr>
            <p:cNvSpPr/>
            <p:nvPr/>
          </p:nvSpPr>
          <p:spPr>
            <a:xfrm>
              <a:off x="5977900" y="9233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0" y="114"/>
                  </a:moveTo>
                  <a:cubicBezTo>
                    <a:pt x="275" y="195"/>
                    <a:pt x="0" y="147"/>
                    <a:pt x="49" y="17"/>
                  </a:cubicBezTo>
                  <a:cubicBezTo>
                    <a:pt x="211" y="1"/>
                    <a:pt x="130" y="163"/>
                    <a:pt x="340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5">
              <a:extLst>
                <a:ext uri="{FF2B5EF4-FFF2-40B4-BE49-F238E27FC236}">
                  <a16:creationId xmlns:a16="http://schemas.microsoft.com/office/drawing/2014/main" id="{83A92296-6E4F-03AA-7830-2BFC07919A26}"/>
                </a:ext>
              </a:extLst>
            </p:cNvPr>
            <p:cNvSpPr/>
            <p:nvPr/>
          </p:nvSpPr>
          <p:spPr>
            <a:xfrm>
              <a:off x="5971000" y="1032575"/>
              <a:ext cx="12975" cy="5700"/>
            </a:xfrm>
            <a:custGeom>
              <a:avLst/>
              <a:gdLst/>
              <a:ahLst/>
              <a:cxnLst/>
              <a:rect l="l" t="t" r="r" b="b"/>
              <a:pathLst>
                <a:path w="519" h="228" extrusionOk="0">
                  <a:moveTo>
                    <a:pt x="519" y="114"/>
                  </a:moveTo>
                  <a:cubicBezTo>
                    <a:pt x="487" y="228"/>
                    <a:pt x="228" y="195"/>
                    <a:pt x="33" y="211"/>
                  </a:cubicBezTo>
                  <a:cubicBezTo>
                    <a:pt x="1" y="130"/>
                    <a:pt x="373" y="163"/>
                    <a:pt x="179" y="82"/>
                  </a:cubicBezTo>
                  <a:cubicBezTo>
                    <a:pt x="244" y="1"/>
                    <a:pt x="389" y="130"/>
                    <a:pt x="519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5">
              <a:extLst>
                <a:ext uri="{FF2B5EF4-FFF2-40B4-BE49-F238E27FC236}">
                  <a16:creationId xmlns:a16="http://schemas.microsoft.com/office/drawing/2014/main" id="{890AB11C-8B85-8D8D-7520-9D413E50037C}"/>
                </a:ext>
              </a:extLst>
            </p:cNvPr>
            <p:cNvSpPr/>
            <p:nvPr/>
          </p:nvSpPr>
          <p:spPr>
            <a:xfrm>
              <a:off x="5960075" y="1035425"/>
              <a:ext cx="9750" cy="3650"/>
            </a:xfrm>
            <a:custGeom>
              <a:avLst/>
              <a:gdLst/>
              <a:ahLst/>
              <a:cxnLst/>
              <a:rect l="l" t="t" r="r" b="b"/>
              <a:pathLst>
                <a:path w="390" h="146" extrusionOk="0">
                  <a:moveTo>
                    <a:pt x="98" y="146"/>
                  </a:moveTo>
                  <a:cubicBezTo>
                    <a:pt x="1" y="65"/>
                    <a:pt x="114" y="81"/>
                    <a:pt x="147" y="0"/>
                  </a:cubicBezTo>
                  <a:cubicBezTo>
                    <a:pt x="227" y="33"/>
                    <a:pt x="389" y="0"/>
                    <a:pt x="373" y="97"/>
                  </a:cubicBezTo>
                  <a:cubicBezTo>
                    <a:pt x="341" y="81"/>
                    <a:pt x="292" y="65"/>
                    <a:pt x="244" y="65"/>
                  </a:cubicBezTo>
                  <a:cubicBezTo>
                    <a:pt x="195" y="97"/>
                    <a:pt x="195" y="146"/>
                    <a:pt x="98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5">
              <a:extLst>
                <a:ext uri="{FF2B5EF4-FFF2-40B4-BE49-F238E27FC236}">
                  <a16:creationId xmlns:a16="http://schemas.microsoft.com/office/drawing/2014/main" id="{C922AD8F-C149-6E08-C5C1-8EEE16BCF76C}"/>
                </a:ext>
              </a:extLst>
            </p:cNvPr>
            <p:cNvSpPr/>
            <p:nvPr/>
          </p:nvSpPr>
          <p:spPr>
            <a:xfrm>
              <a:off x="5951575" y="10358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7" y="162"/>
                  </a:moveTo>
                  <a:cubicBezTo>
                    <a:pt x="357" y="259"/>
                    <a:pt x="179" y="49"/>
                    <a:pt x="1" y="162"/>
                  </a:cubicBezTo>
                  <a:cubicBezTo>
                    <a:pt x="66" y="0"/>
                    <a:pt x="406" y="65"/>
                    <a:pt x="487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5">
              <a:extLst>
                <a:ext uri="{FF2B5EF4-FFF2-40B4-BE49-F238E27FC236}">
                  <a16:creationId xmlns:a16="http://schemas.microsoft.com/office/drawing/2014/main" id="{ACAF393C-6505-AB1F-6F16-C0079BE5EF2B}"/>
                </a:ext>
              </a:extLst>
            </p:cNvPr>
            <p:cNvSpPr/>
            <p:nvPr/>
          </p:nvSpPr>
          <p:spPr>
            <a:xfrm>
              <a:off x="5936600" y="1175850"/>
              <a:ext cx="6925" cy="6100"/>
            </a:xfrm>
            <a:custGeom>
              <a:avLst/>
              <a:gdLst/>
              <a:ahLst/>
              <a:cxnLst/>
              <a:rect l="l" t="t" r="r" b="b"/>
              <a:pathLst>
                <a:path w="277" h="244" extrusionOk="0">
                  <a:moveTo>
                    <a:pt x="244" y="98"/>
                  </a:moveTo>
                  <a:cubicBezTo>
                    <a:pt x="276" y="244"/>
                    <a:pt x="17" y="163"/>
                    <a:pt x="1" y="98"/>
                  </a:cubicBezTo>
                  <a:cubicBezTo>
                    <a:pt x="49" y="1"/>
                    <a:pt x="130" y="147"/>
                    <a:pt x="24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5">
              <a:extLst>
                <a:ext uri="{FF2B5EF4-FFF2-40B4-BE49-F238E27FC236}">
                  <a16:creationId xmlns:a16="http://schemas.microsoft.com/office/drawing/2014/main" id="{2CD6F998-7C92-D294-6229-EE2BA9C1A0E5}"/>
                </a:ext>
              </a:extLst>
            </p:cNvPr>
            <p:cNvSpPr/>
            <p:nvPr/>
          </p:nvSpPr>
          <p:spPr>
            <a:xfrm>
              <a:off x="5908275" y="1109900"/>
              <a:ext cx="8525" cy="4050"/>
            </a:xfrm>
            <a:custGeom>
              <a:avLst/>
              <a:gdLst/>
              <a:ahLst/>
              <a:cxnLst/>
              <a:rect l="l" t="t" r="r" b="b"/>
              <a:pathLst>
                <a:path w="341" h="162" extrusionOk="0">
                  <a:moveTo>
                    <a:pt x="308" y="32"/>
                  </a:moveTo>
                  <a:cubicBezTo>
                    <a:pt x="341" y="162"/>
                    <a:pt x="1" y="113"/>
                    <a:pt x="65" y="0"/>
                  </a:cubicBezTo>
                  <a:cubicBezTo>
                    <a:pt x="146" y="32"/>
                    <a:pt x="227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5">
              <a:extLst>
                <a:ext uri="{FF2B5EF4-FFF2-40B4-BE49-F238E27FC236}">
                  <a16:creationId xmlns:a16="http://schemas.microsoft.com/office/drawing/2014/main" id="{FCF81DC2-DA3E-81F8-6AFD-3BF3316A1DDB}"/>
                </a:ext>
              </a:extLst>
            </p:cNvPr>
            <p:cNvSpPr/>
            <p:nvPr/>
          </p:nvSpPr>
          <p:spPr>
            <a:xfrm>
              <a:off x="5884400" y="1148750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0" y="33"/>
                  </a:moveTo>
                  <a:cubicBezTo>
                    <a:pt x="243" y="97"/>
                    <a:pt x="114" y="114"/>
                    <a:pt x="0" y="65"/>
                  </a:cubicBezTo>
                  <a:cubicBezTo>
                    <a:pt x="17" y="0"/>
                    <a:pt x="243" y="49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5">
              <a:extLst>
                <a:ext uri="{FF2B5EF4-FFF2-40B4-BE49-F238E27FC236}">
                  <a16:creationId xmlns:a16="http://schemas.microsoft.com/office/drawing/2014/main" id="{B31A5B29-33E5-A82D-5C2C-41CAA24CA66D}"/>
                </a:ext>
              </a:extLst>
            </p:cNvPr>
            <p:cNvSpPr/>
            <p:nvPr/>
          </p:nvSpPr>
          <p:spPr>
            <a:xfrm>
              <a:off x="5867800" y="1292425"/>
              <a:ext cx="6500" cy="3650"/>
            </a:xfrm>
            <a:custGeom>
              <a:avLst/>
              <a:gdLst/>
              <a:ahLst/>
              <a:cxnLst/>
              <a:rect l="l" t="t" r="r" b="b"/>
              <a:pathLst>
                <a:path w="260" h="146" extrusionOk="0">
                  <a:moveTo>
                    <a:pt x="260" y="65"/>
                  </a:moveTo>
                  <a:cubicBezTo>
                    <a:pt x="211" y="130"/>
                    <a:pt x="130" y="146"/>
                    <a:pt x="65" y="146"/>
                  </a:cubicBezTo>
                  <a:cubicBezTo>
                    <a:pt x="65" y="81"/>
                    <a:pt x="1" y="65"/>
                    <a:pt x="17" y="0"/>
                  </a:cubicBezTo>
                  <a:lnTo>
                    <a:pt x="163" y="0"/>
                  </a:lnTo>
                  <a:cubicBezTo>
                    <a:pt x="98" y="65"/>
                    <a:pt x="130" y="81"/>
                    <a:pt x="26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5">
              <a:extLst>
                <a:ext uri="{FF2B5EF4-FFF2-40B4-BE49-F238E27FC236}">
                  <a16:creationId xmlns:a16="http://schemas.microsoft.com/office/drawing/2014/main" id="{E5BD01F4-487E-DFF0-7C01-264B4558E92B}"/>
                </a:ext>
              </a:extLst>
            </p:cNvPr>
            <p:cNvSpPr/>
            <p:nvPr/>
          </p:nvSpPr>
          <p:spPr>
            <a:xfrm>
              <a:off x="5768250" y="1058075"/>
              <a:ext cx="50600" cy="11775"/>
            </a:xfrm>
            <a:custGeom>
              <a:avLst/>
              <a:gdLst/>
              <a:ahLst/>
              <a:cxnLst/>
              <a:rect l="l" t="t" r="r" b="b"/>
              <a:pathLst>
                <a:path w="2024" h="471" extrusionOk="0">
                  <a:moveTo>
                    <a:pt x="2024" y="373"/>
                  </a:moveTo>
                  <a:cubicBezTo>
                    <a:pt x="1376" y="470"/>
                    <a:pt x="729" y="373"/>
                    <a:pt x="0" y="357"/>
                  </a:cubicBezTo>
                  <a:cubicBezTo>
                    <a:pt x="680" y="1"/>
                    <a:pt x="1376" y="470"/>
                    <a:pt x="2024" y="3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5">
              <a:extLst>
                <a:ext uri="{FF2B5EF4-FFF2-40B4-BE49-F238E27FC236}">
                  <a16:creationId xmlns:a16="http://schemas.microsoft.com/office/drawing/2014/main" id="{D714DE69-951D-3834-7759-C6DCF8CFA16A}"/>
                </a:ext>
              </a:extLst>
            </p:cNvPr>
            <p:cNvSpPr/>
            <p:nvPr/>
          </p:nvSpPr>
          <p:spPr>
            <a:xfrm>
              <a:off x="5815600" y="1210675"/>
              <a:ext cx="6900" cy="4050"/>
            </a:xfrm>
            <a:custGeom>
              <a:avLst/>
              <a:gdLst/>
              <a:ahLst/>
              <a:cxnLst/>
              <a:rect l="l" t="t" r="r" b="b"/>
              <a:pathLst>
                <a:path w="276" h="162" extrusionOk="0">
                  <a:moveTo>
                    <a:pt x="259" y="0"/>
                  </a:moveTo>
                  <a:cubicBezTo>
                    <a:pt x="276" y="113"/>
                    <a:pt x="0" y="162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5">
              <a:extLst>
                <a:ext uri="{FF2B5EF4-FFF2-40B4-BE49-F238E27FC236}">
                  <a16:creationId xmlns:a16="http://schemas.microsoft.com/office/drawing/2014/main" id="{9BCCF869-EE5A-C13A-D804-1900660E5DCD}"/>
                </a:ext>
              </a:extLst>
            </p:cNvPr>
            <p:cNvSpPr/>
            <p:nvPr/>
          </p:nvSpPr>
          <p:spPr>
            <a:xfrm>
              <a:off x="5805875" y="12446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98"/>
                  </a:moveTo>
                  <a:cubicBezTo>
                    <a:pt x="308" y="163"/>
                    <a:pt x="49" y="130"/>
                    <a:pt x="1" y="98"/>
                  </a:cubicBezTo>
                  <a:cubicBezTo>
                    <a:pt x="82" y="1"/>
                    <a:pt x="227" y="130"/>
                    <a:pt x="34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5">
              <a:extLst>
                <a:ext uri="{FF2B5EF4-FFF2-40B4-BE49-F238E27FC236}">
                  <a16:creationId xmlns:a16="http://schemas.microsoft.com/office/drawing/2014/main" id="{FB307FA6-313D-AE3C-2297-558608BD7735}"/>
                </a:ext>
              </a:extLst>
            </p:cNvPr>
            <p:cNvSpPr/>
            <p:nvPr/>
          </p:nvSpPr>
          <p:spPr>
            <a:xfrm>
              <a:off x="5790100" y="1210675"/>
              <a:ext cx="9325" cy="3250"/>
            </a:xfrm>
            <a:custGeom>
              <a:avLst/>
              <a:gdLst/>
              <a:ahLst/>
              <a:cxnLst/>
              <a:rect l="l" t="t" r="r" b="b"/>
              <a:pathLst>
                <a:path w="373" h="130" extrusionOk="0">
                  <a:moveTo>
                    <a:pt x="373" y="49"/>
                  </a:moveTo>
                  <a:cubicBezTo>
                    <a:pt x="276" y="113"/>
                    <a:pt x="146" y="130"/>
                    <a:pt x="33" y="113"/>
                  </a:cubicBezTo>
                  <a:cubicBezTo>
                    <a:pt x="0" y="0"/>
                    <a:pt x="259" y="81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5">
              <a:extLst>
                <a:ext uri="{FF2B5EF4-FFF2-40B4-BE49-F238E27FC236}">
                  <a16:creationId xmlns:a16="http://schemas.microsoft.com/office/drawing/2014/main" id="{BA4EB309-4BF2-F980-5A04-5A1964A6764E}"/>
                </a:ext>
              </a:extLst>
            </p:cNvPr>
            <p:cNvSpPr/>
            <p:nvPr/>
          </p:nvSpPr>
          <p:spPr>
            <a:xfrm>
              <a:off x="5776350" y="1221200"/>
              <a:ext cx="13375" cy="4475"/>
            </a:xfrm>
            <a:custGeom>
              <a:avLst/>
              <a:gdLst/>
              <a:ahLst/>
              <a:cxnLst/>
              <a:rect l="l" t="t" r="r" b="b"/>
              <a:pathLst>
                <a:path w="535" h="179" extrusionOk="0">
                  <a:moveTo>
                    <a:pt x="308" y="32"/>
                  </a:moveTo>
                  <a:cubicBezTo>
                    <a:pt x="534" y="97"/>
                    <a:pt x="0" y="178"/>
                    <a:pt x="81" y="32"/>
                  </a:cubicBezTo>
                  <a:cubicBezTo>
                    <a:pt x="178" y="0"/>
                    <a:pt x="275" y="146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5">
              <a:extLst>
                <a:ext uri="{FF2B5EF4-FFF2-40B4-BE49-F238E27FC236}">
                  <a16:creationId xmlns:a16="http://schemas.microsoft.com/office/drawing/2014/main" id="{7AA27F0A-FD52-5D7E-2A3C-58CCC4726B8A}"/>
                </a:ext>
              </a:extLst>
            </p:cNvPr>
            <p:cNvSpPr/>
            <p:nvPr/>
          </p:nvSpPr>
          <p:spPr>
            <a:xfrm>
              <a:off x="5765400" y="1222000"/>
              <a:ext cx="10975" cy="3250"/>
            </a:xfrm>
            <a:custGeom>
              <a:avLst/>
              <a:gdLst/>
              <a:ahLst/>
              <a:cxnLst/>
              <a:rect l="l" t="t" r="r" b="b"/>
              <a:pathLst>
                <a:path w="439" h="130" extrusionOk="0">
                  <a:moveTo>
                    <a:pt x="406" y="17"/>
                  </a:moveTo>
                  <a:cubicBezTo>
                    <a:pt x="438" y="98"/>
                    <a:pt x="1" y="130"/>
                    <a:pt x="33" y="17"/>
                  </a:cubicBezTo>
                  <a:cubicBezTo>
                    <a:pt x="163" y="49"/>
                    <a:pt x="195" y="0"/>
                    <a:pt x="406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5">
              <a:extLst>
                <a:ext uri="{FF2B5EF4-FFF2-40B4-BE49-F238E27FC236}">
                  <a16:creationId xmlns:a16="http://schemas.microsoft.com/office/drawing/2014/main" id="{32707E94-AD0D-69A3-BB33-2E0C716243E4}"/>
                </a:ext>
              </a:extLst>
            </p:cNvPr>
            <p:cNvSpPr/>
            <p:nvPr/>
          </p:nvSpPr>
          <p:spPr>
            <a:xfrm>
              <a:off x="5752875" y="1063350"/>
              <a:ext cx="15000" cy="5675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83" y="49"/>
                  </a:moveTo>
                  <a:cubicBezTo>
                    <a:pt x="599" y="195"/>
                    <a:pt x="243" y="81"/>
                    <a:pt x="243" y="227"/>
                  </a:cubicBezTo>
                  <a:cubicBezTo>
                    <a:pt x="130" y="195"/>
                    <a:pt x="16" y="178"/>
                    <a:pt x="0" y="81"/>
                  </a:cubicBezTo>
                  <a:cubicBezTo>
                    <a:pt x="162" y="0"/>
                    <a:pt x="453" y="97"/>
                    <a:pt x="58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5">
              <a:extLst>
                <a:ext uri="{FF2B5EF4-FFF2-40B4-BE49-F238E27FC236}">
                  <a16:creationId xmlns:a16="http://schemas.microsoft.com/office/drawing/2014/main" id="{559C9CFA-BBD5-6ED4-5236-6CFE953E20C4}"/>
                </a:ext>
              </a:extLst>
            </p:cNvPr>
            <p:cNvSpPr/>
            <p:nvPr/>
          </p:nvSpPr>
          <p:spPr>
            <a:xfrm>
              <a:off x="5741925" y="1101400"/>
              <a:ext cx="12575" cy="3250"/>
            </a:xfrm>
            <a:custGeom>
              <a:avLst/>
              <a:gdLst/>
              <a:ahLst/>
              <a:cxnLst/>
              <a:rect l="l" t="t" r="r" b="b"/>
              <a:pathLst>
                <a:path w="503" h="130" extrusionOk="0">
                  <a:moveTo>
                    <a:pt x="325" y="49"/>
                  </a:moveTo>
                  <a:cubicBezTo>
                    <a:pt x="503" y="130"/>
                    <a:pt x="98" y="113"/>
                    <a:pt x="1" y="113"/>
                  </a:cubicBezTo>
                  <a:cubicBezTo>
                    <a:pt x="1" y="81"/>
                    <a:pt x="17" y="81"/>
                    <a:pt x="50" y="81"/>
                  </a:cubicBezTo>
                  <a:lnTo>
                    <a:pt x="50" y="16"/>
                  </a:lnTo>
                  <a:cubicBezTo>
                    <a:pt x="147" y="0"/>
                    <a:pt x="309" y="113"/>
                    <a:pt x="32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5">
              <a:extLst>
                <a:ext uri="{FF2B5EF4-FFF2-40B4-BE49-F238E27FC236}">
                  <a16:creationId xmlns:a16="http://schemas.microsoft.com/office/drawing/2014/main" id="{0D5EB0C0-F284-1BB5-ADDD-950AC4DF7146}"/>
                </a:ext>
              </a:extLst>
            </p:cNvPr>
            <p:cNvSpPr/>
            <p:nvPr/>
          </p:nvSpPr>
          <p:spPr>
            <a:xfrm>
              <a:off x="5720075" y="1098550"/>
              <a:ext cx="8525" cy="4075"/>
            </a:xfrm>
            <a:custGeom>
              <a:avLst/>
              <a:gdLst/>
              <a:ahLst/>
              <a:cxnLst/>
              <a:rect l="l" t="t" r="r" b="b"/>
              <a:pathLst>
                <a:path w="341" h="163" extrusionOk="0">
                  <a:moveTo>
                    <a:pt x="341" y="1"/>
                  </a:moveTo>
                  <a:cubicBezTo>
                    <a:pt x="260" y="114"/>
                    <a:pt x="130" y="163"/>
                    <a:pt x="1" y="130"/>
                  </a:cubicBezTo>
                  <a:cubicBezTo>
                    <a:pt x="130" y="98"/>
                    <a:pt x="195" y="17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5">
              <a:extLst>
                <a:ext uri="{FF2B5EF4-FFF2-40B4-BE49-F238E27FC236}">
                  <a16:creationId xmlns:a16="http://schemas.microsoft.com/office/drawing/2014/main" id="{28F5DD42-42A6-9635-294E-438F42921249}"/>
                </a:ext>
              </a:extLst>
            </p:cNvPr>
            <p:cNvSpPr/>
            <p:nvPr/>
          </p:nvSpPr>
          <p:spPr>
            <a:xfrm>
              <a:off x="5715625" y="1178700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49"/>
                  </a:moveTo>
                  <a:cubicBezTo>
                    <a:pt x="211" y="97"/>
                    <a:pt x="114" y="130"/>
                    <a:pt x="17" y="130"/>
                  </a:cubicBezTo>
                  <a:cubicBezTo>
                    <a:pt x="1" y="16"/>
                    <a:pt x="227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5">
              <a:extLst>
                <a:ext uri="{FF2B5EF4-FFF2-40B4-BE49-F238E27FC236}">
                  <a16:creationId xmlns:a16="http://schemas.microsoft.com/office/drawing/2014/main" id="{99FB2444-9A9A-864B-3ECF-B1F93C8EB79E}"/>
                </a:ext>
              </a:extLst>
            </p:cNvPr>
            <p:cNvSpPr/>
            <p:nvPr/>
          </p:nvSpPr>
          <p:spPr>
            <a:xfrm>
              <a:off x="5713200" y="1223200"/>
              <a:ext cx="8525" cy="4900"/>
            </a:xfrm>
            <a:custGeom>
              <a:avLst/>
              <a:gdLst/>
              <a:ahLst/>
              <a:cxnLst/>
              <a:rect l="l" t="t" r="r" b="b"/>
              <a:pathLst>
                <a:path w="341" h="196" extrusionOk="0">
                  <a:moveTo>
                    <a:pt x="341" y="114"/>
                  </a:moveTo>
                  <a:cubicBezTo>
                    <a:pt x="324" y="163"/>
                    <a:pt x="243" y="147"/>
                    <a:pt x="243" y="195"/>
                  </a:cubicBezTo>
                  <a:cubicBezTo>
                    <a:pt x="146" y="98"/>
                    <a:pt x="130" y="114"/>
                    <a:pt x="1" y="98"/>
                  </a:cubicBezTo>
                  <a:cubicBezTo>
                    <a:pt x="81" y="1"/>
                    <a:pt x="292" y="82"/>
                    <a:pt x="341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5">
              <a:extLst>
                <a:ext uri="{FF2B5EF4-FFF2-40B4-BE49-F238E27FC236}">
                  <a16:creationId xmlns:a16="http://schemas.microsoft.com/office/drawing/2014/main" id="{0AC8D7B1-432C-5C0C-BBD7-53BF1A69A046}"/>
                </a:ext>
              </a:extLst>
            </p:cNvPr>
            <p:cNvSpPr/>
            <p:nvPr/>
          </p:nvSpPr>
          <p:spPr>
            <a:xfrm>
              <a:off x="5708750" y="1294450"/>
              <a:ext cx="9725" cy="3650"/>
            </a:xfrm>
            <a:custGeom>
              <a:avLst/>
              <a:gdLst/>
              <a:ahLst/>
              <a:cxnLst/>
              <a:rect l="l" t="t" r="r" b="b"/>
              <a:pathLst>
                <a:path w="389" h="146" extrusionOk="0">
                  <a:moveTo>
                    <a:pt x="340" y="33"/>
                  </a:moveTo>
                  <a:cubicBezTo>
                    <a:pt x="389" y="146"/>
                    <a:pt x="114" y="65"/>
                    <a:pt x="0" y="97"/>
                  </a:cubicBezTo>
                  <a:cubicBezTo>
                    <a:pt x="0" y="0"/>
                    <a:pt x="211" y="33"/>
                    <a:pt x="34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5">
              <a:extLst>
                <a:ext uri="{FF2B5EF4-FFF2-40B4-BE49-F238E27FC236}">
                  <a16:creationId xmlns:a16="http://schemas.microsoft.com/office/drawing/2014/main" id="{44E5EC05-7D86-660F-6060-C9C0C1AFB175}"/>
                </a:ext>
              </a:extLst>
            </p:cNvPr>
            <p:cNvSpPr/>
            <p:nvPr/>
          </p:nvSpPr>
          <p:spPr>
            <a:xfrm>
              <a:off x="5657350" y="891325"/>
              <a:ext cx="7725" cy="4900"/>
            </a:xfrm>
            <a:custGeom>
              <a:avLst/>
              <a:gdLst/>
              <a:ahLst/>
              <a:cxnLst/>
              <a:rect l="l" t="t" r="r" b="b"/>
              <a:pathLst>
                <a:path w="309" h="196" extrusionOk="0">
                  <a:moveTo>
                    <a:pt x="308" y="17"/>
                  </a:moveTo>
                  <a:cubicBezTo>
                    <a:pt x="243" y="114"/>
                    <a:pt x="130" y="163"/>
                    <a:pt x="33" y="195"/>
                  </a:cubicBezTo>
                  <a:cubicBezTo>
                    <a:pt x="0" y="147"/>
                    <a:pt x="211" y="114"/>
                    <a:pt x="65" y="98"/>
                  </a:cubicBezTo>
                  <a:cubicBezTo>
                    <a:pt x="130" y="33"/>
                    <a:pt x="227" y="1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5">
              <a:extLst>
                <a:ext uri="{FF2B5EF4-FFF2-40B4-BE49-F238E27FC236}">
                  <a16:creationId xmlns:a16="http://schemas.microsoft.com/office/drawing/2014/main" id="{3F1A659F-DB61-216A-8829-E716954AB9E4}"/>
                </a:ext>
              </a:extLst>
            </p:cNvPr>
            <p:cNvSpPr/>
            <p:nvPr/>
          </p:nvSpPr>
          <p:spPr>
            <a:xfrm>
              <a:off x="5655325" y="1210250"/>
              <a:ext cx="12175" cy="2875"/>
            </a:xfrm>
            <a:custGeom>
              <a:avLst/>
              <a:gdLst/>
              <a:ahLst/>
              <a:cxnLst/>
              <a:rect l="l" t="t" r="r" b="b"/>
              <a:pathLst>
                <a:path w="487" h="115" extrusionOk="0">
                  <a:moveTo>
                    <a:pt x="486" y="49"/>
                  </a:moveTo>
                  <a:cubicBezTo>
                    <a:pt x="389" y="114"/>
                    <a:pt x="33" y="98"/>
                    <a:pt x="1" y="1"/>
                  </a:cubicBezTo>
                  <a:cubicBezTo>
                    <a:pt x="162" y="33"/>
                    <a:pt x="324" y="49"/>
                    <a:pt x="486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5">
              <a:extLst>
                <a:ext uri="{FF2B5EF4-FFF2-40B4-BE49-F238E27FC236}">
                  <a16:creationId xmlns:a16="http://schemas.microsoft.com/office/drawing/2014/main" id="{21C79398-6ACA-65E3-6FFC-BAAF893F1FE1}"/>
                </a:ext>
              </a:extLst>
            </p:cNvPr>
            <p:cNvSpPr/>
            <p:nvPr/>
          </p:nvSpPr>
          <p:spPr>
            <a:xfrm>
              <a:off x="5626175" y="872325"/>
              <a:ext cx="17025" cy="4475"/>
            </a:xfrm>
            <a:custGeom>
              <a:avLst/>
              <a:gdLst/>
              <a:ahLst/>
              <a:cxnLst/>
              <a:rect l="l" t="t" r="r" b="b"/>
              <a:pathLst>
                <a:path w="681" h="179" extrusionOk="0">
                  <a:moveTo>
                    <a:pt x="681" y="81"/>
                  </a:moveTo>
                  <a:cubicBezTo>
                    <a:pt x="648" y="97"/>
                    <a:pt x="632" y="146"/>
                    <a:pt x="632" y="178"/>
                  </a:cubicBezTo>
                  <a:cubicBezTo>
                    <a:pt x="389" y="65"/>
                    <a:pt x="357" y="130"/>
                    <a:pt x="1" y="146"/>
                  </a:cubicBezTo>
                  <a:cubicBezTo>
                    <a:pt x="130" y="0"/>
                    <a:pt x="470" y="32"/>
                    <a:pt x="68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5">
              <a:extLst>
                <a:ext uri="{FF2B5EF4-FFF2-40B4-BE49-F238E27FC236}">
                  <a16:creationId xmlns:a16="http://schemas.microsoft.com/office/drawing/2014/main" id="{ACAC85DB-FE13-D7F5-FA38-41CC63805C91}"/>
                </a:ext>
              </a:extLst>
            </p:cNvPr>
            <p:cNvSpPr/>
            <p:nvPr/>
          </p:nvSpPr>
          <p:spPr>
            <a:xfrm>
              <a:off x="5622150" y="905100"/>
              <a:ext cx="14575" cy="3250"/>
            </a:xfrm>
            <a:custGeom>
              <a:avLst/>
              <a:gdLst/>
              <a:ahLst/>
              <a:cxnLst/>
              <a:rect l="l" t="t" r="r" b="b"/>
              <a:pathLst>
                <a:path w="583" h="130" extrusionOk="0">
                  <a:moveTo>
                    <a:pt x="583" y="17"/>
                  </a:moveTo>
                  <a:cubicBezTo>
                    <a:pt x="502" y="130"/>
                    <a:pt x="210" y="81"/>
                    <a:pt x="0" y="98"/>
                  </a:cubicBezTo>
                  <a:cubicBezTo>
                    <a:pt x="130" y="0"/>
                    <a:pt x="291" y="49"/>
                    <a:pt x="58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5">
              <a:extLst>
                <a:ext uri="{FF2B5EF4-FFF2-40B4-BE49-F238E27FC236}">
                  <a16:creationId xmlns:a16="http://schemas.microsoft.com/office/drawing/2014/main" id="{407A4B10-2310-E696-1FB3-7541CC7A0A58}"/>
                </a:ext>
              </a:extLst>
            </p:cNvPr>
            <p:cNvSpPr/>
            <p:nvPr/>
          </p:nvSpPr>
          <p:spPr>
            <a:xfrm>
              <a:off x="5597450" y="873125"/>
              <a:ext cx="27150" cy="6500"/>
            </a:xfrm>
            <a:custGeom>
              <a:avLst/>
              <a:gdLst/>
              <a:ahLst/>
              <a:cxnLst/>
              <a:rect l="l" t="t" r="r" b="b"/>
              <a:pathLst>
                <a:path w="1086" h="260" extrusionOk="0">
                  <a:moveTo>
                    <a:pt x="1053" y="65"/>
                  </a:moveTo>
                  <a:cubicBezTo>
                    <a:pt x="1085" y="260"/>
                    <a:pt x="745" y="17"/>
                    <a:pt x="826" y="162"/>
                  </a:cubicBezTo>
                  <a:cubicBezTo>
                    <a:pt x="826" y="243"/>
                    <a:pt x="664" y="162"/>
                    <a:pt x="680" y="130"/>
                  </a:cubicBezTo>
                  <a:cubicBezTo>
                    <a:pt x="1" y="162"/>
                    <a:pt x="454" y="49"/>
                    <a:pt x="729" y="98"/>
                  </a:cubicBezTo>
                  <a:cubicBezTo>
                    <a:pt x="761" y="98"/>
                    <a:pt x="761" y="65"/>
                    <a:pt x="761" y="33"/>
                  </a:cubicBezTo>
                  <a:cubicBezTo>
                    <a:pt x="923" y="0"/>
                    <a:pt x="907" y="81"/>
                    <a:pt x="105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5">
              <a:extLst>
                <a:ext uri="{FF2B5EF4-FFF2-40B4-BE49-F238E27FC236}">
                  <a16:creationId xmlns:a16="http://schemas.microsoft.com/office/drawing/2014/main" id="{7871823E-585A-0483-443E-BFA2AE1257DB}"/>
                </a:ext>
              </a:extLst>
            </p:cNvPr>
            <p:cNvSpPr/>
            <p:nvPr/>
          </p:nvSpPr>
          <p:spPr>
            <a:xfrm>
              <a:off x="5621325" y="1249525"/>
              <a:ext cx="7325" cy="3250"/>
            </a:xfrm>
            <a:custGeom>
              <a:avLst/>
              <a:gdLst/>
              <a:ahLst/>
              <a:cxnLst/>
              <a:rect l="l" t="t" r="r" b="b"/>
              <a:pathLst>
                <a:path w="293" h="130" extrusionOk="0">
                  <a:moveTo>
                    <a:pt x="292" y="16"/>
                  </a:moveTo>
                  <a:cubicBezTo>
                    <a:pt x="227" y="97"/>
                    <a:pt x="98" y="130"/>
                    <a:pt x="1" y="81"/>
                  </a:cubicBezTo>
                  <a:cubicBezTo>
                    <a:pt x="98" y="33"/>
                    <a:pt x="195" y="0"/>
                    <a:pt x="29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5">
              <a:extLst>
                <a:ext uri="{FF2B5EF4-FFF2-40B4-BE49-F238E27FC236}">
                  <a16:creationId xmlns:a16="http://schemas.microsoft.com/office/drawing/2014/main" id="{D061AED4-2E1A-C0E7-C540-FDD71C618614}"/>
                </a:ext>
              </a:extLst>
            </p:cNvPr>
            <p:cNvSpPr/>
            <p:nvPr/>
          </p:nvSpPr>
          <p:spPr>
            <a:xfrm>
              <a:off x="5610000" y="121025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70" y="147"/>
                  </a:moveTo>
                  <a:cubicBezTo>
                    <a:pt x="324" y="1"/>
                    <a:pt x="130" y="130"/>
                    <a:pt x="0" y="179"/>
                  </a:cubicBezTo>
                  <a:cubicBezTo>
                    <a:pt x="33" y="147"/>
                    <a:pt x="49" y="98"/>
                    <a:pt x="33" y="49"/>
                  </a:cubicBezTo>
                  <a:cubicBezTo>
                    <a:pt x="162" y="49"/>
                    <a:pt x="292" y="33"/>
                    <a:pt x="421" y="17"/>
                  </a:cubicBezTo>
                  <a:cubicBezTo>
                    <a:pt x="454" y="49"/>
                    <a:pt x="486" y="98"/>
                    <a:pt x="470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5">
              <a:extLst>
                <a:ext uri="{FF2B5EF4-FFF2-40B4-BE49-F238E27FC236}">
                  <a16:creationId xmlns:a16="http://schemas.microsoft.com/office/drawing/2014/main" id="{F02AA8A6-2AD3-0519-0B7F-A0603E3F3B25}"/>
                </a:ext>
              </a:extLst>
            </p:cNvPr>
            <p:cNvSpPr/>
            <p:nvPr/>
          </p:nvSpPr>
          <p:spPr>
            <a:xfrm>
              <a:off x="5593000" y="1222400"/>
              <a:ext cx="26725" cy="9325"/>
            </a:xfrm>
            <a:custGeom>
              <a:avLst/>
              <a:gdLst/>
              <a:ahLst/>
              <a:cxnLst/>
              <a:rect l="l" t="t" r="r" b="b"/>
              <a:pathLst>
                <a:path w="1069" h="373" extrusionOk="0">
                  <a:moveTo>
                    <a:pt x="1069" y="65"/>
                  </a:moveTo>
                  <a:cubicBezTo>
                    <a:pt x="713" y="114"/>
                    <a:pt x="389" y="373"/>
                    <a:pt x="49" y="243"/>
                  </a:cubicBezTo>
                  <a:cubicBezTo>
                    <a:pt x="49" y="162"/>
                    <a:pt x="259" y="227"/>
                    <a:pt x="340" y="211"/>
                  </a:cubicBezTo>
                  <a:cubicBezTo>
                    <a:pt x="340" y="114"/>
                    <a:pt x="146" y="146"/>
                    <a:pt x="0" y="146"/>
                  </a:cubicBezTo>
                  <a:cubicBezTo>
                    <a:pt x="340" y="33"/>
                    <a:pt x="713" y="1"/>
                    <a:pt x="106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5">
              <a:extLst>
                <a:ext uri="{FF2B5EF4-FFF2-40B4-BE49-F238E27FC236}">
                  <a16:creationId xmlns:a16="http://schemas.microsoft.com/office/drawing/2014/main" id="{89F01FF3-121F-F80A-0ECB-4DB23EC99B84}"/>
                </a:ext>
              </a:extLst>
            </p:cNvPr>
            <p:cNvSpPr/>
            <p:nvPr/>
          </p:nvSpPr>
          <p:spPr>
            <a:xfrm>
              <a:off x="5590175" y="874750"/>
              <a:ext cx="8525" cy="2450"/>
            </a:xfrm>
            <a:custGeom>
              <a:avLst/>
              <a:gdLst/>
              <a:ahLst/>
              <a:cxnLst/>
              <a:rect l="l" t="t" r="r" b="b"/>
              <a:pathLst>
                <a:path w="341" h="98" extrusionOk="0">
                  <a:moveTo>
                    <a:pt x="340" y="0"/>
                  </a:moveTo>
                  <a:cubicBezTo>
                    <a:pt x="340" y="97"/>
                    <a:pt x="146" y="65"/>
                    <a:pt x="0" y="81"/>
                  </a:cubicBezTo>
                  <a:cubicBezTo>
                    <a:pt x="49" y="16"/>
                    <a:pt x="19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5">
              <a:extLst>
                <a:ext uri="{FF2B5EF4-FFF2-40B4-BE49-F238E27FC236}">
                  <a16:creationId xmlns:a16="http://schemas.microsoft.com/office/drawing/2014/main" id="{6DF96872-3C5A-CDB1-E419-E26B90125057}"/>
                </a:ext>
              </a:extLst>
            </p:cNvPr>
            <p:cNvSpPr/>
            <p:nvPr/>
          </p:nvSpPr>
          <p:spPr>
            <a:xfrm>
              <a:off x="5582075" y="873525"/>
              <a:ext cx="6500" cy="3275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227" y="33"/>
                  </a:moveTo>
                  <a:cubicBezTo>
                    <a:pt x="259" y="130"/>
                    <a:pt x="130" y="130"/>
                    <a:pt x="0" y="130"/>
                  </a:cubicBezTo>
                  <a:cubicBezTo>
                    <a:pt x="17" y="65"/>
                    <a:pt x="65" y="1"/>
                    <a:pt x="227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5">
              <a:extLst>
                <a:ext uri="{FF2B5EF4-FFF2-40B4-BE49-F238E27FC236}">
                  <a16:creationId xmlns:a16="http://schemas.microsoft.com/office/drawing/2014/main" id="{F9544FDF-C1D9-3112-147A-0EFF8AA263D6}"/>
                </a:ext>
              </a:extLst>
            </p:cNvPr>
            <p:cNvSpPr/>
            <p:nvPr/>
          </p:nvSpPr>
          <p:spPr>
            <a:xfrm>
              <a:off x="5563050" y="871900"/>
              <a:ext cx="16625" cy="8125"/>
            </a:xfrm>
            <a:custGeom>
              <a:avLst/>
              <a:gdLst/>
              <a:ahLst/>
              <a:cxnLst/>
              <a:rect l="l" t="t" r="r" b="b"/>
              <a:pathLst>
                <a:path w="665" h="325" extrusionOk="0">
                  <a:moveTo>
                    <a:pt x="664" y="163"/>
                  </a:moveTo>
                  <a:cubicBezTo>
                    <a:pt x="664" y="325"/>
                    <a:pt x="17" y="1"/>
                    <a:pt x="130" y="276"/>
                  </a:cubicBezTo>
                  <a:cubicBezTo>
                    <a:pt x="65" y="228"/>
                    <a:pt x="0" y="114"/>
                    <a:pt x="81" y="66"/>
                  </a:cubicBezTo>
                  <a:cubicBezTo>
                    <a:pt x="357" y="98"/>
                    <a:pt x="373" y="130"/>
                    <a:pt x="664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5">
              <a:extLst>
                <a:ext uri="{FF2B5EF4-FFF2-40B4-BE49-F238E27FC236}">
                  <a16:creationId xmlns:a16="http://schemas.microsoft.com/office/drawing/2014/main" id="{F90A9EDC-50D4-3D78-6C6D-2E81936E352B}"/>
                </a:ext>
              </a:extLst>
            </p:cNvPr>
            <p:cNvSpPr/>
            <p:nvPr/>
          </p:nvSpPr>
          <p:spPr>
            <a:xfrm>
              <a:off x="5562650" y="1225225"/>
              <a:ext cx="12575" cy="4075"/>
            </a:xfrm>
            <a:custGeom>
              <a:avLst/>
              <a:gdLst/>
              <a:ahLst/>
              <a:cxnLst/>
              <a:rect l="l" t="t" r="r" b="b"/>
              <a:pathLst>
                <a:path w="503" h="163" extrusionOk="0">
                  <a:moveTo>
                    <a:pt x="502" y="66"/>
                  </a:moveTo>
                  <a:lnTo>
                    <a:pt x="502" y="163"/>
                  </a:lnTo>
                  <a:cubicBezTo>
                    <a:pt x="356" y="98"/>
                    <a:pt x="195" y="82"/>
                    <a:pt x="33" y="114"/>
                  </a:cubicBezTo>
                  <a:cubicBezTo>
                    <a:pt x="0" y="17"/>
                    <a:pt x="292" y="130"/>
                    <a:pt x="211" y="1"/>
                  </a:cubicBezTo>
                  <a:cubicBezTo>
                    <a:pt x="308" y="33"/>
                    <a:pt x="340" y="98"/>
                    <a:pt x="502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5">
              <a:extLst>
                <a:ext uri="{FF2B5EF4-FFF2-40B4-BE49-F238E27FC236}">
                  <a16:creationId xmlns:a16="http://schemas.microsoft.com/office/drawing/2014/main" id="{ED4C25F2-D7E8-54CE-018B-40258E07C0CF}"/>
                </a:ext>
              </a:extLst>
            </p:cNvPr>
            <p:cNvSpPr/>
            <p:nvPr/>
          </p:nvSpPr>
          <p:spPr>
            <a:xfrm>
              <a:off x="5561425" y="1082775"/>
              <a:ext cx="9750" cy="3675"/>
            </a:xfrm>
            <a:custGeom>
              <a:avLst/>
              <a:gdLst/>
              <a:ahLst/>
              <a:cxnLst/>
              <a:rect l="l" t="t" r="r" b="b"/>
              <a:pathLst>
                <a:path w="390" h="147" extrusionOk="0">
                  <a:moveTo>
                    <a:pt x="389" y="130"/>
                  </a:moveTo>
                  <a:cubicBezTo>
                    <a:pt x="211" y="130"/>
                    <a:pt x="17" y="146"/>
                    <a:pt x="1" y="33"/>
                  </a:cubicBezTo>
                  <a:cubicBezTo>
                    <a:pt x="163" y="33"/>
                    <a:pt x="389" y="0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5">
              <a:extLst>
                <a:ext uri="{FF2B5EF4-FFF2-40B4-BE49-F238E27FC236}">
                  <a16:creationId xmlns:a16="http://schemas.microsoft.com/office/drawing/2014/main" id="{777AA13C-E0EF-F60F-3142-038E3B3285AD}"/>
                </a:ext>
              </a:extLst>
            </p:cNvPr>
            <p:cNvSpPr/>
            <p:nvPr/>
          </p:nvSpPr>
          <p:spPr>
            <a:xfrm>
              <a:off x="5550900" y="1223625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486" y="0"/>
                  </a:moveTo>
                  <a:cubicBezTo>
                    <a:pt x="422" y="81"/>
                    <a:pt x="389" y="65"/>
                    <a:pt x="454" y="178"/>
                  </a:cubicBezTo>
                  <a:cubicBezTo>
                    <a:pt x="373" y="97"/>
                    <a:pt x="244" y="146"/>
                    <a:pt x="211" y="243"/>
                  </a:cubicBezTo>
                  <a:cubicBezTo>
                    <a:pt x="66" y="259"/>
                    <a:pt x="195" y="81"/>
                    <a:pt x="1" y="113"/>
                  </a:cubicBezTo>
                  <a:cubicBezTo>
                    <a:pt x="163" y="49"/>
                    <a:pt x="325" y="16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5">
              <a:extLst>
                <a:ext uri="{FF2B5EF4-FFF2-40B4-BE49-F238E27FC236}">
                  <a16:creationId xmlns:a16="http://schemas.microsoft.com/office/drawing/2014/main" id="{AFD27C3E-B5CE-5F2F-62C8-9033DF730C48}"/>
                </a:ext>
              </a:extLst>
            </p:cNvPr>
            <p:cNvSpPr/>
            <p:nvPr/>
          </p:nvSpPr>
          <p:spPr>
            <a:xfrm>
              <a:off x="5552125" y="1240625"/>
              <a:ext cx="7700" cy="3650"/>
            </a:xfrm>
            <a:custGeom>
              <a:avLst/>
              <a:gdLst/>
              <a:ahLst/>
              <a:cxnLst/>
              <a:rect l="l" t="t" r="r" b="b"/>
              <a:pathLst>
                <a:path w="308" h="146" extrusionOk="0">
                  <a:moveTo>
                    <a:pt x="308" y="32"/>
                  </a:moveTo>
                  <a:cubicBezTo>
                    <a:pt x="276" y="113"/>
                    <a:pt x="0" y="146"/>
                    <a:pt x="33" y="0"/>
                  </a:cubicBezTo>
                  <a:cubicBezTo>
                    <a:pt x="114" y="32"/>
                    <a:pt x="211" y="49"/>
                    <a:pt x="308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5">
              <a:extLst>
                <a:ext uri="{FF2B5EF4-FFF2-40B4-BE49-F238E27FC236}">
                  <a16:creationId xmlns:a16="http://schemas.microsoft.com/office/drawing/2014/main" id="{E6AC58FA-AF62-48FE-7E70-474CB80E0C52}"/>
                </a:ext>
              </a:extLst>
            </p:cNvPr>
            <p:cNvSpPr/>
            <p:nvPr/>
          </p:nvSpPr>
          <p:spPr>
            <a:xfrm>
              <a:off x="5540375" y="1224425"/>
              <a:ext cx="9750" cy="3275"/>
            </a:xfrm>
            <a:custGeom>
              <a:avLst/>
              <a:gdLst/>
              <a:ahLst/>
              <a:cxnLst/>
              <a:rect l="l" t="t" r="r" b="b"/>
              <a:pathLst>
                <a:path w="390" h="131" extrusionOk="0">
                  <a:moveTo>
                    <a:pt x="389" y="17"/>
                  </a:moveTo>
                  <a:cubicBezTo>
                    <a:pt x="276" y="98"/>
                    <a:pt x="130" y="130"/>
                    <a:pt x="1" y="81"/>
                  </a:cubicBezTo>
                  <a:cubicBezTo>
                    <a:pt x="114" y="17"/>
                    <a:pt x="260" y="1"/>
                    <a:pt x="389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5">
              <a:extLst>
                <a:ext uri="{FF2B5EF4-FFF2-40B4-BE49-F238E27FC236}">
                  <a16:creationId xmlns:a16="http://schemas.microsoft.com/office/drawing/2014/main" id="{A7190ECC-BF73-7753-6A69-F2222D6B1D7B}"/>
                </a:ext>
              </a:extLst>
            </p:cNvPr>
            <p:cNvSpPr/>
            <p:nvPr/>
          </p:nvSpPr>
          <p:spPr>
            <a:xfrm>
              <a:off x="5540375" y="1220375"/>
              <a:ext cx="7325" cy="4075"/>
            </a:xfrm>
            <a:custGeom>
              <a:avLst/>
              <a:gdLst/>
              <a:ahLst/>
              <a:cxnLst/>
              <a:rect l="l" t="t" r="r" b="b"/>
              <a:pathLst>
                <a:path w="293" h="163" extrusionOk="0">
                  <a:moveTo>
                    <a:pt x="292" y="33"/>
                  </a:moveTo>
                  <a:cubicBezTo>
                    <a:pt x="228" y="163"/>
                    <a:pt x="130" y="130"/>
                    <a:pt x="1" y="82"/>
                  </a:cubicBezTo>
                  <a:cubicBezTo>
                    <a:pt x="1" y="1"/>
                    <a:pt x="211" y="65"/>
                    <a:pt x="29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5">
              <a:extLst>
                <a:ext uri="{FF2B5EF4-FFF2-40B4-BE49-F238E27FC236}">
                  <a16:creationId xmlns:a16="http://schemas.microsoft.com/office/drawing/2014/main" id="{C8FD3D58-A1D2-80DA-560A-94BD91DC75E4}"/>
                </a:ext>
              </a:extLst>
            </p:cNvPr>
            <p:cNvSpPr/>
            <p:nvPr/>
          </p:nvSpPr>
          <p:spPr>
            <a:xfrm>
              <a:off x="5522975" y="1241425"/>
              <a:ext cx="13800" cy="2850"/>
            </a:xfrm>
            <a:custGeom>
              <a:avLst/>
              <a:gdLst/>
              <a:ahLst/>
              <a:cxnLst/>
              <a:rect l="l" t="t" r="r" b="b"/>
              <a:pathLst>
                <a:path w="552" h="114" extrusionOk="0">
                  <a:moveTo>
                    <a:pt x="470" y="49"/>
                  </a:moveTo>
                  <a:cubicBezTo>
                    <a:pt x="551" y="81"/>
                    <a:pt x="33" y="114"/>
                    <a:pt x="1" y="81"/>
                  </a:cubicBezTo>
                  <a:cubicBezTo>
                    <a:pt x="65" y="0"/>
                    <a:pt x="325" y="65"/>
                    <a:pt x="47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5">
              <a:extLst>
                <a:ext uri="{FF2B5EF4-FFF2-40B4-BE49-F238E27FC236}">
                  <a16:creationId xmlns:a16="http://schemas.microsoft.com/office/drawing/2014/main" id="{515F5638-F9B8-3AA6-7D4F-9A6B9242E976}"/>
                </a:ext>
              </a:extLst>
            </p:cNvPr>
            <p:cNvSpPr/>
            <p:nvPr/>
          </p:nvSpPr>
          <p:spPr>
            <a:xfrm>
              <a:off x="5517725" y="879200"/>
              <a:ext cx="6900" cy="5275"/>
            </a:xfrm>
            <a:custGeom>
              <a:avLst/>
              <a:gdLst/>
              <a:ahLst/>
              <a:cxnLst/>
              <a:rect l="l" t="t" r="r" b="b"/>
              <a:pathLst>
                <a:path w="276" h="211" extrusionOk="0">
                  <a:moveTo>
                    <a:pt x="275" y="130"/>
                  </a:moveTo>
                  <a:cubicBezTo>
                    <a:pt x="275" y="211"/>
                    <a:pt x="146" y="211"/>
                    <a:pt x="33" y="195"/>
                  </a:cubicBezTo>
                  <a:cubicBezTo>
                    <a:pt x="0" y="97"/>
                    <a:pt x="81" y="81"/>
                    <a:pt x="81" y="0"/>
                  </a:cubicBezTo>
                  <a:cubicBezTo>
                    <a:pt x="162" y="33"/>
                    <a:pt x="162" y="114"/>
                    <a:pt x="2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5">
              <a:extLst>
                <a:ext uri="{FF2B5EF4-FFF2-40B4-BE49-F238E27FC236}">
                  <a16:creationId xmlns:a16="http://schemas.microsoft.com/office/drawing/2014/main" id="{5C6571E7-F351-BC6C-DC97-E50C5268E33B}"/>
                </a:ext>
              </a:extLst>
            </p:cNvPr>
            <p:cNvSpPr/>
            <p:nvPr/>
          </p:nvSpPr>
          <p:spPr>
            <a:xfrm>
              <a:off x="5511250" y="1216725"/>
              <a:ext cx="16200" cy="4075"/>
            </a:xfrm>
            <a:custGeom>
              <a:avLst/>
              <a:gdLst/>
              <a:ahLst/>
              <a:cxnLst/>
              <a:rect l="l" t="t" r="r" b="b"/>
              <a:pathLst>
                <a:path w="648" h="163" extrusionOk="0">
                  <a:moveTo>
                    <a:pt x="583" y="1"/>
                  </a:moveTo>
                  <a:cubicBezTo>
                    <a:pt x="648" y="114"/>
                    <a:pt x="49" y="163"/>
                    <a:pt x="16" y="98"/>
                  </a:cubicBezTo>
                  <a:cubicBezTo>
                    <a:pt x="0" y="82"/>
                    <a:pt x="518" y="33"/>
                    <a:pt x="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5">
              <a:extLst>
                <a:ext uri="{FF2B5EF4-FFF2-40B4-BE49-F238E27FC236}">
                  <a16:creationId xmlns:a16="http://schemas.microsoft.com/office/drawing/2014/main" id="{B5DBAA1F-13E4-F5E2-6327-FF43256F8D64}"/>
                </a:ext>
              </a:extLst>
            </p:cNvPr>
            <p:cNvSpPr/>
            <p:nvPr/>
          </p:nvSpPr>
          <p:spPr>
            <a:xfrm>
              <a:off x="5509225" y="1280275"/>
              <a:ext cx="5275" cy="4475"/>
            </a:xfrm>
            <a:custGeom>
              <a:avLst/>
              <a:gdLst/>
              <a:ahLst/>
              <a:cxnLst/>
              <a:rect l="l" t="t" r="r" b="b"/>
              <a:pathLst>
                <a:path w="211" h="179" extrusionOk="0">
                  <a:moveTo>
                    <a:pt x="195" y="179"/>
                  </a:moveTo>
                  <a:lnTo>
                    <a:pt x="49" y="179"/>
                  </a:lnTo>
                  <a:cubicBezTo>
                    <a:pt x="0" y="146"/>
                    <a:pt x="0" y="1"/>
                    <a:pt x="146" y="1"/>
                  </a:cubicBezTo>
                  <a:cubicBezTo>
                    <a:pt x="114" y="98"/>
                    <a:pt x="211" y="98"/>
                    <a:pt x="195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5">
              <a:extLst>
                <a:ext uri="{FF2B5EF4-FFF2-40B4-BE49-F238E27FC236}">
                  <a16:creationId xmlns:a16="http://schemas.microsoft.com/office/drawing/2014/main" id="{DC047F94-21FB-6250-CB46-9D80F7E68A1E}"/>
                </a:ext>
              </a:extLst>
            </p:cNvPr>
            <p:cNvSpPr/>
            <p:nvPr/>
          </p:nvSpPr>
          <p:spPr>
            <a:xfrm>
              <a:off x="5499500" y="896600"/>
              <a:ext cx="4900" cy="4075"/>
            </a:xfrm>
            <a:custGeom>
              <a:avLst/>
              <a:gdLst/>
              <a:ahLst/>
              <a:cxnLst/>
              <a:rect l="l" t="t" r="r" b="b"/>
              <a:pathLst>
                <a:path w="196" h="163" extrusionOk="0">
                  <a:moveTo>
                    <a:pt x="195" y="17"/>
                  </a:moveTo>
                  <a:cubicBezTo>
                    <a:pt x="146" y="65"/>
                    <a:pt x="163" y="162"/>
                    <a:pt x="1" y="146"/>
                  </a:cubicBezTo>
                  <a:cubicBezTo>
                    <a:pt x="17" y="65"/>
                    <a:pt x="33" y="0"/>
                    <a:pt x="19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5">
              <a:extLst>
                <a:ext uri="{FF2B5EF4-FFF2-40B4-BE49-F238E27FC236}">
                  <a16:creationId xmlns:a16="http://schemas.microsoft.com/office/drawing/2014/main" id="{1F3D661D-F0DA-6A73-D1DF-4210F582EA2B}"/>
                </a:ext>
              </a:extLst>
            </p:cNvPr>
            <p:cNvSpPr/>
            <p:nvPr/>
          </p:nvSpPr>
          <p:spPr>
            <a:xfrm>
              <a:off x="5481700" y="897000"/>
              <a:ext cx="6900" cy="2850"/>
            </a:xfrm>
            <a:custGeom>
              <a:avLst/>
              <a:gdLst/>
              <a:ahLst/>
              <a:cxnLst/>
              <a:rect l="l" t="t" r="r" b="b"/>
              <a:pathLst>
                <a:path w="276" h="114" extrusionOk="0">
                  <a:moveTo>
                    <a:pt x="276" y="1"/>
                  </a:moveTo>
                  <a:cubicBezTo>
                    <a:pt x="276" y="114"/>
                    <a:pt x="114" y="98"/>
                    <a:pt x="0" y="114"/>
                  </a:cubicBezTo>
                  <a:cubicBezTo>
                    <a:pt x="0" y="1"/>
                    <a:pt x="162" y="17"/>
                    <a:pt x="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5">
              <a:extLst>
                <a:ext uri="{FF2B5EF4-FFF2-40B4-BE49-F238E27FC236}">
                  <a16:creationId xmlns:a16="http://schemas.microsoft.com/office/drawing/2014/main" id="{69F59A48-4B42-5FE8-0BAB-0D9D1E3D77CA}"/>
                </a:ext>
              </a:extLst>
            </p:cNvPr>
            <p:cNvSpPr/>
            <p:nvPr/>
          </p:nvSpPr>
          <p:spPr>
            <a:xfrm>
              <a:off x="5482500" y="1226850"/>
              <a:ext cx="5300" cy="3675"/>
            </a:xfrm>
            <a:custGeom>
              <a:avLst/>
              <a:gdLst/>
              <a:ahLst/>
              <a:cxnLst/>
              <a:rect l="l" t="t" r="r" b="b"/>
              <a:pathLst>
                <a:path w="212" h="147" extrusionOk="0">
                  <a:moveTo>
                    <a:pt x="211" y="1"/>
                  </a:moveTo>
                  <a:cubicBezTo>
                    <a:pt x="130" y="82"/>
                    <a:pt x="211" y="49"/>
                    <a:pt x="211" y="146"/>
                  </a:cubicBezTo>
                  <a:cubicBezTo>
                    <a:pt x="130" y="98"/>
                    <a:pt x="1" y="114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5">
              <a:extLst>
                <a:ext uri="{FF2B5EF4-FFF2-40B4-BE49-F238E27FC236}">
                  <a16:creationId xmlns:a16="http://schemas.microsoft.com/office/drawing/2014/main" id="{C32C1C0F-B3AF-29F1-571E-11AB4C467D1C}"/>
                </a:ext>
              </a:extLst>
            </p:cNvPr>
            <p:cNvSpPr/>
            <p:nvPr/>
          </p:nvSpPr>
          <p:spPr>
            <a:xfrm>
              <a:off x="5469150" y="12151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7" y="243"/>
                  </a:moveTo>
                  <a:cubicBezTo>
                    <a:pt x="1" y="194"/>
                    <a:pt x="49" y="194"/>
                    <a:pt x="114" y="178"/>
                  </a:cubicBezTo>
                  <a:cubicBezTo>
                    <a:pt x="114" y="146"/>
                    <a:pt x="98" y="130"/>
                    <a:pt x="65" y="113"/>
                  </a:cubicBezTo>
                  <a:cubicBezTo>
                    <a:pt x="227" y="0"/>
                    <a:pt x="227" y="275"/>
                    <a:pt x="17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5">
              <a:extLst>
                <a:ext uri="{FF2B5EF4-FFF2-40B4-BE49-F238E27FC236}">
                  <a16:creationId xmlns:a16="http://schemas.microsoft.com/office/drawing/2014/main" id="{5AF679C5-E1F2-767B-9941-61E91EB03815}"/>
                </a:ext>
              </a:extLst>
            </p:cNvPr>
            <p:cNvSpPr/>
            <p:nvPr/>
          </p:nvSpPr>
          <p:spPr>
            <a:xfrm>
              <a:off x="5455800" y="1260050"/>
              <a:ext cx="15800" cy="5675"/>
            </a:xfrm>
            <a:custGeom>
              <a:avLst/>
              <a:gdLst/>
              <a:ahLst/>
              <a:cxnLst/>
              <a:rect l="l" t="t" r="r" b="b"/>
              <a:pathLst>
                <a:path w="632" h="227" extrusionOk="0">
                  <a:moveTo>
                    <a:pt x="632" y="130"/>
                  </a:moveTo>
                  <a:cubicBezTo>
                    <a:pt x="373" y="227"/>
                    <a:pt x="292" y="65"/>
                    <a:pt x="17" y="178"/>
                  </a:cubicBezTo>
                  <a:cubicBezTo>
                    <a:pt x="0" y="0"/>
                    <a:pt x="567" y="49"/>
                    <a:pt x="63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5">
              <a:extLst>
                <a:ext uri="{FF2B5EF4-FFF2-40B4-BE49-F238E27FC236}">
                  <a16:creationId xmlns:a16="http://schemas.microsoft.com/office/drawing/2014/main" id="{B59CA449-9EE5-FC5A-8F26-5F94287834CB}"/>
                </a:ext>
              </a:extLst>
            </p:cNvPr>
            <p:cNvSpPr/>
            <p:nvPr/>
          </p:nvSpPr>
          <p:spPr>
            <a:xfrm>
              <a:off x="5453375" y="1215525"/>
              <a:ext cx="8925" cy="8525"/>
            </a:xfrm>
            <a:custGeom>
              <a:avLst/>
              <a:gdLst/>
              <a:ahLst/>
              <a:cxnLst/>
              <a:rect l="l" t="t" r="r" b="b"/>
              <a:pathLst>
                <a:path w="357" h="341" extrusionOk="0">
                  <a:moveTo>
                    <a:pt x="356" y="162"/>
                  </a:moveTo>
                  <a:cubicBezTo>
                    <a:pt x="324" y="276"/>
                    <a:pt x="178" y="292"/>
                    <a:pt x="81" y="340"/>
                  </a:cubicBezTo>
                  <a:cubicBezTo>
                    <a:pt x="97" y="308"/>
                    <a:pt x="178" y="211"/>
                    <a:pt x="16" y="243"/>
                  </a:cubicBezTo>
                  <a:cubicBezTo>
                    <a:pt x="0" y="195"/>
                    <a:pt x="211" y="162"/>
                    <a:pt x="65" y="146"/>
                  </a:cubicBezTo>
                  <a:cubicBezTo>
                    <a:pt x="227" y="0"/>
                    <a:pt x="178" y="292"/>
                    <a:pt x="35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5">
              <a:extLst>
                <a:ext uri="{FF2B5EF4-FFF2-40B4-BE49-F238E27FC236}">
                  <a16:creationId xmlns:a16="http://schemas.microsoft.com/office/drawing/2014/main" id="{9D38707E-B567-6997-1D59-1A3EE6147693}"/>
                </a:ext>
              </a:extLst>
            </p:cNvPr>
            <p:cNvSpPr/>
            <p:nvPr/>
          </p:nvSpPr>
          <p:spPr>
            <a:xfrm>
              <a:off x="5445675" y="1227250"/>
              <a:ext cx="17025" cy="6925"/>
            </a:xfrm>
            <a:custGeom>
              <a:avLst/>
              <a:gdLst/>
              <a:ahLst/>
              <a:cxnLst/>
              <a:rect l="l" t="t" r="r" b="b"/>
              <a:pathLst>
                <a:path w="681" h="277" extrusionOk="0">
                  <a:moveTo>
                    <a:pt x="681" y="98"/>
                  </a:moveTo>
                  <a:cubicBezTo>
                    <a:pt x="583" y="276"/>
                    <a:pt x="163" y="114"/>
                    <a:pt x="1" y="98"/>
                  </a:cubicBezTo>
                  <a:cubicBezTo>
                    <a:pt x="276" y="1"/>
                    <a:pt x="405" y="195"/>
                    <a:pt x="681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5">
              <a:extLst>
                <a:ext uri="{FF2B5EF4-FFF2-40B4-BE49-F238E27FC236}">
                  <a16:creationId xmlns:a16="http://schemas.microsoft.com/office/drawing/2014/main" id="{72F4E9F7-118E-430C-E970-A00BF9B01157}"/>
                </a:ext>
              </a:extLst>
            </p:cNvPr>
            <p:cNvSpPr/>
            <p:nvPr/>
          </p:nvSpPr>
          <p:spPr>
            <a:xfrm>
              <a:off x="5437175" y="888500"/>
              <a:ext cx="12975" cy="5300"/>
            </a:xfrm>
            <a:custGeom>
              <a:avLst/>
              <a:gdLst/>
              <a:ahLst/>
              <a:cxnLst/>
              <a:rect l="l" t="t" r="r" b="b"/>
              <a:pathLst>
                <a:path w="519" h="212" extrusionOk="0">
                  <a:moveTo>
                    <a:pt x="519" y="130"/>
                  </a:moveTo>
                  <a:cubicBezTo>
                    <a:pt x="389" y="211"/>
                    <a:pt x="211" y="65"/>
                    <a:pt x="1" y="98"/>
                  </a:cubicBezTo>
                  <a:cubicBezTo>
                    <a:pt x="114" y="1"/>
                    <a:pt x="389" y="98"/>
                    <a:pt x="51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5">
              <a:extLst>
                <a:ext uri="{FF2B5EF4-FFF2-40B4-BE49-F238E27FC236}">
                  <a16:creationId xmlns:a16="http://schemas.microsoft.com/office/drawing/2014/main" id="{7BBEE3D6-98F5-0E5A-5870-CACC5C3E89CD}"/>
                </a:ext>
              </a:extLst>
            </p:cNvPr>
            <p:cNvSpPr/>
            <p:nvPr/>
          </p:nvSpPr>
          <p:spPr>
            <a:xfrm>
              <a:off x="5399950" y="1262075"/>
              <a:ext cx="23900" cy="8100"/>
            </a:xfrm>
            <a:custGeom>
              <a:avLst/>
              <a:gdLst/>
              <a:ahLst/>
              <a:cxnLst/>
              <a:rect l="l" t="t" r="r" b="b"/>
              <a:pathLst>
                <a:path w="956" h="324" extrusionOk="0">
                  <a:moveTo>
                    <a:pt x="907" y="0"/>
                  </a:moveTo>
                  <a:cubicBezTo>
                    <a:pt x="955" y="0"/>
                    <a:pt x="939" y="65"/>
                    <a:pt x="955" y="97"/>
                  </a:cubicBezTo>
                  <a:cubicBezTo>
                    <a:pt x="794" y="81"/>
                    <a:pt x="632" y="211"/>
                    <a:pt x="713" y="243"/>
                  </a:cubicBezTo>
                  <a:cubicBezTo>
                    <a:pt x="486" y="324"/>
                    <a:pt x="276" y="227"/>
                    <a:pt x="0" y="275"/>
                  </a:cubicBezTo>
                  <a:cubicBezTo>
                    <a:pt x="33" y="243"/>
                    <a:pt x="49" y="194"/>
                    <a:pt x="33" y="146"/>
                  </a:cubicBezTo>
                  <a:cubicBezTo>
                    <a:pt x="437" y="275"/>
                    <a:pt x="567" y="49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5">
              <a:extLst>
                <a:ext uri="{FF2B5EF4-FFF2-40B4-BE49-F238E27FC236}">
                  <a16:creationId xmlns:a16="http://schemas.microsoft.com/office/drawing/2014/main" id="{0BDFDF92-D2EB-D89E-7CC4-D8492191D952}"/>
                </a:ext>
              </a:extLst>
            </p:cNvPr>
            <p:cNvSpPr/>
            <p:nvPr/>
          </p:nvSpPr>
          <p:spPr>
            <a:xfrm>
              <a:off x="5399550" y="1224825"/>
              <a:ext cx="12550" cy="4875"/>
            </a:xfrm>
            <a:custGeom>
              <a:avLst/>
              <a:gdLst/>
              <a:ahLst/>
              <a:cxnLst/>
              <a:rect l="l" t="t" r="r" b="b"/>
              <a:pathLst>
                <a:path w="502" h="195" extrusionOk="0">
                  <a:moveTo>
                    <a:pt x="502" y="82"/>
                  </a:moveTo>
                  <a:cubicBezTo>
                    <a:pt x="389" y="163"/>
                    <a:pt x="0" y="195"/>
                    <a:pt x="162" y="33"/>
                  </a:cubicBezTo>
                  <a:cubicBezTo>
                    <a:pt x="227" y="146"/>
                    <a:pt x="372" y="1"/>
                    <a:pt x="50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5">
              <a:extLst>
                <a:ext uri="{FF2B5EF4-FFF2-40B4-BE49-F238E27FC236}">
                  <a16:creationId xmlns:a16="http://schemas.microsoft.com/office/drawing/2014/main" id="{3E7AAFBA-A561-B743-D74C-FF2FF05E3167}"/>
                </a:ext>
              </a:extLst>
            </p:cNvPr>
            <p:cNvSpPr/>
            <p:nvPr/>
          </p:nvSpPr>
          <p:spPr>
            <a:xfrm>
              <a:off x="5394675" y="1274200"/>
              <a:ext cx="9350" cy="2450"/>
            </a:xfrm>
            <a:custGeom>
              <a:avLst/>
              <a:gdLst/>
              <a:ahLst/>
              <a:cxnLst/>
              <a:rect l="l" t="t" r="r" b="b"/>
              <a:pathLst>
                <a:path w="374" h="98" extrusionOk="0">
                  <a:moveTo>
                    <a:pt x="308" y="1"/>
                  </a:moveTo>
                  <a:cubicBezTo>
                    <a:pt x="373" y="98"/>
                    <a:pt x="1" y="98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5">
              <a:extLst>
                <a:ext uri="{FF2B5EF4-FFF2-40B4-BE49-F238E27FC236}">
                  <a16:creationId xmlns:a16="http://schemas.microsoft.com/office/drawing/2014/main" id="{4CDCC0C6-7227-CAAB-1515-8D88CFC8C457}"/>
                </a:ext>
              </a:extLst>
            </p:cNvPr>
            <p:cNvSpPr/>
            <p:nvPr/>
          </p:nvSpPr>
          <p:spPr>
            <a:xfrm>
              <a:off x="5387000" y="1226850"/>
              <a:ext cx="13775" cy="3675"/>
            </a:xfrm>
            <a:custGeom>
              <a:avLst/>
              <a:gdLst/>
              <a:ahLst/>
              <a:cxnLst/>
              <a:rect l="l" t="t" r="r" b="b"/>
              <a:pathLst>
                <a:path w="551" h="147" extrusionOk="0">
                  <a:moveTo>
                    <a:pt x="470" y="82"/>
                  </a:moveTo>
                  <a:cubicBezTo>
                    <a:pt x="551" y="130"/>
                    <a:pt x="97" y="114"/>
                    <a:pt x="0" y="146"/>
                  </a:cubicBezTo>
                  <a:cubicBezTo>
                    <a:pt x="49" y="1"/>
                    <a:pt x="275" y="82"/>
                    <a:pt x="470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5">
              <a:extLst>
                <a:ext uri="{FF2B5EF4-FFF2-40B4-BE49-F238E27FC236}">
                  <a16:creationId xmlns:a16="http://schemas.microsoft.com/office/drawing/2014/main" id="{DF7795A7-8D04-E6F1-3C22-A711EA744C53}"/>
                </a:ext>
              </a:extLst>
            </p:cNvPr>
            <p:cNvSpPr/>
            <p:nvPr/>
          </p:nvSpPr>
          <p:spPr>
            <a:xfrm>
              <a:off x="5376075" y="1219575"/>
              <a:ext cx="21475" cy="7700"/>
            </a:xfrm>
            <a:custGeom>
              <a:avLst/>
              <a:gdLst/>
              <a:ahLst/>
              <a:cxnLst/>
              <a:rect l="l" t="t" r="r" b="b"/>
              <a:pathLst>
                <a:path w="859" h="308" extrusionOk="0">
                  <a:moveTo>
                    <a:pt x="858" y="275"/>
                  </a:moveTo>
                  <a:cubicBezTo>
                    <a:pt x="567" y="308"/>
                    <a:pt x="259" y="227"/>
                    <a:pt x="0" y="81"/>
                  </a:cubicBezTo>
                  <a:cubicBezTo>
                    <a:pt x="211" y="0"/>
                    <a:pt x="534" y="243"/>
                    <a:pt x="858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5">
              <a:extLst>
                <a:ext uri="{FF2B5EF4-FFF2-40B4-BE49-F238E27FC236}">
                  <a16:creationId xmlns:a16="http://schemas.microsoft.com/office/drawing/2014/main" id="{8A467A29-45DA-1E01-A0BE-FF39EEE566F7}"/>
                </a:ext>
              </a:extLst>
            </p:cNvPr>
            <p:cNvSpPr/>
            <p:nvPr/>
          </p:nvSpPr>
          <p:spPr>
            <a:xfrm>
              <a:off x="5388625" y="1263675"/>
              <a:ext cx="8925" cy="8125"/>
            </a:xfrm>
            <a:custGeom>
              <a:avLst/>
              <a:gdLst/>
              <a:ahLst/>
              <a:cxnLst/>
              <a:rect l="l" t="t" r="r" b="b"/>
              <a:pathLst>
                <a:path w="357" h="325" extrusionOk="0">
                  <a:moveTo>
                    <a:pt x="356" y="114"/>
                  </a:moveTo>
                  <a:cubicBezTo>
                    <a:pt x="308" y="325"/>
                    <a:pt x="65" y="1"/>
                    <a:pt x="65" y="195"/>
                  </a:cubicBezTo>
                  <a:cubicBezTo>
                    <a:pt x="0" y="195"/>
                    <a:pt x="16" y="114"/>
                    <a:pt x="16" y="49"/>
                  </a:cubicBezTo>
                  <a:cubicBezTo>
                    <a:pt x="194" y="98"/>
                    <a:pt x="227" y="98"/>
                    <a:pt x="35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5">
              <a:extLst>
                <a:ext uri="{FF2B5EF4-FFF2-40B4-BE49-F238E27FC236}">
                  <a16:creationId xmlns:a16="http://schemas.microsoft.com/office/drawing/2014/main" id="{1FA3D74F-777B-1227-C39C-BFF42BB9EE65}"/>
                </a:ext>
              </a:extLst>
            </p:cNvPr>
            <p:cNvSpPr/>
            <p:nvPr/>
          </p:nvSpPr>
          <p:spPr>
            <a:xfrm>
              <a:off x="5385775" y="1233325"/>
              <a:ext cx="6500" cy="4875"/>
            </a:xfrm>
            <a:custGeom>
              <a:avLst/>
              <a:gdLst/>
              <a:ahLst/>
              <a:cxnLst/>
              <a:rect l="l" t="t" r="r" b="b"/>
              <a:pathLst>
                <a:path w="260" h="195" extrusionOk="0">
                  <a:moveTo>
                    <a:pt x="244" y="130"/>
                  </a:moveTo>
                  <a:cubicBezTo>
                    <a:pt x="260" y="195"/>
                    <a:pt x="82" y="146"/>
                    <a:pt x="1" y="163"/>
                  </a:cubicBezTo>
                  <a:cubicBezTo>
                    <a:pt x="33" y="65"/>
                    <a:pt x="33" y="98"/>
                    <a:pt x="1" y="1"/>
                  </a:cubicBezTo>
                  <a:cubicBezTo>
                    <a:pt x="114" y="17"/>
                    <a:pt x="130" y="98"/>
                    <a:pt x="244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5">
              <a:extLst>
                <a:ext uri="{FF2B5EF4-FFF2-40B4-BE49-F238E27FC236}">
                  <a16:creationId xmlns:a16="http://schemas.microsoft.com/office/drawing/2014/main" id="{7E726ABD-CDE6-39FD-6432-C292B2876BEA}"/>
                </a:ext>
              </a:extLst>
            </p:cNvPr>
            <p:cNvSpPr/>
            <p:nvPr/>
          </p:nvSpPr>
          <p:spPr>
            <a:xfrm>
              <a:off x="5378900" y="1242225"/>
              <a:ext cx="6100" cy="4475"/>
            </a:xfrm>
            <a:custGeom>
              <a:avLst/>
              <a:gdLst/>
              <a:ahLst/>
              <a:cxnLst/>
              <a:rect l="l" t="t" r="r" b="b"/>
              <a:pathLst>
                <a:path w="244" h="179" extrusionOk="0">
                  <a:moveTo>
                    <a:pt x="243" y="17"/>
                  </a:moveTo>
                  <a:cubicBezTo>
                    <a:pt x="195" y="98"/>
                    <a:pt x="49" y="179"/>
                    <a:pt x="0" y="82"/>
                  </a:cubicBezTo>
                  <a:cubicBezTo>
                    <a:pt x="65" y="17"/>
                    <a:pt x="146" y="1"/>
                    <a:pt x="243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5">
              <a:extLst>
                <a:ext uri="{FF2B5EF4-FFF2-40B4-BE49-F238E27FC236}">
                  <a16:creationId xmlns:a16="http://schemas.microsoft.com/office/drawing/2014/main" id="{FA7A476D-FF2C-F9E0-359E-EAED8A51439A}"/>
                </a:ext>
              </a:extLst>
            </p:cNvPr>
            <p:cNvSpPr/>
            <p:nvPr/>
          </p:nvSpPr>
          <p:spPr>
            <a:xfrm>
              <a:off x="5358250" y="1235350"/>
              <a:ext cx="14600" cy="5700"/>
            </a:xfrm>
            <a:custGeom>
              <a:avLst/>
              <a:gdLst/>
              <a:ahLst/>
              <a:cxnLst/>
              <a:rect l="l" t="t" r="r" b="b"/>
              <a:pathLst>
                <a:path w="584" h="228" extrusionOk="0">
                  <a:moveTo>
                    <a:pt x="584" y="49"/>
                  </a:moveTo>
                  <a:cubicBezTo>
                    <a:pt x="438" y="130"/>
                    <a:pt x="114" y="227"/>
                    <a:pt x="1" y="130"/>
                  </a:cubicBezTo>
                  <a:cubicBezTo>
                    <a:pt x="82" y="65"/>
                    <a:pt x="179" y="130"/>
                    <a:pt x="98" y="1"/>
                  </a:cubicBezTo>
                  <a:cubicBezTo>
                    <a:pt x="179" y="65"/>
                    <a:pt x="373" y="65"/>
                    <a:pt x="584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5">
              <a:extLst>
                <a:ext uri="{FF2B5EF4-FFF2-40B4-BE49-F238E27FC236}">
                  <a16:creationId xmlns:a16="http://schemas.microsoft.com/office/drawing/2014/main" id="{397351DC-A08A-282E-994C-4B2B462230D5}"/>
                </a:ext>
              </a:extLst>
            </p:cNvPr>
            <p:cNvSpPr/>
            <p:nvPr/>
          </p:nvSpPr>
          <p:spPr>
            <a:xfrm>
              <a:off x="5337625" y="1053625"/>
              <a:ext cx="6100" cy="5300"/>
            </a:xfrm>
            <a:custGeom>
              <a:avLst/>
              <a:gdLst/>
              <a:ahLst/>
              <a:cxnLst/>
              <a:rect l="l" t="t" r="r" b="b"/>
              <a:pathLst>
                <a:path w="244" h="212" extrusionOk="0">
                  <a:moveTo>
                    <a:pt x="178" y="82"/>
                  </a:moveTo>
                  <a:cubicBezTo>
                    <a:pt x="243" y="82"/>
                    <a:pt x="227" y="146"/>
                    <a:pt x="227" y="179"/>
                  </a:cubicBezTo>
                  <a:cubicBezTo>
                    <a:pt x="81" y="211"/>
                    <a:pt x="81" y="130"/>
                    <a:pt x="0" y="114"/>
                  </a:cubicBezTo>
                  <a:cubicBezTo>
                    <a:pt x="0" y="1"/>
                    <a:pt x="211" y="179"/>
                    <a:pt x="17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5">
              <a:extLst>
                <a:ext uri="{FF2B5EF4-FFF2-40B4-BE49-F238E27FC236}">
                  <a16:creationId xmlns:a16="http://schemas.microsoft.com/office/drawing/2014/main" id="{224A4A78-3BFA-8E8F-44BB-D23F9E6D3C76}"/>
                </a:ext>
              </a:extLst>
            </p:cNvPr>
            <p:cNvSpPr/>
            <p:nvPr/>
          </p:nvSpPr>
          <p:spPr>
            <a:xfrm>
              <a:off x="5316975" y="1233725"/>
              <a:ext cx="24300" cy="6100"/>
            </a:xfrm>
            <a:custGeom>
              <a:avLst/>
              <a:gdLst/>
              <a:ahLst/>
              <a:cxnLst/>
              <a:rect l="l" t="t" r="r" b="b"/>
              <a:pathLst>
                <a:path w="972" h="244" extrusionOk="0">
                  <a:moveTo>
                    <a:pt x="875" y="66"/>
                  </a:moveTo>
                  <a:cubicBezTo>
                    <a:pt x="972" y="244"/>
                    <a:pt x="1" y="228"/>
                    <a:pt x="162" y="1"/>
                  </a:cubicBezTo>
                  <a:cubicBezTo>
                    <a:pt x="211" y="1"/>
                    <a:pt x="195" y="66"/>
                    <a:pt x="211" y="114"/>
                  </a:cubicBezTo>
                  <a:cubicBezTo>
                    <a:pt x="405" y="33"/>
                    <a:pt x="680" y="163"/>
                    <a:pt x="87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5">
              <a:extLst>
                <a:ext uri="{FF2B5EF4-FFF2-40B4-BE49-F238E27FC236}">
                  <a16:creationId xmlns:a16="http://schemas.microsoft.com/office/drawing/2014/main" id="{C6213228-8798-F1A4-46C5-8A97ADC5BD91}"/>
                </a:ext>
              </a:extLst>
            </p:cNvPr>
            <p:cNvSpPr/>
            <p:nvPr/>
          </p:nvSpPr>
          <p:spPr>
            <a:xfrm>
              <a:off x="5313325" y="1045525"/>
              <a:ext cx="6100" cy="4500"/>
            </a:xfrm>
            <a:custGeom>
              <a:avLst/>
              <a:gdLst/>
              <a:ahLst/>
              <a:cxnLst/>
              <a:rect l="l" t="t" r="r" b="b"/>
              <a:pathLst>
                <a:path w="244" h="180" extrusionOk="0">
                  <a:moveTo>
                    <a:pt x="244" y="50"/>
                  </a:moveTo>
                  <a:cubicBezTo>
                    <a:pt x="163" y="82"/>
                    <a:pt x="82" y="179"/>
                    <a:pt x="1" y="114"/>
                  </a:cubicBezTo>
                  <a:lnTo>
                    <a:pt x="1" y="17"/>
                  </a:lnTo>
                  <a:cubicBezTo>
                    <a:pt x="82" y="1"/>
                    <a:pt x="163" y="17"/>
                    <a:pt x="244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5">
              <a:extLst>
                <a:ext uri="{FF2B5EF4-FFF2-40B4-BE49-F238E27FC236}">
                  <a16:creationId xmlns:a16="http://schemas.microsoft.com/office/drawing/2014/main" id="{5DABA13A-501A-FA91-80C7-E9DF15C5DCDF}"/>
                </a:ext>
              </a:extLst>
            </p:cNvPr>
            <p:cNvSpPr/>
            <p:nvPr/>
          </p:nvSpPr>
          <p:spPr>
            <a:xfrm>
              <a:off x="5293100" y="1059300"/>
              <a:ext cx="14200" cy="2050"/>
            </a:xfrm>
            <a:custGeom>
              <a:avLst/>
              <a:gdLst/>
              <a:ahLst/>
              <a:cxnLst/>
              <a:rect l="l" t="t" r="r" b="b"/>
              <a:pathLst>
                <a:path w="568" h="82" extrusionOk="0">
                  <a:moveTo>
                    <a:pt x="535" y="0"/>
                  </a:moveTo>
                  <a:cubicBezTo>
                    <a:pt x="567" y="49"/>
                    <a:pt x="178" y="81"/>
                    <a:pt x="0" y="81"/>
                  </a:cubicBezTo>
                  <a:cubicBezTo>
                    <a:pt x="98" y="0"/>
                    <a:pt x="324" y="0"/>
                    <a:pt x="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5">
              <a:extLst>
                <a:ext uri="{FF2B5EF4-FFF2-40B4-BE49-F238E27FC236}">
                  <a16:creationId xmlns:a16="http://schemas.microsoft.com/office/drawing/2014/main" id="{551C21B2-4908-046F-BB22-6A22EEF9F583}"/>
                </a:ext>
              </a:extLst>
            </p:cNvPr>
            <p:cNvSpPr/>
            <p:nvPr/>
          </p:nvSpPr>
          <p:spPr>
            <a:xfrm>
              <a:off x="5282975" y="879200"/>
              <a:ext cx="7725" cy="4075"/>
            </a:xfrm>
            <a:custGeom>
              <a:avLst/>
              <a:gdLst/>
              <a:ahLst/>
              <a:cxnLst/>
              <a:rect l="l" t="t" r="r" b="b"/>
              <a:pathLst>
                <a:path w="309" h="163" extrusionOk="0">
                  <a:moveTo>
                    <a:pt x="292" y="162"/>
                  </a:moveTo>
                  <a:cubicBezTo>
                    <a:pt x="163" y="162"/>
                    <a:pt x="130" y="81"/>
                    <a:pt x="1" y="65"/>
                  </a:cubicBezTo>
                  <a:cubicBezTo>
                    <a:pt x="49" y="0"/>
                    <a:pt x="308" y="81"/>
                    <a:pt x="29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5">
              <a:extLst>
                <a:ext uri="{FF2B5EF4-FFF2-40B4-BE49-F238E27FC236}">
                  <a16:creationId xmlns:a16="http://schemas.microsoft.com/office/drawing/2014/main" id="{897DAE51-4947-C3F9-679C-4DE42024AB7E}"/>
                </a:ext>
              </a:extLst>
            </p:cNvPr>
            <p:cNvSpPr/>
            <p:nvPr/>
          </p:nvSpPr>
          <p:spPr>
            <a:xfrm>
              <a:off x="5274875" y="1047975"/>
              <a:ext cx="8525" cy="4875"/>
            </a:xfrm>
            <a:custGeom>
              <a:avLst/>
              <a:gdLst/>
              <a:ahLst/>
              <a:cxnLst/>
              <a:rect l="l" t="t" r="r" b="b"/>
              <a:pathLst>
                <a:path w="341" h="195" extrusionOk="0">
                  <a:moveTo>
                    <a:pt x="341" y="0"/>
                  </a:moveTo>
                  <a:cubicBezTo>
                    <a:pt x="276" y="113"/>
                    <a:pt x="147" y="194"/>
                    <a:pt x="1" y="178"/>
                  </a:cubicBezTo>
                  <a:cubicBezTo>
                    <a:pt x="98" y="81"/>
                    <a:pt x="211" y="16"/>
                    <a:pt x="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5">
              <a:extLst>
                <a:ext uri="{FF2B5EF4-FFF2-40B4-BE49-F238E27FC236}">
                  <a16:creationId xmlns:a16="http://schemas.microsoft.com/office/drawing/2014/main" id="{F5A4E99B-AB83-6A7F-2B24-2260691EFBF7}"/>
                </a:ext>
              </a:extLst>
            </p:cNvPr>
            <p:cNvSpPr/>
            <p:nvPr/>
          </p:nvSpPr>
          <p:spPr>
            <a:xfrm>
              <a:off x="5265975" y="1241425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49"/>
                  </a:moveTo>
                  <a:cubicBezTo>
                    <a:pt x="308" y="130"/>
                    <a:pt x="98" y="65"/>
                    <a:pt x="1" y="98"/>
                  </a:cubicBezTo>
                  <a:cubicBezTo>
                    <a:pt x="49" y="0"/>
                    <a:pt x="195" y="17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5">
              <a:extLst>
                <a:ext uri="{FF2B5EF4-FFF2-40B4-BE49-F238E27FC236}">
                  <a16:creationId xmlns:a16="http://schemas.microsoft.com/office/drawing/2014/main" id="{409F932B-E5F2-2A80-6C70-62C4D892D8B5}"/>
                </a:ext>
              </a:extLst>
            </p:cNvPr>
            <p:cNvSpPr/>
            <p:nvPr/>
          </p:nvSpPr>
          <p:spPr>
            <a:xfrm>
              <a:off x="5259500" y="1052825"/>
              <a:ext cx="7325" cy="3675"/>
            </a:xfrm>
            <a:custGeom>
              <a:avLst/>
              <a:gdLst/>
              <a:ahLst/>
              <a:cxnLst/>
              <a:rect l="l" t="t" r="r" b="b"/>
              <a:pathLst>
                <a:path w="293" h="147" extrusionOk="0">
                  <a:moveTo>
                    <a:pt x="292" y="49"/>
                  </a:moveTo>
                  <a:cubicBezTo>
                    <a:pt x="276" y="114"/>
                    <a:pt x="114" y="81"/>
                    <a:pt x="98" y="146"/>
                  </a:cubicBezTo>
                  <a:cubicBezTo>
                    <a:pt x="49" y="146"/>
                    <a:pt x="49" y="130"/>
                    <a:pt x="49" y="114"/>
                  </a:cubicBezTo>
                  <a:cubicBezTo>
                    <a:pt x="49" y="98"/>
                    <a:pt x="17" y="81"/>
                    <a:pt x="1" y="81"/>
                  </a:cubicBezTo>
                  <a:cubicBezTo>
                    <a:pt x="82" y="17"/>
                    <a:pt x="195" y="0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5">
              <a:extLst>
                <a:ext uri="{FF2B5EF4-FFF2-40B4-BE49-F238E27FC236}">
                  <a16:creationId xmlns:a16="http://schemas.microsoft.com/office/drawing/2014/main" id="{2B030E5E-41D3-3AF0-87F8-0469C52F32F2}"/>
                </a:ext>
              </a:extLst>
            </p:cNvPr>
            <p:cNvSpPr/>
            <p:nvPr/>
          </p:nvSpPr>
          <p:spPr>
            <a:xfrm>
              <a:off x="5216600" y="881225"/>
              <a:ext cx="24725" cy="3250"/>
            </a:xfrm>
            <a:custGeom>
              <a:avLst/>
              <a:gdLst/>
              <a:ahLst/>
              <a:cxnLst/>
              <a:rect l="l" t="t" r="r" b="b"/>
              <a:pathLst>
                <a:path w="989" h="130" extrusionOk="0">
                  <a:moveTo>
                    <a:pt x="988" y="0"/>
                  </a:moveTo>
                  <a:lnTo>
                    <a:pt x="988" y="97"/>
                  </a:lnTo>
                  <a:cubicBezTo>
                    <a:pt x="859" y="65"/>
                    <a:pt x="1" y="130"/>
                    <a:pt x="648" y="81"/>
                  </a:cubicBezTo>
                  <a:cubicBezTo>
                    <a:pt x="745" y="16"/>
                    <a:pt x="859" y="0"/>
                    <a:pt x="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5">
              <a:extLst>
                <a:ext uri="{FF2B5EF4-FFF2-40B4-BE49-F238E27FC236}">
                  <a16:creationId xmlns:a16="http://schemas.microsoft.com/office/drawing/2014/main" id="{98CFA854-C567-7238-711C-A911A5E99C7D}"/>
                </a:ext>
              </a:extLst>
            </p:cNvPr>
            <p:cNvSpPr/>
            <p:nvPr/>
          </p:nvSpPr>
          <p:spPr>
            <a:xfrm>
              <a:off x="5226325" y="850050"/>
              <a:ext cx="9325" cy="3275"/>
            </a:xfrm>
            <a:custGeom>
              <a:avLst/>
              <a:gdLst/>
              <a:ahLst/>
              <a:cxnLst/>
              <a:rect l="l" t="t" r="r" b="b"/>
              <a:pathLst>
                <a:path w="373" h="131" extrusionOk="0">
                  <a:moveTo>
                    <a:pt x="373" y="49"/>
                  </a:moveTo>
                  <a:cubicBezTo>
                    <a:pt x="308" y="130"/>
                    <a:pt x="114" y="114"/>
                    <a:pt x="0" y="82"/>
                  </a:cubicBezTo>
                  <a:cubicBezTo>
                    <a:pt x="33" y="1"/>
                    <a:pt x="259" y="65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5">
              <a:extLst>
                <a:ext uri="{FF2B5EF4-FFF2-40B4-BE49-F238E27FC236}">
                  <a16:creationId xmlns:a16="http://schemas.microsoft.com/office/drawing/2014/main" id="{3DC04DC2-B241-28D9-835F-2FE7BC13B3C7}"/>
                </a:ext>
              </a:extLst>
            </p:cNvPr>
            <p:cNvSpPr/>
            <p:nvPr/>
          </p:nvSpPr>
          <p:spPr>
            <a:xfrm>
              <a:off x="5202025" y="1057675"/>
              <a:ext cx="14200" cy="3675"/>
            </a:xfrm>
            <a:custGeom>
              <a:avLst/>
              <a:gdLst/>
              <a:ahLst/>
              <a:cxnLst/>
              <a:rect l="l" t="t" r="r" b="b"/>
              <a:pathLst>
                <a:path w="568" h="147" extrusionOk="0">
                  <a:moveTo>
                    <a:pt x="568" y="17"/>
                  </a:moveTo>
                  <a:cubicBezTo>
                    <a:pt x="568" y="146"/>
                    <a:pt x="82" y="82"/>
                    <a:pt x="1" y="49"/>
                  </a:cubicBezTo>
                  <a:cubicBezTo>
                    <a:pt x="66" y="1"/>
                    <a:pt x="422" y="98"/>
                    <a:pt x="56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5">
              <a:extLst>
                <a:ext uri="{FF2B5EF4-FFF2-40B4-BE49-F238E27FC236}">
                  <a16:creationId xmlns:a16="http://schemas.microsoft.com/office/drawing/2014/main" id="{977A458C-65ED-79A0-2A4D-4795E3A8B4E9}"/>
                </a:ext>
              </a:extLst>
            </p:cNvPr>
            <p:cNvSpPr/>
            <p:nvPr/>
          </p:nvSpPr>
          <p:spPr>
            <a:xfrm>
              <a:off x="5199600" y="848425"/>
              <a:ext cx="7325" cy="5700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292" y="82"/>
                  </a:moveTo>
                  <a:cubicBezTo>
                    <a:pt x="163" y="114"/>
                    <a:pt x="66" y="228"/>
                    <a:pt x="1" y="130"/>
                  </a:cubicBezTo>
                  <a:cubicBezTo>
                    <a:pt x="114" y="50"/>
                    <a:pt x="179" y="1"/>
                    <a:pt x="292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5">
              <a:extLst>
                <a:ext uri="{FF2B5EF4-FFF2-40B4-BE49-F238E27FC236}">
                  <a16:creationId xmlns:a16="http://schemas.microsoft.com/office/drawing/2014/main" id="{F76EE019-D4B2-0F1C-540C-4AFF8FEB5DDF}"/>
                </a:ext>
              </a:extLst>
            </p:cNvPr>
            <p:cNvSpPr/>
            <p:nvPr/>
          </p:nvSpPr>
          <p:spPr>
            <a:xfrm>
              <a:off x="5191925" y="846425"/>
              <a:ext cx="5275" cy="3650"/>
            </a:xfrm>
            <a:custGeom>
              <a:avLst/>
              <a:gdLst/>
              <a:ahLst/>
              <a:cxnLst/>
              <a:rect l="l" t="t" r="r" b="b"/>
              <a:pathLst>
                <a:path w="211" h="146" extrusionOk="0">
                  <a:moveTo>
                    <a:pt x="211" y="32"/>
                  </a:moveTo>
                  <a:lnTo>
                    <a:pt x="211" y="146"/>
                  </a:lnTo>
                  <a:cubicBezTo>
                    <a:pt x="146" y="97"/>
                    <a:pt x="0" y="113"/>
                    <a:pt x="16" y="0"/>
                  </a:cubicBezTo>
                  <a:cubicBezTo>
                    <a:pt x="97" y="0"/>
                    <a:pt x="113" y="49"/>
                    <a:pt x="211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5">
              <a:extLst>
                <a:ext uri="{FF2B5EF4-FFF2-40B4-BE49-F238E27FC236}">
                  <a16:creationId xmlns:a16="http://schemas.microsoft.com/office/drawing/2014/main" id="{FB7C5639-8723-689F-8652-B9664B4607AC}"/>
                </a:ext>
              </a:extLst>
            </p:cNvPr>
            <p:cNvSpPr/>
            <p:nvPr/>
          </p:nvSpPr>
          <p:spPr>
            <a:xfrm>
              <a:off x="5181000" y="1247100"/>
              <a:ext cx="7300" cy="2850"/>
            </a:xfrm>
            <a:custGeom>
              <a:avLst/>
              <a:gdLst/>
              <a:ahLst/>
              <a:cxnLst/>
              <a:rect l="l" t="t" r="r" b="b"/>
              <a:pathLst>
                <a:path w="292" h="114" extrusionOk="0">
                  <a:moveTo>
                    <a:pt x="291" y="0"/>
                  </a:moveTo>
                  <a:cubicBezTo>
                    <a:pt x="243" y="65"/>
                    <a:pt x="162" y="113"/>
                    <a:pt x="0" y="97"/>
                  </a:cubicBezTo>
                  <a:cubicBezTo>
                    <a:pt x="16" y="16"/>
                    <a:pt x="178" y="32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5">
              <a:extLst>
                <a:ext uri="{FF2B5EF4-FFF2-40B4-BE49-F238E27FC236}">
                  <a16:creationId xmlns:a16="http://schemas.microsoft.com/office/drawing/2014/main" id="{18686450-9F82-7D86-6D56-21C84D84D7E8}"/>
                </a:ext>
              </a:extLst>
            </p:cNvPr>
            <p:cNvSpPr/>
            <p:nvPr/>
          </p:nvSpPr>
          <p:spPr>
            <a:xfrm>
              <a:off x="5170050" y="882850"/>
              <a:ext cx="10975" cy="4475"/>
            </a:xfrm>
            <a:custGeom>
              <a:avLst/>
              <a:gdLst/>
              <a:ahLst/>
              <a:cxnLst/>
              <a:rect l="l" t="t" r="r" b="b"/>
              <a:pathLst>
                <a:path w="439" h="179" extrusionOk="0">
                  <a:moveTo>
                    <a:pt x="260" y="32"/>
                  </a:moveTo>
                  <a:cubicBezTo>
                    <a:pt x="438" y="113"/>
                    <a:pt x="82" y="81"/>
                    <a:pt x="114" y="178"/>
                  </a:cubicBezTo>
                  <a:cubicBezTo>
                    <a:pt x="33" y="178"/>
                    <a:pt x="1" y="113"/>
                    <a:pt x="17" y="32"/>
                  </a:cubicBezTo>
                  <a:cubicBezTo>
                    <a:pt x="130" y="0"/>
                    <a:pt x="211" y="130"/>
                    <a:pt x="260" y="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5">
              <a:extLst>
                <a:ext uri="{FF2B5EF4-FFF2-40B4-BE49-F238E27FC236}">
                  <a16:creationId xmlns:a16="http://schemas.microsoft.com/office/drawing/2014/main" id="{995C427A-FE87-AED2-A4B4-240E5D562236}"/>
                </a:ext>
              </a:extLst>
            </p:cNvPr>
            <p:cNvSpPr/>
            <p:nvPr/>
          </p:nvSpPr>
          <p:spPr>
            <a:xfrm>
              <a:off x="5164800" y="851275"/>
              <a:ext cx="7300" cy="4875"/>
            </a:xfrm>
            <a:custGeom>
              <a:avLst/>
              <a:gdLst/>
              <a:ahLst/>
              <a:cxnLst/>
              <a:rect l="l" t="t" r="r" b="b"/>
              <a:pathLst>
                <a:path w="292" h="195" extrusionOk="0">
                  <a:moveTo>
                    <a:pt x="292" y="65"/>
                  </a:moveTo>
                  <a:cubicBezTo>
                    <a:pt x="292" y="195"/>
                    <a:pt x="114" y="49"/>
                    <a:pt x="1" y="130"/>
                  </a:cubicBezTo>
                  <a:lnTo>
                    <a:pt x="1" y="33"/>
                  </a:lnTo>
                  <a:cubicBezTo>
                    <a:pt x="146" y="0"/>
                    <a:pt x="146" y="81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5">
              <a:extLst>
                <a:ext uri="{FF2B5EF4-FFF2-40B4-BE49-F238E27FC236}">
                  <a16:creationId xmlns:a16="http://schemas.microsoft.com/office/drawing/2014/main" id="{053372C4-8D56-0926-5382-E55083F76D22}"/>
                </a:ext>
              </a:extLst>
            </p:cNvPr>
            <p:cNvSpPr/>
            <p:nvPr/>
          </p:nvSpPr>
          <p:spPr>
            <a:xfrm>
              <a:off x="5154675" y="860975"/>
              <a:ext cx="15400" cy="4475"/>
            </a:xfrm>
            <a:custGeom>
              <a:avLst/>
              <a:gdLst/>
              <a:ahLst/>
              <a:cxnLst/>
              <a:rect l="l" t="t" r="r" b="b"/>
              <a:pathLst>
                <a:path w="616" h="179" extrusionOk="0">
                  <a:moveTo>
                    <a:pt x="470" y="33"/>
                  </a:moveTo>
                  <a:cubicBezTo>
                    <a:pt x="616" y="114"/>
                    <a:pt x="114" y="17"/>
                    <a:pt x="227" y="179"/>
                  </a:cubicBezTo>
                  <a:cubicBezTo>
                    <a:pt x="1" y="114"/>
                    <a:pt x="244" y="1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5">
              <a:extLst>
                <a:ext uri="{FF2B5EF4-FFF2-40B4-BE49-F238E27FC236}">
                  <a16:creationId xmlns:a16="http://schemas.microsoft.com/office/drawing/2014/main" id="{A42FE6C5-57D5-2C7F-5143-87C41D4ADBA9}"/>
                </a:ext>
              </a:extLst>
            </p:cNvPr>
            <p:cNvSpPr/>
            <p:nvPr/>
          </p:nvSpPr>
          <p:spPr>
            <a:xfrm>
              <a:off x="5144975" y="848425"/>
              <a:ext cx="7700" cy="3275"/>
            </a:xfrm>
            <a:custGeom>
              <a:avLst/>
              <a:gdLst/>
              <a:ahLst/>
              <a:cxnLst/>
              <a:rect l="l" t="t" r="r" b="b"/>
              <a:pathLst>
                <a:path w="308" h="131" extrusionOk="0">
                  <a:moveTo>
                    <a:pt x="308" y="17"/>
                  </a:moveTo>
                  <a:cubicBezTo>
                    <a:pt x="308" y="50"/>
                    <a:pt x="259" y="50"/>
                    <a:pt x="227" y="50"/>
                  </a:cubicBezTo>
                  <a:cubicBezTo>
                    <a:pt x="178" y="66"/>
                    <a:pt x="195" y="82"/>
                    <a:pt x="227" y="82"/>
                  </a:cubicBezTo>
                  <a:cubicBezTo>
                    <a:pt x="211" y="130"/>
                    <a:pt x="97" y="114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5">
              <a:extLst>
                <a:ext uri="{FF2B5EF4-FFF2-40B4-BE49-F238E27FC236}">
                  <a16:creationId xmlns:a16="http://schemas.microsoft.com/office/drawing/2014/main" id="{2706FFA9-DD05-0D43-76DD-1676F74C9C3A}"/>
                </a:ext>
              </a:extLst>
            </p:cNvPr>
            <p:cNvSpPr/>
            <p:nvPr/>
          </p:nvSpPr>
          <p:spPr>
            <a:xfrm>
              <a:off x="5127975" y="863000"/>
              <a:ext cx="8525" cy="3675"/>
            </a:xfrm>
            <a:custGeom>
              <a:avLst/>
              <a:gdLst/>
              <a:ahLst/>
              <a:cxnLst/>
              <a:rect l="l" t="t" r="r" b="b"/>
              <a:pathLst>
                <a:path w="341" h="147" extrusionOk="0">
                  <a:moveTo>
                    <a:pt x="340" y="1"/>
                  </a:moveTo>
                  <a:lnTo>
                    <a:pt x="340" y="146"/>
                  </a:lnTo>
                  <a:cubicBezTo>
                    <a:pt x="276" y="98"/>
                    <a:pt x="146" y="114"/>
                    <a:pt x="0" y="114"/>
                  </a:cubicBezTo>
                  <a:cubicBezTo>
                    <a:pt x="0" y="1"/>
                    <a:pt x="211" y="49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5">
              <a:extLst>
                <a:ext uri="{FF2B5EF4-FFF2-40B4-BE49-F238E27FC236}">
                  <a16:creationId xmlns:a16="http://schemas.microsoft.com/office/drawing/2014/main" id="{4CBE5D83-758D-F73B-526E-5DDBD4B0350F}"/>
                </a:ext>
              </a:extLst>
            </p:cNvPr>
            <p:cNvSpPr/>
            <p:nvPr/>
          </p:nvSpPr>
          <p:spPr>
            <a:xfrm>
              <a:off x="5093975" y="844800"/>
              <a:ext cx="12175" cy="3650"/>
            </a:xfrm>
            <a:custGeom>
              <a:avLst/>
              <a:gdLst/>
              <a:ahLst/>
              <a:cxnLst/>
              <a:rect l="l" t="t" r="r" b="b"/>
              <a:pathLst>
                <a:path w="487" h="146" extrusionOk="0">
                  <a:moveTo>
                    <a:pt x="486" y="16"/>
                  </a:moveTo>
                  <a:cubicBezTo>
                    <a:pt x="324" y="49"/>
                    <a:pt x="179" y="114"/>
                    <a:pt x="0" y="146"/>
                  </a:cubicBezTo>
                  <a:cubicBezTo>
                    <a:pt x="65" y="33"/>
                    <a:pt x="243" y="0"/>
                    <a:pt x="48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5">
              <a:extLst>
                <a:ext uri="{FF2B5EF4-FFF2-40B4-BE49-F238E27FC236}">
                  <a16:creationId xmlns:a16="http://schemas.microsoft.com/office/drawing/2014/main" id="{E12D2D21-11B2-6FF8-13B8-265231844DA9}"/>
                </a:ext>
              </a:extLst>
            </p:cNvPr>
            <p:cNvSpPr/>
            <p:nvPr/>
          </p:nvSpPr>
          <p:spPr>
            <a:xfrm>
              <a:off x="5098825" y="1247900"/>
              <a:ext cx="16225" cy="5700"/>
            </a:xfrm>
            <a:custGeom>
              <a:avLst/>
              <a:gdLst/>
              <a:ahLst/>
              <a:cxnLst/>
              <a:rect l="l" t="t" r="r" b="b"/>
              <a:pathLst>
                <a:path w="649" h="228" extrusionOk="0">
                  <a:moveTo>
                    <a:pt x="648" y="98"/>
                  </a:moveTo>
                  <a:cubicBezTo>
                    <a:pt x="584" y="227"/>
                    <a:pt x="244" y="81"/>
                    <a:pt x="17" y="98"/>
                  </a:cubicBezTo>
                  <a:cubicBezTo>
                    <a:pt x="1" y="17"/>
                    <a:pt x="292" y="130"/>
                    <a:pt x="211" y="0"/>
                  </a:cubicBezTo>
                  <a:cubicBezTo>
                    <a:pt x="341" y="130"/>
                    <a:pt x="422" y="65"/>
                    <a:pt x="64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5">
              <a:extLst>
                <a:ext uri="{FF2B5EF4-FFF2-40B4-BE49-F238E27FC236}">
                  <a16:creationId xmlns:a16="http://schemas.microsoft.com/office/drawing/2014/main" id="{E77FF820-0A9B-2A83-39C5-1AB3F6CAD31A}"/>
                </a:ext>
              </a:extLst>
            </p:cNvPr>
            <p:cNvSpPr/>
            <p:nvPr/>
          </p:nvSpPr>
          <p:spPr>
            <a:xfrm>
              <a:off x="4976200" y="846825"/>
              <a:ext cx="10150" cy="5675"/>
            </a:xfrm>
            <a:custGeom>
              <a:avLst/>
              <a:gdLst/>
              <a:ahLst/>
              <a:cxnLst/>
              <a:rect l="l" t="t" r="r" b="b"/>
              <a:pathLst>
                <a:path w="406" h="227" extrusionOk="0">
                  <a:moveTo>
                    <a:pt x="389" y="16"/>
                  </a:moveTo>
                  <a:lnTo>
                    <a:pt x="389" y="146"/>
                  </a:lnTo>
                  <a:cubicBezTo>
                    <a:pt x="405" y="65"/>
                    <a:pt x="98" y="0"/>
                    <a:pt x="243" y="114"/>
                  </a:cubicBezTo>
                  <a:cubicBezTo>
                    <a:pt x="179" y="227"/>
                    <a:pt x="130" y="49"/>
                    <a:pt x="0" y="81"/>
                  </a:cubicBezTo>
                  <a:cubicBezTo>
                    <a:pt x="130" y="16"/>
                    <a:pt x="259" y="0"/>
                    <a:pt x="38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5">
              <a:extLst>
                <a:ext uri="{FF2B5EF4-FFF2-40B4-BE49-F238E27FC236}">
                  <a16:creationId xmlns:a16="http://schemas.microsoft.com/office/drawing/2014/main" id="{BFA03B19-4624-9A86-0A83-06D27AFA3B48}"/>
                </a:ext>
              </a:extLst>
            </p:cNvPr>
            <p:cNvSpPr/>
            <p:nvPr/>
          </p:nvSpPr>
          <p:spPr>
            <a:xfrm>
              <a:off x="4912650" y="846825"/>
              <a:ext cx="8525" cy="2850"/>
            </a:xfrm>
            <a:custGeom>
              <a:avLst/>
              <a:gdLst/>
              <a:ahLst/>
              <a:cxnLst/>
              <a:rect l="l" t="t" r="r" b="b"/>
              <a:pathLst>
                <a:path w="341" h="114" extrusionOk="0">
                  <a:moveTo>
                    <a:pt x="341" y="49"/>
                  </a:moveTo>
                  <a:cubicBezTo>
                    <a:pt x="292" y="114"/>
                    <a:pt x="163" y="114"/>
                    <a:pt x="1" y="114"/>
                  </a:cubicBezTo>
                  <a:cubicBezTo>
                    <a:pt x="130" y="65"/>
                    <a:pt x="195" y="0"/>
                    <a:pt x="34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5">
              <a:extLst>
                <a:ext uri="{FF2B5EF4-FFF2-40B4-BE49-F238E27FC236}">
                  <a16:creationId xmlns:a16="http://schemas.microsoft.com/office/drawing/2014/main" id="{50943268-BEEE-0710-1905-9C8E22D81B53}"/>
                </a:ext>
              </a:extLst>
            </p:cNvPr>
            <p:cNvSpPr/>
            <p:nvPr/>
          </p:nvSpPr>
          <p:spPr>
            <a:xfrm>
              <a:off x="4913875" y="1281900"/>
              <a:ext cx="9725" cy="8525"/>
            </a:xfrm>
            <a:custGeom>
              <a:avLst/>
              <a:gdLst/>
              <a:ahLst/>
              <a:cxnLst/>
              <a:rect l="l" t="t" r="r" b="b"/>
              <a:pathLst>
                <a:path w="389" h="341" extrusionOk="0">
                  <a:moveTo>
                    <a:pt x="389" y="65"/>
                  </a:moveTo>
                  <a:cubicBezTo>
                    <a:pt x="373" y="130"/>
                    <a:pt x="195" y="81"/>
                    <a:pt x="146" y="130"/>
                  </a:cubicBezTo>
                  <a:cubicBezTo>
                    <a:pt x="195" y="162"/>
                    <a:pt x="243" y="195"/>
                    <a:pt x="292" y="195"/>
                  </a:cubicBezTo>
                  <a:cubicBezTo>
                    <a:pt x="211" y="340"/>
                    <a:pt x="0" y="211"/>
                    <a:pt x="98" y="65"/>
                  </a:cubicBezTo>
                  <a:cubicBezTo>
                    <a:pt x="276" y="81"/>
                    <a:pt x="308" y="0"/>
                    <a:pt x="389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5">
              <a:extLst>
                <a:ext uri="{FF2B5EF4-FFF2-40B4-BE49-F238E27FC236}">
                  <a16:creationId xmlns:a16="http://schemas.microsoft.com/office/drawing/2014/main" id="{8436293B-5FCA-30BB-0338-41122CC63F6D}"/>
                </a:ext>
              </a:extLst>
            </p:cNvPr>
            <p:cNvSpPr/>
            <p:nvPr/>
          </p:nvSpPr>
          <p:spPr>
            <a:xfrm>
              <a:off x="4892825" y="867050"/>
              <a:ext cx="7300" cy="3675"/>
            </a:xfrm>
            <a:custGeom>
              <a:avLst/>
              <a:gdLst/>
              <a:ahLst/>
              <a:cxnLst/>
              <a:rect l="l" t="t" r="r" b="b"/>
              <a:pathLst>
                <a:path w="292" h="147" extrusionOk="0">
                  <a:moveTo>
                    <a:pt x="292" y="17"/>
                  </a:moveTo>
                  <a:cubicBezTo>
                    <a:pt x="260" y="49"/>
                    <a:pt x="227" y="82"/>
                    <a:pt x="292" y="82"/>
                  </a:cubicBezTo>
                  <a:cubicBezTo>
                    <a:pt x="179" y="146"/>
                    <a:pt x="195" y="17"/>
                    <a:pt x="1" y="82"/>
                  </a:cubicBezTo>
                  <a:cubicBezTo>
                    <a:pt x="1" y="1"/>
                    <a:pt x="162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5">
              <a:extLst>
                <a:ext uri="{FF2B5EF4-FFF2-40B4-BE49-F238E27FC236}">
                  <a16:creationId xmlns:a16="http://schemas.microsoft.com/office/drawing/2014/main" id="{53AEFE8A-1D5E-1D2B-2022-90FA78BC11BA}"/>
                </a:ext>
              </a:extLst>
            </p:cNvPr>
            <p:cNvSpPr/>
            <p:nvPr/>
          </p:nvSpPr>
          <p:spPr>
            <a:xfrm>
              <a:off x="4884325" y="856925"/>
              <a:ext cx="11775" cy="2475"/>
            </a:xfrm>
            <a:custGeom>
              <a:avLst/>
              <a:gdLst/>
              <a:ahLst/>
              <a:cxnLst/>
              <a:rect l="l" t="t" r="r" b="b"/>
              <a:pathLst>
                <a:path w="471" h="99" extrusionOk="0">
                  <a:moveTo>
                    <a:pt x="470" y="50"/>
                  </a:moveTo>
                  <a:cubicBezTo>
                    <a:pt x="324" y="98"/>
                    <a:pt x="146" y="98"/>
                    <a:pt x="1" y="50"/>
                  </a:cubicBezTo>
                  <a:cubicBezTo>
                    <a:pt x="146" y="1"/>
                    <a:pt x="324" y="1"/>
                    <a:pt x="470" y="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5">
              <a:extLst>
                <a:ext uri="{FF2B5EF4-FFF2-40B4-BE49-F238E27FC236}">
                  <a16:creationId xmlns:a16="http://schemas.microsoft.com/office/drawing/2014/main" id="{D3C95AC1-283B-E0B6-119E-7079190F219C}"/>
                </a:ext>
              </a:extLst>
            </p:cNvPr>
            <p:cNvSpPr/>
            <p:nvPr/>
          </p:nvSpPr>
          <p:spPr>
            <a:xfrm>
              <a:off x="4878250" y="867450"/>
              <a:ext cx="13375" cy="2050"/>
            </a:xfrm>
            <a:custGeom>
              <a:avLst/>
              <a:gdLst/>
              <a:ahLst/>
              <a:cxnLst/>
              <a:rect l="l" t="t" r="r" b="b"/>
              <a:pathLst>
                <a:path w="535" h="82" extrusionOk="0">
                  <a:moveTo>
                    <a:pt x="535" y="66"/>
                  </a:moveTo>
                  <a:cubicBezTo>
                    <a:pt x="357" y="82"/>
                    <a:pt x="179" y="82"/>
                    <a:pt x="1" y="66"/>
                  </a:cubicBezTo>
                  <a:cubicBezTo>
                    <a:pt x="98" y="1"/>
                    <a:pt x="389" y="66"/>
                    <a:pt x="486" y="1"/>
                  </a:cubicBezTo>
                  <a:cubicBezTo>
                    <a:pt x="470" y="33"/>
                    <a:pt x="503" y="66"/>
                    <a:pt x="535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5">
              <a:extLst>
                <a:ext uri="{FF2B5EF4-FFF2-40B4-BE49-F238E27FC236}">
                  <a16:creationId xmlns:a16="http://schemas.microsoft.com/office/drawing/2014/main" id="{7D6B9378-1979-221C-A51F-2189CABDDABF}"/>
                </a:ext>
              </a:extLst>
            </p:cNvPr>
            <p:cNvSpPr/>
            <p:nvPr/>
          </p:nvSpPr>
          <p:spPr>
            <a:xfrm>
              <a:off x="4821200" y="833450"/>
              <a:ext cx="10950" cy="6100"/>
            </a:xfrm>
            <a:custGeom>
              <a:avLst/>
              <a:gdLst/>
              <a:ahLst/>
              <a:cxnLst/>
              <a:rect l="l" t="t" r="r" b="b"/>
              <a:pathLst>
                <a:path w="438" h="244" extrusionOk="0">
                  <a:moveTo>
                    <a:pt x="437" y="147"/>
                  </a:moveTo>
                  <a:cubicBezTo>
                    <a:pt x="324" y="244"/>
                    <a:pt x="146" y="98"/>
                    <a:pt x="0" y="179"/>
                  </a:cubicBezTo>
                  <a:cubicBezTo>
                    <a:pt x="0" y="1"/>
                    <a:pt x="275" y="147"/>
                    <a:pt x="437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5">
              <a:extLst>
                <a:ext uri="{FF2B5EF4-FFF2-40B4-BE49-F238E27FC236}">
                  <a16:creationId xmlns:a16="http://schemas.microsoft.com/office/drawing/2014/main" id="{2388B86C-E03A-886A-3CBD-05197813D7B7}"/>
                </a:ext>
              </a:extLst>
            </p:cNvPr>
            <p:cNvSpPr/>
            <p:nvPr/>
          </p:nvSpPr>
          <p:spPr>
            <a:xfrm>
              <a:off x="4826450" y="843575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27" y="82"/>
                  </a:moveTo>
                  <a:cubicBezTo>
                    <a:pt x="292" y="179"/>
                    <a:pt x="81" y="98"/>
                    <a:pt x="146" y="211"/>
                  </a:cubicBezTo>
                  <a:cubicBezTo>
                    <a:pt x="33" y="227"/>
                    <a:pt x="81" y="114"/>
                    <a:pt x="1" y="114"/>
                  </a:cubicBezTo>
                  <a:cubicBezTo>
                    <a:pt x="33" y="1"/>
                    <a:pt x="81" y="98"/>
                    <a:pt x="22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5">
              <a:extLst>
                <a:ext uri="{FF2B5EF4-FFF2-40B4-BE49-F238E27FC236}">
                  <a16:creationId xmlns:a16="http://schemas.microsoft.com/office/drawing/2014/main" id="{F8FBD09C-105C-C0F5-B273-CD5515439E98}"/>
                </a:ext>
              </a:extLst>
            </p:cNvPr>
            <p:cNvSpPr/>
            <p:nvPr/>
          </p:nvSpPr>
          <p:spPr>
            <a:xfrm>
              <a:off x="4821200" y="828200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1" y="162"/>
                  </a:moveTo>
                  <a:cubicBezTo>
                    <a:pt x="227" y="114"/>
                    <a:pt x="65" y="130"/>
                    <a:pt x="0" y="98"/>
                  </a:cubicBezTo>
                  <a:cubicBezTo>
                    <a:pt x="97" y="1"/>
                    <a:pt x="291" y="17"/>
                    <a:pt x="291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5">
              <a:extLst>
                <a:ext uri="{FF2B5EF4-FFF2-40B4-BE49-F238E27FC236}">
                  <a16:creationId xmlns:a16="http://schemas.microsoft.com/office/drawing/2014/main" id="{9172AC17-BB4B-B572-2DA6-A84F8E3E3B8A}"/>
                </a:ext>
              </a:extLst>
            </p:cNvPr>
            <p:cNvSpPr/>
            <p:nvPr/>
          </p:nvSpPr>
          <p:spPr>
            <a:xfrm>
              <a:off x="4792850" y="842775"/>
              <a:ext cx="17850" cy="6100"/>
            </a:xfrm>
            <a:custGeom>
              <a:avLst/>
              <a:gdLst/>
              <a:ahLst/>
              <a:cxnLst/>
              <a:rect l="l" t="t" r="r" b="b"/>
              <a:pathLst>
                <a:path w="714" h="244" extrusionOk="0">
                  <a:moveTo>
                    <a:pt x="713" y="114"/>
                  </a:moveTo>
                  <a:cubicBezTo>
                    <a:pt x="584" y="211"/>
                    <a:pt x="114" y="243"/>
                    <a:pt x="1" y="162"/>
                  </a:cubicBezTo>
                  <a:cubicBezTo>
                    <a:pt x="33" y="97"/>
                    <a:pt x="114" y="65"/>
                    <a:pt x="228" y="49"/>
                  </a:cubicBezTo>
                  <a:cubicBezTo>
                    <a:pt x="33" y="146"/>
                    <a:pt x="648" y="178"/>
                    <a:pt x="519" y="17"/>
                  </a:cubicBezTo>
                  <a:cubicBezTo>
                    <a:pt x="648" y="0"/>
                    <a:pt x="567" y="146"/>
                    <a:pt x="713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5">
              <a:extLst>
                <a:ext uri="{FF2B5EF4-FFF2-40B4-BE49-F238E27FC236}">
                  <a16:creationId xmlns:a16="http://schemas.microsoft.com/office/drawing/2014/main" id="{116F6EB2-9439-4395-0C31-2CBC9AD874AC}"/>
                </a:ext>
              </a:extLst>
            </p:cNvPr>
            <p:cNvSpPr/>
            <p:nvPr/>
          </p:nvSpPr>
          <p:spPr>
            <a:xfrm>
              <a:off x="4761700" y="849250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243" y="81"/>
                  </a:moveTo>
                  <a:lnTo>
                    <a:pt x="243" y="178"/>
                  </a:lnTo>
                  <a:cubicBezTo>
                    <a:pt x="65" y="211"/>
                    <a:pt x="162" y="49"/>
                    <a:pt x="0" y="81"/>
                  </a:cubicBezTo>
                  <a:cubicBezTo>
                    <a:pt x="0" y="0"/>
                    <a:pt x="211" y="65"/>
                    <a:pt x="24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5">
              <a:extLst>
                <a:ext uri="{FF2B5EF4-FFF2-40B4-BE49-F238E27FC236}">
                  <a16:creationId xmlns:a16="http://schemas.microsoft.com/office/drawing/2014/main" id="{259B71FA-0F0B-9324-DE06-322532CBFE1C}"/>
                </a:ext>
              </a:extLst>
            </p:cNvPr>
            <p:cNvSpPr/>
            <p:nvPr/>
          </p:nvSpPr>
          <p:spPr>
            <a:xfrm>
              <a:off x="4734975" y="842775"/>
              <a:ext cx="10950" cy="4875"/>
            </a:xfrm>
            <a:custGeom>
              <a:avLst/>
              <a:gdLst/>
              <a:ahLst/>
              <a:cxnLst/>
              <a:rect l="l" t="t" r="r" b="b"/>
              <a:pathLst>
                <a:path w="438" h="195" extrusionOk="0">
                  <a:moveTo>
                    <a:pt x="438" y="17"/>
                  </a:moveTo>
                  <a:cubicBezTo>
                    <a:pt x="406" y="195"/>
                    <a:pt x="163" y="33"/>
                    <a:pt x="1" y="114"/>
                  </a:cubicBezTo>
                  <a:cubicBezTo>
                    <a:pt x="33" y="0"/>
                    <a:pt x="325" y="65"/>
                    <a:pt x="438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5">
              <a:extLst>
                <a:ext uri="{FF2B5EF4-FFF2-40B4-BE49-F238E27FC236}">
                  <a16:creationId xmlns:a16="http://schemas.microsoft.com/office/drawing/2014/main" id="{FAA10E77-3928-6FC7-8CA2-3C94E01EB528}"/>
                </a:ext>
              </a:extLst>
            </p:cNvPr>
            <p:cNvSpPr/>
            <p:nvPr/>
          </p:nvSpPr>
          <p:spPr>
            <a:xfrm>
              <a:off x="4733775" y="824550"/>
              <a:ext cx="8125" cy="3675"/>
            </a:xfrm>
            <a:custGeom>
              <a:avLst/>
              <a:gdLst/>
              <a:ahLst/>
              <a:cxnLst/>
              <a:rect l="l" t="t" r="r" b="b"/>
              <a:pathLst>
                <a:path w="325" h="147" extrusionOk="0">
                  <a:moveTo>
                    <a:pt x="324" y="1"/>
                  </a:moveTo>
                  <a:lnTo>
                    <a:pt x="324" y="98"/>
                  </a:lnTo>
                  <a:cubicBezTo>
                    <a:pt x="292" y="33"/>
                    <a:pt x="0" y="147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5">
              <a:extLst>
                <a:ext uri="{FF2B5EF4-FFF2-40B4-BE49-F238E27FC236}">
                  <a16:creationId xmlns:a16="http://schemas.microsoft.com/office/drawing/2014/main" id="{02111DA6-F90B-A956-879A-1A59EE795861}"/>
                </a:ext>
              </a:extLst>
            </p:cNvPr>
            <p:cNvSpPr/>
            <p:nvPr/>
          </p:nvSpPr>
          <p:spPr>
            <a:xfrm>
              <a:off x="4673875" y="1280675"/>
              <a:ext cx="13375" cy="2875"/>
            </a:xfrm>
            <a:custGeom>
              <a:avLst/>
              <a:gdLst/>
              <a:ahLst/>
              <a:cxnLst/>
              <a:rect l="l" t="t" r="r" b="b"/>
              <a:pathLst>
                <a:path w="535" h="115" extrusionOk="0">
                  <a:moveTo>
                    <a:pt x="535" y="17"/>
                  </a:moveTo>
                  <a:cubicBezTo>
                    <a:pt x="518" y="98"/>
                    <a:pt x="308" y="98"/>
                    <a:pt x="97" y="114"/>
                  </a:cubicBezTo>
                  <a:cubicBezTo>
                    <a:pt x="114" y="66"/>
                    <a:pt x="65" y="66"/>
                    <a:pt x="0" y="49"/>
                  </a:cubicBezTo>
                  <a:cubicBezTo>
                    <a:pt x="114" y="1"/>
                    <a:pt x="356" y="82"/>
                    <a:pt x="535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5">
              <a:extLst>
                <a:ext uri="{FF2B5EF4-FFF2-40B4-BE49-F238E27FC236}">
                  <a16:creationId xmlns:a16="http://schemas.microsoft.com/office/drawing/2014/main" id="{49EA13F3-1F94-7E43-DA31-AC1BEC05DAA1}"/>
                </a:ext>
              </a:extLst>
            </p:cNvPr>
            <p:cNvSpPr/>
            <p:nvPr/>
          </p:nvSpPr>
          <p:spPr>
            <a:xfrm>
              <a:off x="4657675" y="806750"/>
              <a:ext cx="9350" cy="2850"/>
            </a:xfrm>
            <a:custGeom>
              <a:avLst/>
              <a:gdLst/>
              <a:ahLst/>
              <a:cxnLst/>
              <a:rect l="l" t="t" r="r" b="b"/>
              <a:pathLst>
                <a:path w="374" h="114" extrusionOk="0">
                  <a:moveTo>
                    <a:pt x="373" y="49"/>
                  </a:moveTo>
                  <a:cubicBezTo>
                    <a:pt x="308" y="114"/>
                    <a:pt x="82" y="65"/>
                    <a:pt x="1" y="114"/>
                  </a:cubicBezTo>
                  <a:cubicBezTo>
                    <a:pt x="33" y="1"/>
                    <a:pt x="260" y="17"/>
                    <a:pt x="37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5">
              <a:extLst>
                <a:ext uri="{FF2B5EF4-FFF2-40B4-BE49-F238E27FC236}">
                  <a16:creationId xmlns:a16="http://schemas.microsoft.com/office/drawing/2014/main" id="{5351B2EE-86D2-59BD-6E8A-DEDA951F42AC}"/>
                </a:ext>
              </a:extLst>
            </p:cNvPr>
            <p:cNvSpPr/>
            <p:nvPr/>
          </p:nvSpPr>
          <p:spPr>
            <a:xfrm>
              <a:off x="4556100" y="1281900"/>
              <a:ext cx="7300" cy="3250"/>
            </a:xfrm>
            <a:custGeom>
              <a:avLst/>
              <a:gdLst/>
              <a:ahLst/>
              <a:cxnLst/>
              <a:rect l="l" t="t" r="r" b="b"/>
              <a:pathLst>
                <a:path w="292" h="130" extrusionOk="0">
                  <a:moveTo>
                    <a:pt x="292" y="17"/>
                  </a:moveTo>
                  <a:cubicBezTo>
                    <a:pt x="259" y="81"/>
                    <a:pt x="178" y="114"/>
                    <a:pt x="65" y="130"/>
                  </a:cubicBezTo>
                  <a:cubicBezTo>
                    <a:pt x="0" y="0"/>
                    <a:pt x="178" y="17"/>
                    <a:pt x="29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5">
              <a:extLst>
                <a:ext uri="{FF2B5EF4-FFF2-40B4-BE49-F238E27FC236}">
                  <a16:creationId xmlns:a16="http://schemas.microsoft.com/office/drawing/2014/main" id="{9D2D034A-60F9-690D-C19E-B96C42461C1F}"/>
                </a:ext>
              </a:extLst>
            </p:cNvPr>
            <p:cNvSpPr/>
            <p:nvPr/>
          </p:nvSpPr>
          <p:spPr>
            <a:xfrm>
              <a:off x="4430625" y="1291200"/>
              <a:ext cx="20275" cy="3675"/>
            </a:xfrm>
            <a:custGeom>
              <a:avLst/>
              <a:gdLst/>
              <a:ahLst/>
              <a:cxnLst/>
              <a:rect l="l" t="t" r="r" b="b"/>
              <a:pathLst>
                <a:path w="811" h="147" extrusionOk="0">
                  <a:moveTo>
                    <a:pt x="810" y="1"/>
                  </a:moveTo>
                  <a:cubicBezTo>
                    <a:pt x="778" y="33"/>
                    <a:pt x="681" y="49"/>
                    <a:pt x="762" y="65"/>
                  </a:cubicBezTo>
                  <a:cubicBezTo>
                    <a:pt x="519" y="146"/>
                    <a:pt x="244" y="146"/>
                    <a:pt x="1" y="65"/>
                  </a:cubicBezTo>
                  <a:cubicBezTo>
                    <a:pt x="276" y="33"/>
                    <a:pt x="454" y="33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5">
              <a:extLst>
                <a:ext uri="{FF2B5EF4-FFF2-40B4-BE49-F238E27FC236}">
                  <a16:creationId xmlns:a16="http://schemas.microsoft.com/office/drawing/2014/main" id="{4FA36C26-13F6-4288-1449-DB7CB97276E8}"/>
                </a:ext>
              </a:extLst>
            </p:cNvPr>
            <p:cNvSpPr/>
            <p:nvPr/>
          </p:nvSpPr>
          <p:spPr>
            <a:xfrm>
              <a:off x="4438725" y="1280275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89" y="1"/>
                  </a:moveTo>
                  <a:cubicBezTo>
                    <a:pt x="292" y="98"/>
                    <a:pt x="114" y="130"/>
                    <a:pt x="1" y="211"/>
                  </a:cubicBezTo>
                  <a:cubicBezTo>
                    <a:pt x="49" y="17"/>
                    <a:pt x="162" y="17"/>
                    <a:pt x="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5">
              <a:extLst>
                <a:ext uri="{FF2B5EF4-FFF2-40B4-BE49-F238E27FC236}">
                  <a16:creationId xmlns:a16="http://schemas.microsoft.com/office/drawing/2014/main" id="{C16DF96B-40F5-90ED-E980-2CCCD6817F33}"/>
                </a:ext>
              </a:extLst>
            </p:cNvPr>
            <p:cNvSpPr/>
            <p:nvPr/>
          </p:nvSpPr>
          <p:spPr>
            <a:xfrm>
              <a:off x="4422525" y="1281900"/>
              <a:ext cx="15425" cy="9725"/>
            </a:xfrm>
            <a:custGeom>
              <a:avLst/>
              <a:gdLst/>
              <a:ahLst/>
              <a:cxnLst/>
              <a:rect l="l" t="t" r="r" b="b"/>
              <a:pathLst>
                <a:path w="617" h="389" extrusionOk="0">
                  <a:moveTo>
                    <a:pt x="276" y="178"/>
                  </a:moveTo>
                  <a:cubicBezTo>
                    <a:pt x="276" y="227"/>
                    <a:pt x="357" y="211"/>
                    <a:pt x="406" y="211"/>
                  </a:cubicBezTo>
                  <a:cubicBezTo>
                    <a:pt x="357" y="308"/>
                    <a:pt x="130" y="292"/>
                    <a:pt x="82" y="389"/>
                  </a:cubicBezTo>
                  <a:cubicBezTo>
                    <a:pt x="1" y="357"/>
                    <a:pt x="50" y="308"/>
                    <a:pt x="130" y="308"/>
                  </a:cubicBezTo>
                  <a:cubicBezTo>
                    <a:pt x="82" y="195"/>
                    <a:pt x="130" y="227"/>
                    <a:pt x="82" y="114"/>
                  </a:cubicBezTo>
                  <a:cubicBezTo>
                    <a:pt x="228" y="97"/>
                    <a:pt x="357" y="65"/>
                    <a:pt x="503" y="0"/>
                  </a:cubicBezTo>
                  <a:cubicBezTo>
                    <a:pt x="568" y="33"/>
                    <a:pt x="616" y="97"/>
                    <a:pt x="600" y="178"/>
                  </a:cubicBezTo>
                  <a:cubicBezTo>
                    <a:pt x="470" y="292"/>
                    <a:pt x="357" y="97"/>
                    <a:pt x="276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5">
              <a:extLst>
                <a:ext uri="{FF2B5EF4-FFF2-40B4-BE49-F238E27FC236}">
                  <a16:creationId xmlns:a16="http://schemas.microsoft.com/office/drawing/2014/main" id="{168B74DC-DFC9-19A1-7E25-24FB8550DAC5}"/>
                </a:ext>
              </a:extLst>
            </p:cNvPr>
            <p:cNvSpPr/>
            <p:nvPr/>
          </p:nvSpPr>
          <p:spPr>
            <a:xfrm>
              <a:off x="4410000" y="1293625"/>
              <a:ext cx="13375" cy="6925"/>
            </a:xfrm>
            <a:custGeom>
              <a:avLst/>
              <a:gdLst/>
              <a:ahLst/>
              <a:cxnLst/>
              <a:rect l="l" t="t" r="r" b="b"/>
              <a:pathLst>
                <a:path w="535" h="277" extrusionOk="0">
                  <a:moveTo>
                    <a:pt x="534" y="17"/>
                  </a:moveTo>
                  <a:cubicBezTo>
                    <a:pt x="470" y="147"/>
                    <a:pt x="308" y="66"/>
                    <a:pt x="194" y="98"/>
                  </a:cubicBezTo>
                  <a:cubicBezTo>
                    <a:pt x="16" y="147"/>
                    <a:pt x="243" y="276"/>
                    <a:pt x="0" y="98"/>
                  </a:cubicBezTo>
                  <a:cubicBezTo>
                    <a:pt x="211" y="1"/>
                    <a:pt x="308" y="66"/>
                    <a:pt x="534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5">
              <a:extLst>
                <a:ext uri="{FF2B5EF4-FFF2-40B4-BE49-F238E27FC236}">
                  <a16:creationId xmlns:a16="http://schemas.microsoft.com/office/drawing/2014/main" id="{54467242-2F7C-8B4A-05B4-65EA5A622F8D}"/>
                </a:ext>
              </a:extLst>
            </p:cNvPr>
            <p:cNvSpPr/>
            <p:nvPr/>
          </p:nvSpPr>
          <p:spPr>
            <a:xfrm>
              <a:off x="4393800" y="805125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421" y="49"/>
                  </a:moveTo>
                  <a:cubicBezTo>
                    <a:pt x="373" y="276"/>
                    <a:pt x="195" y="17"/>
                    <a:pt x="33" y="130"/>
                  </a:cubicBezTo>
                  <a:cubicBezTo>
                    <a:pt x="1" y="1"/>
                    <a:pt x="292" y="82"/>
                    <a:pt x="421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5">
              <a:extLst>
                <a:ext uri="{FF2B5EF4-FFF2-40B4-BE49-F238E27FC236}">
                  <a16:creationId xmlns:a16="http://schemas.microsoft.com/office/drawing/2014/main" id="{3D21E45E-F8C2-BE9A-D785-EB0C100EFE97}"/>
                </a:ext>
              </a:extLst>
            </p:cNvPr>
            <p:cNvSpPr/>
            <p:nvPr/>
          </p:nvSpPr>
          <p:spPr>
            <a:xfrm>
              <a:off x="4373150" y="1294050"/>
              <a:ext cx="14200" cy="2025"/>
            </a:xfrm>
            <a:custGeom>
              <a:avLst/>
              <a:gdLst/>
              <a:ahLst/>
              <a:cxnLst/>
              <a:rect l="l" t="t" r="r" b="b"/>
              <a:pathLst>
                <a:path w="568" h="81" extrusionOk="0">
                  <a:moveTo>
                    <a:pt x="519" y="16"/>
                  </a:moveTo>
                  <a:cubicBezTo>
                    <a:pt x="568" y="65"/>
                    <a:pt x="163" y="81"/>
                    <a:pt x="1" y="81"/>
                  </a:cubicBezTo>
                  <a:cubicBezTo>
                    <a:pt x="163" y="16"/>
                    <a:pt x="341" y="0"/>
                    <a:pt x="519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5">
              <a:extLst>
                <a:ext uri="{FF2B5EF4-FFF2-40B4-BE49-F238E27FC236}">
                  <a16:creationId xmlns:a16="http://schemas.microsoft.com/office/drawing/2014/main" id="{E217C05C-D502-9353-CB2F-2C15C43EED86}"/>
                </a:ext>
              </a:extLst>
            </p:cNvPr>
            <p:cNvSpPr/>
            <p:nvPr/>
          </p:nvSpPr>
          <p:spPr>
            <a:xfrm>
              <a:off x="4354950" y="1285550"/>
              <a:ext cx="8125" cy="3250"/>
            </a:xfrm>
            <a:custGeom>
              <a:avLst/>
              <a:gdLst/>
              <a:ahLst/>
              <a:cxnLst/>
              <a:rect l="l" t="t" r="r" b="b"/>
              <a:pathLst>
                <a:path w="325" h="130" extrusionOk="0">
                  <a:moveTo>
                    <a:pt x="292" y="130"/>
                  </a:moveTo>
                  <a:cubicBezTo>
                    <a:pt x="195" y="65"/>
                    <a:pt x="162" y="130"/>
                    <a:pt x="49" y="130"/>
                  </a:cubicBezTo>
                  <a:cubicBezTo>
                    <a:pt x="0" y="0"/>
                    <a:pt x="324" y="0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5">
              <a:extLst>
                <a:ext uri="{FF2B5EF4-FFF2-40B4-BE49-F238E27FC236}">
                  <a16:creationId xmlns:a16="http://schemas.microsoft.com/office/drawing/2014/main" id="{32CA1631-5353-8329-9F30-43D7B66D62C2}"/>
                </a:ext>
              </a:extLst>
            </p:cNvPr>
            <p:cNvSpPr/>
            <p:nvPr/>
          </p:nvSpPr>
          <p:spPr>
            <a:xfrm>
              <a:off x="4341600" y="1272600"/>
              <a:ext cx="8100" cy="3650"/>
            </a:xfrm>
            <a:custGeom>
              <a:avLst/>
              <a:gdLst/>
              <a:ahLst/>
              <a:cxnLst/>
              <a:rect l="l" t="t" r="r" b="b"/>
              <a:pathLst>
                <a:path w="324" h="146" extrusionOk="0">
                  <a:moveTo>
                    <a:pt x="324" y="81"/>
                  </a:moveTo>
                  <a:cubicBezTo>
                    <a:pt x="243" y="146"/>
                    <a:pt x="194" y="81"/>
                    <a:pt x="33" y="113"/>
                  </a:cubicBezTo>
                  <a:cubicBezTo>
                    <a:pt x="0" y="0"/>
                    <a:pt x="292" y="49"/>
                    <a:pt x="324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5">
              <a:extLst>
                <a:ext uri="{FF2B5EF4-FFF2-40B4-BE49-F238E27FC236}">
                  <a16:creationId xmlns:a16="http://schemas.microsoft.com/office/drawing/2014/main" id="{E7E5E9B2-5D12-F5A2-8223-634A19624A51}"/>
                </a:ext>
              </a:extLst>
            </p:cNvPr>
            <p:cNvSpPr/>
            <p:nvPr/>
          </p:nvSpPr>
          <p:spPr>
            <a:xfrm>
              <a:off x="4305575" y="787325"/>
              <a:ext cx="9325" cy="6100"/>
            </a:xfrm>
            <a:custGeom>
              <a:avLst/>
              <a:gdLst/>
              <a:ahLst/>
              <a:cxnLst/>
              <a:rect l="l" t="t" r="r" b="b"/>
              <a:pathLst>
                <a:path w="373" h="244" extrusionOk="0">
                  <a:moveTo>
                    <a:pt x="373" y="195"/>
                  </a:moveTo>
                  <a:cubicBezTo>
                    <a:pt x="211" y="130"/>
                    <a:pt x="162" y="211"/>
                    <a:pt x="0" y="243"/>
                  </a:cubicBezTo>
                  <a:cubicBezTo>
                    <a:pt x="17" y="146"/>
                    <a:pt x="357" y="0"/>
                    <a:pt x="37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5">
              <a:extLst>
                <a:ext uri="{FF2B5EF4-FFF2-40B4-BE49-F238E27FC236}">
                  <a16:creationId xmlns:a16="http://schemas.microsoft.com/office/drawing/2014/main" id="{916B2B47-F518-038E-90FA-D9782755F1DE}"/>
                </a:ext>
              </a:extLst>
            </p:cNvPr>
            <p:cNvSpPr/>
            <p:nvPr/>
          </p:nvSpPr>
          <p:spPr>
            <a:xfrm>
              <a:off x="4310425" y="1185975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8" y="1"/>
                  </a:moveTo>
                  <a:lnTo>
                    <a:pt x="438" y="98"/>
                  </a:lnTo>
                  <a:cubicBezTo>
                    <a:pt x="324" y="179"/>
                    <a:pt x="163" y="98"/>
                    <a:pt x="1" y="98"/>
                  </a:cubicBezTo>
                  <a:cubicBezTo>
                    <a:pt x="146" y="49"/>
                    <a:pt x="292" y="17"/>
                    <a:pt x="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5">
              <a:extLst>
                <a:ext uri="{FF2B5EF4-FFF2-40B4-BE49-F238E27FC236}">
                  <a16:creationId xmlns:a16="http://schemas.microsoft.com/office/drawing/2014/main" id="{F4A47BBA-CB6D-A29A-E9EF-C81A5DE2CF80}"/>
                </a:ext>
              </a:extLst>
            </p:cNvPr>
            <p:cNvSpPr/>
            <p:nvPr/>
          </p:nvSpPr>
          <p:spPr>
            <a:xfrm>
              <a:off x="4269150" y="1214700"/>
              <a:ext cx="6100" cy="4075"/>
            </a:xfrm>
            <a:custGeom>
              <a:avLst/>
              <a:gdLst/>
              <a:ahLst/>
              <a:cxnLst/>
              <a:rect l="l" t="t" r="r" b="b"/>
              <a:pathLst>
                <a:path w="244" h="163" extrusionOk="0">
                  <a:moveTo>
                    <a:pt x="243" y="82"/>
                  </a:moveTo>
                  <a:cubicBezTo>
                    <a:pt x="227" y="147"/>
                    <a:pt x="162" y="163"/>
                    <a:pt x="49" y="147"/>
                  </a:cubicBezTo>
                  <a:cubicBezTo>
                    <a:pt x="65" y="114"/>
                    <a:pt x="33" y="82"/>
                    <a:pt x="0" y="82"/>
                  </a:cubicBezTo>
                  <a:cubicBezTo>
                    <a:pt x="17" y="1"/>
                    <a:pt x="211" y="66"/>
                    <a:pt x="243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5">
              <a:extLst>
                <a:ext uri="{FF2B5EF4-FFF2-40B4-BE49-F238E27FC236}">
                  <a16:creationId xmlns:a16="http://schemas.microsoft.com/office/drawing/2014/main" id="{DCDC0495-847E-BC53-8247-49D90E66549F}"/>
                </a:ext>
              </a:extLst>
            </p:cNvPr>
            <p:cNvSpPr/>
            <p:nvPr/>
          </p:nvSpPr>
          <p:spPr>
            <a:xfrm>
              <a:off x="4262675" y="1218750"/>
              <a:ext cx="8925" cy="3675"/>
            </a:xfrm>
            <a:custGeom>
              <a:avLst/>
              <a:gdLst/>
              <a:ahLst/>
              <a:cxnLst/>
              <a:rect l="l" t="t" r="r" b="b"/>
              <a:pathLst>
                <a:path w="357" h="147" extrusionOk="0">
                  <a:moveTo>
                    <a:pt x="357" y="82"/>
                  </a:moveTo>
                  <a:cubicBezTo>
                    <a:pt x="276" y="147"/>
                    <a:pt x="195" y="82"/>
                    <a:pt x="33" y="130"/>
                  </a:cubicBezTo>
                  <a:cubicBezTo>
                    <a:pt x="0" y="1"/>
                    <a:pt x="162" y="17"/>
                    <a:pt x="308" y="17"/>
                  </a:cubicBezTo>
                  <a:cubicBezTo>
                    <a:pt x="308" y="66"/>
                    <a:pt x="324" y="82"/>
                    <a:pt x="35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5">
              <a:extLst>
                <a:ext uri="{FF2B5EF4-FFF2-40B4-BE49-F238E27FC236}">
                  <a16:creationId xmlns:a16="http://schemas.microsoft.com/office/drawing/2014/main" id="{49FFBA6B-593C-8294-5F5F-888E2B2D4514}"/>
                </a:ext>
              </a:extLst>
            </p:cNvPr>
            <p:cNvSpPr/>
            <p:nvPr/>
          </p:nvSpPr>
          <p:spPr>
            <a:xfrm>
              <a:off x="4244050" y="1244650"/>
              <a:ext cx="13800" cy="4075"/>
            </a:xfrm>
            <a:custGeom>
              <a:avLst/>
              <a:gdLst/>
              <a:ahLst/>
              <a:cxnLst/>
              <a:rect l="l" t="t" r="r" b="b"/>
              <a:pathLst>
                <a:path w="552" h="163" extrusionOk="0">
                  <a:moveTo>
                    <a:pt x="551" y="33"/>
                  </a:moveTo>
                  <a:cubicBezTo>
                    <a:pt x="405" y="98"/>
                    <a:pt x="324" y="98"/>
                    <a:pt x="130" y="163"/>
                  </a:cubicBezTo>
                  <a:cubicBezTo>
                    <a:pt x="98" y="130"/>
                    <a:pt x="65" y="114"/>
                    <a:pt x="33" y="98"/>
                  </a:cubicBezTo>
                  <a:cubicBezTo>
                    <a:pt x="1" y="17"/>
                    <a:pt x="243" y="114"/>
                    <a:pt x="163" y="1"/>
                  </a:cubicBezTo>
                  <a:cubicBezTo>
                    <a:pt x="292" y="17"/>
                    <a:pt x="422" y="33"/>
                    <a:pt x="55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5">
              <a:extLst>
                <a:ext uri="{FF2B5EF4-FFF2-40B4-BE49-F238E27FC236}">
                  <a16:creationId xmlns:a16="http://schemas.microsoft.com/office/drawing/2014/main" id="{5AFC4346-CDA7-FD74-3303-77F00C8B439C}"/>
                </a:ext>
              </a:extLst>
            </p:cNvPr>
            <p:cNvSpPr/>
            <p:nvPr/>
          </p:nvSpPr>
          <p:spPr>
            <a:xfrm>
              <a:off x="4187400" y="1154825"/>
              <a:ext cx="27125" cy="10950"/>
            </a:xfrm>
            <a:custGeom>
              <a:avLst/>
              <a:gdLst/>
              <a:ahLst/>
              <a:cxnLst/>
              <a:rect l="l" t="t" r="r" b="b"/>
              <a:pathLst>
                <a:path w="1085" h="438" extrusionOk="0">
                  <a:moveTo>
                    <a:pt x="1052" y="16"/>
                  </a:moveTo>
                  <a:cubicBezTo>
                    <a:pt x="1085" y="194"/>
                    <a:pt x="745" y="16"/>
                    <a:pt x="583" y="130"/>
                  </a:cubicBezTo>
                  <a:cubicBezTo>
                    <a:pt x="567" y="275"/>
                    <a:pt x="810" y="210"/>
                    <a:pt x="923" y="194"/>
                  </a:cubicBezTo>
                  <a:cubicBezTo>
                    <a:pt x="858" y="437"/>
                    <a:pt x="421" y="65"/>
                    <a:pt x="437" y="356"/>
                  </a:cubicBezTo>
                  <a:cubicBezTo>
                    <a:pt x="308" y="324"/>
                    <a:pt x="178" y="324"/>
                    <a:pt x="49" y="324"/>
                  </a:cubicBezTo>
                  <a:cubicBezTo>
                    <a:pt x="0" y="210"/>
                    <a:pt x="243" y="275"/>
                    <a:pt x="340" y="259"/>
                  </a:cubicBezTo>
                  <a:cubicBezTo>
                    <a:pt x="162" y="130"/>
                    <a:pt x="502" y="146"/>
                    <a:pt x="292" y="0"/>
                  </a:cubicBezTo>
                  <a:cubicBezTo>
                    <a:pt x="534" y="49"/>
                    <a:pt x="810" y="65"/>
                    <a:pt x="1052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5">
              <a:extLst>
                <a:ext uri="{FF2B5EF4-FFF2-40B4-BE49-F238E27FC236}">
                  <a16:creationId xmlns:a16="http://schemas.microsoft.com/office/drawing/2014/main" id="{FCE4FF74-292C-22AC-9FFF-C82461A22A7A}"/>
                </a:ext>
              </a:extLst>
            </p:cNvPr>
            <p:cNvSpPr/>
            <p:nvPr/>
          </p:nvSpPr>
          <p:spPr>
            <a:xfrm>
              <a:off x="4177275" y="786525"/>
              <a:ext cx="10150" cy="11350"/>
            </a:xfrm>
            <a:custGeom>
              <a:avLst/>
              <a:gdLst/>
              <a:ahLst/>
              <a:cxnLst/>
              <a:rect l="l" t="t" r="r" b="b"/>
              <a:pathLst>
                <a:path w="406" h="454" extrusionOk="0">
                  <a:moveTo>
                    <a:pt x="373" y="259"/>
                  </a:moveTo>
                  <a:cubicBezTo>
                    <a:pt x="405" y="453"/>
                    <a:pt x="130" y="227"/>
                    <a:pt x="98" y="389"/>
                  </a:cubicBezTo>
                  <a:cubicBezTo>
                    <a:pt x="0" y="340"/>
                    <a:pt x="243" y="211"/>
                    <a:pt x="33" y="130"/>
                  </a:cubicBezTo>
                  <a:cubicBezTo>
                    <a:pt x="195" y="0"/>
                    <a:pt x="227" y="259"/>
                    <a:pt x="373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5">
              <a:extLst>
                <a:ext uri="{FF2B5EF4-FFF2-40B4-BE49-F238E27FC236}">
                  <a16:creationId xmlns:a16="http://schemas.microsoft.com/office/drawing/2014/main" id="{41173B18-DBBF-477F-EAAE-4EC887C6BD11}"/>
                </a:ext>
              </a:extLst>
            </p:cNvPr>
            <p:cNvSpPr/>
            <p:nvPr/>
          </p:nvSpPr>
          <p:spPr>
            <a:xfrm>
              <a:off x="4144900" y="804325"/>
              <a:ext cx="10950" cy="6500"/>
            </a:xfrm>
            <a:custGeom>
              <a:avLst/>
              <a:gdLst/>
              <a:ahLst/>
              <a:cxnLst/>
              <a:rect l="l" t="t" r="r" b="b"/>
              <a:pathLst>
                <a:path w="438" h="260" extrusionOk="0">
                  <a:moveTo>
                    <a:pt x="292" y="65"/>
                  </a:moveTo>
                  <a:cubicBezTo>
                    <a:pt x="49" y="130"/>
                    <a:pt x="437" y="227"/>
                    <a:pt x="0" y="259"/>
                  </a:cubicBezTo>
                  <a:lnTo>
                    <a:pt x="0" y="98"/>
                  </a:lnTo>
                  <a:cubicBezTo>
                    <a:pt x="178" y="81"/>
                    <a:pt x="11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5">
              <a:extLst>
                <a:ext uri="{FF2B5EF4-FFF2-40B4-BE49-F238E27FC236}">
                  <a16:creationId xmlns:a16="http://schemas.microsoft.com/office/drawing/2014/main" id="{72B24DFF-EC67-A9FC-DD59-6E682A4A90D7}"/>
                </a:ext>
              </a:extLst>
            </p:cNvPr>
            <p:cNvSpPr/>
            <p:nvPr/>
          </p:nvSpPr>
          <p:spPr>
            <a:xfrm>
              <a:off x="4121825" y="796225"/>
              <a:ext cx="24300" cy="23500"/>
            </a:xfrm>
            <a:custGeom>
              <a:avLst/>
              <a:gdLst/>
              <a:ahLst/>
              <a:cxnLst/>
              <a:rect l="l" t="t" r="r" b="b"/>
              <a:pathLst>
                <a:path w="972" h="940" extrusionOk="0">
                  <a:moveTo>
                    <a:pt x="972" y="114"/>
                  </a:moveTo>
                  <a:cubicBezTo>
                    <a:pt x="697" y="179"/>
                    <a:pt x="632" y="389"/>
                    <a:pt x="308" y="422"/>
                  </a:cubicBezTo>
                  <a:cubicBezTo>
                    <a:pt x="292" y="486"/>
                    <a:pt x="341" y="486"/>
                    <a:pt x="357" y="535"/>
                  </a:cubicBezTo>
                  <a:cubicBezTo>
                    <a:pt x="470" y="486"/>
                    <a:pt x="616" y="470"/>
                    <a:pt x="729" y="422"/>
                  </a:cubicBezTo>
                  <a:cubicBezTo>
                    <a:pt x="761" y="519"/>
                    <a:pt x="600" y="745"/>
                    <a:pt x="940" y="761"/>
                  </a:cubicBezTo>
                  <a:cubicBezTo>
                    <a:pt x="697" y="940"/>
                    <a:pt x="567" y="519"/>
                    <a:pt x="211" y="567"/>
                  </a:cubicBezTo>
                  <a:cubicBezTo>
                    <a:pt x="195" y="438"/>
                    <a:pt x="130" y="324"/>
                    <a:pt x="1" y="260"/>
                  </a:cubicBezTo>
                  <a:cubicBezTo>
                    <a:pt x="98" y="162"/>
                    <a:pt x="211" y="82"/>
                    <a:pt x="341" y="17"/>
                  </a:cubicBezTo>
                  <a:cubicBezTo>
                    <a:pt x="454" y="1"/>
                    <a:pt x="567" y="49"/>
                    <a:pt x="632" y="162"/>
                  </a:cubicBezTo>
                  <a:cubicBezTo>
                    <a:pt x="745" y="65"/>
                    <a:pt x="761" y="130"/>
                    <a:pt x="97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5">
              <a:extLst>
                <a:ext uri="{FF2B5EF4-FFF2-40B4-BE49-F238E27FC236}">
                  <a16:creationId xmlns:a16="http://schemas.microsoft.com/office/drawing/2014/main" id="{D2F6451F-9CBD-6D93-111C-66528F79E340}"/>
                </a:ext>
              </a:extLst>
            </p:cNvPr>
            <p:cNvSpPr/>
            <p:nvPr/>
          </p:nvSpPr>
          <p:spPr>
            <a:xfrm>
              <a:off x="4123450" y="817675"/>
              <a:ext cx="9325" cy="8525"/>
            </a:xfrm>
            <a:custGeom>
              <a:avLst/>
              <a:gdLst/>
              <a:ahLst/>
              <a:cxnLst/>
              <a:rect l="l" t="t" r="r" b="b"/>
              <a:pathLst>
                <a:path w="373" h="341" extrusionOk="0">
                  <a:moveTo>
                    <a:pt x="340" y="308"/>
                  </a:moveTo>
                  <a:cubicBezTo>
                    <a:pt x="0" y="341"/>
                    <a:pt x="324" y="98"/>
                    <a:pt x="0" y="98"/>
                  </a:cubicBezTo>
                  <a:cubicBezTo>
                    <a:pt x="97" y="82"/>
                    <a:pt x="146" y="17"/>
                    <a:pt x="243" y="1"/>
                  </a:cubicBezTo>
                  <a:cubicBezTo>
                    <a:pt x="211" y="162"/>
                    <a:pt x="373" y="162"/>
                    <a:pt x="340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5">
              <a:extLst>
                <a:ext uri="{FF2B5EF4-FFF2-40B4-BE49-F238E27FC236}">
                  <a16:creationId xmlns:a16="http://schemas.microsoft.com/office/drawing/2014/main" id="{B7E2B21A-542D-D0E1-5B96-B93A8C018B16}"/>
                </a:ext>
              </a:extLst>
            </p:cNvPr>
            <p:cNvSpPr/>
            <p:nvPr/>
          </p:nvSpPr>
          <p:spPr>
            <a:xfrm>
              <a:off x="4097150" y="1194875"/>
              <a:ext cx="6075" cy="7325"/>
            </a:xfrm>
            <a:custGeom>
              <a:avLst/>
              <a:gdLst/>
              <a:ahLst/>
              <a:cxnLst/>
              <a:rect l="l" t="t" r="r" b="b"/>
              <a:pathLst>
                <a:path w="243" h="293" extrusionOk="0">
                  <a:moveTo>
                    <a:pt x="243" y="49"/>
                  </a:moveTo>
                  <a:cubicBezTo>
                    <a:pt x="113" y="130"/>
                    <a:pt x="211" y="130"/>
                    <a:pt x="243" y="244"/>
                  </a:cubicBezTo>
                  <a:cubicBezTo>
                    <a:pt x="146" y="244"/>
                    <a:pt x="130" y="292"/>
                    <a:pt x="49" y="276"/>
                  </a:cubicBezTo>
                  <a:cubicBezTo>
                    <a:pt x="130" y="211"/>
                    <a:pt x="0" y="1"/>
                    <a:pt x="243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5">
              <a:extLst>
                <a:ext uri="{FF2B5EF4-FFF2-40B4-BE49-F238E27FC236}">
                  <a16:creationId xmlns:a16="http://schemas.microsoft.com/office/drawing/2014/main" id="{44D0E365-0061-7AA9-ABA8-5BED73527A35}"/>
                </a:ext>
              </a:extLst>
            </p:cNvPr>
            <p:cNvSpPr/>
            <p:nvPr/>
          </p:nvSpPr>
          <p:spPr>
            <a:xfrm>
              <a:off x="4086200" y="1241425"/>
              <a:ext cx="7325" cy="4875"/>
            </a:xfrm>
            <a:custGeom>
              <a:avLst/>
              <a:gdLst/>
              <a:ahLst/>
              <a:cxnLst/>
              <a:rect l="l" t="t" r="r" b="b"/>
              <a:pathLst>
                <a:path w="293" h="195" extrusionOk="0">
                  <a:moveTo>
                    <a:pt x="292" y="98"/>
                  </a:moveTo>
                  <a:cubicBezTo>
                    <a:pt x="211" y="162"/>
                    <a:pt x="1" y="195"/>
                    <a:pt x="50" y="33"/>
                  </a:cubicBezTo>
                  <a:cubicBezTo>
                    <a:pt x="195" y="0"/>
                    <a:pt x="147" y="130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5">
              <a:extLst>
                <a:ext uri="{FF2B5EF4-FFF2-40B4-BE49-F238E27FC236}">
                  <a16:creationId xmlns:a16="http://schemas.microsoft.com/office/drawing/2014/main" id="{CBE59633-B740-FE53-9654-B4A73C70541B}"/>
                </a:ext>
              </a:extLst>
            </p:cNvPr>
            <p:cNvSpPr/>
            <p:nvPr/>
          </p:nvSpPr>
          <p:spPr>
            <a:xfrm>
              <a:off x="4036025" y="1258825"/>
              <a:ext cx="22275" cy="8925"/>
            </a:xfrm>
            <a:custGeom>
              <a:avLst/>
              <a:gdLst/>
              <a:ahLst/>
              <a:cxnLst/>
              <a:rect l="l" t="t" r="r" b="b"/>
              <a:pathLst>
                <a:path w="891" h="357" extrusionOk="0">
                  <a:moveTo>
                    <a:pt x="875" y="130"/>
                  </a:moveTo>
                  <a:cubicBezTo>
                    <a:pt x="891" y="243"/>
                    <a:pt x="438" y="211"/>
                    <a:pt x="389" y="162"/>
                  </a:cubicBezTo>
                  <a:cubicBezTo>
                    <a:pt x="276" y="179"/>
                    <a:pt x="292" y="292"/>
                    <a:pt x="260" y="357"/>
                  </a:cubicBezTo>
                  <a:cubicBezTo>
                    <a:pt x="130" y="292"/>
                    <a:pt x="81" y="162"/>
                    <a:pt x="1" y="65"/>
                  </a:cubicBezTo>
                  <a:cubicBezTo>
                    <a:pt x="98" y="1"/>
                    <a:pt x="551" y="33"/>
                    <a:pt x="438" y="130"/>
                  </a:cubicBezTo>
                  <a:cubicBezTo>
                    <a:pt x="583" y="98"/>
                    <a:pt x="729" y="98"/>
                    <a:pt x="87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5">
              <a:extLst>
                <a:ext uri="{FF2B5EF4-FFF2-40B4-BE49-F238E27FC236}">
                  <a16:creationId xmlns:a16="http://schemas.microsoft.com/office/drawing/2014/main" id="{C6E3AF7A-BE47-2E25-C20C-ABADBDF922C1}"/>
                </a:ext>
              </a:extLst>
            </p:cNvPr>
            <p:cNvSpPr/>
            <p:nvPr/>
          </p:nvSpPr>
          <p:spPr>
            <a:xfrm>
              <a:off x="4028325" y="1168975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98"/>
                  </a:moveTo>
                  <a:cubicBezTo>
                    <a:pt x="292" y="179"/>
                    <a:pt x="50" y="114"/>
                    <a:pt x="1" y="65"/>
                  </a:cubicBezTo>
                  <a:cubicBezTo>
                    <a:pt x="50" y="1"/>
                    <a:pt x="260" y="98"/>
                    <a:pt x="373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5">
              <a:extLst>
                <a:ext uri="{FF2B5EF4-FFF2-40B4-BE49-F238E27FC236}">
                  <a16:creationId xmlns:a16="http://schemas.microsoft.com/office/drawing/2014/main" id="{85158794-064E-401C-0EC0-01385F635A13}"/>
                </a:ext>
              </a:extLst>
            </p:cNvPr>
            <p:cNvSpPr/>
            <p:nvPr/>
          </p:nvSpPr>
          <p:spPr>
            <a:xfrm>
              <a:off x="3991900" y="1149150"/>
              <a:ext cx="10550" cy="4475"/>
            </a:xfrm>
            <a:custGeom>
              <a:avLst/>
              <a:gdLst/>
              <a:ahLst/>
              <a:cxnLst/>
              <a:rect l="l" t="t" r="r" b="b"/>
              <a:pathLst>
                <a:path w="422" h="179" extrusionOk="0">
                  <a:moveTo>
                    <a:pt x="422" y="33"/>
                  </a:moveTo>
                  <a:cubicBezTo>
                    <a:pt x="276" y="65"/>
                    <a:pt x="163" y="146"/>
                    <a:pt x="1" y="178"/>
                  </a:cubicBezTo>
                  <a:cubicBezTo>
                    <a:pt x="1" y="0"/>
                    <a:pt x="244" y="17"/>
                    <a:pt x="422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5">
              <a:extLst>
                <a:ext uri="{FF2B5EF4-FFF2-40B4-BE49-F238E27FC236}">
                  <a16:creationId xmlns:a16="http://schemas.microsoft.com/office/drawing/2014/main" id="{A6F4EE2B-09C1-0A4F-6E01-9959D7F89EC3}"/>
                </a:ext>
              </a:extLst>
            </p:cNvPr>
            <p:cNvSpPr/>
            <p:nvPr/>
          </p:nvSpPr>
          <p:spPr>
            <a:xfrm>
              <a:off x="3985425" y="1032175"/>
              <a:ext cx="7325" cy="4900"/>
            </a:xfrm>
            <a:custGeom>
              <a:avLst/>
              <a:gdLst/>
              <a:ahLst/>
              <a:cxnLst/>
              <a:rect l="l" t="t" r="r" b="b"/>
              <a:pathLst>
                <a:path w="293" h="196" extrusionOk="0">
                  <a:moveTo>
                    <a:pt x="292" y="49"/>
                  </a:moveTo>
                  <a:lnTo>
                    <a:pt x="292" y="146"/>
                  </a:lnTo>
                  <a:cubicBezTo>
                    <a:pt x="228" y="130"/>
                    <a:pt x="49" y="195"/>
                    <a:pt x="49" y="114"/>
                  </a:cubicBezTo>
                  <a:cubicBezTo>
                    <a:pt x="1" y="1"/>
                    <a:pt x="195" y="66"/>
                    <a:pt x="292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5">
              <a:extLst>
                <a:ext uri="{FF2B5EF4-FFF2-40B4-BE49-F238E27FC236}">
                  <a16:creationId xmlns:a16="http://schemas.microsoft.com/office/drawing/2014/main" id="{11C9F1E2-40BD-1E8A-65F1-101B2794F6D1}"/>
                </a:ext>
              </a:extLst>
            </p:cNvPr>
            <p:cNvSpPr/>
            <p:nvPr/>
          </p:nvSpPr>
          <p:spPr>
            <a:xfrm>
              <a:off x="3974925" y="1024900"/>
              <a:ext cx="10525" cy="5275"/>
            </a:xfrm>
            <a:custGeom>
              <a:avLst/>
              <a:gdLst/>
              <a:ahLst/>
              <a:cxnLst/>
              <a:rect l="l" t="t" r="r" b="b"/>
              <a:pathLst>
                <a:path w="421" h="211" extrusionOk="0">
                  <a:moveTo>
                    <a:pt x="421" y="81"/>
                  </a:moveTo>
                  <a:cubicBezTo>
                    <a:pt x="405" y="162"/>
                    <a:pt x="291" y="195"/>
                    <a:pt x="178" y="211"/>
                  </a:cubicBezTo>
                  <a:cubicBezTo>
                    <a:pt x="178" y="114"/>
                    <a:pt x="0" y="97"/>
                    <a:pt x="130" y="17"/>
                  </a:cubicBezTo>
                  <a:cubicBezTo>
                    <a:pt x="275" y="0"/>
                    <a:pt x="243" y="114"/>
                    <a:pt x="421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5">
              <a:extLst>
                <a:ext uri="{FF2B5EF4-FFF2-40B4-BE49-F238E27FC236}">
                  <a16:creationId xmlns:a16="http://schemas.microsoft.com/office/drawing/2014/main" id="{B3C24A4A-DD68-C11B-40A2-9D08C65801AF}"/>
                </a:ext>
              </a:extLst>
            </p:cNvPr>
            <p:cNvSpPr/>
            <p:nvPr/>
          </p:nvSpPr>
          <p:spPr>
            <a:xfrm>
              <a:off x="3949000" y="790975"/>
              <a:ext cx="12175" cy="6075"/>
            </a:xfrm>
            <a:custGeom>
              <a:avLst/>
              <a:gdLst/>
              <a:ahLst/>
              <a:cxnLst/>
              <a:rect l="l" t="t" r="r" b="b"/>
              <a:pathLst>
                <a:path w="487" h="243" extrusionOk="0">
                  <a:moveTo>
                    <a:pt x="487" y="146"/>
                  </a:moveTo>
                  <a:cubicBezTo>
                    <a:pt x="260" y="162"/>
                    <a:pt x="195" y="243"/>
                    <a:pt x="1" y="146"/>
                  </a:cubicBezTo>
                  <a:cubicBezTo>
                    <a:pt x="17" y="97"/>
                    <a:pt x="147" y="97"/>
                    <a:pt x="147" y="146"/>
                  </a:cubicBezTo>
                  <a:cubicBezTo>
                    <a:pt x="211" y="113"/>
                    <a:pt x="292" y="81"/>
                    <a:pt x="292" y="0"/>
                  </a:cubicBezTo>
                  <a:cubicBezTo>
                    <a:pt x="406" y="16"/>
                    <a:pt x="470" y="49"/>
                    <a:pt x="48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5">
              <a:extLst>
                <a:ext uri="{FF2B5EF4-FFF2-40B4-BE49-F238E27FC236}">
                  <a16:creationId xmlns:a16="http://schemas.microsoft.com/office/drawing/2014/main" id="{E9996220-E4A3-7659-0D94-AEC68C2711D1}"/>
                </a:ext>
              </a:extLst>
            </p:cNvPr>
            <p:cNvSpPr/>
            <p:nvPr/>
          </p:nvSpPr>
          <p:spPr>
            <a:xfrm>
              <a:off x="3933225" y="782875"/>
              <a:ext cx="25125" cy="7300"/>
            </a:xfrm>
            <a:custGeom>
              <a:avLst/>
              <a:gdLst/>
              <a:ahLst/>
              <a:cxnLst/>
              <a:rect l="l" t="t" r="r" b="b"/>
              <a:pathLst>
                <a:path w="1005" h="292" extrusionOk="0">
                  <a:moveTo>
                    <a:pt x="1004" y="292"/>
                  </a:moveTo>
                  <a:cubicBezTo>
                    <a:pt x="697" y="146"/>
                    <a:pt x="227" y="259"/>
                    <a:pt x="1" y="0"/>
                  </a:cubicBezTo>
                  <a:cubicBezTo>
                    <a:pt x="179" y="81"/>
                    <a:pt x="891" y="65"/>
                    <a:pt x="100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5">
              <a:extLst>
                <a:ext uri="{FF2B5EF4-FFF2-40B4-BE49-F238E27FC236}">
                  <a16:creationId xmlns:a16="http://schemas.microsoft.com/office/drawing/2014/main" id="{704CBC34-ABC1-6648-04E7-877347771A7C}"/>
                </a:ext>
              </a:extLst>
            </p:cNvPr>
            <p:cNvSpPr/>
            <p:nvPr/>
          </p:nvSpPr>
          <p:spPr>
            <a:xfrm>
              <a:off x="3937675" y="1097750"/>
              <a:ext cx="8525" cy="3250"/>
            </a:xfrm>
            <a:custGeom>
              <a:avLst/>
              <a:gdLst/>
              <a:ahLst/>
              <a:cxnLst/>
              <a:rect l="l" t="t" r="r" b="b"/>
              <a:pathLst>
                <a:path w="341" h="130" extrusionOk="0">
                  <a:moveTo>
                    <a:pt x="341" y="65"/>
                  </a:moveTo>
                  <a:cubicBezTo>
                    <a:pt x="243" y="98"/>
                    <a:pt x="1" y="130"/>
                    <a:pt x="1" y="0"/>
                  </a:cubicBezTo>
                  <a:cubicBezTo>
                    <a:pt x="146" y="0"/>
                    <a:pt x="195" y="65"/>
                    <a:pt x="34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5">
              <a:extLst>
                <a:ext uri="{FF2B5EF4-FFF2-40B4-BE49-F238E27FC236}">
                  <a16:creationId xmlns:a16="http://schemas.microsoft.com/office/drawing/2014/main" id="{AE7124EC-C68D-270B-E7A4-F3BCF3B0A9F0}"/>
                </a:ext>
              </a:extLst>
            </p:cNvPr>
            <p:cNvSpPr/>
            <p:nvPr/>
          </p:nvSpPr>
          <p:spPr>
            <a:xfrm>
              <a:off x="3916225" y="805125"/>
              <a:ext cx="6500" cy="5700"/>
            </a:xfrm>
            <a:custGeom>
              <a:avLst/>
              <a:gdLst/>
              <a:ahLst/>
              <a:cxnLst/>
              <a:rect l="l" t="t" r="r" b="b"/>
              <a:pathLst>
                <a:path w="260" h="228" extrusionOk="0">
                  <a:moveTo>
                    <a:pt x="260" y="33"/>
                  </a:moveTo>
                  <a:cubicBezTo>
                    <a:pt x="243" y="146"/>
                    <a:pt x="146" y="227"/>
                    <a:pt x="33" y="227"/>
                  </a:cubicBezTo>
                  <a:cubicBezTo>
                    <a:pt x="33" y="146"/>
                    <a:pt x="1" y="33"/>
                    <a:pt x="65" y="1"/>
                  </a:cubicBezTo>
                  <a:cubicBezTo>
                    <a:pt x="130" y="17"/>
                    <a:pt x="195" y="33"/>
                    <a:pt x="26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5">
              <a:extLst>
                <a:ext uri="{FF2B5EF4-FFF2-40B4-BE49-F238E27FC236}">
                  <a16:creationId xmlns:a16="http://schemas.microsoft.com/office/drawing/2014/main" id="{DA5A58D3-5D59-58A4-3BA0-EC81F3E00CD6}"/>
                </a:ext>
              </a:extLst>
            </p:cNvPr>
            <p:cNvSpPr/>
            <p:nvPr/>
          </p:nvSpPr>
          <p:spPr>
            <a:xfrm>
              <a:off x="3891125" y="1058900"/>
              <a:ext cx="35250" cy="12150"/>
            </a:xfrm>
            <a:custGeom>
              <a:avLst/>
              <a:gdLst/>
              <a:ahLst/>
              <a:cxnLst/>
              <a:rect l="l" t="t" r="r" b="b"/>
              <a:pathLst>
                <a:path w="1410" h="486" extrusionOk="0">
                  <a:moveTo>
                    <a:pt x="1409" y="324"/>
                  </a:moveTo>
                  <a:cubicBezTo>
                    <a:pt x="956" y="486"/>
                    <a:pt x="228" y="292"/>
                    <a:pt x="1" y="0"/>
                  </a:cubicBezTo>
                  <a:cubicBezTo>
                    <a:pt x="389" y="33"/>
                    <a:pt x="794" y="340"/>
                    <a:pt x="140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5">
              <a:extLst>
                <a:ext uri="{FF2B5EF4-FFF2-40B4-BE49-F238E27FC236}">
                  <a16:creationId xmlns:a16="http://schemas.microsoft.com/office/drawing/2014/main" id="{CF50CC21-CAD6-4317-7655-AC5EAB8A0FCD}"/>
                </a:ext>
              </a:extLst>
            </p:cNvPr>
            <p:cNvSpPr/>
            <p:nvPr/>
          </p:nvSpPr>
          <p:spPr>
            <a:xfrm>
              <a:off x="3863200" y="1031375"/>
              <a:ext cx="15425" cy="10150"/>
            </a:xfrm>
            <a:custGeom>
              <a:avLst/>
              <a:gdLst/>
              <a:ahLst/>
              <a:cxnLst/>
              <a:rect l="l" t="t" r="r" b="b"/>
              <a:pathLst>
                <a:path w="617" h="406" extrusionOk="0">
                  <a:moveTo>
                    <a:pt x="616" y="162"/>
                  </a:moveTo>
                  <a:cubicBezTo>
                    <a:pt x="567" y="292"/>
                    <a:pt x="422" y="162"/>
                    <a:pt x="244" y="195"/>
                  </a:cubicBezTo>
                  <a:cubicBezTo>
                    <a:pt x="244" y="276"/>
                    <a:pt x="276" y="308"/>
                    <a:pt x="389" y="308"/>
                  </a:cubicBezTo>
                  <a:cubicBezTo>
                    <a:pt x="260" y="405"/>
                    <a:pt x="114" y="227"/>
                    <a:pt x="49" y="162"/>
                  </a:cubicBezTo>
                  <a:cubicBezTo>
                    <a:pt x="1" y="65"/>
                    <a:pt x="179" y="98"/>
                    <a:pt x="130" y="0"/>
                  </a:cubicBezTo>
                  <a:cubicBezTo>
                    <a:pt x="308" y="33"/>
                    <a:pt x="470" y="81"/>
                    <a:pt x="616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5">
              <a:extLst>
                <a:ext uri="{FF2B5EF4-FFF2-40B4-BE49-F238E27FC236}">
                  <a16:creationId xmlns:a16="http://schemas.microsoft.com/office/drawing/2014/main" id="{3A4E8D1E-124E-1553-E20D-03E2B21FAF31}"/>
                </a:ext>
              </a:extLst>
            </p:cNvPr>
            <p:cNvSpPr/>
            <p:nvPr/>
          </p:nvSpPr>
          <p:spPr>
            <a:xfrm>
              <a:off x="3828000" y="847225"/>
              <a:ext cx="17825" cy="7300"/>
            </a:xfrm>
            <a:custGeom>
              <a:avLst/>
              <a:gdLst/>
              <a:ahLst/>
              <a:cxnLst/>
              <a:rect l="l" t="t" r="r" b="b"/>
              <a:pathLst>
                <a:path w="713" h="292" extrusionOk="0">
                  <a:moveTo>
                    <a:pt x="713" y="195"/>
                  </a:moveTo>
                  <a:cubicBezTo>
                    <a:pt x="486" y="292"/>
                    <a:pt x="178" y="146"/>
                    <a:pt x="0" y="98"/>
                  </a:cubicBezTo>
                  <a:cubicBezTo>
                    <a:pt x="211" y="0"/>
                    <a:pt x="421" y="211"/>
                    <a:pt x="713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5">
              <a:extLst>
                <a:ext uri="{FF2B5EF4-FFF2-40B4-BE49-F238E27FC236}">
                  <a16:creationId xmlns:a16="http://schemas.microsoft.com/office/drawing/2014/main" id="{B9200543-C761-249E-A834-75A647A38ACE}"/>
                </a:ext>
              </a:extLst>
            </p:cNvPr>
            <p:cNvSpPr/>
            <p:nvPr/>
          </p:nvSpPr>
          <p:spPr>
            <a:xfrm>
              <a:off x="3673400" y="867875"/>
              <a:ext cx="9725" cy="6075"/>
            </a:xfrm>
            <a:custGeom>
              <a:avLst/>
              <a:gdLst/>
              <a:ahLst/>
              <a:cxnLst/>
              <a:rect l="l" t="t" r="r" b="b"/>
              <a:pathLst>
                <a:path w="389" h="243" extrusionOk="0">
                  <a:moveTo>
                    <a:pt x="389" y="113"/>
                  </a:moveTo>
                  <a:cubicBezTo>
                    <a:pt x="356" y="162"/>
                    <a:pt x="324" y="194"/>
                    <a:pt x="292" y="243"/>
                  </a:cubicBezTo>
                  <a:cubicBezTo>
                    <a:pt x="178" y="178"/>
                    <a:pt x="0" y="130"/>
                    <a:pt x="97" y="0"/>
                  </a:cubicBezTo>
                  <a:cubicBezTo>
                    <a:pt x="243" y="0"/>
                    <a:pt x="292" y="81"/>
                    <a:pt x="389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5">
              <a:extLst>
                <a:ext uri="{FF2B5EF4-FFF2-40B4-BE49-F238E27FC236}">
                  <a16:creationId xmlns:a16="http://schemas.microsoft.com/office/drawing/2014/main" id="{9E9AEB12-9425-6B26-7102-D7050414CC2C}"/>
                </a:ext>
              </a:extLst>
            </p:cNvPr>
            <p:cNvSpPr/>
            <p:nvPr/>
          </p:nvSpPr>
          <p:spPr>
            <a:xfrm>
              <a:off x="6711650" y="1045950"/>
              <a:ext cx="14200" cy="8525"/>
            </a:xfrm>
            <a:custGeom>
              <a:avLst/>
              <a:gdLst/>
              <a:ahLst/>
              <a:cxnLst/>
              <a:rect l="l" t="t" r="r" b="b"/>
              <a:pathLst>
                <a:path w="568" h="341" extrusionOk="0">
                  <a:moveTo>
                    <a:pt x="292" y="130"/>
                  </a:moveTo>
                  <a:lnTo>
                    <a:pt x="519" y="130"/>
                  </a:lnTo>
                  <a:cubicBezTo>
                    <a:pt x="519" y="178"/>
                    <a:pt x="519" y="227"/>
                    <a:pt x="567" y="227"/>
                  </a:cubicBezTo>
                  <a:cubicBezTo>
                    <a:pt x="503" y="259"/>
                    <a:pt x="503" y="340"/>
                    <a:pt x="389" y="324"/>
                  </a:cubicBezTo>
                  <a:cubicBezTo>
                    <a:pt x="422" y="178"/>
                    <a:pt x="1" y="49"/>
                    <a:pt x="324" y="0"/>
                  </a:cubicBezTo>
                  <a:cubicBezTo>
                    <a:pt x="292" y="33"/>
                    <a:pt x="276" y="81"/>
                    <a:pt x="292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5">
              <a:extLst>
                <a:ext uri="{FF2B5EF4-FFF2-40B4-BE49-F238E27FC236}">
                  <a16:creationId xmlns:a16="http://schemas.microsoft.com/office/drawing/2014/main" id="{0A35F91A-5B5E-B7CD-0BDB-41F63AC32DEF}"/>
                </a:ext>
              </a:extLst>
            </p:cNvPr>
            <p:cNvSpPr/>
            <p:nvPr/>
          </p:nvSpPr>
          <p:spPr>
            <a:xfrm>
              <a:off x="6493925" y="974300"/>
              <a:ext cx="19025" cy="3675"/>
            </a:xfrm>
            <a:custGeom>
              <a:avLst/>
              <a:gdLst/>
              <a:ahLst/>
              <a:cxnLst/>
              <a:rect l="l" t="t" r="r" b="b"/>
              <a:pathLst>
                <a:path w="761" h="147" extrusionOk="0">
                  <a:moveTo>
                    <a:pt x="761" y="65"/>
                  </a:moveTo>
                  <a:cubicBezTo>
                    <a:pt x="567" y="146"/>
                    <a:pt x="113" y="114"/>
                    <a:pt x="0" y="1"/>
                  </a:cubicBezTo>
                  <a:cubicBezTo>
                    <a:pt x="178" y="17"/>
                    <a:pt x="486" y="49"/>
                    <a:pt x="761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5">
              <a:extLst>
                <a:ext uri="{FF2B5EF4-FFF2-40B4-BE49-F238E27FC236}">
                  <a16:creationId xmlns:a16="http://schemas.microsoft.com/office/drawing/2014/main" id="{3FDC7C5D-1085-F474-B291-8CB3F021AAEE}"/>
                </a:ext>
              </a:extLst>
            </p:cNvPr>
            <p:cNvSpPr/>
            <p:nvPr/>
          </p:nvSpPr>
          <p:spPr>
            <a:xfrm>
              <a:off x="6443725" y="990500"/>
              <a:ext cx="18250" cy="10150"/>
            </a:xfrm>
            <a:custGeom>
              <a:avLst/>
              <a:gdLst/>
              <a:ahLst/>
              <a:cxnLst/>
              <a:rect l="l" t="t" r="r" b="b"/>
              <a:pathLst>
                <a:path w="730" h="406" extrusionOk="0">
                  <a:moveTo>
                    <a:pt x="292" y="0"/>
                  </a:moveTo>
                  <a:cubicBezTo>
                    <a:pt x="389" y="16"/>
                    <a:pt x="438" y="81"/>
                    <a:pt x="583" y="65"/>
                  </a:cubicBezTo>
                  <a:cubicBezTo>
                    <a:pt x="535" y="162"/>
                    <a:pt x="486" y="308"/>
                    <a:pt x="729" y="276"/>
                  </a:cubicBezTo>
                  <a:cubicBezTo>
                    <a:pt x="583" y="308"/>
                    <a:pt x="438" y="356"/>
                    <a:pt x="308" y="405"/>
                  </a:cubicBezTo>
                  <a:cubicBezTo>
                    <a:pt x="341" y="276"/>
                    <a:pt x="130" y="146"/>
                    <a:pt x="389" y="146"/>
                  </a:cubicBezTo>
                  <a:cubicBezTo>
                    <a:pt x="357" y="33"/>
                    <a:pt x="260" y="97"/>
                    <a:pt x="146" y="114"/>
                  </a:cubicBezTo>
                  <a:cubicBezTo>
                    <a:pt x="1" y="65"/>
                    <a:pt x="341" y="97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5">
              <a:extLst>
                <a:ext uri="{FF2B5EF4-FFF2-40B4-BE49-F238E27FC236}">
                  <a16:creationId xmlns:a16="http://schemas.microsoft.com/office/drawing/2014/main" id="{0A30EFA0-9D4F-F236-F2DB-1F6024BA0628}"/>
                </a:ext>
              </a:extLst>
            </p:cNvPr>
            <p:cNvSpPr/>
            <p:nvPr/>
          </p:nvSpPr>
          <p:spPr>
            <a:xfrm>
              <a:off x="6378150" y="954475"/>
              <a:ext cx="11775" cy="6500"/>
            </a:xfrm>
            <a:custGeom>
              <a:avLst/>
              <a:gdLst/>
              <a:ahLst/>
              <a:cxnLst/>
              <a:rect l="l" t="t" r="r" b="b"/>
              <a:pathLst>
                <a:path w="471" h="260" extrusionOk="0">
                  <a:moveTo>
                    <a:pt x="438" y="0"/>
                  </a:moveTo>
                  <a:cubicBezTo>
                    <a:pt x="470" y="211"/>
                    <a:pt x="33" y="259"/>
                    <a:pt x="1" y="114"/>
                  </a:cubicBezTo>
                  <a:cubicBezTo>
                    <a:pt x="406" y="162"/>
                    <a:pt x="195" y="81"/>
                    <a:pt x="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5">
              <a:extLst>
                <a:ext uri="{FF2B5EF4-FFF2-40B4-BE49-F238E27FC236}">
                  <a16:creationId xmlns:a16="http://schemas.microsoft.com/office/drawing/2014/main" id="{15DCAC6B-64BC-9534-2D09-61E4815F06F6}"/>
                </a:ext>
              </a:extLst>
            </p:cNvPr>
            <p:cNvSpPr/>
            <p:nvPr/>
          </p:nvSpPr>
          <p:spPr>
            <a:xfrm>
              <a:off x="6372900" y="984025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1" y="97"/>
                  </a:moveTo>
                  <a:cubicBezTo>
                    <a:pt x="1" y="0"/>
                    <a:pt x="308" y="16"/>
                    <a:pt x="389" y="65"/>
                  </a:cubicBezTo>
                  <a:cubicBezTo>
                    <a:pt x="373" y="114"/>
                    <a:pt x="308" y="114"/>
                    <a:pt x="292" y="162"/>
                  </a:cubicBezTo>
                  <a:cubicBezTo>
                    <a:pt x="276" y="97"/>
                    <a:pt x="227" y="65"/>
                    <a:pt x="1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5">
              <a:extLst>
                <a:ext uri="{FF2B5EF4-FFF2-40B4-BE49-F238E27FC236}">
                  <a16:creationId xmlns:a16="http://schemas.microsoft.com/office/drawing/2014/main" id="{61AD61FC-E3A5-2D32-6603-F7CC0144E70F}"/>
                </a:ext>
              </a:extLst>
            </p:cNvPr>
            <p:cNvSpPr/>
            <p:nvPr/>
          </p:nvSpPr>
          <p:spPr>
            <a:xfrm>
              <a:off x="3799675" y="785300"/>
              <a:ext cx="2424725" cy="507550"/>
            </a:xfrm>
            <a:custGeom>
              <a:avLst/>
              <a:gdLst/>
              <a:ahLst/>
              <a:cxnLst/>
              <a:rect l="l" t="t" r="r" b="b"/>
              <a:pathLst>
                <a:path w="96989" h="20302" extrusionOk="0">
                  <a:moveTo>
                    <a:pt x="96940" y="6541"/>
                  </a:moveTo>
                  <a:cubicBezTo>
                    <a:pt x="96519" y="6460"/>
                    <a:pt x="96082" y="6444"/>
                    <a:pt x="95645" y="6476"/>
                  </a:cubicBezTo>
                  <a:cubicBezTo>
                    <a:pt x="95466" y="6233"/>
                    <a:pt x="94673" y="6557"/>
                    <a:pt x="94576" y="6201"/>
                  </a:cubicBezTo>
                  <a:cubicBezTo>
                    <a:pt x="94382" y="6201"/>
                    <a:pt x="94511" y="6395"/>
                    <a:pt x="94301" y="6363"/>
                  </a:cubicBezTo>
                  <a:cubicBezTo>
                    <a:pt x="94139" y="6314"/>
                    <a:pt x="94026" y="6249"/>
                    <a:pt x="93864" y="6201"/>
                  </a:cubicBezTo>
                  <a:cubicBezTo>
                    <a:pt x="93702" y="6298"/>
                    <a:pt x="93508" y="6282"/>
                    <a:pt x="93378" y="6136"/>
                  </a:cubicBezTo>
                  <a:cubicBezTo>
                    <a:pt x="93443" y="6136"/>
                    <a:pt x="93427" y="6071"/>
                    <a:pt x="93475" y="6071"/>
                  </a:cubicBezTo>
                  <a:cubicBezTo>
                    <a:pt x="93653" y="6185"/>
                    <a:pt x="94139" y="6136"/>
                    <a:pt x="94333" y="6071"/>
                  </a:cubicBezTo>
                  <a:cubicBezTo>
                    <a:pt x="93993" y="6071"/>
                    <a:pt x="93540" y="6007"/>
                    <a:pt x="93232" y="6088"/>
                  </a:cubicBezTo>
                  <a:cubicBezTo>
                    <a:pt x="93297" y="6088"/>
                    <a:pt x="93378" y="6088"/>
                    <a:pt x="93378" y="6120"/>
                  </a:cubicBezTo>
                  <a:cubicBezTo>
                    <a:pt x="93249" y="6120"/>
                    <a:pt x="93232" y="6201"/>
                    <a:pt x="93087" y="6185"/>
                  </a:cubicBezTo>
                  <a:cubicBezTo>
                    <a:pt x="93070" y="6120"/>
                    <a:pt x="93232" y="6071"/>
                    <a:pt x="93038" y="6088"/>
                  </a:cubicBezTo>
                  <a:cubicBezTo>
                    <a:pt x="92973" y="6120"/>
                    <a:pt x="92957" y="6185"/>
                    <a:pt x="92860" y="6185"/>
                  </a:cubicBezTo>
                  <a:cubicBezTo>
                    <a:pt x="92504" y="6071"/>
                    <a:pt x="92115" y="6055"/>
                    <a:pt x="91743" y="6136"/>
                  </a:cubicBezTo>
                  <a:cubicBezTo>
                    <a:pt x="91306" y="5861"/>
                    <a:pt x="90383" y="6233"/>
                    <a:pt x="90302" y="5780"/>
                  </a:cubicBezTo>
                  <a:cubicBezTo>
                    <a:pt x="89914" y="5877"/>
                    <a:pt x="89509" y="5861"/>
                    <a:pt x="89153" y="5731"/>
                  </a:cubicBezTo>
                  <a:cubicBezTo>
                    <a:pt x="89056" y="5731"/>
                    <a:pt x="89120" y="5845"/>
                    <a:pt x="89007" y="5829"/>
                  </a:cubicBezTo>
                  <a:cubicBezTo>
                    <a:pt x="88619" y="5634"/>
                    <a:pt x="88036" y="5926"/>
                    <a:pt x="87566" y="5845"/>
                  </a:cubicBezTo>
                  <a:cubicBezTo>
                    <a:pt x="87599" y="5715"/>
                    <a:pt x="88052" y="5877"/>
                    <a:pt x="87906" y="5699"/>
                  </a:cubicBezTo>
                  <a:cubicBezTo>
                    <a:pt x="87210" y="5845"/>
                    <a:pt x="86660" y="5586"/>
                    <a:pt x="86125" y="5586"/>
                  </a:cubicBezTo>
                  <a:cubicBezTo>
                    <a:pt x="86142" y="5521"/>
                    <a:pt x="86320" y="5553"/>
                    <a:pt x="86303" y="5456"/>
                  </a:cubicBezTo>
                  <a:cubicBezTo>
                    <a:pt x="86077" y="5440"/>
                    <a:pt x="85866" y="5440"/>
                    <a:pt x="85640" y="5456"/>
                  </a:cubicBezTo>
                  <a:cubicBezTo>
                    <a:pt x="85624" y="5408"/>
                    <a:pt x="85559" y="5391"/>
                    <a:pt x="85591" y="5327"/>
                  </a:cubicBezTo>
                  <a:cubicBezTo>
                    <a:pt x="85235" y="5408"/>
                    <a:pt x="84927" y="5262"/>
                    <a:pt x="84523" y="5197"/>
                  </a:cubicBezTo>
                  <a:cubicBezTo>
                    <a:pt x="84458" y="5278"/>
                    <a:pt x="84652" y="5327"/>
                    <a:pt x="84523" y="5327"/>
                  </a:cubicBezTo>
                  <a:lnTo>
                    <a:pt x="84231" y="5327"/>
                  </a:lnTo>
                  <a:cubicBezTo>
                    <a:pt x="84296" y="5294"/>
                    <a:pt x="84296" y="5213"/>
                    <a:pt x="84183" y="5197"/>
                  </a:cubicBezTo>
                  <a:cubicBezTo>
                    <a:pt x="83778" y="5262"/>
                    <a:pt x="83276" y="5181"/>
                    <a:pt x="82888" y="5310"/>
                  </a:cubicBezTo>
                  <a:cubicBezTo>
                    <a:pt x="83033" y="5181"/>
                    <a:pt x="82774" y="5278"/>
                    <a:pt x="82742" y="5278"/>
                  </a:cubicBezTo>
                  <a:cubicBezTo>
                    <a:pt x="82726" y="5278"/>
                    <a:pt x="82742" y="5213"/>
                    <a:pt x="82742" y="5213"/>
                  </a:cubicBezTo>
                  <a:cubicBezTo>
                    <a:pt x="82013" y="5068"/>
                    <a:pt x="80540" y="5408"/>
                    <a:pt x="80200" y="5213"/>
                  </a:cubicBezTo>
                  <a:cubicBezTo>
                    <a:pt x="80281" y="5294"/>
                    <a:pt x="80006" y="5440"/>
                    <a:pt x="79828" y="5327"/>
                  </a:cubicBezTo>
                  <a:cubicBezTo>
                    <a:pt x="79779" y="5230"/>
                    <a:pt x="79909" y="5246"/>
                    <a:pt x="79909" y="5181"/>
                  </a:cubicBezTo>
                  <a:cubicBezTo>
                    <a:pt x="78759" y="5262"/>
                    <a:pt x="77481" y="5181"/>
                    <a:pt x="76121" y="5230"/>
                  </a:cubicBezTo>
                  <a:cubicBezTo>
                    <a:pt x="76169" y="5230"/>
                    <a:pt x="76218" y="5230"/>
                    <a:pt x="76218" y="5262"/>
                  </a:cubicBezTo>
                  <a:cubicBezTo>
                    <a:pt x="75586" y="5213"/>
                    <a:pt x="75311" y="5132"/>
                    <a:pt x="74777" y="5213"/>
                  </a:cubicBezTo>
                  <a:cubicBezTo>
                    <a:pt x="74307" y="5149"/>
                    <a:pt x="73401" y="5213"/>
                    <a:pt x="73142" y="5197"/>
                  </a:cubicBezTo>
                  <a:cubicBezTo>
                    <a:pt x="73190" y="5213"/>
                    <a:pt x="73417" y="5262"/>
                    <a:pt x="73288" y="5294"/>
                  </a:cubicBezTo>
                  <a:cubicBezTo>
                    <a:pt x="72770" y="5084"/>
                    <a:pt x="72332" y="5084"/>
                    <a:pt x="71604" y="5100"/>
                  </a:cubicBezTo>
                  <a:cubicBezTo>
                    <a:pt x="71555" y="4954"/>
                    <a:pt x="71037" y="4954"/>
                    <a:pt x="71037" y="5100"/>
                  </a:cubicBezTo>
                  <a:cubicBezTo>
                    <a:pt x="71183" y="5132"/>
                    <a:pt x="71280" y="5100"/>
                    <a:pt x="71313" y="5035"/>
                  </a:cubicBezTo>
                  <a:cubicBezTo>
                    <a:pt x="71377" y="5084"/>
                    <a:pt x="71572" y="5035"/>
                    <a:pt x="71523" y="5165"/>
                  </a:cubicBezTo>
                  <a:cubicBezTo>
                    <a:pt x="71280" y="5165"/>
                    <a:pt x="70503" y="5213"/>
                    <a:pt x="70892" y="5068"/>
                  </a:cubicBezTo>
                  <a:cubicBezTo>
                    <a:pt x="70147" y="5197"/>
                    <a:pt x="69920" y="4954"/>
                    <a:pt x="69257" y="5051"/>
                  </a:cubicBezTo>
                  <a:cubicBezTo>
                    <a:pt x="69143" y="4728"/>
                    <a:pt x="68253" y="5019"/>
                    <a:pt x="68301" y="4841"/>
                  </a:cubicBezTo>
                  <a:cubicBezTo>
                    <a:pt x="68091" y="4922"/>
                    <a:pt x="67864" y="4906"/>
                    <a:pt x="67670" y="4776"/>
                  </a:cubicBezTo>
                  <a:cubicBezTo>
                    <a:pt x="68075" y="4679"/>
                    <a:pt x="68382" y="4744"/>
                    <a:pt x="68625" y="4663"/>
                  </a:cubicBezTo>
                  <a:cubicBezTo>
                    <a:pt x="68479" y="4679"/>
                    <a:pt x="68334" y="4663"/>
                    <a:pt x="68301" y="4598"/>
                  </a:cubicBezTo>
                  <a:cubicBezTo>
                    <a:pt x="68107" y="4695"/>
                    <a:pt x="67864" y="4695"/>
                    <a:pt x="67670" y="4598"/>
                  </a:cubicBezTo>
                  <a:cubicBezTo>
                    <a:pt x="67670" y="4744"/>
                    <a:pt x="67460" y="4614"/>
                    <a:pt x="67427" y="4598"/>
                  </a:cubicBezTo>
                  <a:cubicBezTo>
                    <a:pt x="67379" y="4711"/>
                    <a:pt x="67589" y="4631"/>
                    <a:pt x="67524" y="4728"/>
                  </a:cubicBezTo>
                  <a:cubicBezTo>
                    <a:pt x="67184" y="4776"/>
                    <a:pt x="66844" y="4744"/>
                    <a:pt x="66521" y="4647"/>
                  </a:cubicBezTo>
                  <a:cubicBezTo>
                    <a:pt x="66585" y="4647"/>
                    <a:pt x="66666" y="4614"/>
                    <a:pt x="66715" y="4566"/>
                  </a:cubicBezTo>
                  <a:cubicBezTo>
                    <a:pt x="66440" y="4631"/>
                    <a:pt x="66132" y="4452"/>
                    <a:pt x="66083" y="4647"/>
                  </a:cubicBezTo>
                  <a:cubicBezTo>
                    <a:pt x="66181" y="4663"/>
                    <a:pt x="66407" y="4598"/>
                    <a:pt x="66423" y="4679"/>
                  </a:cubicBezTo>
                  <a:cubicBezTo>
                    <a:pt x="66148" y="4728"/>
                    <a:pt x="65873" y="4711"/>
                    <a:pt x="65614" y="4614"/>
                  </a:cubicBezTo>
                  <a:cubicBezTo>
                    <a:pt x="65679" y="4614"/>
                    <a:pt x="65970" y="4614"/>
                    <a:pt x="65824" y="4582"/>
                  </a:cubicBezTo>
                  <a:cubicBezTo>
                    <a:pt x="65663" y="4566"/>
                    <a:pt x="65517" y="4598"/>
                    <a:pt x="65387" y="4647"/>
                  </a:cubicBezTo>
                  <a:cubicBezTo>
                    <a:pt x="64902" y="4420"/>
                    <a:pt x="64546" y="4501"/>
                    <a:pt x="64044" y="4436"/>
                  </a:cubicBezTo>
                  <a:cubicBezTo>
                    <a:pt x="63979" y="4550"/>
                    <a:pt x="63688" y="4517"/>
                    <a:pt x="63461" y="4533"/>
                  </a:cubicBezTo>
                  <a:cubicBezTo>
                    <a:pt x="63461" y="4501"/>
                    <a:pt x="63445" y="4469"/>
                    <a:pt x="63412" y="4436"/>
                  </a:cubicBezTo>
                  <a:cubicBezTo>
                    <a:pt x="63396" y="4355"/>
                    <a:pt x="63607" y="4404"/>
                    <a:pt x="63558" y="4307"/>
                  </a:cubicBezTo>
                  <a:cubicBezTo>
                    <a:pt x="63348" y="4307"/>
                    <a:pt x="62927" y="4355"/>
                    <a:pt x="62635" y="4210"/>
                  </a:cubicBezTo>
                  <a:cubicBezTo>
                    <a:pt x="62522" y="4291"/>
                    <a:pt x="61939" y="4372"/>
                    <a:pt x="61874" y="4161"/>
                  </a:cubicBezTo>
                  <a:cubicBezTo>
                    <a:pt x="62133" y="4096"/>
                    <a:pt x="62409" y="4096"/>
                    <a:pt x="62684" y="4145"/>
                  </a:cubicBezTo>
                  <a:cubicBezTo>
                    <a:pt x="62732" y="4032"/>
                    <a:pt x="63671" y="4193"/>
                    <a:pt x="63590" y="3999"/>
                  </a:cubicBezTo>
                  <a:cubicBezTo>
                    <a:pt x="63623" y="4080"/>
                    <a:pt x="63704" y="4112"/>
                    <a:pt x="63785" y="4096"/>
                  </a:cubicBezTo>
                  <a:cubicBezTo>
                    <a:pt x="63898" y="4032"/>
                    <a:pt x="64011" y="3967"/>
                    <a:pt x="64125" y="3902"/>
                  </a:cubicBezTo>
                  <a:cubicBezTo>
                    <a:pt x="64108" y="4145"/>
                    <a:pt x="64416" y="3773"/>
                    <a:pt x="64465" y="3999"/>
                  </a:cubicBezTo>
                  <a:cubicBezTo>
                    <a:pt x="64610" y="4015"/>
                    <a:pt x="64562" y="3902"/>
                    <a:pt x="64659" y="3886"/>
                  </a:cubicBezTo>
                  <a:cubicBezTo>
                    <a:pt x="64788" y="3918"/>
                    <a:pt x="64837" y="3999"/>
                    <a:pt x="64983" y="4015"/>
                  </a:cubicBezTo>
                  <a:cubicBezTo>
                    <a:pt x="66083" y="3756"/>
                    <a:pt x="67314" y="4048"/>
                    <a:pt x="68399" y="3951"/>
                  </a:cubicBezTo>
                  <a:cubicBezTo>
                    <a:pt x="68156" y="3918"/>
                    <a:pt x="67848" y="3934"/>
                    <a:pt x="67719" y="3821"/>
                  </a:cubicBezTo>
                  <a:cubicBezTo>
                    <a:pt x="67800" y="3821"/>
                    <a:pt x="67961" y="3918"/>
                    <a:pt x="68010" y="3821"/>
                  </a:cubicBezTo>
                  <a:cubicBezTo>
                    <a:pt x="67929" y="3789"/>
                    <a:pt x="67767" y="3821"/>
                    <a:pt x="67719" y="3756"/>
                  </a:cubicBezTo>
                  <a:cubicBezTo>
                    <a:pt x="67978" y="3708"/>
                    <a:pt x="68156" y="3886"/>
                    <a:pt x="68253" y="3821"/>
                  </a:cubicBezTo>
                  <a:cubicBezTo>
                    <a:pt x="67978" y="3805"/>
                    <a:pt x="68253" y="3692"/>
                    <a:pt x="68253" y="3692"/>
                  </a:cubicBezTo>
                  <a:cubicBezTo>
                    <a:pt x="68156" y="3627"/>
                    <a:pt x="68010" y="3724"/>
                    <a:pt x="67864" y="3594"/>
                  </a:cubicBezTo>
                  <a:cubicBezTo>
                    <a:pt x="67848" y="3659"/>
                    <a:pt x="67913" y="3659"/>
                    <a:pt x="67913" y="3724"/>
                  </a:cubicBezTo>
                  <a:cubicBezTo>
                    <a:pt x="67816" y="3724"/>
                    <a:pt x="67816" y="3643"/>
                    <a:pt x="67719" y="3627"/>
                  </a:cubicBezTo>
                  <a:cubicBezTo>
                    <a:pt x="67055" y="3983"/>
                    <a:pt x="66003" y="3675"/>
                    <a:pt x="65225" y="3853"/>
                  </a:cubicBezTo>
                  <a:cubicBezTo>
                    <a:pt x="65177" y="3675"/>
                    <a:pt x="65015" y="3773"/>
                    <a:pt x="65031" y="3853"/>
                  </a:cubicBezTo>
                  <a:cubicBezTo>
                    <a:pt x="64886" y="3837"/>
                    <a:pt x="64772" y="3756"/>
                    <a:pt x="64691" y="3659"/>
                  </a:cubicBezTo>
                  <a:cubicBezTo>
                    <a:pt x="64481" y="3886"/>
                    <a:pt x="63898" y="3643"/>
                    <a:pt x="63639" y="3805"/>
                  </a:cubicBezTo>
                  <a:cubicBezTo>
                    <a:pt x="63331" y="3594"/>
                    <a:pt x="62668" y="3837"/>
                    <a:pt x="62344" y="3805"/>
                  </a:cubicBezTo>
                  <a:cubicBezTo>
                    <a:pt x="62376" y="3805"/>
                    <a:pt x="62392" y="3837"/>
                    <a:pt x="62392" y="3886"/>
                  </a:cubicBezTo>
                  <a:cubicBezTo>
                    <a:pt x="62214" y="3902"/>
                    <a:pt x="62117" y="3934"/>
                    <a:pt x="62004" y="3853"/>
                  </a:cubicBezTo>
                  <a:cubicBezTo>
                    <a:pt x="62117" y="3773"/>
                    <a:pt x="62101" y="3902"/>
                    <a:pt x="62247" y="3886"/>
                  </a:cubicBezTo>
                  <a:cubicBezTo>
                    <a:pt x="61891" y="3643"/>
                    <a:pt x="61340" y="3837"/>
                    <a:pt x="60854" y="3756"/>
                  </a:cubicBezTo>
                  <a:cubicBezTo>
                    <a:pt x="60757" y="3805"/>
                    <a:pt x="60660" y="3837"/>
                    <a:pt x="60563" y="3870"/>
                  </a:cubicBezTo>
                  <a:cubicBezTo>
                    <a:pt x="60466" y="3773"/>
                    <a:pt x="60207" y="3805"/>
                    <a:pt x="59980" y="3805"/>
                  </a:cubicBezTo>
                  <a:cubicBezTo>
                    <a:pt x="59948" y="3902"/>
                    <a:pt x="59867" y="3967"/>
                    <a:pt x="59656" y="3951"/>
                  </a:cubicBezTo>
                  <a:cubicBezTo>
                    <a:pt x="59899" y="4177"/>
                    <a:pt x="60353" y="4112"/>
                    <a:pt x="60660" y="4064"/>
                  </a:cubicBezTo>
                  <a:cubicBezTo>
                    <a:pt x="60498" y="4193"/>
                    <a:pt x="60774" y="4210"/>
                    <a:pt x="60579" y="4307"/>
                  </a:cubicBezTo>
                  <a:cubicBezTo>
                    <a:pt x="60434" y="4112"/>
                    <a:pt x="59673" y="4258"/>
                    <a:pt x="59462" y="4210"/>
                  </a:cubicBezTo>
                  <a:cubicBezTo>
                    <a:pt x="59559" y="4226"/>
                    <a:pt x="59673" y="4226"/>
                    <a:pt x="59673" y="4307"/>
                  </a:cubicBezTo>
                  <a:cubicBezTo>
                    <a:pt x="59527" y="4307"/>
                    <a:pt x="59268" y="4404"/>
                    <a:pt x="59138" y="4307"/>
                  </a:cubicBezTo>
                  <a:cubicBezTo>
                    <a:pt x="59381" y="4339"/>
                    <a:pt x="59333" y="4193"/>
                    <a:pt x="59478" y="4307"/>
                  </a:cubicBezTo>
                  <a:cubicBezTo>
                    <a:pt x="59381" y="4193"/>
                    <a:pt x="59236" y="4112"/>
                    <a:pt x="59090" y="4080"/>
                  </a:cubicBezTo>
                  <a:cubicBezTo>
                    <a:pt x="59057" y="4177"/>
                    <a:pt x="59252" y="4112"/>
                    <a:pt x="59187" y="4242"/>
                  </a:cubicBezTo>
                  <a:cubicBezTo>
                    <a:pt x="59138" y="4242"/>
                    <a:pt x="59138" y="4274"/>
                    <a:pt x="59090" y="4291"/>
                  </a:cubicBezTo>
                  <a:cubicBezTo>
                    <a:pt x="59025" y="4193"/>
                    <a:pt x="58572" y="4258"/>
                    <a:pt x="58701" y="4112"/>
                  </a:cubicBezTo>
                  <a:cubicBezTo>
                    <a:pt x="58361" y="4177"/>
                    <a:pt x="57843" y="4161"/>
                    <a:pt x="57698" y="3967"/>
                  </a:cubicBezTo>
                  <a:cubicBezTo>
                    <a:pt x="57115" y="4048"/>
                    <a:pt x="56662" y="4145"/>
                    <a:pt x="56063" y="4080"/>
                  </a:cubicBezTo>
                  <a:cubicBezTo>
                    <a:pt x="56063" y="4032"/>
                    <a:pt x="56079" y="3951"/>
                    <a:pt x="56014" y="3951"/>
                  </a:cubicBezTo>
                  <a:cubicBezTo>
                    <a:pt x="55982" y="4015"/>
                    <a:pt x="55852" y="4032"/>
                    <a:pt x="55771" y="4080"/>
                  </a:cubicBezTo>
                  <a:cubicBezTo>
                    <a:pt x="55755" y="3967"/>
                    <a:pt x="55642" y="4080"/>
                    <a:pt x="55625" y="4015"/>
                  </a:cubicBezTo>
                  <a:cubicBezTo>
                    <a:pt x="55690" y="4015"/>
                    <a:pt x="55690" y="3951"/>
                    <a:pt x="55723" y="3918"/>
                  </a:cubicBezTo>
                  <a:cubicBezTo>
                    <a:pt x="55642" y="3934"/>
                    <a:pt x="55561" y="3918"/>
                    <a:pt x="55480" y="3886"/>
                  </a:cubicBezTo>
                  <a:cubicBezTo>
                    <a:pt x="55447" y="3983"/>
                    <a:pt x="55642" y="3934"/>
                    <a:pt x="55577" y="4048"/>
                  </a:cubicBezTo>
                  <a:cubicBezTo>
                    <a:pt x="55464" y="4048"/>
                    <a:pt x="55431" y="4112"/>
                    <a:pt x="55350" y="4129"/>
                  </a:cubicBezTo>
                  <a:cubicBezTo>
                    <a:pt x="55156" y="3999"/>
                    <a:pt x="54865" y="4226"/>
                    <a:pt x="54541" y="4096"/>
                  </a:cubicBezTo>
                  <a:cubicBezTo>
                    <a:pt x="54541" y="4048"/>
                    <a:pt x="54606" y="4032"/>
                    <a:pt x="54573" y="3967"/>
                  </a:cubicBezTo>
                  <a:cubicBezTo>
                    <a:pt x="54411" y="3983"/>
                    <a:pt x="54411" y="4112"/>
                    <a:pt x="54249" y="4129"/>
                  </a:cubicBezTo>
                  <a:cubicBezTo>
                    <a:pt x="54266" y="4080"/>
                    <a:pt x="54330" y="4080"/>
                    <a:pt x="54346" y="4032"/>
                  </a:cubicBezTo>
                  <a:cubicBezTo>
                    <a:pt x="54104" y="4274"/>
                    <a:pt x="53537" y="4015"/>
                    <a:pt x="53375" y="4015"/>
                  </a:cubicBezTo>
                  <a:cubicBezTo>
                    <a:pt x="53440" y="4015"/>
                    <a:pt x="53505" y="4064"/>
                    <a:pt x="53440" y="4080"/>
                  </a:cubicBezTo>
                  <a:cubicBezTo>
                    <a:pt x="52663" y="4015"/>
                    <a:pt x="51983" y="4096"/>
                    <a:pt x="51271" y="4096"/>
                  </a:cubicBezTo>
                  <a:cubicBezTo>
                    <a:pt x="51271" y="4064"/>
                    <a:pt x="51335" y="4048"/>
                    <a:pt x="51271" y="4032"/>
                  </a:cubicBezTo>
                  <a:cubicBezTo>
                    <a:pt x="50947" y="4064"/>
                    <a:pt x="49296" y="4452"/>
                    <a:pt x="49587" y="4048"/>
                  </a:cubicBezTo>
                  <a:cubicBezTo>
                    <a:pt x="49555" y="4048"/>
                    <a:pt x="49506" y="4048"/>
                    <a:pt x="49490" y="4015"/>
                  </a:cubicBezTo>
                  <a:cubicBezTo>
                    <a:pt x="49555" y="4015"/>
                    <a:pt x="49636" y="4015"/>
                    <a:pt x="49636" y="3983"/>
                  </a:cubicBezTo>
                  <a:cubicBezTo>
                    <a:pt x="49490" y="3934"/>
                    <a:pt x="49215" y="4032"/>
                    <a:pt x="49020" y="4064"/>
                  </a:cubicBezTo>
                  <a:cubicBezTo>
                    <a:pt x="48972" y="3999"/>
                    <a:pt x="48923" y="3967"/>
                    <a:pt x="48875" y="3918"/>
                  </a:cubicBezTo>
                  <a:cubicBezTo>
                    <a:pt x="48518" y="4161"/>
                    <a:pt x="48259" y="3805"/>
                    <a:pt x="47903" y="3902"/>
                  </a:cubicBezTo>
                  <a:cubicBezTo>
                    <a:pt x="47887" y="3821"/>
                    <a:pt x="48098" y="3870"/>
                    <a:pt x="48049" y="3773"/>
                  </a:cubicBezTo>
                  <a:cubicBezTo>
                    <a:pt x="47563" y="4048"/>
                    <a:pt x="46721" y="3821"/>
                    <a:pt x="46025" y="3918"/>
                  </a:cubicBezTo>
                  <a:cubicBezTo>
                    <a:pt x="46009" y="3837"/>
                    <a:pt x="46301" y="3951"/>
                    <a:pt x="46220" y="3821"/>
                  </a:cubicBezTo>
                  <a:cubicBezTo>
                    <a:pt x="45718" y="3918"/>
                    <a:pt x="44779" y="3821"/>
                    <a:pt x="44147" y="3902"/>
                  </a:cubicBezTo>
                  <a:cubicBezTo>
                    <a:pt x="44293" y="3805"/>
                    <a:pt x="43969" y="3870"/>
                    <a:pt x="43953" y="3773"/>
                  </a:cubicBezTo>
                  <a:cubicBezTo>
                    <a:pt x="44374" y="3546"/>
                    <a:pt x="44827" y="3740"/>
                    <a:pt x="45378" y="3562"/>
                  </a:cubicBezTo>
                  <a:cubicBezTo>
                    <a:pt x="45362" y="3513"/>
                    <a:pt x="45443" y="3384"/>
                    <a:pt x="45329" y="3400"/>
                  </a:cubicBezTo>
                  <a:cubicBezTo>
                    <a:pt x="45184" y="3708"/>
                    <a:pt x="44585" y="3530"/>
                    <a:pt x="44180" y="3643"/>
                  </a:cubicBezTo>
                  <a:cubicBezTo>
                    <a:pt x="44164" y="3594"/>
                    <a:pt x="44034" y="3611"/>
                    <a:pt x="44083" y="3513"/>
                  </a:cubicBezTo>
                  <a:cubicBezTo>
                    <a:pt x="43710" y="3708"/>
                    <a:pt x="42982" y="3659"/>
                    <a:pt x="42415" y="3562"/>
                  </a:cubicBezTo>
                  <a:cubicBezTo>
                    <a:pt x="42270" y="3708"/>
                    <a:pt x="41946" y="3546"/>
                    <a:pt x="41687" y="3627"/>
                  </a:cubicBezTo>
                  <a:cubicBezTo>
                    <a:pt x="41800" y="3578"/>
                    <a:pt x="41768" y="3433"/>
                    <a:pt x="41930" y="3433"/>
                  </a:cubicBezTo>
                  <a:cubicBezTo>
                    <a:pt x="41978" y="3513"/>
                    <a:pt x="41784" y="3578"/>
                    <a:pt x="41978" y="3562"/>
                  </a:cubicBezTo>
                  <a:cubicBezTo>
                    <a:pt x="42027" y="3319"/>
                    <a:pt x="42658" y="3481"/>
                    <a:pt x="42788" y="3384"/>
                  </a:cubicBezTo>
                  <a:cubicBezTo>
                    <a:pt x="42658" y="3384"/>
                    <a:pt x="42852" y="3335"/>
                    <a:pt x="42788" y="3254"/>
                  </a:cubicBezTo>
                  <a:cubicBezTo>
                    <a:pt x="42577" y="3352"/>
                    <a:pt x="42399" y="3254"/>
                    <a:pt x="42205" y="3368"/>
                  </a:cubicBezTo>
                  <a:cubicBezTo>
                    <a:pt x="42108" y="3254"/>
                    <a:pt x="41703" y="3157"/>
                    <a:pt x="41930" y="3368"/>
                  </a:cubicBezTo>
                  <a:cubicBezTo>
                    <a:pt x="41751" y="3157"/>
                    <a:pt x="41379" y="3319"/>
                    <a:pt x="41201" y="3157"/>
                  </a:cubicBezTo>
                  <a:cubicBezTo>
                    <a:pt x="41719" y="3174"/>
                    <a:pt x="41913" y="3028"/>
                    <a:pt x="42302" y="3012"/>
                  </a:cubicBezTo>
                  <a:cubicBezTo>
                    <a:pt x="42075" y="2898"/>
                    <a:pt x="41946" y="2963"/>
                    <a:pt x="41719" y="2947"/>
                  </a:cubicBezTo>
                  <a:cubicBezTo>
                    <a:pt x="41719" y="2915"/>
                    <a:pt x="41735" y="2882"/>
                    <a:pt x="41768" y="2850"/>
                  </a:cubicBezTo>
                  <a:cubicBezTo>
                    <a:pt x="41072" y="2834"/>
                    <a:pt x="40618" y="2882"/>
                    <a:pt x="40084" y="2672"/>
                  </a:cubicBezTo>
                  <a:cubicBezTo>
                    <a:pt x="40084" y="2704"/>
                    <a:pt x="40084" y="2769"/>
                    <a:pt x="40035" y="2769"/>
                  </a:cubicBezTo>
                  <a:cubicBezTo>
                    <a:pt x="39728" y="2639"/>
                    <a:pt x="39161" y="2704"/>
                    <a:pt x="38837" y="2720"/>
                  </a:cubicBezTo>
                  <a:cubicBezTo>
                    <a:pt x="38902" y="2720"/>
                    <a:pt x="38951" y="2720"/>
                    <a:pt x="38935" y="2785"/>
                  </a:cubicBezTo>
                  <a:cubicBezTo>
                    <a:pt x="38724" y="2785"/>
                    <a:pt x="38481" y="2817"/>
                    <a:pt x="38449" y="2688"/>
                  </a:cubicBezTo>
                  <a:cubicBezTo>
                    <a:pt x="38336" y="2704"/>
                    <a:pt x="38417" y="2834"/>
                    <a:pt x="38271" y="2817"/>
                  </a:cubicBezTo>
                  <a:cubicBezTo>
                    <a:pt x="38109" y="2753"/>
                    <a:pt x="38044" y="2623"/>
                    <a:pt x="37866" y="2558"/>
                  </a:cubicBezTo>
                  <a:cubicBezTo>
                    <a:pt x="38028" y="2688"/>
                    <a:pt x="37235" y="2753"/>
                    <a:pt x="37445" y="2526"/>
                  </a:cubicBezTo>
                  <a:cubicBezTo>
                    <a:pt x="37138" y="2510"/>
                    <a:pt x="36976" y="2607"/>
                    <a:pt x="36765" y="2429"/>
                  </a:cubicBezTo>
                  <a:cubicBezTo>
                    <a:pt x="36684" y="2510"/>
                    <a:pt x="36587" y="2558"/>
                    <a:pt x="36490" y="2607"/>
                  </a:cubicBezTo>
                  <a:cubicBezTo>
                    <a:pt x="36522" y="2931"/>
                    <a:pt x="36425" y="2963"/>
                    <a:pt x="36458" y="3206"/>
                  </a:cubicBezTo>
                  <a:cubicBezTo>
                    <a:pt x="36701" y="3141"/>
                    <a:pt x="36895" y="3093"/>
                    <a:pt x="36976" y="3303"/>
                  </a:cubicBezTo>
                  <a:cubicBezTo>
                    <a:pt x="37024" y="3222"/>
                    <a:pt x="37413" y="3222"/>
                    <a:pt x="37510" y="3303"/>
                  </a:cubicBezTo>
                  <a:cubicBezTo>
                    <a:pt x="37834" y="3093"/>
                    <a:pt x="38287" y="3368"/>
                    <a:pt x="38805" y="3319"/>
                  </a:cubicBezTo>
                  <a:cubicBezTo>
                    <a:pt x="38773" y="3481"/>
                    <a:pt x="38967" y="3368"/>
                    <a:pt x="39048" y="3497"/>
                  </a:cubicBezTo>
                  <a:cubicBezTo>
                    <a:pt x="38870" y="3497"/>
                    <a:pt x="38724" y="3530"/>
                    <a:pt x="38562" y="3562"/>
                  </a:cubicBezTo>
                  <a:cubicBezTo>
                    <a:pt x="38627" y="3465"/>
                    <a:pt x="38562" y="3433"/>
                    <a:pt x="38465" y="3368"/>
                  </a:cubicBezTo>
                  <a:cubicBezTo>
                    <a:pt x="38400" y="3465"/>
                    <a:pt x="38158" y="3433"/>
                    <a:pt x="38077" y="3368"/>
                  </a:cubicBezTo>
                  <a:cubicBezTo>
                    <a:pt x="38028" y="3497"/>
                    <a:pt x="38287" y="3416"/>
                    <a:pt x="38319" y="3497"/>
                  </a:cubicBezTo>
                  <a:cubicBezTo>
                    <a:pt x="38141" y="3546"/>
                    <a:pt x="37915" y="3562"/>
                    <a:pt x="37753" y="3627"/>
                  </a:cubicBezTo>
                  <a:cubicBezTo>
                    <a:pt x="37656" y="3449"/>
                    <a:pt x="37300" y="3465"/>
                    <a:pt x="37089" y="3546"/>
                  </a:cubicBezTo>
                  <a:cubicBezTo>
                    <a:pt x="36992" y="3465"/>
                    <a:pt x="36992" y="3449"/>
                    <a:pt x="37089" y="3368"/>
                  </a:cubicBezTo>
                  <a:cubicBezTo>
                    <a:pt x="36652" y="3513"/>
                    <a:pt x="36199" y="3497"/>
                    <a:pt x="35778" y="3352"/>
                  </a:cubicBezTo>
                  <a:cubicBezTo>
                    <a:pt x="35664" y="3594"/>
                    <a:pt x="35260" y="3287"/>
                    <a:pt x="35114" y="3352"/>
                  </a:cubicBezTo>
                  <a:cubicBezTo>
                    <a:pt x="35179" y="3368"/>
                    <a:pt x="35227" y="3400"/>
                    <a:pt x="35260" y="3449"/>
                  </a:cubicBezTo>
                  <a:cubicBezTo>
                    <a:pt x="35114" y="3433"/>
                    <a:pt x="35114" y="3513"/>
                    <a:pt x="34968" y="3481"/>
                  </a:cubicBezTo>
                  <a:cubicBezTo>
                    <a:pt x="34968" y="3368"/>
                    <a:pt x="34790" y="3368"/>
                    <a:pt x="34677" y="3319"/>
                  </a:cubicBezTo>
                  <a:cubicBezTo>
                    <a:pt x="34628" y="3384"/>
                    <a:pt x="34823" y="3433"/>
                    <a:pt x="34677" y="3465"/>
                  </a:cubicBezTo>
                  <a:cubicBezTo>
                    <a:pt x="34272" y="3433"/>
                    <a:pt x="34126" y="3400"/>
                    <a:pt x="33819" y="3497"/>
                  </a:cubicBezTo>
                  <a:cubicBezTo>
                    <a:pt x="33770" y="3384"/>
                    <a:pt x="33819" y="3303"/>
                    <a:pt x="33528" y="3303"/>
                  </a:cubicBezTo>
                  <a:cubicBezTo>
                    <a:pt x="33528" y="3352"/>
                    <a:pt x="33511" y="3400"/>
                    <a:pt x="33479" y="3433"/>
                  </a:cubicBezTo>
                  <a:cubicBezTo>
                    <a:pt x="33592" y="3481"/>
                    <a:pt x="33673" y="3335"/>
                    <a:pt x="33722" y="3433"/>
                  </a:cubicBezTo>
                  <a:cubicBezTo>
                    <a:pt x="33447" y="3497"/>
                    <a:pt x="33236" y="3287"/>
                    <a:pt x="32993" y="3513"/>
                  </a:cubicBezTo>
                  <a:cubicBezTo>
                    <a:pt x="32929" y="3481"/>
                    <a:pt x="32815" y="3481"/>
                    <a:pt x="32848" y="3384"/>
                  </a:cubicBezTo>
                  <a:cubicBezTo>
                    <a:pt x="32945" y="3384"/>
                    <a:pt x="32896" y="3513"/>
                    <a:pt x="33058" y="3481"/>
                  </a:cubicBezTo>
                  <a:cubicBezTo>
                    <a:pt x="32993" y="3319"/>
                    <a:pt x="33236" y="3319"/>
                    <a:pt x="33382" y="3303"/>
                  </a:cubicBezTo>
                  <a:cubicBezTo>
                    <a:pt x="33074" y="3303"/>
                    <a:pt x="32880" y="2931"/>
                    <a:pt x="32767" y="3174"/>
                  </a:cubicBezTo>
                  <a:cubicBezTo>
                    <a:pt x="32281" y="3109"/>
                    <a:pt x="31957" y="2979"/>
                    <a:pt x="31455" y="2850"/>
                  </a:cubicBezTo>
                  <a:cubicBezTo>
                    <a:pt x="31455" y="2817"/>
                    <a:pt x="31536" y="2801"/>
                    <a:pt x="31552" y="2753"/>
                  </a:cubicBezTo>
                  <a:cubicBezTo>
                    <a:pt x="31293" y="2688"/>
                    <a:pt x="31148" y="2931"/>
                    <a:pt x="31115" y="2720"/>
                  </a:cubicBezTo>
                  <a:cubicBezTo>
                    <a:pt x="31358" y="2720"/>
                    <a:pt x="31633" y="2753"/>
                    <a:pt x="31747" y="2655"/>
                  </a:cubicBezTo>
                  <a:cubicBezTo>
                    <a:pt x="31666" y="2655"/>
                    <a:pt x="31585" y="2639"/>
                    <a:pt x="31536" y="2591"/>
                  </a:cubicBezTo>
                  <a:cubicBezTo>
                    <a:pt x="31747" y="2672"/>
                    <a:pt x="31585" y="2461"/>
                    <a:pt x="31973" y="2510"/>
                  </a:cubicBezTo>
                  <a:cubicBezTo>
                    <a:pt x="31925" y="2396"/>
                    <a:pt x="32103" y="2413"/>
                    <a:pt x="32103" y="2316"/>
                  </a:cubicBezTo>
                  <a:cubicBezTo>
                    <a:pt x="31990" y="2267"/>
                    <a:pt x="31779" y="2267"/>
                    <a:pt x="31714" y="2186"/>
                  </a:cubicBezTo>
                  <a:cubicBezTo>
                    <a:pt x="32087" y="2089"/>
                    <a:pt x="32330" y="2105"/>
                    <a:pt x="32524" y="2251"/>
                  </a:cubicBezTo>
                  <a:cubicBezTo>
                    <a:pt x="32459" y="2267"/>
                    <a:pt x="32281" y="2202"/>
                    <a:pt x="32297" y="2283"/>
                  </a:cubicBezTo>
                  <a:cubicBezTo>
                    <a:pt x="32556" y="2251"/>
                    <a:pt x="32119" y="2396"/>
                    <a:pt x="32394" y="2380"/>
                  </a:cubicBezTo>
                  <a:cubicBezTo>
                    <a:pt x="32524" y="2267"/>
                    <a:pt x="32686" y="2202"/>
                    <a:pt x="32864" y="2170"/>
                  </a:cubicBezTo>
                  <a:cubicBezTo>
                    <a:pt x="32767" y="2316"/>
                    <a:pt x="33074" y="2089"/>
                    <a:pt x="33155" y="2267"/>
                  </a:cubicBezTo>
                  <a:cubicBezTo>
                    <a:pt x="33236" y="2235"/>
                    <a:pt x="33252" y="2154"/>
                    <a:pt x="33349" y="2137"/>
                  </a:cubicBezTo>
                  <a:cubicBezTo>
                    <a:pt x="33722" y="2348"/>
                    <a:pt x="34450" y="2316"/>
                    <a:pt x="34839" y="2364"/>
                  </a:cubicBezTo>
                  <a:cubicBezTo>
                    <a:pt x="34758" y="2316"/>
                    <a:pt x="34628" y="2332"/>
                    <a:pt x="34628" y="2218"/>
                  </a:cubicBezTo>
                  <a:cubicBezTo>
                    <a:pt x="34677" y="2218"/>
                    <a:pt x="34693" y="2202"/>
                    <a:pt x="34725" y="2186"/>
                  </a:cubicBezTo>
                  <a:cubicBezTo>
                    <a:pt x="34887" y="2332"/>
                    <a:pt x="35195" y="2170"/>
                    <a:pt x="35260" y="2348"/>
                  </a:cubicBezTo>
                  <a:cubicBezTo>
                    <a:pt x="35503" y="2348"/>
                    <a:pt x="35503" y="2316"/>
                    <a:pt x="35648" y="2380"/>
                  </a:cubicBezTo>
                  <a:cubicBezTo>
                    <a:pt x="35681" y="2299"/>
                    <a:pt x="35616" y="2218"/>
                    <a:pt x="35875" y="2251"/>
                  </a:cubicBezTo>
                  <a:cubicBezTo>
                    <a:pt x="35875" y="2316"/>
                    <a:pt x="35762" y="2316"/>
                    <a:pt x="35745" y="2380"/>
                  </a:cubicBezTo>
                  <a:cubicBezTo>
                    <a:pt x="36118" y="2380"/>
                    <a:pt x="36798" y="2251"/>
                    <a:pt x="37041" y="2429"/>
                  </a:cubicBezTo>
                  <a:cubicBezTo>
                    <a:pt x="37639" y="1911"/>
                    <a:pt x="38659" y="2623"/>
                    <a:pt x="39145" y="2235"/>
                  </a:cubicBezTo>
                  <a:cubicBezTo>
                    <a:pt x="39145" y="2283"/>
                    <a:pt x="39226" y="2267"/>
                    <a:pt x="39242" y="2316"/>
                  </a:cubicBezTo>
                  <a:cubicBezTo>
                    <a:pt x="39113" y="2283"/>
                    <a:pt x="39080" y="2332"/>
                    <a:pt x="39097" y="2413"/>
                  </a:cubicBezTo>
                  <a:cubicBezTo>
                    <a:pt x="39291" y="2396"/>
                    <a:pt x="39501" y="2413"/>
                    <a:pt x="39679" y="2477"/>
                  </a:cubicBezTo>
                  <a:cubicBezTo>
                    <a:pt x="39598" y="2283"/>
                    <a:pt x="39242" y="2316"/>
                    <a:pt x="39097" y="2170"/>
                  </a:cubicBezTo>
                  <a:cubicBezTo>
                    <a:pt x="39194" y="2105"/>
                    <a:pt x="39453" y="2154"/>
                    <a:pt x="39631" y="2137"/>
                  </a:cubicBezTo>
                  <a:cubicBezTo>
                    <a:pt x="39566" y="2040"/>
                    <a:pt x="39129" y="2040"/>
                    <a:pt x="38999" y="2040"/>
                  </a:cubicBezTo>
                  <a:cubicBezTo>
                    <a:pt x="38999" y="2040"/>
                    <a:pt x="38983" y="2154"/>
                    <a:pt x="38902" y="2137"/>
                  </a:cubicBezTo>
                  <a:cubicBezTo>
                    <a:pt x="38837" y="2137"/>
                    <a:pt x="38773" y="2056"/>
                    <a:pt x="38708" y="2040"/>
                  </a:cubicBezTo>
                  <a:cubicBezTo>
                    <a:pt x="38384" y="2024"/>
                    <a:pt x="37915" y="2186"/>
                    <a:pt x="37737" y="1992"/>
                  </a:cubicBezTo>
                  <a:cubicBezTo>
                    <a:pt x="37915" y="2008"/>
                    <a:pt x="37996" y="1959"/>
                    <a:pt x="38028" y="1878"/>
                  </a:cubicBezTo>
                  <a:cubicBezTo>
                    <a:pt x="37219" y="1976"/>
                    <a:pt x="36733" y="1878"/>
                    <a:pt x="35826" y="1911"/>
                  </a:cubicBezTo>
                  <a:cubicBezTo>
                    <a:pt x="35826" y="1878"/>
                    <a:pt x="35859" y="1862"/>
                    <a:pt x="35859" y="1846"/>
                  </a:cubicBezTo>
                  <a:cubicBezTo>
                    <a:pt x="35551" y="1927"/>
                    <a:pt x="35211" y="1797"/>
                    <a:pt x="34855" y="1959"/>
                  </a:cubicBezTo>
                  <a:cubicBezTo>
                    <a:pt x="34871" y="1911"/>
                    <a:pt x="34936" y="1895"/>
                    <a:pt x="34952" y="1846"/>
                  </a:cubicBezTo>
                  <a:cubicBezTo>
                    <a:pt x="34774" y="1878"/>
                    <a:pt x="34596" y="1927"/>
                    <a:pt x="34418" y="1992"/>
                  </a:cubicBezTo>
                  <a:cubicBezTo>
                    <a:pt x="34515" y="1911"/>
                    <a:pt x="34256" y="1878"/>
                    <a:pt x="34224" y="1781"/>
                  </a:cubicBezTo>
                  <a:cubicBezTo>
                    <a:pt x="34224" y="1862"/>
                    <a:pt x="34175" y="1895"/>
                    <a:pt x="34078" y="1895"/>
                  </a:cubicBezTo>
                  <a:cubicBezTo>
                    <a:pt x="33965" y="1846"/>
                    <a:pt x="34126" y="1814"/>
                    <a:pt x="34029" y="1797"/>
                  </a:cubicBezTo>
                  <a:cubicBezTo>
                    <a:pt x="33787" y="1814"/>
                    <a:pt x="33544" y="1862"/>
                    <a:pt x="33301" y="1927"/>
                  </a:cubicBezTo>
                  <a:cubicBezTo>
                    <a:pt x="33301" y="1878"/>
                    <a:pt x="33560" y="1814"/>
                    <a:pt x="33398" y="1765"/>
                  </a:cubicBezTo>
                  <a:cubicBezTo>
                    <a:pt x="33107" y="1943"/>
                    <a:pt x="32297" y="1700"/>
                    <a:pt x="32006" y="1684"/>
                  </a:cubicBezTo>
                  <a:cubicBezTo>
                    <a:pt x="32151" y="1717"/>
                    <a:pt x="31860" y="1781"/>
                    <a:pt x="31811" y="1717"/>
                  </a:cubicBezTo>
                  <a:cubicBezTo>
                    <a:pt x="31747" y="1797"/>
                    <a:pt x="32006" y="1814"/>
                    <a:pt x="31860" y="1846"/>
                  </a:cubicBezTo>
                  <a:cubicBezTo>
                    <a:pt x="31795" y="1717"/>
                    <a:pt x="31488" y="1814"/>
                    <a:pt x="31439" y="1749"/>
                  </a:cubicBezTo>
                  <a:cubicBezTo>
                    <a:pt x="31358" y="1636"/>
                    <a:pt x="31601" y="1733"/>
                    <a:pt x="31569" y="1652"/>
                  </a:cubicBezTo>
                  <a:cubicBezTo>
                    <a:pt x="31358" y="1571"/>
                    <a:pt x="31132" y="1522"/>
                    <a:pt x="30905" y="1490"/>
                  </a:cubicBezTo>
                  <a:cubicBezTo>
                    <a:pt x="31342" y="1344"/>
                    <a:pt x="32232" y="1587"/>
                    <a:pt x="32864" y="1328"/>
                  </a:cubicBezTo>
                  <a:cubicBezTo>
                    <a:pt x="32815" y="1247"/>
                    <a:pt x="32653" y="1360"/>
                    <a:pt x="32572" y="1377"/>
                  </a:cubicBezTo>
                  <a:cubicBezTo>
                    <a:pt x="32540" y="1150"/>
                    <a:pt x="32410" y="1360"/>
                    <a:pt x="32281" y="1279"/>
                  </a:cubicBezTo>
                  <a:cubicBezTo>
                    <a:pt x="32394" y="1004"/>
                    <a:pt x="32799" y="1279"/>
                    <a:pt x="33009" y="1198"/>
                  </a:cubicBezTo>
                  <a:cubicBezTo>
                    <a:pt x="32945" y="1198"/>
                    <a:pt x="32896" y="1198"/>
                    <a:pt x="32912" y="1134"/>
                  </a:cubicBezTo>
                  <a:cubicBezTo>
                    <a:pt x="32961" y="1134"/>
                    <a:pt x="32961" y="1101"/>
                    <a:pt x="33009" y="1101"/>
                  </a:cubicBezTo>
                  <a:cubicBezTo>
                    <a:pt x="33301" y="1118"/>
                    <a:pt x="33835" y="1231"/>
                    <a:pt x="33867" y="1053"/>
                  </a:cubicBezTo>
                  <a:cubicBezTo>
                    <a:pt x="34094" y="1069"/>
                    <a:pt x="34288" y="1296"/>
                    <a:pt x="34499" y="1215"/>
                  </a:cubicBezTo>
                  <a:cubicBezTo>
                    <a:pt x="34240" y="1150"/>
                    <a:pt x="34013" y="1085"/>
                    <a:pt x="33916" y="923"/>
                  </a:cubicBezTo>
                  <a:cubicBezTo>
                    <a:pt x="33916" y="875"/>
                    <a:pt x="34256" y="891"/>
                    <a:pt x="34094" y="842"/>
                  </a:cubicBezTo>
                  <a:cubicBezTo>
                    <a:pt x="33835" y="923"/>
                    <a:pt x="33560" y="972"/>
                    <a:pt x="33285" y="956"/>
                  </a:cubicBezTo>
                  <a:cubicBezTo>
                    <a:pt x="33333" y="1004"/>
                    <a:pt x="33528" y="956"/>
                    <a:pt x="33479" y="1053"/>
                  </a:cubicBezTo>
                  <a:cubicBezTo>
                    <a:pt x="33333" y="1053"/>
                    <a:pt x="33107" y="1101"/>
                    <a:pt x="33107" y="988"/>
                  </a:cubicBezTo>
                  <a:cubicBezTo>
                    <a:pt x="33236" y="939"/>
                    <a:pt x="33026" y="826"/>
                    <a:pt x="33009" y="891"/>
                  </a:cubicBezTo>
                  <a:cubicBezTo>
                    <a:pt x="33139" y="923"/>
                    <a:pt x="32961" y="1020"/>
                    <a:pt x="32912" y="1037"/>
                  </a:cubicBezTo>
                  <a:cubicBezTo>
                    <a:pt x="32896" y="988"/>
                    <a:pt x="32799" y="1004"/>
                    <a:pt x="32702" y="1004"/>
                  </a:cubicBezTo>
                  <a:cubicBezTo>
                    <a:pt x="32718" y="956"/>
                    <a:pt x="32702" y="891"/>
                    <a:pt x="32653" y="859"/>
                  </a:cubicBezTo>
                  <a:cubicBezTo>
                    <a:pt x="32540" y="875"/>
                    <a:pt x="32427" y="891"/>
                    <a:pt x="32330" y="939"/>
                  </a:cubicBezTo>
                  <a:cubicBezTo>
                    <a:pt x="31698" y="761"/>
                    <a:pt x="30840" y="1134"/>
                    <a:pt x="30257" y="1020"/>
                  </a:cubicBezTo>
                  <a:cubicBezTo>
                    <a:pt x="30290" y="1020"/>
                    <a:pt x="30322" y="1020"/>
                    <a:pt x="30306" y="988"/>
                  </a:cubicBezTo>
                  <a:cubicBezTo>
                    <a:pt x="30209" y="1134"/>
                    <a:pt x="29901" y="1020"/>
                    <a:pt x="29934" y="1134"/>
                  </a:cubicBezTo>
                  <a:cubicBezTo>
                    <a:pt x="29869" y="1101"/>
                    <a:pt x="29610" y="1053"/>
                    <a:pt x="29594" y="1101"/>
                  </a:cubicBezTo>
                  <a:cubicBezTo>
                    <a:pt x="29626" y="1150"/>
                    <a:pt x="29820" y="1101"/>
                    <a:pt x="29836" y="1166"/>
                  </a:cubicBezTo>
                  <a:cubicBezTo>
                    <a:pt x="29820" y="1198"/>
                    <a:pt x="29772" y="1215"/>
                    <a:pt x="29739" y="1231"/>
                  </a:cubicBezTo>
                  <a:cubicBezTo>
                    <a:pt x="29610" y="1150"/>
                    <a:pt x="29594" y="1182"/>
                    <a:pt x="29448" y="1231"/>
                  </a:cubicBezTo>
                  <a:lnTo>
                    <a:pt x="29302" y="1134"/>
                  </a:lnTo>
                  <a:cubicBezTo>
                    <a:pt x="29011" y="1182"/>
                    <a:pt x="28865" y="1182"/>
                    <a:pt x="28590" y="1215"/>
                  </a:cubicBezTo>
                  <a:cubicBezTo>
                    <a:pt x="28590" y="1166"/>
                    <a:pt x="28606" y="1134"/>
                    <a:pt x="28622" y="1101"/>
                  </a:cubicBezTo>
                  <a:cubicBezTo>
                    <a:pt x="28525" y="1150"/>
                    <a:pt x="28396" y="1134"/>
                    <a:pt x="28298" y="1069"/>
                  </a:cubicBezTo>
                  <a:cubicBezTo>
                    <a:pt x="28412" y="1037"/>
                    <a:pt x="28525" y="988"/>
                    <a:pt x="28622" y="907"/>
                  </a:cubicBezTo>
                  <a:cubicBezTo>
                    <a:pt x="28428" y="956"/>
                    <a:pt x="28072" y="923"/>
                    <a:pt x="28007" y="1085"/>
                  </a:cubicBezTo>
                  <a:cubicBezTo>
                    <a:pt x="28088" y="1101"/>
                    <a:pt x="28201" y="972"/>
                    <a:pt x="28250" y="1085"/>
                  </a:cubicBezTo>
                  <a:cubicBezTo>
                    <a:pt x="28104" y="1101"/>
                    <a:pt x="27975" y="1150"/>
                    <a:pt x="27861" y="1215"/>
                  </a:cubicBezTo>
                  <a:cubicBezTo>
                    <a:pt x="27861" y="1150"/>
                    <a:pt x="27813" y="1134"/>
                    <a:pt x="27716" y="1150"/>
                  </a:cubicBezTo>
                  <a:cubicBezTo>
                    <a:pt x="27829" y="1069"/>
                    <a:pt x="27651" y="972"/>
                    <a:pt x="27570" y="923"/>
                  </a:cubicBezTo>
                  <a:cubicBezTo>
                    <a:pt x="27538" y="1037"/>
                    <a:pt x="27683" y="1053"/>
                    <a:pt x="27667" y="1150"/>
                  </a:cubicBezTo>
                  <a:cubicBezTo>
                    <a:pt x="27440" y="1118"/>
                    <a:pt x="27619" y="1198"/>
                    <a:pt x="27521" y="1215"/>
                  </a:cubicBezTo>
                  <a:cubicBezTo>
                    <a:pt x="27279" y="1231"/>
                    <a:pt x="27246" y="1101"/>
                    <a:pt x="27052" y="1085"/>
                  </a:cubicBezTo>
                  <a:cubicBezTo>
                    <a:pt x="27100" y="988"/>
                    <a:pt x="27295" y="972"/>
                    <a:pt x="27376" y="891"/>
                  </a:cubicBezTo>
                  <a:cubicBezTo>
                    <a:pt x="27100" y="875"/>
                    <a:pt x="27084" y="1020"/>
                    <a:pt x="26841" y="1037"/>
                  </a:cubicBezTo>
                  <a:cubicBezTo>
                    <a:pt x="26841" y="939"/>
                    <a:pt x="26939" y="923"/>
                    <a:pt x="26793" y="891"/>
                  </a:cubicBezTo>
                  <a:cubicBezTo>
                    <a:pt x="26502" y="1101"/>
                    <a:pt x="25886" y="1053"/>
                    <a:pt x="25514" y="1085"/>
                  </a:cubicBezTo>
                  <a:cubicBezTo>
                    <a:pt x="25579" y="1166"/>
                    <a:pt x="25660" y="1020"/>
                    <a:pt x="25708" y="1118"/>
                  </a:cubicBezTo>
                  <a:cubicBezTo>
                    <a:pt x="25692" y="1150"/>
                    <a:pt x="25611" y="1150"/>
                    <a:pt x="25563" y="1182"/>
                  </a:cubicBezTo>
                  <a:cubicBezTo>
                    <a:pt x="25546" y="1101"/>
                    <a:pt x="25384" y="1101"/>
                    <a:pt x="25417" y="972"/>
                  </a:cubicBezTo>
                  <a:cubicBezTo>
                    <a:pt x="25158" y="1101"/>
                    <a:pt x="24850" y="1004"/>
                    <a:pt x="24510" y="1053"/>
                  </a:cubicBezTo>
                  <a:cubicBezTo>
                    <a:pt x="24462" y="1004"/>
                    <a:pt x="24381" y="810"/>
                    <a:pt x="24267" y="923"/>
                  </a:cubicBezTo>
                  <a:cubicBezTo>
                    <a:pt x="24332" y="923"/>
                    <a:pt x="24381" y="923"/>
                    <a:pt x="24365" y="988"/>
                  </a:cubicBezTo>
                  <a:cubicBezTo>
                    <a:pt x="24138" y="1020"/>
                    <a:pt x="23911" y="1037"/>
                    <a:pt x="23685" y="1037"/>
                  </a:cubicBezTo>
                  <a:cubicBezTo>
                    <a:pt x="23652" y="794"/>
                    <a:pt x="23264" y="810"/>
                    <a:pt x="23053" y="697"/>
                  </a:cubicBezTo>
                  <a:cubicBezTo>
                    <a:pt x="22956" y="745"/>
                    <a:pt x="23118" y="778"/>
                    <a:pt x="23021" y="794"/>
                  </a:cubicBezTo>
                  <a:cubicBezTo>
                    <a:pt x="22519" y="648"/>
                    <a:pt x="22228" y="664"/>
                    <a:pt x="21564" y="583"/>
                  </a:cubicBezTo>
                  <a:cubicBezTo>
                    <a:pt x="21888" y="519"/>
                    <a:pt x="21272" y="535"/>
                    <a:pt x="21467" y="454"/>
                  </a:cubicBezTo>
                  <a:cubicBezTo>
                    <a:pt x="21240" y="535"/>
                    <a:pt x="20997" y="551"/>
                    <a:pt x="20754" y="519"/>
                  </a:cubicBezTo>
                  <a:cubicBezTo>
                    <a:pt x="20835" y="502"/>
                    <a:pt x="20835" y="680"/>
                    <a:pt x="20754" y="664"/>
                  </a:cubicBezTo>
                  <a:cubicBezTo>
                    <a:pt x="20657" y="599"/>
                    <a:pt x="20738" y="535"/>
                    <a:pt x="20544" y="599"/>
                  </a:cubicBezTo>
                  <a:cubicBezTo>
                    <a:pt x="20576" y="470"/>
                    <a:pt x="20528" y="405"/>
                    <a:pt x="20398" y="389"/>
                  </a:cubicBezTo>
                  <a:cubicBezTo>
                    <a:pt x="20334" y="405"/>
                    <a:pt x="20398" y="519"/>
                    <a:pt x="20301" y="519"/>
                  </a:cubicBezTo>
                  <a:cubicBezTo>
                    <a:pt x="20155" y="470"/>
                    <a:pt x="20123" y="502"/>
                    <a:pt x="20010" y="454"/>
                  </a:cubicBezTo>
                  <a:cubicBezTo>
                    <a:pt x="20074" y="454"/>
                    <a:pt x="20123" y="405"/>
                    <a:pt x="20155" y="357"/>
                  </a:cubicBezTo>
                  <a:cubicBezTo>
                    <a:pt x="20010" y="389"/>
                    <a:pt x="20074" y="292"/>
                    <a:pt x="20107" y="260"/>
                  </a:cubicBezTo>
                  <a:cubicBezTo>
                    <a:pt x="19977" y="243"/>
                    <a:pt x="19848" y="195"/>
                    <a:pt x="19718" y="130"/>
                  </a:cubicBezTo>
                  <a:cubicBezTo>
                    <a:pt x="19718" y="292"/>
                    <a:pt x="19848" y="373"/>
                    <a:pt x="19718" y="502"/>
                  </a:cubicBezTo>
                  <a:cubicBezTo>
                    <a:pt x="19880" y="519"/>
                    <a:pt x="19864" y="648"/>
                    <a:pt x="19929" y="729"/>
                  </a:cubicBezTo>
                  <a:cubicBezTo>
                    <a:pt x="19152" y="761"/>
                    <a:pt x="18391" y="648"/>
                    <a:pt x="17662" y="389"/>
                  </a:cubicBezTo>
                  <a:cubicBezTo>
                    <a:pt x="17743" y="276"/>
                    <a:pt x="17743" y="179"/>
                    <a:pt x="17614" y="81"/>
                  </a:cubicBezTo>
                  <a:cubicBezTo>
                    <a:pt x="17339" y="729"/>
                    <a:pt x="16400" y="0"/>
                    <a:pt x="15784" y="276"/>
                  </a:cubicBezTo>
                  <a:cubicBezTo>
                    <a:pt x="15720" y="454"/>
                    <a:pt x="15833" y="470"/>
                    <a:pt x="15849" y="680"/>
                  </a:cubicBezTo>
                  <a:cubicBezTo>
                    <a:pt x="15461" y="648"/>
                    <a:pt x="15380" y="826"/>
                    <a:pt x="15218" y="956"/>
                  </a:cubicBezTo>
                  <a:cubicBezTo>
                    <a:pt x="14943" y="1020"/>
                    <a:pt x="14813" y="988"/>
                    <a:pt x="14505" y="1020"/>
                  </a:cubicBezTo>
                  <a:cubicBezTo>
                    <a:pt x="14505" y="988"/>
                    <a:pt x="14489" y="939"/>
                    <a:pt x="14408" y="956"/>
                  </a:cubicBezTo>
                  <a:cubicBezTo>
                    <a:pt x="14279" y="988"/>
                    <a:pt x="14538" y="1020"/>
                    <a:pt x="14457" y="1134"/>
                  </a:cubicBezTo>
                  <a:cubicBezTo>
                    <a:pt x="14133" y="1150"/>
                    <a:pt x="14052" y="1474"/>
                    <a:pt x="13745" y="1409"/>
                  </a:cubicBezTo>
                  <a:cubicBezTo>
                    <a:pt x="13809" y="1522"/>
                    <a:pt x="13793" y="1668"/>
                    <a:pt x="13712" y="1765"/>
                  </a:cubicBezTo>
                  <a:cubicBezTo>
                    <a:pt x="13712" y="1733"/>
                    <a:pt x="13567" y="1733"/>
                    <a:pt x="13567" y="1765"/>
                  </a:cubicBezTo>
                  <a:cubicBezTo>
                    <a:pt x="13631" y="1781"/>
                    <a:pt x="13567" y="1814"/>
                    <a:pt x="13469" y="1814"/>
                  </a:cubicBezTo>
                  <a:cubicBezTo>
                    <a:pt x="13567" y="1749"/>
                    <a:pt x="13227" y="1555"/>
                    <a:pt x="13178" y="1717"/>
                  </a:cubicBezTo>
                  <a:cubicBezTo>
                    <a:pt x="13340" y="1781"/>
                    <a:pt x="13647" y="1830"/>
                    <a:pt x="13518" y="2008"/>
                  </a:cubicBezTo>
                  <a:cubicBezTo>
                    <a:pt x="13696" y="1992"/>
                    <a:pt x="13761" y="2040"/>
                    <a:pt x="13809" y="2105"/>
                  </a:cubicBezTo>
                  <a:cubicBezTo>
                    <a:pt x="13745" y="2154"/>
                    <a:pt x="13696" y="2202"/>
                    <a:pt x="13615" y="2235"/>
                  </a:cubicBezTo>
                  <a:cubicBezTo>
                    <a:pt x="13664" y="2316"/>
                    <a:pt x="13761" y="2348"/>
                    <a:pt x="13826" y="2413"/>
                  </a:cubicBezTo>
                  <a:cubicBezTo>
                    <a:pt x="13615" y="2510"/>
                    <a:pt x="13065" y="2607"/>
                    <a:pt x="12806" y="2380"/>
                  </a:cubicBezTo>
                  <a:cubicBezTo>
                    <a:pt x="12628" y="2429"/>
                    <a:pt x="12401" y="2720"/>
                    <a:pt x="12239" y="2494"/>
                  </a:cubicBezTo>
                  <a:cubicBezTo>
                    <a:pt x="12352" y="2477"/>
                    <a:pt x="12449" y="2413"/>
                    <a:pt x="12514" y="2316"/>
                  </a:cubicBezTo>
                  <a:cubicBezTo>
                    <a:pt x="12336" y="2316"/>
                    <a:pt x="12093" y="2542"/>
                    <a:pt x="11948" y="2364"/>
                  </a:cubicBezTo>
                  <a:cubicBezTo>
                    <a:pt x="12433" y="2105"/>
                    <a:pt x="12984" y="2008"/>
                    <a:pt x="13518" y="2073"/>
                  </a:cubicBezTo>
                  <a:cubicBezTo>
                    <a:pt x="13162" y="1895"/>
                    <a:pt x="12514" y="2056"/>
                    <a:pt x="12045" y="2186"/>
                  </a:cubicBezTo>
                  <a:cubicBezTo>
                    <a:pt x="11737" y="2121"/>
                    <a:pt x="11413" y="2154"/>
                    <a:pt x="11122" y="2267"/>
                  </a:cubicBezTo>
                  <a:cubicBezTo>
                    <a:pt x="11009" y="2251"/>
                    <a:pt x="10992" y="2154"/>
                    <a:pt x="10879" y="2137"/>
                  </a:cubicBezTo>
                  <a:cubicBezTo>
                    <a:pt x="10523" y="2154"/>
                    <a:pt x="9714" y="2477"/>
                    <a:pt x="9730" y="2089"/>
                  </a:cubicBezTo>
                  <a:cubicBezTo>
                    <a:pt x="9568" y="2024"/>
                    <a:pt x="9697" y="2202"/>
                    <a:pt x="9584" y="2186"/>
                  </a:cubicBezTo>
                  <a:cubicBezTo>
                    <a:pt x="9503" y="2154"/>
                    <a:pt x="9422" y="2121"/>
                    <a:pt x="9438" y="2024"/>
                  </a:cubicBezTo>
                  <a:cubicBezTo>
                    <a:pt x="9908" y="1717"/>
                    <a:pt x="10555" y="1538"/>
                    <a:pt x="11057" y="1263"/>
                  </a:cubicBezTo>
                  <a:cubicBezTo>
                    <a:pt x="10928" y="1182"/>
                    <a:pt x="10733" y="1134"/>
                    <a:pt x="10717" y="956"/>
                  </a:cubicBezTo>
                  <a:cubicBezTo>
                    <a:pt x="9649" y="956"/>
                    <a:pt x="9276" y="1765"/>
                    <a:pt x="8192" y="1765"/>
                  </a:cubicBezTo>
                  <a:cubicBezTo>
                    <a:pt x="8354" y="2089"/>
                    <a:pt x="7917" y="2235"/>
                    <a:pt x="8159" y="2510"/>
                  </a:cubicBezTo>
                  <a:cubicBezTo>
                    <a:pt x="8095" y="2510"/>
                    <a:pt x="8030" y="2526"/>
                    <a:pt x="7965" y="2542"/>
                  </a:cubicBezTo>
                  <a:cubicBezTo>
                    <a:pt x="8030" y="2817"/>
                    <a:pt x="8111" y="2995"/>
                    <a:pt x="7884" y="3190"/>
                  </a:cubicBezTo>
                  <a:cubicBezTo>
                    <a:pt x="7884" y="3238"/>
                    <a:pt x="8014" y="3206"/>
                    <a:pt x="8030" y="3254"/>
                  </a:cubicBezTo>
                  <a:cubicBezTo>
                    <a:pt x="7868" y="3254"/>
                    <a:pt x="7900" y="3384"/>
                    <a:pt x="7836" y="3449"/>
                  </a:cubicBezTo>
                  <a:cubicBezTo>
                    <a:pt x="7868" y="3497"/>
                    <a:pt x="8030" y="3449"/>
                    <a:pt x="8046" y="3513"/>
                  </a:cubicBezTo>
                  <a:cubicBezTo>
                    <a:pt x="8257" y="4258"/>
                    <a:pt x="8564" y="4631"/>
                    <a:pt x="9001" y="5424"/>
                  </a:cubicBezTo>
                  <a:cubicBezTo>
                    <a:pt x="9374" y="5586"/>
                    <a:pt x="9552" y="5893"/>
                    <a:pt x="9924" y="6055"/>
                  </a:cubicBezTo>
                  <a:cubicBezTo>
                    <a:pt x="9811" y="6185"/>
                    <a:pt x="10167" y="6330"/>
                    <a:pt x="10037" y="6492"/>
                  </a:cubicBezTo>
                  <a:cubicBezTo>
                    <a:pt x="10134" y="6492"/>
                    <a:pt x="10215" y="6492"/>
                    <a:pt x="10232" y="6557"/>
                  </a:cubicBezTo>
                  <a:cubicBezTo>
                    <a:pt x="10134" y="6557"/>
                    <a:pt x="10054" y="6557"/>
                    <a:pt x="10037" y="6622"/>
                  </a:cubicBezTo>
                  <a:cubicBezTo>
                    <a:pt x="10280" y="6589"/>
                    <a:pt x="10134" y="6784"/>
                    <a:pt x="10151" y="6784"/>
                  </a:cubicBezTo>
                  <a:cubicBezTo>
                    <a:pt x="10280" y="7043"/>
                    <a:pt x="10685" y="7253"/>
                    <a:pt x="10782" y="7561"/>
                  </a:cubicBezTo>
                  <a:cubicBezTo>
                    <a:pt x="10280" y="7674"/>
                    <a:pt x="9778" y="7253"/>
                    <a:pt x="9341" y="7431"/>
                  </a:cubicBezTo>
                  <a:cubicBezTo>
                    <a:pt x="9179" y="7350"/>
                    <a:pt x="8888" y="7334"/>
                    <a:pt x="8856" y="7140"/>
                  </a:cubicBezTo>
                  <a:cubicBezTo>
                    <a:pt x="9001" y="7140"/>
                    <a:pt x="9147" y="7107"/>
                    <a:pt x="9147" y="6994"/>
                  </a:cubicBezTo>
                  <a:cubicBezTo>
                    <a:pt x="8775" y="6848"/>
                    <a:pt x="8386" y="6767"/>
                    <a:pt x="7981" y="6751"/>
                  </a:cubicBezTo>
                  <a:cubicBezTo>
                    <a:pt x="7917" y="6444"/>
                    <a:pt x="7285" y="6541"/>
                    <a:pt x="6929" y="6460"/>
                  </a:cubicBezTo>
                  <a:cubicBezTo>
                    <a:pt x="6929" y="6395"/>
                    <a:pt x="7059" y="6411"/>
                    <a:pt x="7010" y="6314"/>
                  </a:cubicBezTo>
                  <a:cubicBezTo>
                    <a:pt x="6443" y="6363"/>
                    <a:pt x="5877" y="6314"/>
                    <a:pt x="5326" y="6201"/>
                  </a:cubicBezTo>
                  <a:cubicBezTo>
                    <a:pt x="5132" y="5812"/>
                    <a:pt x="4064" y="5909"/>
                    <a:pt x="4015" y="5505"/>
                  </a:cubicBezTo>
                  <a:cubicBezTo>
                    <a:pt x="3788" y="5472"/>
                    <a:pt x="3529" y="5456"/>
                    <a:pt x="3432" y="5310"/>
                  </a:cubicBezTo>
                  <a:cubicBezTo>
                    <a:pt x="3497" y="5149"/>
                    <a:pt x="3675" y="5051"/>
                    <a:pt x="3627" y="4809"/>
                  </a:cubicBezTo>
                  <a:cubicBezTo>
                    <a:pt x="3497" y="4631"/>
                    <a:pt x="3092" y="4647"/>
                    <a:pt x="2898" y="4517"/>
                  </a:cubicBezTo>
                  <a:cubicBezTo>
                    <a:pt x="2882" y="4631"/>
                    <a:pt x="2590" y="4744"/>
                    <a:pt x="2412" y="4647"/>
                  </a:cubicBezTo>
                  <a:cubicBezTo>
                    <a:pt x="2445" y="4582"/>
                    <a:pt x="2558" y="4566"/>
                    <a:pt x="2607" y="4517"/>
                  </a:cubicBezTo>
                  <a:cubicBezTo>
                    <a:pt x="2412" y="4307"/>
                    <a:pt x="2461" y="4145"/>
                    <a:pt x="2299" y="3951"/>
                  </a:cubicBezTo>
                  <a:cubicBezTo>
                    <a:pt x="2153" y="3951"/>
                    <a:pt x="1894" y="3999"/>
                    <a:pt x="1862" y="3853"/>
                  </a:cubicBezTo>
                  <a:cubicBezTo>
                    <a:pt x="1959" y="3821"/>
                    <a:pt x="2072" y="3951"/>
                    <a:pt x="2105" y="3853"/>
                  </a:cubicBezTo>
                  <a:cubicBezTo>
                    <a:pt x="1959" y="3853"/>
                    <a:pt x="1959" y="3724"/>
                    <a:pt x="1813" y="3724"/>
                  </a:cubicBezTo>
                  <a:cubicBezTo>
                    <a:pt x="1813" y="3951"/>
                    <a:pt x="1635" y="3724"/>
                    <a:pt x="1538" y="3724"/>
                  </a:cubicBezTo>
                  <a:cubicBezTo>
                    <a:pt x="1392" y="3805"/>
                    <a:pt x="1554" y="3886"/>
                    <a:pt x="1441" y="3983"/>
                  </a:cubicBezTo>
                  <a:cubicBezTo>
                    <a:pt x="826" y="4015"/>
                    <a:pt x="405" y="3384"/>
                    <a:pt x="0" y="3708"/>
                  </a:cubicBezTo>
                  <a:cubicBezTo>
                    <a:pt x="97" y="3740"/>
                    <a:pt x="211" y="3756"/>
                    <a:pt x="324" y="3740"/>
                  </a:cubicBezTo>
                  <a:cubicBezTo>
                    <a:pt x="696" y="4015"/>
                    <a:pt x="1085" y="4242"/>
                    <a:pt x="1506" y="4420"/>
                  </a:cubicBezTo>
                  <a:cubicBezTo>
                    <a:pt x="1490" y="4469"/>
                    <a:pt x="1441" y="4485"/>
                    <a:pt x="1457" y="4566"/>
                  </a:cubicBezTo>
                  <a:cubicBezTo>
                    <a:pt x="1619" y="4533"/>
                    <a:pt x="1700" y="4469"/>
                    <a:pt x="1878" y="4452"/>
                  </a:cubicBezTo>
                  <a:cubicBezTo>
                    <a:pt x="1975" y="4550"/>
                    <a:pt x="2105" y="4582"/>
                    <a:pt x="2218" y="4550"/>
                  </a:cubicBezTo>
                  <a:cubicBezTo>
                    <a:pt x="2024" y="4711"/>
                    <a:pt x="2380" y="4695"/>
                    <a:pt x="2380" y="4825"/>
                  </a:cubicBezTo>
                  <a:cubicBezTo>
                    <a:pt x="2218" y="4873"/>
                    <a:pt x="2234" y="4890"/>
                    <a:pt x="2283" y="5019"/>
                  </a:cubicBezTo>
                  <a:cubicBezTo>
                    <a:pt x="2186" y="5019"/>
                    <a:pt x="2218" y="5116"/>
                    <a:pt x="2089" y="5084"/>
                  </a:cubicBezTo>
                  <a:cubicBezTo>
                    <a:pt x="1603" y="4987"/>
                    <a:pt x="1101" y="4922"/>
                    <a:pt x="599" y="4906"/>
                  </a:cubicBezTo>
                  <a:cubicBezTo>
                    <a:pt x="793" y="5132"/>
                    <a:pt x="1279" y="5165"/>
                    <a:pt x="1603" y="5294"/>
                  </a:cubicBezTo>
                  <a:cubicBezTo>
                    <a:pt x="1538" y="5602"/>
                    <a:pt x="1716" y="5683"/>
                    <a:pt x="2008" y="5909"/>
                  </a:cubicBezTo>
                  <a:cubicBezTo>
                    <a:pt x="2170" y="5942"/>
                    <a:pt x="2040" y="5796"/>
                    <a:pt x="2202" y="5845"/>
                  </a:cubicBezTo>
                  <a:cubicBezTo>
                    <a:pt x="2348" y="6168"/>
                    <a:pt x="2817" y="6428"/>
                    <a:pt x="2704" y="6848"/>
                  </a:cubicBezTo>
                  <a:cubicBezTo>
                    <a:pt x="2105" y="6832"/>
                    <a:pt x="2121" y="7221"/>
                    <a:pt x="1506" y="7205"/>
                  </a:cubicBezTo>
                  <a:cubicBezTo>
                    <a:pt x="1506" y="7350"/>
                    <a:pt x="1328" y="7383"/>
                    <a:pt x="1279" y="7496"/>
                  </a:cubicBezTo>
                  <a:cubicBezTo>
                    <a:pt x="1295" y="7577"/>
                    <a:pt x="1376" y="7593"/>
                    <a:pt x="1425" y="7642"/>
                  </a:cubicBezTo>
                  <a:cubicBezTo>
                    <a:pt x="1392" y="7723"/>
                    <a:pt x="1279" y="7755"/>
                    <a:pt x="1198" y="7804"/>
                  </a:cubicBezTo>
                  <a:cubicBezTo>
                    <a:pt x="1052" y="8257"/>
                    <a:pt x="1668" y="8144"/>
                    <a:pt x="1684" y="8467"/>
                  </a:cubicBezTo>
                  <a:cubicBezTo>
                    <a:pt x="1263" y="8564"/>
                    <a:pt x="648" y="8516"/>
                    <a:pt x="340" y="8694"/>
                  </a:cubicBezTo>
                  <a:cubicBezTo>
                    <a:pt x="534" y="8710"/>
                    <a:pt x="615" y="8937"/>
                    <a:pt x="453" y="9018"/>
                  </a:cubicBezTo>
                  <a:cubicBezTo>
                    <a:pt x="713" y="9131"/>
                    <a:pt x="761" y="9390"/>
                    <a:pt x="1036" y="9487"/>
                  </a:cubicBezTo>
                  <a:cubicBezTo>
                    <a:pt x="1506" y="9309"/>
                    <a:pt x="1473" y="8937"/>
                    <a:pt x="2024" y="8775"/>
                  </a:cubicBezTo>
                  <a:cubicBezTo>
                    <a:pt x="2348" y="9309"/>
                    <a:pt x="3756" y="9212"/>
                    <a:pt x="4193" y="9325"/>
                  </a:cubicBezTo>
                  <a:cubicBezTo>
                    <a:pt x="4145" y="9309"/>
                    <a:pt x="4096" y="9277"/>
                    <a:pt x="4096" y="9212"/>
                  </a:cubicBezTo>
                  <a:cubicBezTo>
                    <a:pt x="4274" y="9196"/>
                    <a:pt x="4436" y="9228"/>
                    <a:pt x="4582" y="9277"/>
                  </a:cubicBezTo>
                  <a:cubicBezTo>
                    <a:pt x="4549" y="9147"/>
                    <a:pt x="4824" y="9228"/>
                    <a:pt x="4873" y="9147"/>
                  </a:cubicBezTo>
                  <a:cubicBezTo>
                    <a:pt x="4792" y="9115"/>
                    <a:pt x="4711" y="9099"/>
                    <a:pt x="4727" y="9018"/>
                  </a:cubicBezTo>
                  <a:cubicBezTo>
                    <a:pt x="5472" y="9018"/>
                    <a:pt x="5877" y="8807"/>
                    <a:pt x="6638" y="8759"/>
                  </a:cubicBezTo>
                  <a:cubicBezTo>
                    <a:pt x="6638" y="8710"/>
                    <a:pt x="6621" y="8662"/>
                    <a:pt x="6686" y="8645"/>
                  </a:cubicBezTo>
                  <a:cubicBezTo>
                    <a:pt x="7690" y="8678"/>
                    <a:pt x="8386" y="8500"/>
                    <a:pt x="9309" y="8419"/>
                  </a:cubicBezTo>
                  <a:cubicBezTo>
                    <a:pt x="9309" y="8386"/>
                    <a:pt x="9309" y="8322"/>
                    <a:pt x="9357" y="8322"/>
                  </a:cubicBezTo>
                  <a:cubicBezTo>
                    <a:pt x="9552" y="8370"/>
                    <a:pt x="9746" y="8386"/>
                    <a:pt x="9940" y="8386"/>
                  </a:cubicBezTo>
                  <a:cubicBezTo>
                    <a:pt x="9892" y="8386"/>
                    <a:pt x="9875" y="8354"/>
                    <a:pt x="9892" y="8322"/>
                  </a:cubicBezTo>
                  <a:cubicBezTo>
                    <a:pt x="10636" y="8370"/>
                    <a:pt x="11608" y="8176"/>
                    <a:pt x="11770" y="8662"/>
                  </a:cubicBezTo>
                  <a:cubicBezTo>
                    <a:pt x="11705" y="8629"/>
                    <a:pt x="11656" y="8629"/>
                    <a:pt x="11624" y="8694"/>
                  </a:cubicBezTo>
                  <a:cubicBezTo>
                    <a:pt x="11770" y="8743"/>
                    <a:pt x="12012" y="8856"/>
                    <a:pt x="11867" y="9002"/>
                  </a:cubicBezTo>
                  <a:cubicBezTo>
                    <a:pt x="12110" y="8953"/>
                    <a:pt x="12271" y="9147"/>
                    <a:pt x="12158" y="9261"/>
                  </a:cubicBezTo>
                  <a:cubicBezTo>
                    <a:pt x="12174" y="9309"/>
                    <a:pt x="12239" y="9325"/>
                    <a:pt x="12223" y="9406"/>
                  </a:cubicBezTo>
                  <a:cubicBezTo>
                    <a:pt x="12369" y="9422"/>
                    <a:pt x="12320" y="9422"/>
                    <a:pt x="12417" y="9358"/>
                  </a:cubicBezTo>
                  <a:cubicBezTo>
                    <a:pt x="12417" y="9406"/>
                    <a:pt x="12433" y="9439"/>
                    <a:pt x="12466" y="9471"/>
                  </a:cubicBezTo>
                  <a:cubicBezTo>
                    <a:pt x="12385" y="9471"/>
                    <a:pt x="12304" y="9471"/>
                    <a:pt x="12320" y="9536"/>
                  </a:cubicBezTo>
                  <a:cubicBezTo>
                    <a:pt x="12644" y="9503"/>
                    <a:pt x="12401" y="9681"/>
                    <a:pt x="12530" y="9762"/>
                  </a:cubicBezTo>
                  <a:cubicBezTo>
                    <a:pt x="12709" y="9746"/>
                    <a:pt x="12644" y="9568"/>
                    <a:pt x="12903" y="9601"/>
                  </a:cubicBezTo>
                  <a:cubicBezTo>
                    <a:pt x="12806" y="9665"/>
                    <a:pt x="12935" y="9730"/>
                    <a:pt x="12903" y="9827"/>
                  </a:cubicBezTo>
                  <a:cubicBezTo>
                    <a:pt x="12870" y="9811"/>
                    <a:pt x="12725" y="9746"/>
                    <a:pt x="12725" y="9827"/>
                  </a:cubicBezTo>
                  <a:cubicBezTo>
                    <a:pt x="12838" y="9827"/>
                    <a:pt x="12789" y="9957"/>
                    <a:pt x="12870" y="9989"/>
                  </a:cubicBezTo>
                  <a:cubicBezTo>
                    <a:pt x="12935" y="10005"/>
                    <a:pt x="13000" y="9989"/>
                    <a:pt x="13065" y="9957"/>
                  </a:cubicBezTo>
                  <a:cubicBezTo>
                    <a:pt x="12887" y="10086"/>
                    <a:pt x="13308" y="9957"/>
                    <a:pt x="13210" y="10119"/>
                  </a:cubicBezTo>
                  <a:cubicBezTo>
                    <a:pt x="12903" y="10070"/>
                    <a:pt x="12595" y="10070"/>
                    <a:pt x="12304" y="10167"/>
                  </a:cubicBezTo>
                  <a:cubicBezTo>
                    <a:pt x="12174" y="9941"/>
                    <a:pt x="11608" y="10038"/>
                    <a:pt x="11478" y="9811"/>
                  </a:cubicBezTo>
                  <a:cubicBezTo>
                    <a:pt x="11527" y="9795"/>
                    <a:pt x="11575" y="9779"/>
                    <a:pt x="11624" y="9730"/>
                  </a:cubicBezTo>
                  <a:cubicBezTo>
                    <a:pt x="11511" y="9714"/>
                    <a:pt x="11494" y="9617"/>
                    <a:pt x="11413" y="9568"/>
                  </a:cubicBezTo>
                  <a:cubicBezTo>
                    <a:pt x="10895" y="9617"/>
                    <a:pt x="10814" y="9082"/>
                    <a:pt x="10248" y="9050"/>
                  </a:cubicBezTo>
                  <a:cubicBezTo>
                    <a:pt x="10248" y="9228"/>
                    <a:pt x="10005" y="9244"/>
                    <a:pt x="9778" y="9196"/>
                  </a:cubicBezTo>
                  <a:cubicBezTo>
                    <a:pt x="9778" y="9358"/>
                    <a:pt x="9616" y="9309"/>
                    <a:pt x="9438" y="9293"/>
                  </a:cubicBezTo>
                  <a:cubicBezTo>
                    <a:pt x="9552" y="9601"/>
                    <a:pt x="9034" y="9649"/>
                    <a:pt x="9212" y="9892"/>
                  </a:cubicBezTo>
                  <a:cubicBezTo>
                    <a:pt x="9147" y="9860"/>
                    <a:pt x="9034" y="9860"/>
                    <a:pt x="9017" y="9941"/>
                  </a:cubicBezTo>
                  <a:cubicBezTo>
                    <a:pt x="9066" y="9989"/>
                    <a:pt x="9260" y="9941"/>
                    <a:pt x="9228" y="10038"/>
                  </a:cubicBezTo>
                  <a:cubicBezTo>
                    <a:pt x="9228" y="10086"/>
                    <a:pt x="9115" y="10070"/>
                    <a:pt x="9034" y="10070"/>
                  </a:cubicBezTo>
                  <a:cubicBezTo>
                    <a:pt x="9066" y="10426"/>
                    <a:pt x="9616" y="10394"/>
                    <a:pt x="9811" y="10637"/>
                  </a:cubicBezTo>
                  <a:cubicBezTo>
                    <a:pt x="9066" y="10831"/>
                    <a:pt x="8694" y="10345"/>
                    <a:pt x="8078" y="10442"/>
                  </a:cubicBezTo>
                  <a:lnTo>
                    <a:pt x="8078" y="10313"/>
                  </a:lnTo>
                  <a:cubicBezTo>
                    <a:pt x="7496" y="10200"/>
                    <a:pt x="7528" y="10750"/>
                    <a:pt x="7042" y="10701"/>
                  </a:cubicBezTo>
                  <a:cubicBezTo>
                    <a:pt x="6751" y="10928"/>
                    <a:pt x="6411" y="11074"/>
                    <a:pt x="6039" y="11138"/>
                  </a:cubicBezTo>
                  <a:cubicBezTo>
                    <a:pt x="6087" y="11187"/>
                    <a:pt x="5731" y="11252"/>
                    <a:pt x="5699" y="11349"/>
                  </a:cubicBezTo>
                  <a:cubicBezTo>
                    <a:pt x="4905" y="11349"/>
                    <a:pt x="5699" y="11980"/>
                    <a:pt x="5585" y="12191"/>
                  </a:cubicBezTo>
                  <a:cubicBezTo>
                    <a:pt x="5731" y="12320"/>
                    <a:pt x="5942" y="12401"/>
                    <a:pt x="6022" y="12596"/>
                  </a:cubicBezTo>
                  <a:cubicBezTo>
                    <a:pt x="5844" y="12596"/>
                    <a:pt x="5877" y="12660"/>
                    <a:pt x="5974" y="12693"/>
                  </a:cubicBezTo>
                  <a:lnTo>
                    <a:pt x="5780" y="12693"/>
                  </a:lnTo>
                  <a:cubicBezTo>
                    <a:pt x="5796" y="12903"/>
                    <a:pt x="5634" y="12919"/>
                    <a:pt x="5844" y="13033"/>
                  </a:cubicBezTo>
                  <a:cubicBezTo>
                    <a:pt x="6249" y="12903"/>
                    <a:pt x="6670" y="13033"/>
                    <a:pt x="6945" y="13356"/>
                  </a:cubicBezTo>
                  <a:cubicBezTo>
                    <a:pt x="6880" y="13356"/>
                    <a:pt x="6913" y="13437"/>
                    <a:pt x="6816" y="13421"/>
                  </a:cubicBezTo>
                  <a:cubicBezTo>
                    <a:pt x="6767" y="13567"/>
                    <a:pt x="7059" y="13502"/>
                    <a:pt x="7059" y="13615"/>
                  </a:cubicBezTo>
                  <a:cubicBezTo>
                    <a:pt x="6719" y="13583"/>
                    <a:pt x="6686" y="13324"/>
                    <a:pt x="6379" y="13259"/>
                  </a:cubicBezTo>
                  <a:cubicBezTo>
                    <a:pt x="6411" y="13356"/>
                    <a:pt x="6314" y="13356"/>
                    <a:pt x="6330" y="13437"/>
                  </a:cubicBezTo>
                  <a:cubicBezTo>
                    <a:pt x="6427" y="13437"/>
                    <a:pt x="6443" y="13389"/>
                    <a:pt x="6524" y="13389"/>
                  </a:cubicBezTo>
                  <a:cubicBezTo>
                    <a:pt x="6427" y="13454"/>
                    <a:pt x="6621" y="13502"/>
                    <a:pt x="6621" y="13599"/>
                  </a:cubicBezTo>
                  <a:cubicBezTo>
                    <a:pt x="6832" y="13599"/>
                    <a:pt x="6800" y="13648"/>
                    <a:pt x="7010" y="13696"/>
                  </a:cubicBezTo>
                  <a:cubicBezTo>
                    <a:pt x="7026" y="13632"/>
                    <a:pt x="7285" y="13583"/>
                    <a:pt x="7334" y="13664"/>
                  </a:cubicBezTo>
                  <a:cubicBezTo>
                    <a:pt x="7042" y="13648"/>
                    <a:pt x="7415" y="13745"/>
                    <a:pt x="7204" y="13793"/>
                  </a:cubicBezTo>
                  <a:cubicBezTo>
                    <a:pt x="7609" y="13842"/>
                    <a:pt x="7739" y="13923"/>
                    <a:pt x="7965" y="13923"/>
                  </a:cubicBezTo>
                  <a:cubicBezTo>
                    <a:pt x="7819" y="13955"/>
                    <a:pt x="7690" y="14036"/>
                    <a:pt x="7690" y="14182"/>
                  </a:cubicBezTo>
                  <a:cubicBezTo>
                    <a:pt x="7819" y="14166"/>
                    <a:pt x="7787" y="14263"/>
                    <a:pt x="7836" y="14295"/>
                  </a:cubicBezTo>
                  <a:cubicBezTo>
                    <a:pt x="8451" y="14344"/>
                    <a:pt x="8710" y="14700"/>
                    <a:pt x="9438" y="14732"/>
                  </a:cubicBezTo>
                  <a:cubicBezTo>
                    <a:pt x="9244" y="14927"/>
                    <a:pt x="8807" y="14813"/>
                    <a:pt x="8321" y="14878"/>
                  </a:cubicBezTo>
                  <a:cubicBezTo>
                    <a:pt x="8257" y="14991"/>
                    <a:pt x="8127" y="15056"/>
                    <a:pt x="8143" y="15218"/>
                  </a:cubicBezTo>
                  <a:cubicBezTo>
                    <a:pt x="8661" y="15186"/>
                    <a:pt x="9325" y="15445"/>
                    <a:pt x="9875" y="15234"/>
                  </a:cubicBezTo>
                  <a:cubicBezTo>
                    <a:pt x="10199" y="15445"/>
                    <a:pt x="10944" y="15121"/>
                    <a:pt x="11511" y="15186"/>
                  </a:cubicBezTo>
                  <a:cubicBezTo>
                    <a:pt x="11721" y="15218"/>
                    <a:pt x="12239" y="15186"/>
                    <a:pt x="12369" y="14991"/>
                  </a:cubicBezTo>
                  <a:cubicBezTo>
                    <a:pt x="13048" y="14991"/>
                    <a:pt x="13761" y="14878"/>
                    <a:pt x="14619" y="14862"/>
                  </a:cubicBezTo>
                  <a:cubicBezTo>
                    <a:pt x="14684" y="14943"/>
                    <a:pt x="14473" y="15008"/>
                    <a:pt x="14667" y="14991"/>
                  </a:cubicBezTo>
                  <a:cubicBezTo>
                    <a:pt x="14910" y="14813"/>
                    <a:pt x="15477" y="14911"/>
                    <a:pt x="15720" y="14813"/>
                  </a:cubicBezTo>
                  <a:cubicBezTo>
                    <a:pt x="14910" y="14797"/>
                    <a:pt x="14182" y="14732"/>
                    <a:pt x="13372" y="14732"/>
                  </a:cubicBezTo>
                  <a:cubicBezTo>
                    <a:pt x="13356" y="14684"/>
                    <a:pt x="13291" y="14684"/>
                    <a:pt x="13275" y="14635"/>
                  </a:cubicBezTo>
                  <a:cubicBezTo>
                    <a:pt x="13793" y="14700"/>
                    <a:pt x="14473" y="14198"/>
                    <a:pt x="14376" y="14457"/>
                  </a:cubicBezTo>
                  <a:cubicBezTo>
                    <a:pt x="14425" y="14409"/>
                    <a:pt x="14619" y="14538"/>
                    <a:pt x="14797" y="14522"/>
                  </a:cubicBezTo>
                  <a:cubicBezTo>
                    <a:pt x="14910" y="14214"/>
                    <a:pt x="15299" y="14522"/>
                    <a:pt x="15606" y="14473"/>
                  </a:cubicBezTo>
                  <a:cubicBezTo>
                    <a:pt x="15590" y="14392"/>
                    <a:pt x="15801" y="14457"/>
                    <a:pt x="15752" y="14344"/>
                  </a:cubicBezTo>
                  <a:cubicBezTo>
                    <a:pt x="15703" y="14231"/>
                    <a:pt x="15558" y="14247"/>
                    <a:pt x="15558" y="14133"/>
                  </a:cubicBezTo>
                  <a:cubicBezTo>
                    <a:pt x="15833" y="13907"/>
                    <a:pt x="16157" y="14053"/>
                    <a:pt x="16610" y="14020"/>
                  </a:cubicBezTo>
                  <a:cubicBezTo>
                    <a:pt x="16626" y="14069"/>
                    <a:pt x="16659" y="14085"/>
                    <a:pt x="16610" y="14133"/>
                  </a:cubicBezTo>
                  <a:cubicBezTo>
                    <a:pt x="16723" y="14101"/>
                    <a:pt x="17063" y="14020"/>
                    <a:pt x="17031" y="14198"/>
                  </a:cubicBezTo>
                  <a:cubicBezTo>
                    <a:pt x="16804" y="14263"/>
                    <a:pt x="16950" y="14182"/>
                    <a:pt x="16804" y="14166"/>
                  </a:cubicBezTo>
                  <a:cubicBezTo>
                    <a:pt x="16707" y="14279"/>
                    <a:pt x="16804" y="14344"/>
                    <a:pt x="16950" y="14392"/>
                  </a:cubicBezTo>
                  <a:cubicBezTo>
                    <a:pt x="16804" y="14457"/>
                    <a:pt x="16821" y="14635"/>
                    <a:pt x="16626" y="14668"/>
                  </a:cubicBezTo>
                  <a:cubicBezTo>
                    <a:pt x="16691" y="14652"/>
                    <a:pt x="16772" y="14684"/>
                    <a:pt x="16821" y="14732"/>
                  </a:cubicBezTo>
                  <a:cubicBezTo>
                    <a:pt x="16788" y="14813"/>
                    <a:pt x="16642" y="14813"/>
                    <a:pt x="16626" y="14911"/>
                  </a:cubicBezTo>
                  <a:cubicBezTo>
                    <a:pt x="16837" y="14862"/>
                    <a:pt x="17063" y="14878"/>
                    <a:pt x="17258" y="14959"/>
                  </a:cubicBezTo>
                  <a:cubicBezTo>
                    <a:pt x="17258" y="14781"/>
                    <a:pt x="17549" y="14846"/>
                    <a:pt x="17646" y="14862"/>
                  </a:cubicBezTo>
                  <a:cubicBezTo>
                    <a:pt x="17549" y="14959"/>
                    <a:pt x="17419" y="14975"/>
                    <a:pt x="17306" y="14927"/>
                  </a:cubicBezTo>
                  <a:cubicBezTo>
                    <a:pt x="17403" y="15072"/>
                    <a:pt x="17112" y="14975"/>
                    <a:pt x="17160" y="15105"/>
                  </a:cubicBezTo>
                  <a:cubicBezTo>
                    <a:pt x="17355" y="15153"/>
                    <a:pt x="17873" y="14716"/>
                    <a:pt x="18116" y="15024"/>
                  </a:cubicBezTo>
                  <a:cubicBezTo>
                    <a:pt x="17695" y="14975"/>
                    <a:pt x="17614" y="15153"/>
                    <a:pt x="17355" y="15218"/>
                  </a:cubicBezTo>
                  <a:cubicBezTo>
                    <a:pt x="17209" y="15671"/>
                    <a:pt x="17792" y="15526"/>
                    <a:pt x="18083" y="15688"/>
                  </a:cubicBezTo>
                  <a:cubicBezTo>
                    <a:pt x="18488" y="15639"/>
                    <a:pt x="19119" y="15817"/>
                    <a:pt x="19427" y="15704"/>
                  </a:cubicBezTo>
                  <a:cubicBezTo>
                    <a:pt x="19281" y="15671"/>
                    <a:pt x="18957" y="15720"/>
                    <a:pt x="18909" y="15542"/>
                  </a:cubicBezTo>
                  <a:cubicBezTo>
                    <a:pt x="19006" y="15380"/>
                    <a:pt x="19184" y="15623"/>
                    <a:pt x="19233" y="15477"/>
                  </a:cubicBezTo>
                  <a:cubicBezTo>
                    <a:pt x="19038" y="15429"/>
                    <a:pt x="18941" y="15510"/>
                    <a:pt x="18844" y="15380"/>
                  </a:cubicBezTo>
                  <a:cubicBezTo>
                    <a:pt x="18909" y="15380"/>
                    <a:pt x="18893" y="15315"/>
                    <a:pt x="18941" y="15299"/>
                  </a:cubicBezTo>
                  <a:cubicBezTo>
                    <a:pt x="19152" y="15348"/>
                    <a:pt x="19362" y="15445"/>
                    <a:pt x="19330" y="15542"/>
                  </a:cubicBezTo>
                  <a:cubicBezTo>
                    <a:pt x="19314" y="15429"/>
                    <a:pt x="19475" y="15623"/>
                    <a:pt x="19475" y="15510"/>
                  </a:cubicBezTo>
                  <a:cubicBezTo>
                    <a:pt x="19411" y="15477"/>
                    <a:pt x="19411" y="15396"/>
                    <a:pt x="19378" y="15331"/>
                  </a:cubicBezTo>
                  <a:cubicBezTo>
                    <a:pt x="19136" y="15348"/>
                    <a:pt x="18990" y="15299"/>
                    <a:pt x="18941" y="15170"/>
                  </a:cubicBezTo>
                  <a:cubicBezTo>
                    <a:pt x="19281" y="14991"/>
                    <a:pt x="19573" y="15170"/>
                    <a:pt x="19848" y="14975"/>
                  </a:cubicBezTo>
                  <a:cubicBezTo>
                    <a:pt x="19977" y="15056"/>
                    <a:pt x="20139" y="15089"/>
                    <a:pt x="20285" y="15024"/>
                  </a:cubicBezTo>
                  <a:cubicBezTo>
                    <a:pt x="20204" y="15024"/>
                    <a:pt x="20172" y="14991"/>
                    <a:pt x="20188" y="14927"/>
                  </a:cubicBezTo>
                  <a:cubicBezTo>
                    <a:pt x="20754" y="15024"/>
                    <a:pt x="21337" y="15072"/>
                    <a:pt x="21920" y="15072"/>
                  </a:cubicBezTo>
                  <a:cubicBezTo>
                    <a:pt x="21742" y="15186"/>
                    <a:pt x="21645" y="15137"/>
                    <a:pt x="21434" y="15186"/>
                  </a:cubicBezTo>
                  <a:cubicBezTo>
                    <a:pt x="21531" y="15234"/>
                    <a:pt x="21693" y="15250"/>
                    <a:pt x="21726" y="15348"/>
                  </a:cubicBezTo>
                  <a:cubicBezTo>
                    <a:pt x="21564" y="15429"/>
                    <a:pt x="21434" y="15477"/>
                    <a:pt x="21451" y="15590"/>
                  </a:cubicBezTo>
                  <a:cubicBezTo>
                    <a:pt x="21175" y="15623"/>
                    <a:pt x="21013" y="15736"/>
                    <a:pt x="20722" y="15671"/>
                  </a:cubicBezTo>
                  <a:cubicBezTo>
                    <a:pt x="20835" y="15817"/>
                    <a:pt x="21062" y="15736"/>
                    <a:pt x="21208" y="15688"/>
                  </a:cubicBezTo>
                  <a:cubicBezTo>
                    <a:pt x="21208" y="15720"/>
                    <a:pt x="21256" y="15736"/>
                    <a:pt x="21256" y="15752"/>
                  </a:cubicBezTo>
                  <a:cubicBezTo>
                    <a:pt x="21030" y="15947"/>
                    <a:pt x="21143" y="16092"/>
                    <a:pt x="21224" y="16368"/>
                  </a:cubicBezTo>
                  <a:cubicBezTo>
                    <a:pt x="20236" y="16546"/>
                    <a:pt x="19427" y="16157"/>
                    <a:pt x="18439" y="16368"/>
                  </a:cubicBezTo>
                  <a:cubicBezTo>
                    <a:pt x="18083" y="16335"/>
                    <a:pt x="17711" y="16157"/>
                    <a:pt x="17193" y="16206"/>
                  </a:cubicBezTo>
                  <a:cubicBezTo>
                    <a:pt x="17209" y="16125"/>
                    <a:pt x="17096" y="16141"/>
                    <a:pt x="17128" y="16044"/>
                  </a:cubicBezTo>
                  <a:cubicBezTo>
                    <a:pt x="16756" y="16109"/>
                    <a:pt x="16383" y="16060"/>
                    <a:pt x="16027" y="15930"/>
                  </a:cubicBezTo>
                  <a:cubicBezTo>
                    <a:pt x="15995" y="16157"/>
                    <a:pt x="15623" y="15849"/>
                    <a:pt x="15461" y="15963"/>
                  </a:cubicBezTo>
                  <a:cubicBezTo>
                    <a:pt x="15428" y="15914"/>
                    <a:pt x="15396" y="15914"/>
                    <a:pt x="15461" y="15866"/>
                  </a:cubicBezTo>
                  <a:cubicBezTo>
                    <a:pt x="15088" y="16076"/>
                    <a:pt x="14845" y="15655"/>
                    <a:pt x="14392" y="15769"/>
                  </a:cubicBezTo>
                  <a:cubicBezTo>
                    <a:pt x="14603" y="15801"/>
                    <a:pt x="14230" y="15963"/>
                    <a:pt x="14603" y="15930"/>
                  </a:cubicBezTo>
                  <a:cubicBezTo>
                    <a:pt x="14667" y="15866"/>
                    <a:pt x="14473" y="15817"/>
                    <a:pt x="14603" y="15801"/>
                  </a:cubicBezTo>
                  <a:cubicBezTo>
                    <a:pt x="14603" y="16011"/>
                    <a:pt x="14991" y="15963"/>
                    <a:pt x="15137" y="16141"/>
                  </a:cubicBezTo>
                  <a:cubicBezTo>
                    <a:pt x="15396" y="15947"/>
                    <a:pt x="15671" y="16125"/>
                    <a:pt x="16043" y="16141"/>
                  </a:cubicBezTo>
                  <a:cubicBezTo>
                    <a:pt x="16092" y="16206"/>
                    <a:pt x="16173" y="16400"/>
                    <a:pt x="16286" y="16303"/>
                  </a:cubicBezTo>
                  <a:cubicBezTo>
                    <a:pt x="16092" y="16319"/>
                    <a:pt x="16319" y="16173"/>
                    <a:pt x="16335" y="16125"/>
                  </a:cubicBezTo>
                  <a:cubicBezTo>
                    <a:pt x="16594" y="16157"/>
                    <a:pt x="16853" y="16189"/>
                    <a:pt x="17112" y="16254"/>
                  </a:cubicBezTo>
                  <a:cubicBezTo>
                    <a:pt x="17031" y="16416"/>
                    <a:pt x="17031" y="16368"/>
                    <a:pt x="16821" y="16319"/>
                  </a:cubicBezTo>
                  <a:cubicBezTo>
                    <a:pt x="16821" y="16448"/>
                    <a:pt x="16869" y="16416"/>
                    <a:pt x="16821" y="16529"/>
                  </a:cubicBezTo>
                  <a:cubicBezTo>
                    <a:pt x="17047" y="16562"/>
                    <a:pt x="17047" y="16465"/>
                    <a:pt x="17160" y="16432"/>
                  </a:cubicBezTo>
                  <a:cubicBezTo>
                    <a:pt x="17096" y="16643"/>
                    <a:pt x="17711" y="16497"/>
                    <a:pt x="17873" y="16627"/>
                  </a:cubicBezTo>
                  <a:cubicBezTo>
                    <a:pt x="17873" y="16562"/>
                    <a:pt x="17921" y="16513"/>
                    <a:pt x="18018" y="16529"/>
                  </a:cubicBezTo>
                  <a:cubicBezTo>
                    <a:pt x="18002" y="16578"/>
                    <a:pt x="17970" y="16578"/>
                    <a:pt x="18018" y="16627"/>
                  </a:cubicBezTo>
                  <a:cubicBezTo>
                    <a:pt x="18941" y="16610"/>
                    <a:pt x="19767" y="16497"/>
                    <a:pt x="20609" y="16562"/>
                  </a:cubicBezTo>
                  <a:cubicBezTo>
                    <a:pt x="20884" y="16448"/>
                    <a:pt x="21710" y="16351"/>
                    <a:pt x="21677" y="16691"/>
                  </a:cubicBezTo>
                  <a:cubicBezTo>
                    <a:pt x="22681" y="16853"/>
                    <a:pt x="23701" y="16708"/>
                    <a:pt x="24785" y="16788"/>
                  </a:cubicBezTo>
                  <a:cubicBezTo>
                    <a:pt x="25158" y="16643"/>
                    <a:pt x="25563" y="16627"/>
                    <a:pt x="25935" y="16708"/>
                  </a:cubicBezTo>
                  <a:cubicBezTo>
                    <a:pt x="25886" y="16708"/>
                    <a:pt x="26048" y="16627"/>
                    <a:pt x="26145" y="16675"/>
                  </a:cubicBezTo>
                  <a:cubicBezTo>
                    <a:pt x="26485" y="16837"/>
                    <a:pt x="25903" y="16918"/>
                    <a:pt x="25627" y="16918"/>
                  </a:cubicBezTo>
                  <a:cubicBezTo>
                    <a:pt x="25870" y="16902"/>
                    <a:pt x="25627" y="17128"/>
                    <a:pt x="25579" y="17209"/>
                  </a:cubicBezTo>
                  <a:cubicBezTo>
                    <a:pt x="25044" y="17306"/>
                    <a:pt x="24607" y="17306"/>
                    <a:pt x="24138" y="17404"/>
                  </a:cubicBezTo>
                  <a:cubicBezTo>
                    <a:pt x="24025" y="17387"/>
                    <a:pt x="23992" y="17306"/>
                    <a:pt x="23863" y="17306"/>
                  </a:cubicBezTo>
                  <a:cubicBezTo>
                    <a:pt x="23652" y="17436"/>
                    <a:pt x="23426" y="17242"/>
                    <a:pt x="23183" y="17274"/>
                  </a:cubicBezTo>
                  <a:cubicBezTo>
                    <a:pt x="23037" y="17290"/>
                    <a:pt x="22940" y="17436"/>
                    <a:pt x="22794" y="17452"/>
                  </a:cubicBezTo>
                  <a:cubicBezTo>
                    <a:pt x="22665" y="17452"/>
                    <a:pt x="22503" y="17323"/>
                    <a:pt x="22357" y="17323"/>
                  </a:cubicBezTo>
                  <a:cubicBezTo>
                    <a:pt x="22292" y="17323"/>
                    <a:pt x="22147" y="17387"/>
                    <a:pt x="22082" y="17387"/>
                  </a:cubicBezTo>
                  <a:cubicBezTo>
                    <a:pt x="22082" y="17387"/>
                    <a:pt x="22114" y="17323"/>
                    <a:pt x="22130" y="17323"/>
                  </a:cubicBezTo>
                  <a:cubicBezTo>
                    <a:pt x="21985" y="17323"/>
                    <a:pt x="21920" y="17420"/>
                    <a:pt x="21791" y="17420"/>
                  </a:cubicBezTo>
                  <a:cubicBezTo>
                    <a:pt x="21774" y="17420"/>
                    <a:pt x="21758" y="17323"/>
                    <a:pt x="21742" y="17323"/>
                  </a:cubicBezTo>
                  <a:cubicBezTo>
                    <a:pt x="21564" y="17274"/>
                    <a:pt x="21353" y="17452"/>
                    <a:pt x="21175" y="17468"/>
                  </a:cubicBezTo>
                  <a:cubicBezTo>
                    <a:pt x="21030" y="17371"/>
                    <a:pt x="21321" y="17306"/>
                    <a:pt x="21111" y="17290"/>
                  </a:cubicBezTo>
                  <a:cubicBezTo>
                    <a:pt x="21111" y="17420"/>
                    <a:pt x="20900" y="17387"/>
                    <a:pt x="20835" y="17468"/>
                  </a:cubicBezTo>
                  <a:cubicBezTo>
                    <a:pt x="20690" y="17290"/>
                    <a:pt x="20285" y="17485"/>
                    <a:pt x="20350" y="17306"/>
                  </a:cubicBezTo>
                  <a:cubicBezTo>
                    <a:pt x="19961" y="17387"/>
                    <a:pt x="19556" y="17436"/>
                    <a:pt x="19152" y="17452"/>
                  </a:cubicBezTo>
                  <a:cubicBezTo>
                    <a:pt x="19200" y="17452"/>
                    <a:pt x="19200" y="17501"/>
                    <a:pt x="19200" y="17549"/>
                  </a:cubicBezTo>
                  <a:cubicBezTo>
                    <a:pt x="18974" y="17533"/>
                    <a:pt x="18747" y="17566"/>
                    <a:pt x="18537" y="17630"/>
                  </a:cubicBezTo>
                  <a:cubicBezTo>
                    <a:pt x="18537" y="17598"/>
                    <a:pt x="18569" y="17582"/>
                    <a:pt x="18585" y="17566"/>
                  </a:cubicBezTo>
                  <a:cubicBezTo>
                    <a:pt x="18132" y="17598"/>
                    <a:pt x="17679" y="17598"/>
                    <a:pt x="17241" y="17582"/>
                  </a:cubicBezTo>
                  <a:cubicBezTo>
                    <a:pt x="17193" y="17614"/>
                    <a:pt x="17160" y="17679"/>
                    <a:pt x="17096" y="17711"/>
                  </a:cubicBezTo>
                  <a:cubicBezTo>
                    <a:pt x="16966" y="17630"/>
                    <a:pt x="16934" y="17663"/>
                    <a:pt x="16853" y="17744"/>
                  </a:cubicBezTo>
                  <a:cubicBezTo>
                    <a:pt x="16756" y="17679"/>
                    <a:pt x="16788" y="17549"/>
                    <a:pt x="16659" y="17614"/>
                  </a:cubicBezTo>
                  <a:cubicBezTo>
                    <a:pt x="16821" y="17711"/>
                    <a:pt x="16464" y="17727"/>
                    <a:pt x="16367" y="17760"/>
                  </a:cubicBezTo>
                  <a:cubicBezTo>
                    <a:pt x="16367" y="17679"/>
                    <a:pt x="16238" y="17711"/>
                    <a:pt x="16270" y="17614"/>
                  </a:cubicBezTo>
                  <a:cubicBezTo>
                    <a:pt x="16254" y="17549"/>
                    <a:pt x="16416" y="17582"/>
                    <a:pt x="16416" y="17517"/>
                  </a:cubicBezTo>
                  <a:cubicBezTo>
                    <a:pt x="16092" y="17533"/>
                    <a:pt x="16108" y="17630"/>
                    <a:pt x="16076" y="17792"/>
                  </a:cubicBezTo>
                  <a:cubicBezTo>
                    <a:pt x="16189" y="17841"/>
                    <a:pt x="16383" y="17841"/>
                    <a:pt x="16513" y="17889"/>
                  </a:cubicBezTo>
                  <a:cubicBezTo>
                    <a:pt x="16594" y="17679"/>
                    <a:pt x="17128" y="17808"/>
                    <a:pt x="17241" y="17889"/>
                  </a:cubicBezTo>
                  <a:cubicBezTo>
                    <a:pt x="17177" y="17889"/>
                    <a:pt x="17193" y="17938"/>
                    <a:pt x="17144" y="17954"/>
                  </a:cubicBezTo>
                  <a:cubicBezTo>
                    <a:pt x="17144" y="17922"/>
                    <a:pt x="17144" y="17857"/>
                    <a:pt x="17096" y="17857"/>
                  </a:cubicBezTo>
                  <a:cubicBezTo>
                    <a:pt x="16821" y="18051"/>
                    <a:pt x="16513" y="17954"/>
                    <a:pt x="16141" y="17938"/>
                  </a:cubicBezTo>
                  <a:cubicBezTo>
                    <a:pt x="16254" y="18067"/>
                    <a:pt x="16043" y="18035"/>
                    <a:pt x="16043" y="18165"/>
                  </a:cubicBezTo>
                  <a:cubicBezTo>
                    <a:pt x="16416" y="18165"/>
                    <a:pt x="16804" y="18148"/>
                    <a:pt x="17144" y="18148"/>
                  </a:cubicBezTo>
                  <a:cubicBezTo>
                    <a:pt x="16999" y="18100"/>
                    <a:pt x="17290" y="18051"/>
                    <a:pt x="17339" y="18019"/>
                  </a:cubicBezTo>
                  <a:cubicBezTo>
                    <a:pt x="17436" y="18067"/>
                    <a:pt x="17695" y="18165"/>
                    <a:pt x="17776" y="18116"/>
                  </a:cubicBezTo>
                  <a:cubicBezTo>
                    <a:pt x="17711" y="18116"/>
                    <a:pt x="17711" y="18067"/>
                    <a:pt x="17727" y="18019"/>
                  </a:cubicBezTo>
                  <a:cubicBezTo>
                    <a:pt x="17921" y="18165"/>
                    <a:pt x="18213" y="18100"/>
                    <a:pt x="18488" y="18148"/>
                  </a:cubicBezTo>
                  <a:cubicBezTo>
                    <a:pt x="18197" y="18132"/>
                    <a:pt x="18326" y="18213"/>
                    <a:pt x="18116" y="18245"/>
                  </a:cubicBezTo>
                  <a:cubicBezTo>
                    <a:pt x="18310" y="18294"/>
                    <a:pt x="18439" y="18326"/>
                    <a:pt x="18585" y="18213"/>
                  </a:cubicBezTo>
                  <a:lnTo>
                    <a:pt x="18585" y="18310"/>
                  </a:lnTo>
                  <a:cubicBezTo>
                    <a:pt x="19038" y="18197"/>
                    <a:pt x="19735" y="18407"/>
                    <a:pt x="20317" y="18294"/>
                  </a:cubicBezTo>
                  <a:cubicBezTo>
                    <a:pt x="20317" y="18326"/>
                    <a:pt x="20317" y="18391"/>
                    <a:pt x="20366" y="18391"/>
                  </a:cubicBezTo>
                  <a:cubicBezTo>
                    <a:pt x="20868" y="18262"/>
                    <a:pt x="21612" y="18472"/>
                    <a:pt x="21855" y="18343"/>
                  </a:cubicBezTo>
                  <a:cubicBezTo>
                    <a:pt x="21871" y="18472"/>
                    <a:pt x="21645" y="18521"/>
                    <a:pt x="21515" y="18440"/>
                  </a:cubicBezTo>
                  <a:cubicBezTo>
                    <a:pt x="21564" y="18683"/>
                    <a:pt x="21823" y="18488"/>
                    <a:pt x="21952" y="18472"/>
                  </a:cubicBezTo>
                  <a:cubicBezTo>
                    <a:pt x="21952" y="18472"/>
                    <a:pt x="21969" y="18537"/>
                    <a:pt x="21952" y="18537"/>
                  </a:cubicBezTo>
                  <a:cubicBezTo>
                    <a:pt x="22147" y="18504"/>
                    <a:pt x="22228" y="18343"/>
                    <a:pt x="22422" y="18343"/>
                  </a:cubicBezTo>
                  <a:cubicBezTo>
                    <a:pt x="22681" y="18310"/>
                    <a:pt x="22762" y="18488"/>
                    <a:pt x="23102" y="18424"/>
                  </a:cubicBezTo>
                  <a:cubicBezTo>
                    <a:pt x="23005" y="18278"/>
                    <a:pt x="23458" y="18424"/>
                    <a:pt x="23571" y="18326"/>
                  </a:cubicBezTo>
                  <a:cubicBezTo>
                    <a:pt x="23053" y="18310"/>
                    <a:pt x="24154" y="18165"/>
                    <a:pt x="24154" y="18391"/>
                  </a:cubicBezTo>
                  <a:cubicBezTo>
                    <a:pt x="23992" y="18375"/>
                    <a:pt x="23976" y="18456"/>
                    <a:pt x="23863" y="18488"/>
                  </a:cubicBezTo>
                  <a:cubicBezTo>
                    <a:pt x="24138" y="18472"/>
                    <a:pt x="24008" y="18521"/>
                    <a:pt x="24073" y="18650"/>
                  </a:cubicBezTo>
                  <a:cubicBezTo>
                    <a:pt x="24284" y="18618"/>
                    <a:pt x="24316" y="18715"/>
                    <a:pt x="24462" y="18715"/>
                  </a:cubicBezTo>
                  <a:cubicBezTo>
                    <a:pt x="24429" y="18618"/>
                    <a:pt x="24235" y="18618"/>
                    <a:pt x="24170" y="18553"/>
                  </a:cubicBezTo>
                  <a:cubicBezTo>
                    <a:pt x="24219" y="18553"/>
                    <a:pt x="24267" y="18537"/>
                    <a:pt x="24316" y="18521"/>
                  </a:cubicBezTo>
                  <a:cubicBezTo>
                    <a:pt x="24429" y="18553"/>
                    <a:pt x="24494" y="18715"/>
                    <a:pt x="24607" y="18585"/>
                  </a:cubicBezTo>
                  <a:cubicBezTo>
                    <a:pt x="24591" y="18634"/>
                    <a:pt x="24607" y="18683"/>
                    <a:pt x="24656" y="18715"/>
                  </a:cubicBezTo>
                  <a:cubicBezTo>
                    <a:pt x="23879" y="18796"/>
                    <a:pt x="23604" y="18861"/>
                    <a:pt x="22875" y="18731"/>
                  </a:cubicBezTo>
                  <a:cubicBezTo>
                    <a:pt x="22438" y="18844"/>
                    <a:pt x="21985" y="18634"/>
                    <a:pt x="21531" y="18812"/>
                  </a:cubicBezTo>
                  <a:cubicBezTo>
                    <a:pt x="21531" y="18747"/>
                    <a:pt x="21370" y="18796"/>
                    <a:pt x="21386" y="18715"/>
                  </a:cubicBezTo>
                  <a:cubicBezTo>
                    <a:pt x="20787" y="18828"/>
                    <a:pt x="20139" y="18472"/>
                    <a:pt x="19654" y="18731"/>
                  </a:cubicBezTo>
                  <a:cubicBezTo>
                    <a:pt x="19799" y="18731"/>
                    <a:pt x="19994" y="18699"/>
                    <a:pt x="19994" y="18796"/>
                  </a:cubicBezTo>
                  <a:cubicBezTo>
                    <a:pt x="19848" y="18796"/>
                    <a:pt x="19168" y="18909"/>
                    <a:pt x="19314" y="18666"/>
                  </a:cubicBezTo>
                  <a:cubicBezTo>
                    <a:pt x="19200" y="18699"/>
                    <a:pt x="19071" y="18715"/>
                    <a:pt x="18941" y="18715"/>
                  </a:cubicBezTo>
                  <a:cubicBezTo>
                    <a:pt x="18860" y="18861"/>
                    <a:pt x="19184" y="18715"/>
                    <a:pt x="19184" y="18812"/>
                  </a:cubicBezTo>
                  <a:cubicBezTo>
                    <a:pt x="18957" y="18828"/>
                    <a:pt x="18472" y="18893"/>
                    <a:pt x="18310" y="18715"/>
                  </a:cubicBezTo>
                  <a:cubicBezTo>
                    <a:pt x="17436" y="18731"/>
                    <a:pt x="16772" y="18780"/>
                    <a:pt x="16205" y="18602"/>
                  </a:cubicBezTo>
                  <a:cubicBezTo>
                    <a:pt x="16173" y="18780"/>
                    <a:pt x="16108" y="18537"/>
                    <a:pt x="15995" y="18537"/>
                  </a:cubicBezTo>
                  <a:cubicBezTo>
                    <a:pt x="15882" y="18585"/>
                    <a:pt x="16043" y="18699"/>
                    <a:pt x="15946" y="18715"/>
                  </a:cubicBezTo>
                  <a:cubicBezTo>
                    <a:pt x="15898" y="18715"/>
                    <a:pt x="15898" y="18731"/>
                    <a:pt x="15849" y="18747"/>
                  </a:cubicBezTo>
                  <a:cubicBezTo>
                    <a:pt x="15671" y="18780"/>
                    <a:pt x="15687" y="18666"/>
                    <a:pt x="15574" y="18650"/>
                  </a:cubicBezTo>
                  <a:cubicBezTo>
                    <a:pt x="15509" y="18747"/>
                    <a:pt x="15266" y="18715"/>
                    <a:pt x="15088" y="18715"/>
                  </a:cubicBezTo>
                  <a:cubicBezTo>
                    <a:pt x="15040" y="18472"/>
                    <a:pt x="14700" y="18634"/>
                    <a:pt x="14505" y="18618"/>
                  </a:cubicBezTo>
                  <a:cubicBezTo>
                    <a:pt x="13728" y="18602"/>
                    <a:pt x="12692" y="18488"/>
                    <a:pt x="12061" y="18521"/>
                  </a:cubicBezTo>
                  <a:cubicBezTo>
                    <a:pt x="12547" y="18602"/>
                    <a:pt x="12709" y="18521"/>
                    <a:pt x="13113" y="18666"/>
                  </a:cubicBezTo>
                  <a:cubicBezTo>
                    <a:pt x="13696" y="18537"/>
                    <a:pt x="14408" y="18715"/>
                    <a:pt x="15040" y="18683"/>
                  </a:cubicBezTo>
                  <a:cubicBezTo>
                    <a:pt x="15040" y="18764"/>
                    <a:pt x="15121" y="18796"/>
                    <a:pt x="15137" y="18844"/>
                  </a:cubicBezTo>
                  <a:cubicBezTo>
                    <a:pt x="15088" y="18909"/>
                    <a:pt x="14959" y="18909"/>
                    <a:pt x="14894" y="18958"/>
                  </a:cubicBezTo>
                  <a:cubicBezTo>
                    <a:pt x="15088" y="19023"/>
                    <a:pt x="15590" y="18812"/>
                    <a:pt x="15914" y="19006"/>
                  </a:cubicBezTo>
                  <a:cubicBezTo>
                    <a:pt x="15930" y="18893"/>
                    <a:pt x="16092" y="18958"/>
                    <a:pt x="16205" y="18974"/>
                  </a:cubicBezTo>
                  <a:cubicBezTo>
                    <a:pt x="16351" y="18747"/>
                    <a:pt x="17080" y="18747"/>
                    <a:pt x="17355" y="18796"/>
                  </a:cubicBezTo>
                  <a:cubicBezTo>
                    <a:pt x="17355" y="18861"/>
                    <a:pt x="16918" y="18796"/>
                    <a:pt x="17063" y="18861"/>
                  </a:cubicBezTo>
                  <a:cubicBezTo>
                    <a:pt x="17209" y="18861"/>
                    <a:pt x="17355" y="18861"/>
                    <a:pt x="17355" y="18958"/>
                  </a:cubicBezTo>
                  <a:cubicBezTo>
                    <a:pt x="17274" y="18990"/>
                    <a:pt x="17063" y="18925"/>
                    <a:pt x="17063" y="19006"/>
                  </a:cubicBezTo>
                  <a:cubicBezTo>
                    <a:pt x="17225" y="19055"/>
                    <a:pt x="17533" y="18974"/>
                    <a:pt x="17452" y="19201"/>
                  </a:cubicBezTo>
                  <a:cubicBezTo>
                    <a:pt x="17662" y="19217"/>
                    <a:pt x="17387" y="19071"/>
                    <a:pt x="17598" y="19071"/>
                  </a:cubicBezTo>
                  <a:cubicBezTo>
                    <a:pt x="17598" y="19087"/>
                    <a:pt x="17630" y="19103"/>
                    <a:pt x="17695" y="19103"/>
                  </a:cubicBezTo>
                  <a:cubicBezTo>
                    <a:pt x="17759" y="19249"/>
                    <a:pt x="17614" y="19265"/>
                    <a:pt x="17549" y="19330"/>
                  </a:cubicBezTo>
                  <a:cubicBezTo>
                    <a:pt x="17776" y="19427"/>
                    <a:pt x="17776" y="19282"/>
                    <a:pt x="17792" y="19233"/>
                  </a:cubicBezTo>
                  <a:cubicBezTo>
                    <a:pt x="17938" y="19314"/>
                    <a:pt x="17662" y="19362"/>
                    <a:pt x="17792" y="19427"/>
                  </a:cubicBezTo>
                  <a:cubicBezTo>
                    <a:pt x="17970" y="19476"/>
                    <a:pt x="18148" y="19492"/>
                    <a:pt x="18326" y="19492"/>
                  </a:cubicBezTo>
                  <a:cubicBezTo>
                    <a:pt x="18278" y="19492"/>
                    <a:pt x="18245" y="19460"/>
                    <a:pt x="18229" y="19427"/>
                  </a:cubicBezTo>
                  <a:cubicBezTo>
                    <a:pt x="18310" y="19443"/>
                    <a:pt x="18423" y="19330"/>
                    <a:pt x="18456" y="19427"/>
                  </a:cubicBezTo>
                  <a:cubicBezTo>
                    <a:pt x="18407" y="19427"/>
                    <a:pt x="18326" y="19427"/>
                    <a:pt x="18326" y="19460"/>
                  </a:cubicBezTo>
                  <a:cubicBezTo>
                    <a:pt x="18585" y="19557"/>
                    <a:pt x="19022" y="19460"/>
                    <a:pt x="19184" y="19622"/>
                  </a:cubicBezTo>
                  <a:cubicBezTo>
                    <a:pt x="19297" y="19573"/>
                    <a:pt x="19103" y="19524"/>
                    <a:pt x="19233" y="19492"/>
                  </a:cubicBezTo>
                  <a:cubicBezTo>
                    <a:pt x="19508" y="19443"/>
                    <a:pt x="19475" y="19605"/>
                    <a:pt x="19670" y="19622"/>
                  </a:cubicBezTo>
                  <a:cubicBezTo>
                    <a:pt x="19686" y="19573"/>
                    <a:pt x="19605" y="19443"/>
                    <a:pt x="19718" y="19443"/>
                  </a:cubicBezTo>
                  <a:cubicBezTo>
                    <a:pt x="19880" y="19460"/>
                    <a:pt x="20172" y="19395"/>
                    <a:pt x="20139" y="19541"/>
                  </a:cubicBezTo>
                  <a:cubicBezTo>
                    <a:pt x="20091" y="19573"/>
                    <a:pt x="19783" y="19589"/>
                    <a:pt x="19913" y="19622"/>
                  </a:cubicBezTo>
                  <a:cubicBezTo>
                    <a:pt x="20172" y="19557"/>
                    <a:pt x="20366" y="19622"/>
                    <a:pt x="20479" y="19476"/>
                  </a:cubicBezTo>
                  <a:cubicBezTo>
                    <a:pt x="20690" y="19508"/>
                    <a:pt x="20447" y="19654"/>
                    <a:pt x="20625" y="19686"/>
                  </a:cubicBezTo>
                  <a:cubicBezTo>
                    <a:pt x="20690" y="19654"/>
                    <a:pt x="20625" y="19557"/>
                    <a:pt x="20722" y="19541"/>
                  </a:cubicBezTo>
                  <a:cubicBezTo>
                    <a:pt x="20787" y="19605"/>
                    <a:pt x="21289" y="19751"/>
                    <a:pt x="21062" y="19605"/>
                  </a:cubicBezTo>
                  <a:cubicBezTo>
                    <a:pt x="21240" y="19638"/>
                    <a:pt x="21402" y="19638"/>
                    <a:pt x="21580" y="19638"/>
                  </a:cubicBezTo>
                  <a:cubicBezTo>
                    <a:pt x="21580" y="19589"/>
                    <a:pt x="21564" y="19508"/>
                    <a:pt x="21629" y="19508"/>
                  </a:cubicBezTo>
                  <a:cubicBezTo>
                    <a:pt x="22438" y="19622"/>
                    <a:pt x="23134" y="19460"/>
                    <a:pt x="23847" y="19541"/>
                  </a:cubicBezTo>
                  <a:cubicBezTo>
                    <a:pt x="23863" y="19492"/>
                    <a:pt x="23766" y="19460"/>
                    <a:pt x="23847" y="19443"/>
                  </a:cubicBezTo>
                  <a:cubicBezTo>
                    <a:pt x="24106" y="19492"/>
                    <a:pt x="24332" y="19541"/>
                    <a:pt x="24510" y="19411"/>
                  </a:cubicBezTo>
                  <a:cubicBezTo>
                    <a:pt x="24510" y="19443"/>
                    <a:pt x="24494" y="19476"/>
                    <a:pt x="24462" y="19508"/>
                  </a:cubicBezTo>
                  <a:cubicBezTo>
                    <a:pt x="24672" y="19460"/>
                    <a:pt x="24899" y="19492"/>
                    <a:pt x="25093" y="19557"/>
                  </a:cubicBezTo>
                  <a:cubicBezTo>
                    <a:pt x="24964" y="19702"/>
                    <a:pt x="24721" y="19589"/>
                    <a:pt x="24672" y="19800"/>
                  </a:cubicBezTo>
                  <a:cubicBezTo>
                    <a:pt x="24996" y="19783"/>
                    <a:pt x="25142" y="19508"/>
                    <a:pt x="25530" y="19557"/>
                  </a:cubicBezTo>
                  <a:cubicBezTo>
                    <a:pt x="25579" y="19476"/>
                    <a:pt x="25401" y="19427"/>
                    <a:pt x="25530" y="19427"/>
                  </a:cubicBezTo>
                  <a:cubicBezTo>
                    <a:pt x="25627" y="19460"/>
                    <a:pt x="25724" y="19460"/>
                    <a:pt x="25805" y="19395"/>
                  </a:cubicBezTo>
                  <a:cubicBezTo>
                    <a:pt x="25805" y="19508"/>
                    <a:pt x="25951" y="19508"/>
                    <a:pt x="26064" y="19557"/>
                  </a:cubicBezTo>
                  <a:cubicBezTo>
                    <a:pt x="26437" y="19427"/>
                    <a:pt x="26809" y="19654"/>
                    <a:pt x="27149" y="19443"/>
                  </a:cubicBezTo>
                  <a:cubicBezTo>
                    <a:pt x="27991" y="19524"/>
                    <a:pt x="28833" y="19492"/>
                    <a:pt x="29658" y="19346"/>
                  </a:cubicBezTo>
                  <a:cubicBezTo>
                    <a:pt x="29691" y="19427"/>
                    <a:pt x="29917" y="19379"/>
                    <a:pt x="29901" y="19508"/>
                  </a:cubicBezTo>
                  <a:cubicBezTo>
                    <a:pt x="30160" y="19379"/>
                    <a:pt x="30322" y="19589"/>
                    <a:pt x="30516" y="19443"/>
                  </a:cubicBezTo>
                  <a:cubicBezTo>
                    <a:pt x="30452" y="19443"/>
                    <a:pt x="30403" y="19443"/>
                    <a:pt x="30419" y="19379"/>
                  </a:cubicBezTo>
                  <a:cubicBezTo>
                    <a:pt x="30533" y="19346"/>
                    <a:pt x="30646" y="19330"/>
                    <a:pt x="30759" y="19330"/>
                  </a:cubicBezTo>
                  <a:cubicBezTo>
                    <a:pt x="30759" y="19395"/>
                    <a:pt x="30759" y="19460"/>
                    <a:pt x="30856" y="19427"/>
                  </a:cubicBezTo>
                  <a:cubicBezTo>
                    <a:pt x="31002" y="19217"/>
                    <a:pt x="31391" y="19427"/>
                    <a:pt x="31617" y="19460"/>
                  </a:cubicBezTo>
                  <a:cubicBezTo>
                    <a:pt x="31633" y="19395"/>
                    <a:pt x="31552" y="19395"/>
                    <a:pt x="31520" y="19362"/>
                  </a:cubicBezTo>
                  <a:cubicBezTo>
                    <a:pt x="31714" y="19346"/>
                    <a:pt x="32054" y="19314"/>
                    <a:pt x="32103" y="19492"/>
                  </a:cubicBezTo>
                  <a:cubicBezTo>
                    <a:pt x="31973" y="19524"/>
                    <a:pt x="31941" y="19346"/>
                    <a:pt x="31860" y="19460"/>
                  </a:cubicBezTo>
                  <a:cubicBezTo>
                    <a:pt x="31925" y="19460"/>
                    <a:pt x="31925" y="19524"/>
                    <a:pt x="31957" y="19557"/>
                  </a:cubicBezTo>
                  <a:cubicBezTo>
                    <a:pt x="32475" y="19362"/>
                    <a:pt x="33204" y="19411"/>
                    <a:pt x="33544" y="19443"/>
                  </a:cubicBezTo>
                  <a:cubicBezTo>
                    <a:pt x="33673" y="19443"/>
                    <a:pt x="33722" y="19330"/>
                    <a:pt x="33787" y="19330"/>
                  </a:cubicBezTo>
                  <a:cubicBezTo>
                    <a:pt x="33932" y="19330"/>
                    <a:pt x="34046" y="19492"/>
                    <a:pt x="34305" y="19427"/>
                  </a:cubicBezTo>
                  <a:cubicBezTo>
                    <a:pt x="34256" y="19443"/>
                    <a:pt x="34386" y="19427"/>
                    <a:pt x="34499" y="19427"/>
                  </a:cubicBezTo>
                  <a:cubicBezTo>
                    <a:pt x="34547" y="19427"/>
                    <a:pt x="35049" y="19346"/>
                    <a:pt x="35179" y="19492"/>
                  </a:cubicBezTo>
                  <a:cubicBezTo>
                    <a:pt x="35195" y="19573"/>
                    <a:pt x="34806" y="19541"/>
                    <a:pt x="34936" y="19589"/>
                  </a:cubicBezTo>
                  <a:cubicBezTo>
                    <a:pt x="35114" y="19573"/>
                    <a:pt x="35163" y="19541"/>
                    <a:pt x="35324" y="19589"/>
                  </a:cubicBezTo>
                  <a:cubicBezTo>
                    <a:pt x="35276" y="19427"/>
                    <a:pt x="35567" y="19443"/>
                    <a:pt x="35648" y="19524"/>
                  </a:cubicBezTo>
                  <a:cubicBezTo>
                    <a:pt x="35503" y="19573"/>
                    <a:pt x="35292" y="19589"/>
                    <a:pt x="35227" y="19702"/>
                  </a:cubicBezTo>
                  <a:cubicBezTo>
                    <a:pt x="35519" y="19638"/>
                    <a:pt x="36085" y="19492"/>
                    <a:pt x="36053" y="19783"/>
                  </a:cubicBezTo>
                  <a:cubicBezTo>
                    <a:pt x="36053" y="19751"/>
                    <a:pt x="36134" y="19751"/>
                    <a:pt x="36150" y="19783"/>
                  </a:cubicBezTo>
                  <a:cubicBezTo>
                    <a:pt x="35940" y="19881"/>
                    <a:pt x="36021" y="19945"/>
                    <a:pt x="35859" y="20026"/>
                  </a:cubicBezTo>
                  <a:cubicBezTo>
                    <a:pt x="36458" y="19735"/>
                    <a:pt x="36992" y="20204"/>
                    <a:pt x="37526" y="19767"/>
                  </a:cubicBezTo>
                  <a:cubicBezTo>
                    <a:pt x="37542" y="19832"/>
                    <a:pt x="37478" y="19848"/>
                    <a:pt x="37494" y="19913"/>
                  </a:cubicBezTo>
                  <a:cubicBezTo>
                    <a:pt x="37639" y="19913"/>
                    <a:pt x="37623" y="19800"/>
                    <a:pt x="37818" y="19832"/>
                  </a:cubicBezTo>
                  <a:cubicBezTo>
                    <a:pt x="37818" y="19897"/>
                    <a:pt x="37882" y="19913"/>
                    <a:pt x="37866" y="19978"/>
                  </a:cubicBezTo>
                  <a:cubicBezTo>
                    <a:pt x="37996" y="19961"/>
                    <a:pt x="38109" y="19945"/>
                    <a:pt x="38206" y="19897"/>
                  </a:cubicBezTo>
                  <a:cubicBezTo>
                    <a:pt x="37996" y="19913"/>
                    <a:pt x="37899" y="19848"/>
                    <a:pt x="37866" y="19735"/>
                  </a:cubicBezTo>
                  <a:cubicBezTo>
                    <a:pt x="38190" y="19783"/>
                    <a:pt x="38336" y="19622"/>
                    <a:pt x="38643" y="19800"/>
                  </a:cubicBezTo>
                  <a:cubicBezTo>
                    <a:pt x="38449" y="19767"/>
                    <a:pt x="38498" y="19897"/>
                    <a:pt x="38303" y="19864"/>
                  </a:cubicBezTo>
                  <a:cubicBezTo>
                    <a:pt x="38352" y="19945"/>
                    <a:pt x="38319" y="20075"/>
                    <a:pt x="38498" y="20075"/>
                  </a:cubicBezTo>
                  <a:cubicBezTo>
                    <a:pt x="38498" y="20010"/>
                    <a:pt x="38481" y="19945"/>
                    <a:pt x="38546" y="19929"/>
                  </a:cubicBezTo>
                  <a:cubicBezTo>
                    <a:pt x="38530" y="20091"/>
                    <a:pt x="39161" y="20140"/>
                    <a:pt x="39420" y="20140"/>
                  </a:cubicBezTo>
                  <a:cubicBezTo>
                    <a:pt x="39469" y="20010"/>
                    <a:pt x="39291" y="20042"/>
                    <a:pt x="39323" y="19929"/>
                  </a:cubicBezTo>
                  <a:cubicBezTo>
                    <a:pt x="39404" y="19961"/>
                    <a:pt x="39501" y="19978"/>
                    <a:pt x="39598" y="19961"/>
                  </a:cubicBezTo>
                  <a:cubicBezTo>
                    <a:pt x="39501" y="20042"/>
                    <a:pt x="39534" y="20042"/>
                    <a:pt x="39566" y="20172"/>
                  </a:cubicBezTo>
                  <a:cubicBezTo>
                    <a:pt x="39712" y="20188"/>
                    <a:pt x="39631" y="20059"/>
                    <a:pt x="39744" y="20059"/>
                  </a:cubicBezTo>
                  <a:cubicBezTo>
                    <a:pt x="39744" y="20188"/>
                    <a:pt x="40003" y="20123"/>
                    <a:pt x="40052" y="20221"/>
                  </a:cubicBezTo>
                  <a:cubicBezTo>
                    <a:pt x="40246" y="20107"/>
                    <a:pt x="40311" y="20204"/>
                    <a:pt x="40294" y="20285"/>
                  </a:cubicBezTo>
                  <a:cubicBezTo>
                    <a:pt x="40473" y="20204"/>
                    <a:pt x="40537" y="20221"/>
                    <a:pt x="40667" y="20123"/>
                  </a:cubicBezTo>
                  <a:cubicBezTo>
                    <a:pt x="40748" y="20188"/>
                    <a:pt x="40667" y="20156"/>
                    <a:pt x="40667" y="20253"/>
                  </a:cubicBezTo>
                  <a:cubicBezTo>
                    <a:pt x="40780" y="20221"/>
                    <a:pt x="40910" y="20221"/>
                    <a:pt x="41007" y="20285"/>
                  </a:cubicBezTo>
                  <a:cubicBezTo>
                    <a:pt x="41072" y="20237"/>
                    <a:pt x="41120" y="20188"/>
                    <a:pt x="41201" y="20140"/>
                  </a:cubicBezTo>
                  <a:cubicBezTo>
                    <a:pt x="41282" y="20221"/>
                    <a:pt x="41395" y="20172"/>
                    <a:pt x="41250" y="20253"/>
                  </a:cubicBezTo>
                  <a:cubicBezTo>
                    <a:pt x="41768" y="20301"/>
                    <a:pt x="41946" y="19929"/>
                    <a:pt x="42205" y="19994"/>
                  </a:cubicBezTo>
                  <a:cubicBezTo>
                    <a:pt x="42221" y="19751"/>
                    <a:pt x="42448" y="19848"/>
                    <a:pt x="42626" y="19929"/>
                  </a:cubicBezTo>
                  <a:cubicBezTo>
                    <a:pt x="42690" y="19848"/>
                    <a:pt x="42496" y="19800"/>
                    <a:pt x="42626" y="19800"/>
                  </a:cubicBezTo>
                  <a:cubicBezTo>
                    <a:pt x="42755" y="19864"/>
                    <a:pt x="42917" y="19864"/>
                    <a:pt x="43063" y="19832"/>
                  </a:cubicBezTo>
                  <a:cubicBezTo>
                    <a:pt x="43111" y="19929"/>
                    <a:pt x="42982" y="19929"/>
                    <a:pt x="42966" y="19994"/>
                  </a:cubicBezTo>
                  <a:cubicBezTo>
                    <a:pt x="43079" y="19929"/>
                    <a:pt x="43225" y="19994"/>
                    <a:pt x="43257" y="19961"/>
                  </a:cubicBezTo>
                  <a:cubicBezTo>
                    <a:pt x="43192" y="19945"/>
                    <a:pt x="43144" y="19913"/>
                    <a:pt x="43111" y="19864"/>
                  </a:cubicBezTo>
                  <a:cubicBezTo>
                    <a:pt x="43225" y="19864"/>
                    <a:pt x="43257" y="19800"/>
                    <a:pt x="43403" y="19816"/>
                  </a:cubicBezTo>
                  <a:lnTo>
                    <a:pt x="43403" y="19929"/>
                  </a:lnTo>
                  <a:cubicBezTo>
                    <a:pt x="43807" y="19735"/>
                    <a:pt x="44374" y="19897"/>
                    <a:pt x="44552" y="19735"/>
                  </a:cubicBezTo>
                  <a:cubicBezTo>
                    <a:pt x="44698" y="19702"/>
                    <a:pt x="44649" y="19832"/>
                    <a:pt x="44746" y="19848"/>
                  </a:cubicBezTo>
                  <a:cubicBezTo>
                    <a:pt x="44746" y="19800"/>
                    <a:pt x="44730" y="19767"/>
                    <a:pt x="44698" y="19735"/>
                  </a:cubicBezTo>
                  <a:cubicBezTo>
                    <a:pt x="44811" y="19654"/>
                    <a:pt x="45378" y="19913"/>
                    <a:pt x="45086" y="19735"/>
                  </a:cubicBezTo>
                  <a:cubicBezTo>
                    <a:pt x="45313" y="19751"/>
                    <a:pt x="45378" y="19881"/>
                    <a:pt x="45507" y="19800"/>
                  </a:cubicBezTo>
                  <a:cubicBezTo>
                    <a:pt x="45410" y="19800"/>
                    <a:pt x="45394" y="19719"/>
                    <a:pt x="45507" y="19702"/>
                  </a:cubicBezTo>
                  <a:cubicBezTo>
                    <a:pt x="45443" y="19751"/>
                    <a:pt x="45475" y="19816"/>
                    <a:pt x="45604" y="19800"/>
                  </a:cubicBezTo>
                  <a:cubicBezTo>
                    <a:pt x="45653" y="19735"/>
                    <a:pt x="45766" y="19719"/>
                    <a:pt x="45847" y="19702"/>
                  </a:cubicBezTo>
                  <a:cubicBezTo>
                    <a:pt x="45718" y="19783"/>
                    <a:pt x="46074" y="19751"/>
                    <a:pt x="46139" y="19735"/>
                  </a:cubicBezTo>
                  <a:cubicBezTo>
                    <a:pt x="46106" y="19735"/>
                    <a:pt x="46042" y="19735"/>
                    <a:pt x="46042" y="19702"/>
                  </a:cubicBezTo>
                  <a:cubicBezTo>
                    <a:pt x="46139" y="19686"/>
                    <a:pt x="46398" y="19605"/>
                    <a:pt x="46479" y="19702"/>
                  </a:cubicBezTo>
                  <a:cubicBezTo>
                    <a:pt x="46446" y="19735"/>
                    <a:pt x="46284" y="19702"/>
                    <a:pt x="46268" y="19767"/>
                  </a:cubicBezTo>
                  <a:cubicBezTo>
                    <a:pt x="46430" y="19816"/>
                    <a:pt x="46495" y="19719"/>
                    <a:pt x="46657" y="19686"/>
                  </a:cubicBezTo>
                  <a:cubicBezTo>
                    <a:pt x="46738" y="19897"/>
                    <a:pt x="47126" y="19541"/>
                    <a:pt x="47191" y="19783"/>
                  </a:cubicBezTo>
                  <a:cubicBezTo>
                    <a:pt x="46802" y="19670"/>
                    <a:pt x="46560" y="20091"/>
                    <a:pt x="46317" y="19832"/>
                  </a:cubicBezTo>
                  <a:cubicBezTo>
                    <a:pt x="46317" y="20026"/>
                    <a:pt x="46155" y="19913"/>
                    <a:pt x="45944" y="19961"/>
                  </a:cubicBezTo>
                  <a:cubicBezTo>
                    <a:pt x="45993" y="20075"/>
                    <a:pt x="45863" y="20059"/>
                    <a:pt x="45847" y="20107"/>
                  </a:cubicBezTo>
                  <a:cubicBezTo>
                    <a:pt x="46074" y="20123"/>
                    <a:pt x="45993" y="20059"/>
                    <a:pt x="46042" y="20042"/>
                  </a:cubicBezTo>
                  <a:cubicBezTo>
                    <a:pt x="46090" y="20075"/>
                    <a:pt x="46220" y="20042"/>
                    <a:pt x="46187" y="20140"/>
                  </a:cubicBezTo>
                  <a:cubicBezTo>
                    <a:pt x="46123" y="20140"/>
                    <a:pt x="46058" y="20140"/>
                    <a:pt x="46042" y="20172"/>
                  </a:cubicBezTo>
                  <a:cubicBezTo>
                    <a:pt x="46252" y="20140"/>
                    <a:pt x="46349" y="20172"/>
                    <a:pt x="46382" y="20269"/>
                  </a:cubicBezTo>
                  <a:cubicBezTo>
                    <a:pt x="46624" y="20188"/>
                    <a:pt x="46802" y="20285"/>
                    <a:pt x="47337" y="20221"/>
                  </a:cubicBezTo>
                  <a:cubicBezTo>
                    <a:pt x="47434" y="20156"/>
                    <a:pt x="47272" y="20123"/>
                    <a:pt x="47434" y="20091"/>
                  </a:cubicBezTo>
                  <a:cubicBezTo>
                    <a:pt x="48065" y="20237"/>
                    <a:pt x="48632" y="19929"/>
                    <a:pt x="49117" y="20010"/>
                  </a:cubicBezTo>
                  <a:cubicBezTo>
                    <a:pt x="49215" y="19897"/>
                    <a:pt x="49020" y="19800"/>
                    <a:pt x="49247" y="19800"/>
                  </a:cubicBezTo>
                  <a:cubicBezTo>
                    <a:pt x="49376" y="19848"/>
                    <a:pt x="49344" y="19913"/>
                    <a:pt x="49312" y="20010"/>
                  </a:cubicBezTo>
                  <a:cubicBezTo>
                    <a:pt x="49749" y="19864"/>
                    <a:pt x="50024" y="20059"/>
                    <a:pt x="50510" y="20026"/>
                  </a:cubicBezTo>
                  <a:cubicBezTo>
                    <a:pt x="50704" y="19735"/>
                    <a:pt x="51368" y="20010"/>
                    <a:pt x="51659" y="19767"/>
                  </a:cubicBezTo>
                  <a:cubicBezTo>
                    <a:pt x="51432" y="19832"/>
                    <a:pt x="51141" y="19832"/>
                    <a:pt x="51028" y="19719"/>
                  </a:cubicBezTo>
                  <a:cubicBezTo>
                    <a:pt x="51206" y="19589"/>
                    <a:pt x="51772" y="19541"/>
                    <a:pt x="51692" y="19767"/>
                  </a:cubicBezTo>
                  <a:cubicBezTo>
                    <a:pt x="51967" y="19654"/>
                    <a:pt x="52193" y="19913"/>
                    <a:pt x="52274" y="19702"/>
                  </a:cubicBezTo>
                  <a:cubicBezTo>
                    <a:pt x="52339" y="19897"/>
                    <a:pt x="52873" y="19897"/>
                    <a:pt x="53181" y="19832"/>
                  </a:cubicBezTo>
                  <a:cubicBezTo>
                    <a:pt x="53149" y="19832"/>
                    <a:pt x="53262" y="19864"/>
                    <a:pt x="53391" y="19864"/>
                  </a:cubicBezTo>
                  <a:cubicBezTo>
                    <a:pt x="54023" y="19832"/>
                    <a:pt x="54800" y="19864"/>
                    <a:pt x="55399" y="19702"/>
                  </a:cubicBezTo>
                  <a:cubicBezTo>
                    <a:pt x="55399" y="19751"/>
                    <a:pt x="55399" y="19816"/>
                    <a:pt x="55496" y="19800"/>
                  </a:cubicBezTo>
                  <a:cubicBezTo>
                    <a:pt x="55496" y="19719"/>
                    <a:pt x="55496" y="19622"/>
                    <a:pt x="55642" y="19638"/>
                  </a:cubicBezTo>
                  <a:cubicBezTo>
                    <a:pt x="55674" y="19702"/>
                    <a:pt x="55512" y="19735"/>
                    <a:pt x="55690" y="19735"/>
                  </a:cubicBezTo>
                  <a:cubicBezTo>
                    <a:pt x="55755" y="19654"/>
                    <a:pt x="55852" y="19638"/>
                    <a:pt x="55933" y="19702"/>
                  </a:cubicBezTo>
                  <a:cubicBezTo>
                    <a:pt x="56030" y="19638"/>
                    <a:pt x="55868" y="19622"/>
                    <a:pt x="55982" y="19589"/>
                  </a:cubicBezTo>
                  <a:cubicBezTo>
                    <a:pt x="56046" y="19589"/>
                    <a:pt x="56111" y="19605"/>
                    <a:pt x="56176" y="19654"/>
                  </a:cubicBezTo>
                  <a:cubicBezTo>
                    <a:pt x="56176" y="19719"/>
                    <a:pt x="56046" y="19686"/>
                    <a:pt x="56079" y="19767"/>
                  </a:cubicBezTo>
                  <a:cubicBezTo>
                    <a:pt x="56208" y="19719"/>
                    <a:pt x="56354" y="19686"/>
                    <a:pt x="56500" y="19654"/>
                  </a:cubicBezTo>
                  <a:cubicBezTo>
                    <a:pt x="56500" y="19541"/>
                    <a:pt x="56338" y="19654"/>
                    <a:pt x="56305" y="19524"/>
                  </a:cubicBezTo>
                  <a:cubicBezTo>
                    <a:pt x="57325" y="19087"/>
                    <a:pt x="58572" y="19201"/>
                    <a:pt x="59656" y="19120"/>
                  </a:cubicBezTo>
                  <a:cubicBezTo>
                    <a:pt x="59705" y="19201"/>
                    <a:pt x="59365" y="19184"/>
                    <a:pt x="59511" y="19217"/>
                  </a:cubicBezTo>
                  <a:cubicBezTo>
                    <a:pt x="59980" y="19120"/>
                    <a:pt x="60077" y="19023"/>
                    <a:pt x="60417" y="19184"/>
                  </a:cubicBezTo>
                  <a:cubicBezTo>
                    <a:pt x="60595" y="19184"/>
                    <a:pt x="60612" y="19055"/>
                    <a:pt x="60709" y="19006"/>
                  </a:cubicBezTo>
                  <a:cubicBezTo>
                    <a:pt x="60887" y="19087"/>
                    <a:pt x="61372" y="18844"/>
                    <a:pt x="61567" y="19071"/>
                  </a:cubicBezTo>
                  <a:cubicBezTo>
                    <a:pt x="61599" y="18942"/>
                    <a:pt x="61810" y="19071"/>
                    <a:pt x="61907" y="18958"/>
                  </a:cubicBezTo>
                  <a:cubicBezTo>
                    <a:pt x="61907" y="19087"/>
                    <a:pt x="62004" y="19055"/>
                    <a:pt x="62052" y="18990"/>
                  </a:cubicBezTo>
                  <a:cubicBezTo>
                    <a:pt x="62085" y="19184"/>
                    <a:pt x="62311" y="19039"/>
                    <a:pt x="62392" y="19152"/>
                  </a:cubicBezTo>
                  <a:cubicBezTo>
                    <a:pt x="62473" y="19039"/>
                    <a:pt x="62603" y="19071"/>
                    <a:pt x="62781" y="19120"/>
                  </a:cubicBezTo>
                  <a:cubicBezTo>
                    <a:pt x="62878" y="19071"/>
                    <a:pt x="62716" y="19039"/>
                    <a:pt x="62813" y="19023"/>
                  </a:cubicBezTo>
                  <a:cubicBezTo>
                    <a:pt x="63056" y="19087"/>
                    <a:pt x="63412" y="18909"/>
                    <a:pt x="63542" y="19152"/>
                  </a:cubicBezTo>
                  <a:cubicBezTo>
                    <a:pt x="63671" y="18990"/>
                    <a:pt x="64319" y="19039"/>
                    <a:pt x="64448" y="19168"/>
                  </a:cubicBezTo>
                  <a:cubicBezTo>
                    <a:pt x="64481" y="18974"/>
                    <a:pt x="65031" y="19006"/>
                    <a:pt x="65031" y="19087"/>
                  </a:cubicBezTo>
                  <a:cubicBezTo>
                    <a:pt x="65209" y="18990"/>
                    <a:pt x="65404" y="18909"/>
                    <a:pt x="65598" y="18861"/>
                  </a:cubicBezTo>
                  <a:cubicBezTo>
                    <a:pt x="65582" y="18909"/>
                    <a:pt x="65533" y="18942"/>
                    <a:pt x="65501" y="18990"/>
                  </a:cubicBezTo>
                  <a:cubicBezTo>
                    <a:pt x="66391" y="19023"/>
                    <a:pt x="67087" y="18812"/>
                    <a:pt x="68188" y="18958"/>
                  </a:cubicBezTo>
                  <a:cubicBezTo>
                    <a:pt x="68188" y="18909"/>
                    <a:pt x="68237" y="18877"/>
                    <a:pt x="68285" y="18861"/>
                  </a:cubicBezTo>
                  <a:cubicBezTo>
                    <a:pt x="68625" y="19103"/>
                    <a:pt x="69386" y="18634"/>
                    <a:pt x="69402" y="19055"/>
                  </a:cubicBezTo>
                  <a:cubicBezTo>
                    <a:pt x="69645" y="19055"/>
                    <a:pt x="69418" y="18925"/>
                    <a:pt x="69580" y="18877"/>
                  </a:cubicBezTo>
                  <a:cubicBezTo>
                    <a:pt x="70131" y="18909"/>
                    <a:pt x="70535" y="18796"/>
                    <a:pt x="70843" y="18925"/>
                  </a:cubicBezTo>
                  <a:cubicBezTo>
                    <a:pt x="71134" y="18828"/>
                    <a:pt x="71280" y="18877"/>
                    <a:pt x="71652" y="18796"/>
                  </a:cubicBezTo>
                  <a:cubicBezTo>
                    <a:pt x="71669" y="18861"/>
                    <a:pt x="71507" y="18828"/>
                    <a:pt x="71507" y="18893"/>
                  </a:cubicBezTo>
                  <a:cubicBezTo>
                    <a:pt x="71960" y="18861"/>
                    <a:pt x="72203" y="18780"/>
                    <a:pt x="72559" y="18942"/>
                  </a:cubicBezTo>
                  <a:cubicBezTo>
                    <a:pt x="72543" y="18780"/>
                    <a:pt x="72818" y="18828"/>
                    <a:pt x="72850" y="18715"/>
                  </a:cubicBezTo>
                  <a:cubicBezTo>
                    <a:pt x="72575" y="18715"/>
                    <a:pt x="72251" y="18715"/>
                    <a:pt x="72122" y="18504"/>
                  </a:cubicBezTo>
                  <a:cubicBezTo>
                    <a:pt x="72316" y="18440"/>
                    <a:pt x="72413" y="18634"/>
                    <a:pt x="72510" y="18537"/>
                  </a:cubicBezTo>
                  <a:cubicBezTo>
                    <a:pt x="72025" y="18310"/>
                    <a:pt x="71766" y="18569"/>
                    <a:pt x="71199" y="18553"/>
                  </a:cubicBezTo>
                  <a:cubicBezTo>
                    <a:pt x="71199" y="18504"/>
                    <a:pt x="71215" y="18472"/>
                    <a:pt x="71248" y="18456"/>
                  </a:cubicBezTo>
                  <a:cubicBezTo>
                    <a:pt x="71053" y="18424"/>
                    <a:pt x="70859" y="18440"/>
                    <a:pt x="70681" y="18521"/>
                  </a:cubicBezTo>
                  <a:cubicBezTo>
                    <a:pt x="69758" y="18326"/>
                    <a:pt x="68658" y="18715"/>
                    <a:pt x="67800" y="18456"/>
                  </a:cubicBezTo>
                  <a:cubicBezTo>
                    <a:pt x="67524" y="18602"/>
                    <a:pt x="67006" y="18602"/>
                    <a:pt x="66553" y="18634"/>
                  </a:cubicBezTo>
                  <a:cubicBezTo>
                    <a:pt x="66634" y="18472"/>
                    <a:pt x="67103" y="18585"/>
                    <a:pt x="67168" y="18424"/>
                  </a:cubicBezTo>
                  <a:cubicBezTo>
                    <a:pt x="66941" y="18424"/>
                    <a:pt x="65986" y="18537"/>
                    <a:pt x="66116" y="18310"/>
                  </a:cubicBezTo>
                  <a:cubicBezTo>
                    <a:pt x="66116" y="18391"/>
                    <a:pt x="66148" y="18504"/>
                    <a:pt x="66019" y="18504"/>
                  </a:cubicBezTo>
                  <a:cubicBezTo>
                    <a:pt x="65905" y="18504"/>
                    <a:pt x="65922" y="18440"/>
                    <a:pt x="65824" y="18440"/>
                  </a:cubicBezTo>
                  <a:cubicBezTo>
                    <a:pt x="65744" y="18634"/>
                    <a:pt x="64934" y="18537"/>
                    <a:pt x="64675" y="18521"/>
                  </a:cubicBezTo>
                  <a:cubicBezTo>
                    <a:pt x="64707" y="18521"/>
                    <a:pt x="64724" y="18553"/>
                    <a:pt x="64724" y="18585"/>
                  </a:cubicBezTo>
                  <a:cubicBezTo>
                    <a:pt x="64626" y="18537"/>
                    <a:pt x="64319" y="18715"/>
                    <a:pt x="64141" y="18585"/>
                  </a:cubicBezTo>
                  <a:cubicBezTo>
                    <a:pt x="64254" y="18585"/>
                    <a:pt x="64319" y="18585"/>
                    <a:pt x="64335" y="18521"/>
                  </a:cubicBezTo>
                  <a:cubicBezTo>
                    <a:pt x="64125" y="18407"/>
                    <a:pt x="64173" y="18666"/>
                    <a:pt x="63947" y="18634"/>
                  </a:cubicBezTo>
                  <a:cubicBezTo>
                    <a:pt x="63930" y="18553"/>
                    <a:pt x="64092" y="18585"/>
                    <a:pt x="64092" y="18521"/>
                  </a:cubicBezTo>
                  <a:cubicBezTo>
                    <a:pt x="63688" y="18569"/>
                    <a:pt x="62959" y="18504"/>
                    <a:pt x="62603" y="18569"/>
                  </a:cubicBezTo>
                  <a:cubicBezTo>
                    <a:pt x="62554" y="18683"/>
                    <a:pt x="62765" y="18602"/>
                    <a:pt x="62700" y="18715"/>
                  </a:cubicBezTo>
                  <a:cubicBezTo>
                    <a:pt x="62635" y="18699"/>
                    <a:pt x="62457" y="18747"/>
                    <a:pt x="62457" y="18683"/>
                  </a:cubicBezTo>
                  <a:cubicBezTo>
                    <a:pt x="62473" y="18602"/>
                    <a:pt x="62538" y="18618"/>
                    <a:pt x="62554" y="18569"/>
                  </a:cubicBezTo>
                  <a:cubicBezTo>
                    <a:pt x="61826" y="18569"/>
                    <a:pt x="61097" y="18634"/>
                    <a:pt x="60207" y="18602"/>
                  </a:cubicBezTo>
                  <a:cubicBezTo>
                    <a:pt x="60077" y="18440"/>
                    <a:pt x="59511" y="18634"/>
                    <a:pt x="59252" y="18618"/>
                  </a:cubicBezTo>
                  <a:cubicBezTo>
                    <a:pt x="58782" y="18602"/>
                    <a:pt x="58313" y="18634"/>
                    <a:pt x="57859" y="18699"/>
                  </a:cubicBezTo>
                  <a:cubicBezTo>
                    <a:pt x="57082" y="18747"/>
                    <a:pt x="56289" y="18650"/>
                    <a:pt x="55658" y="18812"/>
                  </a:cubicBezTo>
                  <a:cubicBezTo>
                    <a:pt x="55658" y="18764"/>
                    <a:pt x="55658" y="18699"/>
                    <a:pt x="55544" y="18715"/>
                  </a:cubicBezTo>
                  <a:cubicBezTo>
                    <a:pt x="55544" y="18764"/>
                    <a:pt x="55577" y="18844"/>
                    <a:pt x="55512" y="18861"/>
                  </a:cubicBezTo>
                  <a:cubicBezTo>
                    <a:pt x="55318" y="18844"/>
                    <a:pt x="55156" y="18780"/>
                    <a:pt x="55026" y="18650"/>
                  </a:cubicBezTo>
                  <a:cubicBezTo>
                    <a:pt x="54978" y="18715"/>
                    <a:pt x="54913" y="18780"/>
                    <a:pt x="54832" y="18828"/>
                  </a:cubicBezTo>
                  <a:cubicBezTo>
                    <a:pt x="54913" y="18828"/>
                    <a:pt x="55075" y="18731"/>
                    <a:pt x="55124" y="18828"/>
                  </a:cubicBezTo>
                  <a:cubicBezTo>
                    <a:pt x="55026" y="18828"/>
                    <a:pt x="55043" y="18925"/>
                    <a:pt x="54881" y="18893"/>
                  </a:cubicBezTo>
                  <a:cubicBezTo>
                    <a:pt x="54686" y="18683"/>
                    <a:pt x="54800" y="18812"/>
                    <a:pt x="54492" y="18764"/>
                  </a:cubicBezTo>
                  <a:cubicBezTo>
                    <a:pt x="54573" y="18764"/>
                    <a:pt x="54622" y="18731"/>
                    <a:pt x="54638" y="18699"/>
                  </a:cubicBezTo>
                  <a:cubicBezTo>
                    <a:pt x="54427" y="18796"/>
                    <a:pt x="54087" y="18618"/>
                    <a:pt x="53877" y="18731"/>
                  </a:cubicBezTo>
                  <a:cubicBezTo>
                    <a:pt x="54055" y="18747"/>
                    <a:pt x="54233" y="18780"/>
                    <a:pt x="54395" y="18828"/>
                  </a:cubicBezTo>
                  <a:cubicBezTo>
                    <a:pt x="54217" y="18828"/>
                    <a:pt x="54039" y="18861"/>
                    <a:pt x="53877" y="18909"/>
                  </a:cubicBezTo>
                  <a:cubicBezTo>
                    <a:pt x="53828" y="18844"/>
                    <a:pt x="54023" y="18780"/>
                    <a:pt x="53877" y="18764"/>
                  </a:cubicBezTo>
                  <a:cubicBezTo>
                    <a:pt x="53650" y="18909"/>
                    <a:pt x="53262" y="18553"/>
                    <a:pt x="52954" y="18715"/>
                  </a:cubicBezTo>
                  <a:cubicBezTo>
                    <a:pt x="53051" y="18683"/>
                    <a:pt x="53229" y="18764"/>
                    <a:pt x="53100" y="18780"/>
                  </a:cubicBezTo>
                  <a:cubicBezTo>
                    <a:pt x="52987" y="18796"/>
                    <a:pt x="52954" y="18731"/>
                    <a:pt x="52873" y="18715"/>
                  </a:cubicBezTo>
                  <a:cubicBezTo>
                    <a:pt x="52679" y="18942"/>
                    <a:pt x="52339" y="18731"/>
                    <a:pt x="52096" y="18861"/>
                  </a:cubicBezTo>
                  <a:cubicBezTo>
                    <a:pt x="51983" y="18812"/>
                    <a:pt x="51983" y="18764"/>
                    <a:pt x="51951" y="18715"/>
                  </a:cubicBezTo>
                  <a:cubicBezTo>
                    <a:pt x="51870" y="18828"/>
                    <a:pt x="51432" y="18877"/>
                    <a:pt x="51335" y="18861"/>
                  </a:cubicBezTo>
                  <a:cubicBezTo>
                    <a:pt x="51303" y="18764"/>
                    <a:pt x="51546" y="18828"/>
                    <a:pt x="51578" y="18764"/>
                  </a:cubicBezTo>
                  <a:cubicBezTo>
                    <a:pt x="51271" y="18780"/>
                    <a:pt x="50979" y="18844"/>
                    <a:pt x="50704" y="18958"/>
                  </a:cubicBezTo>
                  <a:cubicBezTo>
                    <a:pt x="50607" y="18974"/>
                    <a:pt x="50655" y="18861"/>
                    <a:pt x="50558" y="18861"/>
                  </a:cubicBezTo>
                  <a:cubicBezTo>
                    <a:pt x="50639" y="19006"/>
                    <a:pt x="50283" y="19039"/>
                    <a:pt x="50040" y="19071"/>
                  </a:cubicBezTo>
                  <a:cubicBezTo>
                    <a:pt x="50056" y="18942"/>
                    <a:pt x="50040" y="18893"/>
                    <a:pt x="50089" y="18861"/>
                  </a:cubicBezTo>
                  <a:cubicBezTo>
                    <a:pt x="50186" y="18893"/>
                    <a:pt x="50283" y="18877"/>
                    <a:pt x="50380" y="18828"/>
                  </a:cubicBezTo>
                  <a:cubicBezTo>
                    <a:pt x="50235" y="18764"/>
                    <a:pt x="50510" y="18699"/>
                    <a:pt x="50510" y="18618"/>
                  </a:cubicBezTo>
                  <a:cubicBezTo>
                    <a:pt x="50607" y="18634"/>
                    <a:pt x="50607" y="18666"/>
                    <a:pt x="50558" y="18715"/>
                  </a:cubicBezTo>
                  <a:cubicBezTo>
                    <a:pt x="50914" y="18634"/>
                    <a:pt x="51352" y="18715"/>
                    <a:pt x="51708" y="18650"/>
                  </a:cubicBezTo>
                  <a:cubicBezTo>
                    <a:pt x="51708" y="18683"/>
                    <a:pt x="51627" y="18715"/>
                    <a:pt x="51708" y="18747"/>
                  </a:cubicBezTo>
                  <a:cubicBezTo>
                    <a:pt x="51643" y="18618"/>
                    <a:pt x="51870" y="18715"/>
                    <a:pt x="51853" y="18634"/>
                  </a:cubicBezTo>
                  <a:cubicBezTo>
                    <a:pt x="51708" y="18569"/>
                    <a:pt x="51967" y="18488"/>
                    <a:pt x="52048" y="18472"/>
                  </a:cubicBezTo>
                  <a:cubicBezTo>
                    <a:pt x="51983" y="18521"/>
                    <a:pt x="51999" y="18553"/>
                    <a:pt x="52096" y="18569"/>
                  </a:cubicBezTo>
                  <a:cubicBezTo>
                    <a:pt x="52193" y="18375"/>
                    <a:pt x="52452" y="18585"/>
                    <a:pt x="52566" y="18472"/>
                  </a:cubicBezTo>
                  <a:cubicBezTo>
                    <a:pt x="52679" y="18504"/>
                    <a:pt x="52485" y="18569"/>
                    <a:pt x="52663" y="18569"/>
                  </a:cubicBezTo>
                  <a:lnTo>
                    <a:pt x="52663" y="18424"/>
                  </a:lnTo>
                  <a:cubicBezTo>
                    <a:pt x="52841" y="18407"/>
                    <a:pt x="53343" y="18391"/>
                    <a:pt x="53472" y="18391"/>
                  </a:cubicBezTo>
                  <a:cubicBezTo>
                    <a:pt x="53618" y="18375"/>
                    <a:pt x="53343" y="18229"/>
                    <a:pt x="53569" y="18245"/>
                  </a:cubicBezTo>
                  <a:cubicBezTo>
                    <a:pt x="53537" y="18407"/>
                    <a:pt x="54104" y="18181"/>
                    <a:pt x="54152" y="18407"/>
                  </a:cubicBezTo>
                  <a:cubicBezTo>
                    <a:pt x="54589" y="18294"/>
                    <a:pt x="54784" y="18456"/>
                    <a:pt x="55156" y="18310"/>
                  </a:cubicBezTo>
                  <a:cubicBezTo>
                    <a:pt x="55188" y="18359"/>
                    <a:pt x="55447" y="18407"/>
                    <a:pt x="55496" y="18326"/>
                  </a:cubicBezTo>
                  <a:cubicBezTo>
                    <a:pt x="55415" y="18359"/>
                    <a:pt x="55302" y="18262"/>
                    <a:pt x="55399" y="18262"/>
                  </a:cubicBezTo>
                  <a:cubicBezTo>
                    <a:pt x="56111" y="18407"/>
                    <a:pt x="57050" y="18310"/>
                    <a:pt x="57811" y="18375"/>
                  </a:cubicBezTo>
                  <a:cubicBezTo>
                    <a:pt x="57762" y="18375"/>
                    <a:pt x="57730" y="18343"/>
                    <a:pt x="57714" y="18310"/>
                  </a:cubicBezTo>
                  <a:lnTo>
                    <a:pt x="57908" y="18310"/>
                  </a:lnTo>
                  <a:cubicBezTo>
                    <a:pt x="57892" y="18343"/>
                    <a:pt x="57876" y="18375"/>
                    <a:pt x="57859" y="18407"/>
                  </a:cubicBezTo>
                  <a:cubicBezTo>
                    <a:pt x="58021" y="18326"/>
                    <a:pt x="58264" y="18537"/>
                    <a:pt x="58378" y="18472"/>
                  </a:cubicBezTo>
                  <a:cubicBezTo>
                    <a:pt x="58248" y="18440"/>
                    <a:pt x="58458" y="18424"/>
                    <a:pt x="58475" y="18472"/>
                  </a:cubicBezTo>
                  <a:cubicBezTo>
                    <a:pt x="58507" y="18375"/>
                    <a:pt x="58475" y="18391"/>
                    <a:pt x="58620" y="18343"/>
                  </a:cubicBezTo>
                  <a:cubicBezTo>
                    <a:pt x="58556" y="18343"/>
                    <a:pt x="58442" y="18343"/>
                    <a:pt x="58426" y="18310"/>
                  </a:cubicBezTo>
                  <a:cubicBezTo>
                    <a:pt x="58831" y="18165"/>
                    <a:pt x="59430" y="18310"/>
                    <a:pt x="59867" y="18326"/>
                  </a:cubicBezTo>
                  <a:cubicBezTo>
                    <a:pt x="60013" y="18262"/>
                    <a:pt x="59689" y="18213"/>
                    <a:pt x="59867" y="18148"/>
                  </a:cubicBezTo>
                  <a:cubicBezTo>
                    <a:pt x="60013" y="18278"/>
                    <a:pt x="60223" y="17986"/>
                    <a:pt x="60288" y="18148"/>
                  </a:cubicBezTo>
                  <a:cubicBezTo>
                    <a:pt x="60255" y="18245"/>
                    <a:pt x="59802" y="18213"/>
                    <a:pt x="60013" y="18359"/>
                  </a:cubicBezTo>
                  <a:cubicBezTo>
                    <a:pt x="60239" y="18262"/>
                    <a:pt x="60385" y="18051"/>
                    <a:pt x="60676" y="18181"/>
                  </a:cubicBezTo>
                  <a:cubicBezTo>
                    <a:pt x="60628" y="17857"/>
                    <a:pt x="61292" y="18003"/>
                    <a:pt x="61486" y="17841"/>
                  </a:cubicBezTo>
                  <a:cubicBezTo>
                    <a:pt x="61680" y="17938"/>
                    <a:pt x="61907" y="17970"/>
                    <a:pt x="62117" y="17889"/>
                  </a:cubicBezTo>
                  <a:cubicBezTo>
                    <a:pt x="61761" y="17857"/>
                    <a:pt x="61470" y="17792"/>
                    <a:pt x="61340" y="17598"/>
                  </a:cubicBezTo>
                  <a:cubicBezTo>
                    <a:pt x="61389" y="17598"/>
                    <a:pt x="61470" y="17598"/>
                    <a:pt x="61486" y="17566"/>
                  </a:cubicBezTo>
                  <a:cubicBezTo>
                    <a:pt x="61211" y="17517"/>
                    <a:pt x="61308" y="17711"/>
                    <a:pt x="61049" y="17679"/>
                  </a:cubicBezTo>
                  <a:cubicBezTo>
                    <a:pt x="61049" y="17808"/>
                    <a:pt x="61340" y="17727"/>
                    <a:pt x="61340" y="17841"/>
                  </a:cubicBezTo>
                  <a:cubicBezTo>
                    <a:pt x="61000" y="17873"/>
                    <a:pt x="60660" y="17873"/>
                    <a:pt x="60336" y="17808"/>
                  </a:cubicBezTo>
                  <a:cubicBezTo>
                    <a:pt x="60482" y="17841"/>
                    <a:pt x="60401" y="17711"/>
                    <a:pt x="60514" y="17711"/>
                  </a:cubicBezTo>
                  <a:cubicBezTo>
                    <a:pt x="60563" y="17744"/>
                    <a:pt x="60790" y="17808"/>
                    <a:pt x="60806" y="17744"/>
                  </a:cubicBezTo>
                  <a:cubicBezTo>
                    <a:pt x="60871" y="17566"/>
                    <a:pt x="61421" y="17436"/>
                    <a:pt x="61712" y="17598"/>
                  </a:cubicBezTo>
                  <a:cubicBezTo>
                    <a:pt x="61858" y="17404"/>
                    <a:pt x="62150" y="17598"/>
                    <a:pt x="62198" y="17598"/>
                  </a:cubicBezTo>
                  <a:cubicBezTo>
                    <a:pt x="62069" y="17566"/>
                    <a:pt x="62231" y="17468"/>
                    <a:pt x="62295" y="17468"/>
                  </a:cubicBezTo>
                  <a:cubicBezTo>
                    <a:pt x="62295" y="17614"/>
                    <a:pt x="62781" y="17566"/>
                    <a:pt x="62538" y="17436"/>
                  </a:cubicBezTo>
                  <a:cubicBezTo>
                    <a:pt x="62732" y="17436"/>
                    <a:pt x="62765" y="17517"/>
                    <a:pt x="62781" y="17566"/>
                  </a:cubicBezTo>
                  <a:cubicBezTo>
                    <a:pt x="62927" y="17468"/>
                    <a:pt x="63072" y="17371"/>
                    <a:pt x="63186" y="17242"/>
                  </a:cubicBezTo>
                  <a:cubicBezTo>
                    <a:pt x="63186" y="17339"/>
                    <a:pt x="63105" y="17355"/>
                    <a:pt x="63234" y="17387"/>
                  </a:cubicBezTo>
                  <a:cubicBezTo>
                    <a:pt x="63364" y="17339"/>
                    <a:pt x="63267" y="17306"/>
                    <a:pt x="63331" y="17274"/>
                  </a:cubicBezTo>
                  <a:cubicBezTo>
                    <a:pt x="63380" y="17274"/>
                    <a:pt x="63396" y="17306"/>
                    <a:pt x="63380" y="17339"/>
                  </a:cubicBezTo>
                  <a:cubicBezTo>
                    <a:pt x="63558" y="17096"/>
                    <a:pt x="63963" y="17452"/>
                    <a:pt x="64060" y="17339"/>
                  </a:cubicBezTo>
                  <a:cubicBezTo>
                    <a:pt x="63995" y="17339"/>
                    <a:pt x="63947" y="17339"/>
                    <a:pt x="63963" y="17274"/>
                  </a:cubicBezTo>
                  <a:cubicBezTo>
                    <a:pt x="64173" y="17290"/>
                    <a:pt x="64416" y="17290"/>
                    <a:pt x="64497" y="17404"/>
                  </a:cubicBezTo>
                  <a:cubicBezTo>
                    <a:pt x="64562" y="17258"/>
                    <a:pt x="64659" y="17468"/>
                    <a:pt x="64821" y="17436"/>
                  </a:cubicBezTo>
                  <a:cubicBezTo>
                    <a:pt x="64886" y="17209"/>
                    <a:pt x="65695" y="17177"/>
                    <a:pt x="65630" y="17355"/>
                  </a:cubicBezTo>
                  <a:cubicBezTo>
                    <a:pt x="65792" y="17274"/>
                    <a:pt x="65889" y="17161"/>
                    <a:pt x="66116" y="17290"/>
                  </a:cubicBezTo>
                  <a:cubicBezTo>
                    <a:pt x="66181" y="17112"/>
                    <a:pt x="65792" y="17258"/>
                    <a:pt x="65727" y="17161"/>
                  </a:cubicBezTo>
                  <a:cubicBezTo>
                    <a:pt x="65857" y="17080"/>
                    <a:pt x="66262" y="17161"/>
                    <a:pt x="66407" y="17080"/>
                  </a:cubicBezTo>
                  <a:cubicBezTo>
                    <a:pt x="66521" y="17177"/>
                    <a:pt x="66602" y="17242"/>
                    <a:pt x="66602" y="17355"/>
                  </a:cubicBezTo>
                  <a:cubicBezTo>
                    <a:pt x="66731" y="17323"/>
                    <a:pt x="66747" y="17226"/>
                    <a:pt x="66844" y="17177"/>
                  </a:cubicBezTo>
                  <a:cubicBezTo>
                    <a:pt x="66780" y="17177"/>
                    <a:pt x="66699" y="17177"/>
                    <a:pt x="66699" y="17145"/>
                  </a:cubicBezTo>
                  <a:cubicBezTo>
                    <a:pt x="66861" y="17015"/>
                    <a:pt x="67233" y="17080"/>
                    <a:pt x="67217" y="17274"/>
                  </a:cubicBezTo>
                  <a:cubicBezTo>
                    <a:pt x="67103" y="17242"/>
                    <a:pt x="67071" y="17436"/>
                    <a:pt x="67136" y="17420"/>
                  </a:cubicBezTo>
                  <a:cubicBezTo>
                    <a:pt x="67201" y="17274"/>
                    <a:pt x="67508" y="17290"/>
                    <a:pt x="67605" y="17177"/>
                  </a:cubicBezTo>
                  <a:cubicBezTo>
                    <a:pt x="67395" y="17128"/>
                    <a:pt x="67460" y="17274"/>
                    <a:pt x="67265" y="17242"/>
                  </a:cubicBezTo>
                  <a:cubicBezTo>
                    <a:pt x="67201" y="17145"/>
                    <a:pt x="67314" y="17112"/>
                    <a:pt x="67168" y="17047"/>
                  </a:cubicBezTo>
                  <a:cubicBezTo>
                    <a:pt x="67379" y="17064"/>
                    <a:pt x="67589" y="17047"/>
                    <a:pt x="67800" y="16999"/>
                  </a:cubicBezTo>
                  <a:cubicBezTo>
                    <a:pt x="67800" y="17064"/>
                    <a:pt x="67670" y="17047"/>
                    <a:pt x="67702" y="17128"/>
                  </a:cubicBezTo>
                  <a:cubicBezTo>
                    <a:pt x="67880" y="17177"/>
                    <a:pt x="67800" y="17015"/>
                    <a:pt x="67897" y="16999"/>
                  </a:cubicBezTo>
                  <a:cubicBezTo>
                    <a:pt x="67978" y="17031"/>
                    <a:pt x="68107" y="17047"/>
                    <a:pt x="68139" y="17128"/>
                  </a:cubicBezTo>
                  <a:cubicBezTo>
                    <a:pt x="68544" y="16950"/>
                    <a:pt x="68819" y="17031"/>
                    <a:pt x="69386" y="17015"/>
                  </a:cubicBezTo>
                  <a:cubicBezTo>
                    <a:pt x="69451" y="16869"/>
                    <a:pt x="69095" y="17015"/>
                    <a:pt x="69095" y="16918"/>
                  </a:cubicBezTo>
                  <a:cubicBezTo>
                    <a:pt x="69613" y="16724"/>
                    <a:pt x="70179" y="16756"/>
                    <a:pt x="70714" y="16594"/>
                  </a:cubicBezTo>
                  <a:cubicBezTo>
                    <a:pt x="70697" y="16643"/>
                    <a:pt x="70633" y="16659"/>
                    <a:pt x="70616" y="16708"/>
                  </a:cubicBezTo>
                  <a:cubicBezTo>
                    <a:pt x="70892" y="16546"/>
                    <a:pt x="71118" y="16708"/>
                    <a:pt x="71183" y="16562"/>
                  </a:cubicBezTo>
                  <a:cubicBezTo>
                    <a:pt x="71895" y="16708"/>
                    <a:pt x="73433" y="16578"/>
                    <a:pt x="74065" y="16756"/>
                  </a:cubicBezTo>
                  <a:cubicBezTo>
                    <a:pt x="74437" y="16756"/>
                    <a:pt x="74906" y="16546"/>
                    <a:pt x="75182" y="16788"/>
                  </a:cubicBezTo>
                  <a:cubicBezTo>
                    <a:pt x="75360" y="16643"/>
                    <a:pt x="75829" y="16788"/>
                    <a:pt x="75991" y="16675"/>
                  </a:cubicBezTo>
                  <a:cubicBezTo>
                    <a:pt x="75910" y="16675"/>
                    <a:pt x="75991" y="16627"/>
                    <a:pt x="76023" y="16610"/>
                  </a:cubicBezTo>
                  <a:cubicBezTo>
                    <a:pt x="76801" y="16740"/>
                    <a:pt x="77157" y="16416"/>
                    <a:pt x="78047" y="16513"/>
                  </a:cubicBezTo>
                  <a:cubicBezTo>
                    <a:pt x="78031" y="16351"/>
                    <a:pt x="77448" y="16578"/>
                    <a:pt x="77513" y="16319"/>
                  </a:cubicBezTo>
                  <a:cubicBezTo>
                    <a:pt x="77043" y="16303"/>
                    <a:pt x="76898" y="16189"/>
                    <a:pt x="76461" y="16189"/>
                  </a:cubicBezTo>
                  <a:cubicBezTo>
                    <a:pt x="76525" y="16189"/>
                    <a:pt x="76590" y="16189"/>
                    <a:pt x="76606" y="16157"/>
                  </a:cubicBezTo>
                  <a:cubicBezTo>
                    <a:pt x="76574" y="16157"/>
                    <a:pt x="76509" y="16157"/>
                    <a:pt x="76509" y="16125"/>
                  </a:cubicBezTo>
                  <a:cubicBezTo>
                    <a:pt x="76736" y="16141"/>
                    <a:pt x="76882" y="16109"/>
                    <a:pt x="76930" y="16028"/>
                  </a:cubicBezTo>
                  <a:cubicBezTo>
                    <a:pt x="76574" y="16076"/>
                    <a:pt x="76185" y="16060"/>
                    <a:pt x="75829" y="15963"/>
                  </a:cubicBezTo>
                  <a:cubicBezTo>
                    <a:pt x="75910" y="15817"/>
                    <a:pt x="76542" y="15979"/>
                    <a:pt x="76606" y="15882"/>
                  </a:cubicBezTo>
                  <a:cubicBezTo>
                    <a:pt x="76299" y="15817"/>
                    <a:pt x="75991" y="15752"/>
                    <a:pt x="75684" y="15736"/>
                  </a:cubicBezTo>
                  <a:cubicBezTo>
                    <a:pt x="75829" y="15623"/>
                    <a:pt x="75538" y="15736"/>
                    <a:pt x="75586" y="15590"/>
                  </a:cubicBezTo>
                  <a:cubicBezTo>
                    <a:pt x="75781" y="15510"/>
                    <a:pt x="75910" y="15590"/>
                    <a:pt x="76056" y="15558"/>
                  </a:cubicBezTo>
                  <a:cubicBezTo>
                    <a:pt x="76007" y="15574"/>
                    <a:pt x="75894" y="15461"/>
                    <a:pt x="76007" y="15461"/>
                  </a:cubicBezTo>
                  <a:cubicBezTo>
                    <a:pt x="76169" y="15510"/>
                    <a:pt x="76169" y="15461"/>
                    <a:pt x="76347" y="15461"/>
                  </a:cubicBezTo>
                  <a:cubicBezTo>
                    <a:pt x="76363" y="15510"/>
                    <a:pt x="76153" y="15558"/>
                    <a:pt x="76299" y="15590"/>
                  </a:cubicBezTo>
                  <a:cubicBezTo>
                    <a:pt x="76493" y="15510"/>
                    <a:pt x="76833" y="15348"/>
                    <a:pt x="76979" y="15526"/>
                  </a:cubicBezTo>
                  <a:cubicBezTo>
                    <a:pt x="76979" y="15461"/>
                    <a:pt x="76914" y="15445"/>
                    <a:pt x="76930" y="15380"/>
                  </a:cubicBezTo>
                  <a:cubicBezTo>
                    <a:pt x="77027" y="15396"/>
                    <a:pt x="77124" y="15380"/>
                    <a:pt x="77205" y="15348"/>
                  </a:cubicBezTo>
                  <a:lnTo>
                    <a:pt x="77205" y="15445"/>
                  </a:lnTo>
                  <a:cubicBezTo>
                    <a:pt x="77416" y="15412"/>
                    <a:pt x="77610" y="15331"/>
                    <a:pt x="77788" y="15202"/>
                  </a:cubicBezTo>
                  <a:cubicBezTo>
                    <a:pt x="77934" y="15234"/>
                    <a:pt x="78517" y="15299"/>
                    <a:pt x="78598" y="15170"/>
                  </a:cubicBezTo>
                  <a:cubicBezTo>
                    <a:pt x="78339" y="15121"/>
                    <a:pt x="77999" y="15283"/>
                    <a:pt x="77820" y="15072"/>
                  </a:cubicBezTo>
                  <a:cubicBezTo>
                    <a:pt x="77173" y="15089"/>
                    <a:pt x="76412" y="15024"/>
                    <a:pt x="76007" y="15089"/>
                  </a:cubicBezTo>
                  <a:cubicBezTo>
                    <a:pt x="75732" y="15137"/>
                    <a:pt x="75360" y="15040"/>
                    <a:pt x="75133" y="15072"/>
                  </a:cubicBezTo>
                  <a:cubicBezTo>
                    <a:pt x="74906" y="15089"/>
                    <a:pt x="74550" y="15186"/>
                    <a:pt x="74421" y="15008"/>
                  </a:cubicBezTo>
                  <a:cubicBezTo>
                    <a:pt x="74566" y="15072"/>
                    <a:pt x="74745" y="14943"/>
                    <a:pt x="74890" y="15040"/>
                  </a:cubicBezTo>
                  <a:cubicBezTo>
                    <a:pt x="75004" y="14991"/>
                    <a:pt x="74826" y="14959"/>
                    <a:pt x="74939" y="14927"/>
                  </a:cubicBezTo>
                  <a:cubicBezTo>
                    <a:pt x="77319" y="15121"/>
                    <a:pt x="79893" y="14409"/>
                    <a:pt x="82515" y="14522"/>
                  </a:cubicBezTo>
                  <a:cubicBezTo>
                    <a:pt x="82499" y="14214"/>
                    <a:pt x="83228" y="14328"/>
                    <a:pt x="83470" y="14409"/>
                  </a:cubicBezTo>
                  <a:cubicBezTo>
                    <a:pt x="83600" y="14214"/>
                    <a:pt x="83908" y="14425"/>
                    <a:pt x="83956" y="14263"/>
                  </a:cubicBezTo>
                  <a:cubicBezTo>
                    <a:pt x="83827" y="14198"/>
                    <a:pt x="83503" y="14263"/>
                    <a:pt x="83470" y="14133"/>
                  </a:cubicBezTo>
                  <a:cubicBezTo>
                    <a:pt x="83503" y="14085"/>
                    <a:pt x="83406" y="13939"/>
                    <a:pt x="83519" y="13939"/>
                  </a:cubicBezTo>
                  <a:cubicBezTo>
                    <a:pt x="84102" y="13858"/>
                    <a:pt x="84442" y="14133"/>
                    <a:pt x="84717" y="13988"/>
                  </a:cubicBezTo>
                  <a:cubicBezTo>
                    <a:pt x="84409" y="13988"/>
                    <a:pt x="84167" y="13745"/>
                    <a:pt x="83697" y="13761"/>
                  </a:cubicBezTo>
                  <a:cubicBezTo>
                    <a:pt x="83762" y="13761"/>
                    <a:pt x="83762" y="13486"/>
                    <a:pt x="83697" y="13599"/>
                  </a:cubicBezTo>
                  <a:cubicBezTo>
                    <a:pt x="83762" y="13826"/>
                    <a:pt x="83487" y="13632"/>
                    <a:pt x="83373" y="13761"/>
                  </a:cubicBezTo>
                  <a:cubicBezTo>
                    <a:pt x="83244" y="13777"/>
                    <a:pt x="83147" y="13680"/>
                    <a:pt x="83130" y="13567"/>
                  </a:cubicBezTo>
                  <a:cubicBezTo>
                    <a:pt x="83260" y="13421"/>
                    <a:pt x="83665" y="13454"/>
                    <a:pt x="83843" y="13324"/>
                  </a:cubicBezTo>
                  <a:cubicBezTo>
                    <a:pt x="83827" y="13178"/>
                    <a:pt x="83665" y="13114"/>
                    <a:pt x="83503" y="13194"/>
                  </a:cubicBezTo>
                  <a:cubicBezTo>
                    <a:pt x="82758" y="12935"/>
                    <a:pt x="81528" y="13259"/>
                    <a:pt x="80718" y="13194"/>
                  </a:cubicBezTo>
                  <a:cubicBezTo>
                    <a:pt x="80621" y="13194"/>
                    <a:pt x="80654" y="13097"/>
                    <a:pt x="80508" y="13130"/>
                  </a:cubicBezTo>
                  <a:cubicBezTo>
                    <a:pt x="80087" y="13162"/>
                    <a:pt x="79391" y="13356"/>
                    <a:pt x="78970" y="13114"/>
                  </a:cubicBezTo>
                  <a:cubicBezTo>
                    <a:pt x="78695" y="13146"/>
                    <a:pt x="78403" y="13146"/>
                    <a:pt x="78112" y="13114"/>
                  </a:cubicBezTo>
                  <a:cubicBezTo>
                    <a:pt x="78096" y="13194"/>
                    <a:pt x="77999" y="13243"/>
                    <a:pt x="77820" y="13211"/>
                  </a:cubicBezTo>
                  <a:cubicBezTo>
                    <a:pt x="77901" y="13146"/>
                    <a:pt x="77820" y="13178"/>
                    <a:pt x="77820" y="13081"/>
                  </a:cubicBezTo>
                  <a:cubicBezTo>
                    <a:pt x="77934" y="13081"/>
                    <a:pt x="78047" y="13049"/>
                    <a:pt x="78160" y="13016"/>
                  </a:cubicBezTo>
                  <a:cubicBezTo>
                    <a:pt x="78096" y="12968"/>
                    <a:pt x="77901" y="13016"/>
                    <a:pt x="77950" y="12887"/>
                  </a:cubicBezTo>
                  <a:cubicBezTo>
                    <a:pt x="78274" y="12887"/>
                    <a:pt x="78387" y="12725"/>
                    <a:pt x="78678" y="12709"/>
                  </a:cubicBezTo>
                  <a:cubicBezTo>
                    <a:pt x="78581" y="12693"/>
                    <a:pt x="78581" y="12612"/>
                    <a:pt x="78436" y="12644"/>
                  </a:cubicBezTo>
                  <a:cubicBezTo>
                    <a:pt x="78225" y="12838"/>
                    <a:pt x="77723" y="12822"/>
                    <a:pt x="77626" y="13081"/>
                  </a:cubicBezTo>
                  <a:cubicBezTo>
                    <a:pt x="77513" y="13049"/>
                    <a:pt x="77448" y="12919"/>
                    <a:pt x="77513" y="12855"/>
                  </a:cubicBezTo>
                  <a:cubicBezTo>
                    <a:pt x="77157" y="12676"/>
                    <a:pt x="76590" y="12855"/>
                    <a:pt x="76218" y="12725"/>
                  </a:cubicBezTo>
                  <a:cubicBezTo>
                    <a:pt x="76218" y="12612"/>
                    <a:pt x="76396" y="12612"/>
                    <a:pt x="76461" y="12531"/>
                  </a:cubicBezTo>
                  <a:cubicBezTo>
                    <a:pt x="76104" y="12515"/>
                    <a:pt x="76509" y="12434"/>
                    <a:pt x="76493" y="12353"/>
                  </a:cubicBezTo>
                  <a:cubicBezTo>
                    <a:pt x="76250" y="12482"/>
                    <a:pt x="75797" y="12450"/>
                    <a:pt x="75441" y="12498"/>
                  </a:cubicBezTo>
                  <a:cubicBezTo>
                    <a:pt x="73029" y="12126"/>
                    <a:pt x="70260" y="12563"/>
                    <a:pt x="67961" y="12385"/>
                  </a:cubicBezTo>
                  <a:cubicBezTo>
                    <a:pt x="67281" y="12482"/>
                    <a:pt x="66553" y="12498"/>
                    <a:pt x="66083" y="12547"/>
                  </a:cubicBezTo>
                  <a:cubicBezTo>
                    <a:pt x="65744" y="12709"/>
                    <a:pt x="65355" y="12757"/>
                    <a:pt x="64983" y="12693"/>
                  </a:cubicBezTo>
                  <a:cubicBezTo>
                    <a:pt x="64837" y="12774"/>
                    <a:pt x="64125" y="12790"/>
                    <a:pt x="63882" y="12806"/>
                  </a:cubicBezTo>
                  <a:cubicBezTo>
                    <a:pt x="64189" y="12806"/>
                    <a:pt x="63866" y="12757"/>
                    <a:pt x="63833" y="12693"/>
                  </a:cubicBezTo>
                  <a:cubicBezTo>
                    <a:pt x="64238" y="12693"/>
                    <a:pt x="64529" y="12741"/>
                    <a:pt x="64610" y="12563"/>
                  </a:cubicBezTo>
                  <a:cubicBezTo>
                    <a:pt x="64659" y="12563"/>
                    <a:pt x="64707" y="12596"/>
                    <a:pt x="64756" y="12628"/>
                  </a:cubicBezTo>
                  <a:cubicBezTo>
                    <a:pt x="64707" y="12628"/>
                    <a:pt x="64659" y="12628"/>
                    <a:pt x="64659" y="12660"/>
                  </a:cubicBezTo>
                  <a:cubicBezTo>
                    <a:pt x="64966" y="12709"/>
                    <a:pt x="64578" y="12434"/>
                    <a:pt x="64837" y="12417"/>
                  </a:cubicBezTo>
                  <a:cubicBezTo>
                    <a:pt x="64886" y="12596"/>
                    <a:pt x="65177" y="12385"/>
                    <a:pt x="65128" y="12628"/>
                  </a:cubicBezTo>
                  <a:cubicBezTo>
                    <a:pt x="64983" y="12644"/>
                    <a:pt x="64934" y="12547"/>
                    <a:pt x="64886" y="12660"/>
                  </a:cubicBezTo>
                  <a:cubicBezTo>
                    <a:pt x="65242" y="12660"/>
                    <a:pt x="65598" y="12628"/>
                    <a:pt x="65954" y="12579"/>
                  </a:cubicBezTo>
                  <a:cubicBezTo>
                    <a:pt x="65776" y="12466"/>
                    <a:pt x="65452" y="12628"/>
                    <a:pt x="65225" y="12579"/>
                  </a:cubicBezTo>
                  <a:cubicBezTo>
                    <a:pt x="65177" y="12531"/>
                    <a:pt x="65177" y="12450"/>
                    <a:pt x="65128" y="12417"/>
                  </a:cubicBezTo>
                  <a:cubicBezTo>
                    <a:pt x="64869" y="12336"/>
                    <a:pt x="64643" y="12450"/>
                    <a:pt x="64497" y="12288"/>
                  </a:cubicBezTo>
                  <a:cubicBezTo>
                    <a:pt x="65161" y="12158"/>
                    <a:pt x="65031" y="12385"/>
                    <a:pt x="65468" y="12369"/>
                  </a:cubicBezTo>
                  <a:cubicBezTo>
                    <a:pt x="65436" y="12369"/>
                    <a:pt x="65404" y="12353"/>
                    <a:pt x="65468" y="12336"/>
                  </a:cubicBezTo>
                  <a:cubicBezTo>
                    <a:pt x="65711" y="12336"/>
                    <a:pt x="65938" y="12336"/>
                    <a:pt x="66181" y="12304"/>
                  </a:cubicBezTo>
                  <a:cubicBezTo>
                    <a:pt x="66294" y="12353"/>
                    <a:pt x="66618" y="12563"/>
                    <a:pt x="66618" y="12304"/>
                  </a:cubicBezTo>
                  <a:cubicBezTo>
                    <a:pt x="66423" y="12336"/>
                    <a:pt x="66197" y="12336"/>
                    <a:pt x="66132" y="12207"/>
                  </a:cubicBezTo>
                  <a:cubicBezTo>
                    <a:pt x="65727" y="12142"/>
                    <a:pt x="65484" y="12401"/>
                    <a:pt x="65225" y="12288"/>
                  </a:cubicBezTo>
                  <a:cubicBezTo>
                    <a:pt x="65387" y="12288"/>
                    <a:pt x="65533" y="12223"/>
                    <a:pt x="65646" y="12110"/>
                  </a:cubicBezTo>
                  <a:cubicBezTo>
                    <a:pt x="65452" y="12094"/>
                    <a:pt x="65501" y="12239"/>
                    <a:pt x="65274" y="12207"/>
                  </a:cubicBezTo>
                  <a:cubicBezTo>
                    <a:pt x="65274" y="12158"/>
                    <a:pt x="65355" y="12158"/>
                    <a:pt x="65355" y="12110"/>
                  </a:cubicBezTo>
                  <a:cubicBezTo>
                    <a:pt x="65145" y="12175"/>
                    <a:pt x="64724" y="12239"/>
                    <a:pt x="64643" y="12094"/>
                  </a:cubicBezTo>
                  <a:cubicBezTo>
                    <a:pt x="65047" y="12029"/>
                    <a:pt x="65404" y="11997"/>
                    <a:pt x="65695" y="11932"/>
                  </a:cubicBezTo>
                  <a:cubicBezTo>
                    <a:pt x="65695" y="11980"/>
                    <a:pt x="65711" y="12061"/>
                    <a:pt x="65744" y="12013"/>
                  </a:cubicBezTo>
                  <a:lnTo>
                    <a:pt x="65744" y="11932"/>
                  </a:lnTo>
                  <a:cubicBezTo>
                    <a:pt x="65306" y="11802"/>
                    <a:pt x="65128" y="12077"/>
                    <a:pt x="64837" y="11851"/>
                  </a:cubicBezTo>
                  <a:cubicBezTo>
                    <a:pt x="65047" y="11867"/>
                    <a:pt x="65242" y="11754"/>
                    <a:pt x="65404" y="11851"/>
                  </a:cubicBezTo>
                  <a:cubicBezTo>
                    <a:pt x="65484" y="11673"/>
                    <a:pt x="65954" y="11624"/>
                    <a:pt x="66213" y="11673"/>
                  </a:cubicBezTo>
                  <a:cubicBezTo>
                    <a:pt x="65549" y="11446"/>
                    <a:pt x="65031" y="11851"/>
                    <a:pt x="64448" y="11899"/>
                  </a:cubicBezTo>
                  <a:cubicBezTo>
                    <a:pt x="64400" y="11770"/>
                    <a:pt x="64772" y="11770"/>
                    <a:pt x="64578" y="11657"/>
                  </a:cubicBezTo>
                  <a:cubicBezTo>
                    <a:pt x="63930" y="11851"/>
                    <a:pt x="63024" y="11559"/>
                    <a:pt x="62425" y="11576"/>
                  </a:cubicBezTo>
                  <a:cubicBezTo>
                    <a:pt x="62927" y="11446"/>
                    <a:pt x="63445" y="11414"/>
                    <a:pt x="63963" y="11462"/>
                  </a:cubicBezTo>
                  <a:cubicBezTo>
                    <a:pt x="64108" y="11462"/>
                    <a:pt x="63833" y="11365"/>
                    <a:pt x="63995" y="11365"/>
                  </a:cubicBezTo>
                  <a:cubicBezTo>
                    <a:pt x="64384" y="11478"/>
                    <a:pt x="65177" y="11365"/>
                    <a:pt x="65776" y="11268"/>
                  </a:cubicBezTo>
                  <a:cubicBezTo>
                    <a:pt x="65760" y="11317"/>
                    <a:pt x="65711" y="11333"/>
                    <a:pt x="65776" y="11381"/>
                  </a:cubicBezTo>
                  <a:cubicBezTo>
                    <a:pt x="66067" y="11122"/>
                    <a:pt x="66618" y="11317"/>
                    <a:pt x="66925" y="11219"/>
                  </a:cubicBezTo>
                  <a:cubicBezTo>
                    <a:pt x="66893" y="11219"/>
                    <a:pt x="66828" y="11219"/>
                    <a:pt x="66828" y="11187"/>
                  </a:cubicBezTo>
                  <a:cubicBezTo>
                    <a:pt x="67605" y="11284"/>
                    <a:pt x="68399" y="11236"/>
                    <a:pt x="69176" y="11074"/>
                  </a:cubicBezTo>
                  <a:lnTo>
                    <a:pt x="69176" y="11203"/>
                  </a:lnTo>
                  <a:cubicBezTo>
                    <a:pt x="69920" y="11074"/>
                    <a:pt x="71005" y="10912"/>
                    <a:pt x="71863" y="11074"/>
                  </a:cubicBezTo>
                  <a:cubicBezTo>
                    <a:pt x="71847" y="10993"/>
                    <a:pt x="71895" y="10960"/>
                    <a:pt x="72009" y="10977"/>
                  </a:cubicBezTo>
                  <a:cubicBezTo>
                    <a:pt x="74097" y="11041"/>
                    <a:pt x="76493" y="10669"/>
                    <a:pt x="78436" y="10766"/>
                  </a:cubicBezTo>
                  <a:cubicBezTo>
                    <a:pt x="78355" y="10766"/>
                    <a:pt x="78258" y="10766"/>
                    <a:pt x="78290" y="10701"/>
                  </a:cubicBezTo>
                  <a:cubicBezTo>
                    <a:pt x="79180" y="10879"/>
                    <a:pt x="79957" y="10799"/>
                    <a:pt x="80783" y="10782"/>
                  </a:cubicBezTo>
                  <a:cubicBezTo>
                    <a:pt x="80880" y="10831"/>
                    <a:pt x="80929" y="10912"/>
                    <a:pt x="81026" y="10977"/>
                  </a:cubicBezTo>
                  <a:cubicBezTo>
                    <a:pt x="81026" y="10831"/>
                    <a:pt x="80961" y="10896"/>
                    <a:pt x="80929" y="10750"/>
                  </a:cubicBezTo>
                  <a:cubicBezTo>
                    <a:pt x="81350" y="10879"/>
                    <a:pt x="81803" y="10896"/>
                    <a:pt x="82224" y="10799"/>
                  </a:cubicBezTo>
                  <a:lnTo>
                    <a:pt x="82224" y="10896"/>
                  </a:lnTo>
                  <a:cubicBezTo>
                    <a:pt x="82531" y="10750"/>
                    <a:pt x="82871" y="10734"/>
                    <a:pt x="83179" y="10815"/>
                  </a:cubicBezTo>
                  <a:cubicBezTo>
                    <a:pt x="83130" y="10815"/>
                    <a:pt x="83130" y="10766"/>
                    <a:pt x="83130" y="10718"/>
                  </a:cubicBezTo>
                  <a:cubicBezTo>
                    <a:pt x="83389" y="10685"/>
                    <a:pt x="83584" y="10669"/>
                    <a:pt x="83616" y="10782"/>
                  </a:cubicBezTo>
                  <a:cubicBezTo>
                    <a:pt x="83746" y="10734"/>
                    <a:pt x="83908" y="10782"/>
                    <a:pt x="84005" y="10879"/>
                  </a:cubicBezTo>
                  <a:cubicBezTo>
                    <a:pt x="84183" y="10847"/>
                    <a:pt x="83988" y="10718"/>
                    <a:pt x="84102" y="10685"/>
                  </a:cubicBezTo>
                  <a:cubicBezTo>
                    <a:pt x="85915" y="10815"/>
                    <a:pt x="88408" y="10734"/>
                    <a:pt x="90432" y="10637"/>
                  </a:cubicBezTo>
                  <a:cubicBezTo>
                    <a:pt x="88780" y="10620"/>
                    <a:pt x="87145" y="10556"/>
                    <a:pt x="85429" y="10701"/>
                  </a:cubicBezTo>
                  <a:cubicBezTo>
                    <a:pt x="85429" y="10604"/>
                    <a:pt x="85122" y="10734"/>
                    <a:pt x="85203" y="10604"/>
                  </a:cubicBezTo>
                  <a:cubicBezTo>
                    <a:pt x="84264" y="10718"/>
                    <a:pt x="83050" y="10459"/>
                    <a:pt x="82159" y="10637"/>
                  </a:cubicBezTo>
                  <a:cubicBezTo>
                    <a:pt x="82159" y="10588"/>
                    <a:pt x="82159" y="10540"/>
                    <a:pt x="82111" y="10523"/>
                  </a:cubicBezTo>
                  <a:cubicBezTo>
                    <a:pt x="82159" y="10653"/>
                    <a:pt x="82013" y="10669"/>
                    <a:pt x="81932" y="10701"/>
                  </a:cubicBezTo>
                  <a:cubicBezTo>
                    <a:pt x="81819" y="10556"/>
                    <a:pt x="81479" y="10701"/>
                    <a:pt x="81253" y="10540"/>
                  </a:cubicBezTo>
                  <a:cubicBezTo>
                    <a:pt x="81188" y="10685"/>
                    <a:pt x="80589" y="10540"/>
                    <a:pt x="80475" y="10523"/>
                  </a:cubicBezTo>
                  <a:cubicBezTo>
                    <a:pt x="80427" y="10556"/>
                    <a:pt x="80443" y="10637"/>
                    <a:pt x="80330" y="10653"/>
                  </a:cubicBezTo>
                  <a:cubicBezTo>
                    <a:pt x="80314" y="10523"/>
                    <a:pt x="80103" y="10669"/>
                    <a:pt x="80006" y="10556"/>
                  </a:cubicBezTo>
                  <a:cubicBezTo>
                    <a:pt x="79860" y="10701"/>
                    <a:pt x="79601" y="10620"/>
                    <a:pt x="79375" y="10669"/>
                  </a:cubicBezTo>
                  <a:cubicBezTo>
                    <a:pt x="79326" y="10459"/>
                    <a:pt x="79051" y="10572"/>
                    <a:pt x="78792" y="10572"/>
                  </a:cubicBezTo>
                  <a:cubicBezTo>
                    <a:pt x="78695" y="10620"/>
                    <a:pt x="78857" y="10653"/>
                    <a:pt x="78759" y="10669"/>
                  </a:cubicBezTo>
                  <a:cubicBezTo>
                    <a:pt x="77529" y="10588"/>
                    <a:pt x="76347" y="10685"/>
                    <a:pt x="75004" y="10572"/>
                  </a:cubicBezTo>
                  <a:cubicBezTo>
                    <a:pt x="75036" y="10572"/>
                    <a:pt x="75101" y="10572"/>
                    <a:pt x="75101" y="10540"/>
                  </a:cubicBezTo>
                  <a:cubicBezTo>
                    <a:pt x="74955" y="10523"/>
                    <a:pt x="75004" y="10637"/>
                    <a:pt x="74858" y="10604"/>
                  </a:cubicBezTo>
                  <a:cubicBezTo>
                    <a:pt x="74858" y="10523"/>
                    <a:pt x="74777" y="10540"/>
                    <a:pt x="74858" y="10475"/>
                  </a:cubicBezTo>
                  <a:cubicBezTo>
                    <a:pt x="74631" y="10540"/>
                    <a:pt x="74340" y="10475"/>
                    <a:pt x="74097" y="10442"/>
                  </a:cubicBezTo>
                  <a:cubicBezTo>
                    <a:pt x="74048" y="10556"/>
                    <a:pt x="74178" y="10540"/>
                    <a:pt x="74194" y="10588"/>
                  </a:cubicBezTo>
                  <a:cubicBezTo>
                    <a:pt x="74081" y="10572"/>
                    <a:pt x="74097" y="10653"/>
                    <a:pt x="73951" y="10620"/>
                  </a:cubicBezTo>
                  <a:cubicBezTo>
                    <a:pt x="73951" y="10556"/>
                    <a:pt x="74081" y="10572"/>
                    <a:pt x="74048" y="10491"/>
                  </a:cubicBezTo>
                  <a:cubicBezTo>
                    <a:pt x="73822" y="10442"/>
                    <a:pt x="73887" y="10604"/>
                    <a:pt x="73660" y="10556"/>
                  </a:cubicBezTo>
                  <a:cubicBezTo>
                    <a:pt x="73692" y="10394"/>
                    <a:pt x="73417" y="10523"/>
                    <a:pt x="73271" y="10426"/>
                  </a:cubicBezTo>
                  <a:cubicBezTo>
                    <a:pt x="73190" y="10556"/>
                    <a:pt x="73174" y="10556"/>
                    <a:pt x="73190" y="10620"/>
                  </a:cubicBezTo>
                  <a:cubicBezTo>
                    <a:pt x="73061" y="10604"/>
                    <a:pt x="72964" y="10572"/>
                    <a:pt x="72899" y="10669"/>
                  </a:cubicBezTo>
                  <a:lnTo>
                    <a:pt x="72899" y="10572"/>
                  </a:lnTo>
                  <a:cubicBezTo>
                    <a:pt x="72802" y="10588"/>
                    <a:pt x="72430" y="10734"/>
                    <a:pt x="72365" y="10572"/>
                  </a:cubicBezTo>
                  <a:cubicBezTo>
                    <a:pt x="72575" y="10604"/>
                    <a:pt x="72770" y="10426"/>
                    <a:pt x="73045" y="10572"/>
                  </a:cubicBezTo>
                  <a:cubicBezTo>
                    <a:pt x="73012" y="10297"/>
                    <a:pt x="72090" y="10620"/>
                    <a:pt x="71928" y="10378"/>
                  </a:cubicBezTo>
                  <a:cubicBezTo>
                    <a:pt x="72996" y="10329"/>
                    <a:pt x="73806" y="10378"/>
                    <a:pt x="74906" y="10378"/>
                  </a:cubicBezTo>
                  <a:cubicBezTo>
                    <a:pt x="74923" y="10313"/>
                    <a:pt x="74842" y="10297"/>
                    <a:pt x="74906" y="10280"/>
                  </a:cubicBezTo>
                  <a:cubicBezTo>
                    <a:pt x="75004" y="10297"/>
                    <a:pt x="75198" y="10232"/>
                    <a:pt x="75198" y="10297"/>
                  </a:cubicBezTo>
                  <a:cubicBezTo>
                    <a:pt x="75149" y="10394"/>
                    <a:pt x="75004" y="10232"/>
                    <a:pt x="75004" y="10378"/>
                  </a:cubicBezTo>
                  <a:cubicBezTo>
                    <a:pt x="75279" y="10378"/>
                    <a:pt x="75554" y="10361"/>
                    <a:pt x="75813" y="10329"/>
                  </a:cubicBezTo>
                  <a:cubicBezTo>
                    <a:pt x="75716" y="10329"/>
                    <a:pt x="75505" y="10248"/>
                    <a:pt x="75667" y="10167"/>
                  </a:cubicBezTo>
                  <a:cubicBezTo>
                    <a:pt x="76525" y="10313"/>
                    <a:pt x="77545" y="10200"/>
                    <a:pt x="78306" y="10200"/>
                  </a:cubicBezTo>
                  <a:cubicBezTo>
                    <a:pt x="79407" y="10216"/>
                    <a:pt x="80508" y="10297"/>
                    <a:pt x="81706" y="10329"/>
                  </a:cubicBezTo>
                  <a:lnTo>
                    <a:pt x="81706" y="10394"/>
                  </a:lnTo>
                  <a:cubicBezTo>
                    <a:pt x="82159" y="10248"/>
                    <a:pt x="82564" y="10459"/>
                    <a:pt x="82904" y="10280"/>
                  </a:cubicBezTo>
                  <a:cubicBezTo>
                    <a:pt x="83050" y="10313"/>
                    <a:pt x="83179" y="10345"/>
                    <a:pt x="83195" y="10459"/>
                  </a:cubicBezTo>
                  <a:cubicBezTo>
                    <a:pt x="83292" y="10426"/>
                    <a:pt x="83487" y="10491"/>
                    <a:pt x="83487" y="10410"/>
                  </a:cubicBezTo>
                  <a:cubicBezTo>
                    <a:pt x="83292" y="10426"/>
                    <a:pt x="83163" y="10378"/>
                    <a:pt x="83147" y="10248"/>
                  </a:cubicBezTo>
                  <a:cubicBezTo>
                    <a:pt x="83584" y="10232"/>
                    <a:pt x="84021" y="10248"/>
                    <a:pt x="84442" y="10297"/>
                  </a:cubicBezTo>
                  <a:cubicBezTo>
                    <a:pt x="84895" y="10167"/>
                    <a:pt x="85591" y="10280"/>
                    <a:pt x="85980" y="10151"/>
                  </a:cubicBezTo>
                  <a:cubicBezTo>
                    <a:pt x="85704" y="10054"/>
                    <a:pt x="85073" y="10297"/>
                    <a:pt x="85025" y="9957"/>
                  </a:cubicBezTo>
                  <a:cubicBezTo>
                    <a:pt x="85316" y="10038"/>
                    <a:pt x="85543" y="9811"/>
                    <a:pt x="85883" y="9924"/>
                  </a:cubicBezTo>
                  <a:cubicBezTo>
                    <a:pt x="85866" y="9811"/>
                    <a:pt x="85980" y="9811"/>
                    <a:pt x="86158" y="9843"/>
                  </a:cubicBezTo>
                  <a:cubicBezTo>
                    <a:pt x="86384" y="9584"/>
                    <a:pt x="87113" y="9843"/>
                    <a:pt x="87501" y="9665"/>
                  </a:cubicBezTo>
                  <a:cubicBezTo>
                    <a:pt x="87647" y="9746"/>
                    <a:pt x="87793" y="9795"/>
                    <a:pt x="87939" y="9827"/>
                  </a:cubicBezTo>
                  <a:cubicBezTo>
                    <a:pt x="87971" y="9714"/>
                    <a:pt x="87760" y="9779"/>
                    <a:pt x="87890" y="9698"/>
                  </a:cubicBezTo>
                  <a:cubicBezTo>
                    <a:pt x="87809" y="9681"/>
                    <a:pt x="87615" y="9746"/>
                    <a:pt x="87599" y="9665"/>
                  </a:cubicBezTo>
                  <a:cubicBezTo>
                    <a:pt x="88635" y="9601"/>
                    <a:pt x="89379" y="9503"/>
                    <a:pt x="90286" y="9471"/>
                  </a:cubicBezTo>
                  <a:cubicBezTo>
                    <a:pt x="90270" y="9147"/>
                    <a:pt x="90804" y="9406"/>
                    <a:pt x="90950" y="9325"/>
                  </a:cubicBezTo>
                  <a:cubicBezTo>
                    <a:pt x="90739" y="9163"/>
                    <a:pt x="91354" y="9293"/>
                    <a:pt x="91533" y="9277"/>
                  </a:cubicBezTo>
                  <a:cubicBezTo>
                    <a:pt x="91921" y="9261"/>
                    <a:pt x="92310" y="9196"/>
                    <a:pt x="92682" y="9099"/>
                  </a:cubicBezTo>
                  <a:cubicBezTo>
                    <a:pt x="92455" y="8953"/>
                    <a:pt x="92196" y="9163"/>
                    <a:pt x="91905" y="9082"/>
                  </a:cubicBezTo>
                  <a:cubicBezTo>
                    <a:pt x="91921" y="9002"/>
                    <a:pt x="91970" y="8921"/>
                    <a:pt x="92051" y="8904"/>
                  </a:cubicBezTo>
                  <a:cubicBezTo>
                    <a:pt x="92099" y="8969"/>
                    <a:pt x="92374" y="8904"/>
                    <a:pt x="92342" y="8807"/>
                  </a:cubicBezTo>
                  <a:cubicBezTo>
                    <a:pt x="92132" y="8840"/>
                    <a:pt x="91905" y="8823"/>
                    <a:pt x="91711" y="8743"/>
                  </a:cubicBezTo>
                  <a:cubicBezTo>
                    <a:pt x="91986" y="8645"/>
                    <a:pt x="92358" y="8435"/>
                    <a:pt x="92666" y="8629"/>
                  </a:cubicBezTo>
                  <a:cubicBezTo>
                    <a:pt x="92876" y="8484"/>
                    <a:pt x="93216" y="8548"/>
                    <a:pt x="93621" y="8484"/>
                  </a:cubicBezTo>
                  <a:cubicBezTo>
                    <a:pt x="93540" y="8305"/>
                    <a:pt x="93993" y="8354"/>
                    <a:pt x="94301" y="8354"/>
                  </a:cubicBezTo>
                  <a:cubicBezTo>
                    <a:pt x="94527" y="8192"/>
                    <a:pt x="94301" y="8111"/>
                    <a:pt x="94673" y="8079"/>
                  </a:cubicBezTo>
                  <a:cubicBezTo>
                    <a:pt x="94544" y="8014"/>
                    <a:pt x="94447" y="8111"/>
                    <a:pt x="94382" y="8046"/>
                  </a:cubicBezTo>
                  <a:cubicBezTo>
                    <a:pt x="94463" y="7836"/>
                    <a:pt x="94689" y="7706"/>
                    <a:pt x="94900" y="7739"/>
                  </a:cubicBezTo>
                  <a:cubicBezTo>
                    <a:pt x="94900" y="7787"/>
                    <a:pt x="94835" y="7787"/>
                    <a:pt x="94819" y="7836"/>
                  </a:cubicBezTo>
                  <a:cubicBezTo>
                    <a:pt x="95013" y="7836"/>
                    <a:pt x="95207" y="7771"/>
                    <a:pt x="95385" y="7658"/>
                  </a:cubicBezTo>
                  <a:cubicBezTo>
                    <a:pt x="95612" y="7739"/>
                    <a:pt x="95564" y="7642"/>
                    <a:pt x="95725" y="7625"/>
                  </a:cubicBezTo>
                  <a:cubicBezTo>
                    <a:pt x="95968" y="7593"/>
                    <a:pt x="96373" y="7706"/>
                    <a:pt x="96486" y="7512"/>
                  </a:cubicBezTo>
                  <a:cubicBezTo>
                    <a:pt x="96308" y="7447"/>
                    <a:pt x="96065" y="7577"/>
                    <a:pt x="96001" y="7383"/>
                  </a:cubicBezTo>
                  <a:cubicBezTo>
                    <a:pt x="96179" y="7302"/>
                    <a:pt x="96324" y="7480"/>
                    <a:pt x="96341" y="7350"/>
                  </a:cubicBezTo>
                  <a:cubicBezTo>
                    <a:pt x="96195" y="7253"/>
                    <a:pt x="95725" y="7399"/>
                    <a:pt x="95709" y="7221"/>
                  </a:cubicBezTo>
                  <a:lnTo>
                    <a:pt x="96001" y="7221"/>
                  </a:lnTo>
                  <a:cubicBezTo>
                    <a:pt x="96001" y="7124"/>
                    <a:pt x="95742" y="7140"/>
                    <a:pt x="95904" y="7026"/>
                  </a:cubicBezTo>
                  <a:cubicBezTo>
                    <a:pt x="95823" y="7043"/>
                    <a:pt x="95645" y="6978"/>
                    <a:pt x="95661" y="7059"/>
                  </a:cubicBezTo>
                  <a:cubicBezTo>
                    <a:pt x="95758" y="7059"/>
                    <a:pt x="95806" y="7091"/>
                    <a:pt x="95806" y="7156"/>
                  </a:cubicBezTo>
                  <a:cubicBezTo>
                    <a:pt x="95677" y="7156"/>
                    <a:pt x="95418" y="7140"/>
                    <a:pt x="95224" y="7124"/>
                  </a:cubicBezTo>
                  <a:cubicBezTo>
                    <a:pt x="95564" y="6929"/>
                    <a:pt x="96357" y="6929"/>
                    <a:pt x="96762" y="6946"/>
                  </a:cubicBezTo>
                  <a:cubicBezTo>
                    <a:pt x="96794" y="6881"/>
                    <a:pt x="96826" y="6816"/>
                    <a:pt x="96907" y="6784"/>
                  </a:cubicBezTo>
                  <a:cubicBezTo>
                    <a:pt x="96681" y="6784"/>
                    <a:pt x="96454" y="6784"/>
                    <a:pt x="96713" y="6848"/>
                  </a:cubicBezTo>
                  <a:cubicBezTo>
                    <a:pt x="96535" y="6865"/>
                    <a:pt x="96486" y="6784"/>
                    <a:pt x="96422" y="6719"/>
                  </a:cubicBezTo>
                  <a:cubicBezTo>
                    <a:pt x="96762" y="6557"/>
                    <a:pt x="96697" y="6751"/>
                    <a:pt x="96988" y="6719"/>
                  </a:cubicBezTo>
                  <a:cubicBezTo>
                    <a:pt x="96875" y="6687"/>
                    <a:pt x="96794" y="6622"/>
                    <a:pt x="96940" y="6541"/>
                  </a:cubicBezTo>
                  <a:close/>
                  <a:moveTo>
                    <a:pt x="72300" y="18585"/>
                  </a:moveTo>
                  <a:cubicBezTo>
                    <a:pt x="72268" y="18715"/>
                    <a:pt x="72122" y="18634"/>
                    <a:pt x="72057" y="18585"/>
                  </a:cubicBezTo>
                  <a:cubicBezTo>
                    <a:pt x="72057" y="18521"/>
                    <a:pt x="72268" y="18569"/>
                    <a:pt x="72300" y="18585"/>
                  </a:cubicBezTo>
                  <a:close/>
                  <a:moveTo>
                    <a:pt x="64772" y="18877"/>
                  </a:moveTo>
                  <a:cubicBezTo>
                    <a:pt x="64707" y="18893"/>
                    <a:pt x="64497" y="18942"/>
                    <a:pt x="64335" y="18974"/>
                  </a:cubicBezTo>
                  <a:cubicBezTo>
                    <a:pt x="64367" y="18958"/>
                    <a:pt x="64384" y="18925"/>
                    <a:pt x="64384" y="18877"/>
                  </a:cubicBezTo>
                  <a:cubicBezTo>
                    <a:pt x="64513" y="18877"/>
                    <a:pt x="64626" y="18877"/>
                    <a:pt x="64675" y="18812"/>
                  </a:cubicBezTo>
                  <a:cubicBezTo>
                    <a:pt x="64724" y="18812"/>
                    <a:pt x="64707" y="18877"/>
                    <a:pt x="64756" y="18877"/>
                  </a:cubicBezTo>
                  <a:close/>
                  <a:moveTo>
                    <a:pt x="46301" y="20091"/>
                  </a:moveTo>
                  <a:cubicBezTo>
                    <a:pt x="46301" y="20026"/>
                    <a:pt x="46268" y="20010"/>
                    <a:pt x="46203" y="19994"/>
                  </a:cubicBezTo>
                  <a:cubicBezTo>
                    <a:pt x="46203" y="19913"/>
                    <a:pt x="46333" y="19913"/>
                    <a:pt x="46446" y="19913"/>
                  </a:cubicBezTo>
                  <a:cubicBezTo>
                    <a:pt x="46365" y="19994"/>
                    <a:pt x="46479" y="19978"/>
                    <a:pt x="46398" y="20059"/>
                  </a:cubicBezTo>
                  <a:cubicBezTo>
                    <a:pt x="46495" y="20075"/>
                    <a:pt x="46689" y="20010"/>
                    <a:pt x="46641" y="20123"/>
                  </a:cubicBezTo>
                  <a:cubicBezTo>
                    <a:pt x="46543" y="20075"/>
                    <a:pt x="46414" y="20075"/>
                    <a:pt x="46301" y="20091"/>
                  </a:cubicBezTo>
                  <a:close/>
                  <a:moveTo>
                    <a:pt x="17695" y="15558"/>
                  </a:moveTo>
                  <a:cubicBezTo>
                    <a:pt x="17679" y="15639"/>
                    <a:pt x="17614" y="15510"/>
                    <a:pt x="17484" y="15558"/>
                  </a:cubicBezTo>
                  <a:lnTo>
                    <a:pt x="17484" y="15461"/>
                  </a:lnTo>
                  <a:cubicBezTo>
                    <a:pt x="17581" y="15445"/>
                    <a:pt x="17614" y="15477"/>
                    <a:pt x="17679" y="15493"/>
                  </a:cubicBezTo>
                  <a:cubicBezTo>
                    <a:pt x="17662" y="15526"/>
                    <a:pt x="17630" y="15558"/>
                    <a:pt x="17695" y="15558"/>
                  </a:cubicBezTo>
                  <a:close/>
                  <a:moveTo>
                    <a:pt x="12984" y="2688"/>
                  </a:moveTo>
                  <a:cubicBezTo>
                    <a:pt x="12757" y="2623"/>
                    <a:pt x="12466" y="2817"/>
                    <a:pt x="12417" y="2655"/>
                  </a:cubicBezTo>
                  <a:cubicBezTo>
                    <a:pt x="12530" y="2607"/>
                    <a:pt x="12951" y="2510"/>
                    <a:pt x="12984" y="2688"/>
                  </a:cubicBezTo>
                  <a:close/>
                  <a:moveTo>
                    <a:pt x="59009" y="4307"/>
                  </a:moveTo>
                  <a:cubicBezTo>
                    <a:pt x="58766" y="4339"/>
                    <a:pt x="58507" y="4339"/>
                    <a:pt x="58248" y="4307"/>
                  </a:cubicBezTo>
                  <a:cubicBezTo>
                    <a:pt x="58491" y="4226"/>
                    <a:pt x="58766" y="4226"/>
                    <a:pt x="59009" y="4291"/>
                  </a:cubicBezTo>
                  <a:close/>
                  <a:moveTo>
                    <a:pt x="96422" y="6751"/>
                  </a:moveTo>
                  <a:cubicBezTo>
                    <a:pt x="96422" y="6816"/>
                    <a:pt x="96292" y="6784"/>
                    <a:pt x="96324" y="6881"/>
                  </a:cubicBezTo>
                  <a:cubicBezTo>
                    <a:pt x="96179" y="6897"/>
                    <a:pt x="96146" y="6832"/>
                    <a:pt x="95984" y="6848"/>
                  </a:cubicBezTo>
                  <a:cubicBezTo>
                    <a:pt x="95984" y="6816"/>
                    <a:pt x="96082" y="6816"/>
                    <a:pt x="96130" y="6816"/>
                  </a:cubicBezTo>
                  <a:cubicBezTo>
                    <a:pt x="96146" y="6784"/>
                    <a:pt x="96114" y="6751"/>
                    <a:pt x="96082" y="6751"/>
                  </a:cubicBezTo>
                  <a:cubicBezTo>
                    <a:pt x="96114" y="6670"/>
                    <a:pt x="96373" y="6719"/>
                    <a:pt x="96422" y="6751"/>
                  </a:cubicBezTo>
                  <a:close/>
                  <a:moveTo>
                    <a:pt x="94382" y="7917"/>
                  </a:moveTo>
                  <a:cubicBezTo>
                    <a:pt x="94333" y="7982"/>
                    <a:pt x="94204" y="7982"/>
                    <a:pt x="94042" y="7982"/>
                  </a:cubicBezTo>
                  <a:cubicBezTo>
                    <a:pt x="94074" y="7885"/>
                    <a:pt x="94220" y="7885"/>
                    <a:pt x="94333" y="7836"/>
                  </a:cubicBezTo>
                  <a:cubicBezTo>
                    <a:pt x="94317" y="7885"/>
                    <a:pt x="94349" y="7901"/>
                    <a:pt x="94382" y="7917"/>
                  </a:cubicBezTo>
                  <a:close/>
                  <a:moveTo>
                    <a:pt x="91905" y="8953"/>
                  </a:moveTo>
                  <a:cubicBezTo>
                    <a:pt x="91856" y="9018"/>
                    <a:pt x="91452" y="9115"/>
                    <a:pt x="91468" y="8953"/>
                  </a:cubicBezTo>
                  <a:cubicBezTo>
                    <a:pt x="91613" y="8953"/>
                    <a:pt x="91759" y="8953"/>
                    <a:pt x="91905" y="8937"/>
                  </a:cubicBezTo>
                  <a:close/>
                  <a:moveTo>
                    <a:pt x="86368" y="5650"/>
                  </a:moveTo>
                  <a:cubicBezTo>
                    <a:pt x="86546" y="5699"/>
                    <a:pt x="85980" y="5796"/>
                    <a:pt x="86028" y="5650"/>
                  </a:cubicBezTo>
                  <a:cubicBezTo>
                    <a:pt x="86142" y="5667"/>
                    <a:pt x="86255" y="5667"/>
                    <a:pt x="86368" y="5650"/>
                  </a:cubicBezTo>
                  <a:close/>
                  <a:moveTo>
                    <a:pt x="85105" y="5489"/>
                  </a:moveTo>
                  <a:cubicBezTo>
                    <a:pt x="85154" y="5553"/>
                    <a:pt x="84863" y="5553"/>
                    <a:pt x="85008" y="5602"/>
                  </a:cubicBezTo>
                  <a:cubicBezTo>
                    <a:pt x="84976" y="5634"/>
                    <a:pt x="84555" y="5683"/>
                    <a:pt x="84587" y="5569"/>
                  </a:cubicBezTo>
                  <a:cubicBezTo>
                    <a:pt x="84766" y="5569"/>
                    <a:pt x="84944" y="5553"/>
                    <a:pt x="85105" y="5489"/>
                  </a:cubicBezTo>
                  <a:close/>
                  <a:moveTo>
                    <a:pt x="75700" y="16610"/>
                  </a:moveTo>
                  <a:cubicBezTo>
                    <a:pt x="75700" y="16708"/>
                    <a:pt x="75392" y="16691"/>
                    <a:pt x="75327" y="16643"/>
                  </a:cubicBezTo>
                  <a:cubicBezTo>
                    <a:pt x="75392" y="16529"/>
                    <a:pt x="75635" y="16594"/>
                    <a:pt x="75700" y="16610"/>
                  </a:cubicBezTo>
                  <a:close/>
                  <a:moveTo>
                    <a:pt x="73611" y="10556"/>
                  </a:moveTo>
                  <a:cubicBezTo>
                    <a:pt x="73628" y="10701"/>
                    <a:pt x="73401" y="10588"/>
                    <a:pt x="73320" y="10588"/>
                  </a:cubicBezTo>
                  <a:cubicBezTo>
                    <a:pt x="73304" y="10491"/>
                    <a:pt x="73547" y="10507"/>
                    <a:pt x="73611" y="10556"/>
                  </a:cubicBezTo>
                  <a:close/>
                  <a:moveTo>
                    <a:pt x="67994" y="10718"/>
                  </a:moveTo>
                  <a:cubicBezTo>
                    <a:pt x="67945" y="10588"/>
                    <a:pt x="68237" y="10685"/>
                    <a:pt x="68269" y="10604"/>
                  </a:cubicBezTo>
                  <a:cubicBezTo>
                    <a:pt x="68237" y="10572"/>
                    <a:pt x="68156" y="10620"/>
                    <a:pt x="68042" y="10572"/>
                  </a:cubicBezTo>
                  <a:cubicBezTo>
                    <a:pt x="67557" y="10928"/>
                    <a:pt x="66634" y="10701"/>
                    <a:pt x="65922" y="10734"/>
                  </a:cubicBezTo>
                  <a:cubicBezTo>
                    <a:pt x="65355" y="10766"/>
                    <a:pt x="64853" y="10928"/>
                    <a:pt x="64448" y="10879"/>
                  </a:cubicBezTo>
                  <a:cubicBezTo>
                    <a:pt x="64416" y="10847"/>
                    <a:pt x="64335" y="10847"/>
                    <a:pt x="64351" y="10782"/>
                  </a:cubicBezTo>
                  <a:cubicBezTo>
                    <a:pt x="64173" y="10879"/>
                    <a:pt x="63979" y="10766"/>
                    <a:pt x="63768" y="10782"/>
                  </a:cubicBezTo>
                  <a:cubicBezTo>
                    <a:pt x="63704" y="10685"/>
                    <a:pt x="63817" y="10701"/>
                    <a:pt x="63558" y="10718"/>
                  </a:cubicBezTo>
                  <a:cubicBezTo>
                    <a:pt x="63655" y="10653"/>
                    <a:pt x="63558" y="10637"/>
                    <a:pt x="63558" y="10556"/>
                  </a:cubicBezTo>
                  <a:cubicBezTo>
                    <a:pt x="63688" y="10523"/>
                    <a:pt x="63655" y="10620"/>
                    <a:pt x="63704" y="10653"/>
                  </a:cubicBezTo>
                  <a:cubicBezTo>
                    <a:pt x="63785" y="10604"/>
                    <a:pt x="63866" y="10556"/>
                    <a:pt x="63898" y="10491"/>
                  </a:cubicBezTo>
                  <a:cubicBezTo>
                    <a:pt x="63995" y="10507"/>
                    <a:pt x="64011" y="10588"/>
                    <a:pt x="64108" y="10620"/>
                  </a:cubicBezTo>
                  <a:cubicBezTo>
                    <a:pt x="64206" y="10604"/>
                    <a:pt x="64189" y="10523"/>
                    <a:pt x="64287" y="10507"/>
                  </a:cubicBezTo>
                  <a:cubicBezTo>
                    <a:pt x="64189" y="10410"/>
                    <a:pt x="63849" y="10507"/>
                    <a:pt x="63720" y="10345"/>
                  </a:cubicBezTo>
                  <a:cubicBezTo>
                    <a:pt x="63947" y="10329"/>
                    <a:pt x="64011" y="10442"/>
                    <a:pt x="64238" y="10410"/>
                  </a:cubicBezTo>
                  <a:cubicBezTo>
                    <a:pt x="64092" y="10361"/>
                    <a:pt x="63947" y="10329"/>
                    <a:pt x="63801" y="10313"/>
                  </a:cubicBezTo>
                  <a:cubicBezTo>
                    <a:pt x="63396" y="10442"/>
                    <a:pt x="63461" y="10766"/>
                    <a:pt x="62991" y="10799"/>
                  </a:cubicBezTo>
                  <a:cubicBezTo>
                    <a:pt x="63024" y="10879"/>
                    <a:pt x="63186" y="10863"/>
                    <a:pt x="63283" y="10896"/>
                  </a:cubicBezTo>
                  <a:cubicBezTo>
                    <a:pt x="62943" y="11058"/>
                    <a:pt x="62570" y="10863"/>
                    <a:pt x="62328" y="11041"/>
                  </a:cubicBezTo>
                  <a:cubicBezTo>
                    <a:pt x="62263" y="11009"/>
                    <a:pt x="62150" y="11009"/>
                    <a:pt x="62133" y="10944"/>
                  </a:cubicBezTo>
                  <a:cubicBezTo>
                    <a:pt x="61988" y="10960"/>
                    <a:pt x="61696" y="11106"/>
                    <a:pt x="61648" y="10977"/>
                  </a:cubicBezTo>
                  <a:cubicBezTo>
                    <a:pt x="61567" y="10977"/>
                    <a:pt x="61615" y="11090"/>
                    <a:pt x="61502" y="11074"/>
                  </a:cubicBezTo>
                  <a:cubicBezTo>
                    <a:pt x="61178" y="10863"/>
                    <a:pt x="60547" y="11187"/>
                    <a:pt x="60207" y="11025"/>
                  </a:cubicBezTo>
                  <a:cubicBezTo>
                    <a:pt x="59980" y="11187"/>
                    <a:pt x="59397" y="11155"/>
                    <a:pt x="59203" y="11106"/>
                  </a:cubicBezTo>
                  <a:cubicBezTo>
                    <a:pt x="58944" y="11365"/>
                    <a:pt x="58054" y="11268"/>
                    <a:pt x="57714" y="11122"/>
                  </a:cubicBezTo>
                  <a:cubicBezTo>
                    <a:pt x="57341" y="11138"/>
                    <a:pt x="57374" y="11219"/>
                    <a:pt x="57034" y="11236"/>
                  </a:cubicBezTo>
                  <a:cubicBezTo>
                    <a:pt x="57147" y="11236"/>
                    <a:pt x="57341" y="11349"/>
                    <a:pt x="57374" y="11300"/>
                  </a:cubicBezTo>
                  <a:cubicBezTo>
                    <a:pt x="57374" y="11414"/>
                    <a:pt x="57147" y="11398"/>
                    <a:pt x="56807" y="11398"/>
                  </a:cubicBezTo>
                  <a:cubicBezTo>
                    <a:pt x="56807" y="11398"/>
                    <a:pt x="56856" y="11365"/>
                    <a:pt x="56904" y="11365"/>
                  </a:cubicBezTo>
                  <a:cubicBezTo>
                    <a:pt x="56419" y="11317"/>
                    <a:pt x="55447" y="11705"/>
                    <a:pt x="54881" y="11284"/>
                  </a:cubicBezTo>
                  <a:cubicBezTo>
                    <a:pt x="55043" y="11300"/>
                    <a:pt x="55205" y="11268"/>
                    <a:pt x="55350" y="11219"/>
                  </a:cubicBezTo>
                  <a:cubicBezTo>
                    <a:pt x="55237" y="11268"/>
                    <a:pt x="54703" y="11122"/>
                    <a:pt x="54638" y="11317"/>
                  </a:cubicBezTo>
                  <a:cubicBezTo>
                    <a:pt x="54541" y="11349"/>
                    <a:pt x="54444" y="11300"/>
                    <a:pt x="54395" y="11219"/>
                  </a:cubicBezTo>
                  <a:cubicBezTo>
                    <a:pt x="54411" y="11138"/>
                    <a:pt x="54427" y="11074"/>
                    <a:pt x="54589" y="11090"/>
                  </a:cubicBezTo>
                  <a:cubicBezTo>
                    <a:pt x="54606" y="11009"/>
                    <a:pt x="54363" y="11106"/>
                    <a:pt x="54444" y="10993"/>
                  </a:cubicBezTo>
                  <a:cubicBezTo>
                    <a:pt x="54751" y="10993"/>
                    <a:pt x="54929" y="11058"/>
                    <a:pt x="55253" y="11041"/>
                  </a:cubicBezTo>
                  <a:cubicBezTo>
                    <a:pt x="55043" y="10960"/>
                    <a:pt x="54832" y="10928"/>
                    <a:pt x="54622" y="10960"/>
                  </a:cubicBezTo>
                  <a:cubicBezTo>
                    <a:pt x="55237" y="10782"/>
                    <a:pt x="55901" y="10718"/>
                    <a:pt x="56532" y="10799"/>
                  </a:cubicBezTo>
                  <a:cubicBezTo>
                    <a:pt x="56532" y="10653"/>
                    <a:pt x="56241" y="10685"/>
                    <a:pt x="56192" y="10572"/>
                  </a:cubicBezTo>
                  <a:cubicBezTo>
                    <a:pt x="56710" y="10637"/>
                    <a:pt x="57050" y="10426"/>
                    <a:pt x="57390" y="10491"/>
                  </a:cubicBezTo>
                  <a:lnTo>
                    <a:pt x="57390" y="10556"/>
                  </a:lnTo>
                  <a:cubicBezTo>
                    <a:pt x="57422" y="10620"/>
                    <a:pt x="57325" y="10620"/>
                    <a:pt x="57244" y="10620"/>
                  </a:cubicBezTo>
                  <a:cubicBezTo>
                    <a:pt x="57341" y="10718"/>
                    <a:pt x="57503" y="10604"/>
                    <a:pt x="57439" y="10491"/>
                  </a:cubicBezTo>
                  <a:cubicBezTo>
                    <a:pt x="57584" y="10459"/>
                    <a:pt x="57730" y="10442"/>
                    <a:pt x="57876" y="10442"/>
                  </a:cubicBezTo>
                  <a:cubicBezTo>
                    <a:pt x="57876" y="10523"/>
                    <a:pt x="57746" y="10523"/>
                    <a:pt x="57633" y="10523"/>
                  </a:cubicBezTo>
                  <a:cubicBezTo>
                    <a:pt x="57779" y="10653"/>
                    <a:pt x="58119" y="10475"/>
                    <a:pt x="58345" y="10410"/>
                  </a:cubicBezTo>
                  <a:cubicBezTo>
                    <a:pt x="58523" y="10361"/>
                    <a:pt x="58378" y="10523"/>
                    <a:pt x="58491" y="10507"/>
                  </a:cubicBezTo>
                  <a:cubicBezTo>
                    <a:pt x="58685" y="10442"/>
                    <a:pt x="59705" y="10410"/>
                    <a:pt x="59932" y="10523"/>
                  </a:cubicBezTo>
                  <a:cubicBezTo>
                    <a:pt x="60061" y="10475"/>
                    <a:pt x="60094" y="10459"/>
                    <a:pt x="60029" y="10361"/>
                  </a:cubicBezTo>
                  <a:cubicBezTo>
                    <a:pt x="60207" y="10329"/>
                    <a:pt x="60304" y="10361"/>
                    <a:pt x="60320" y="10459"/>
                  </a:cubicBezTo>
                  <a:cubicBezTo>
                    <a:pt x="60498" y="10280"/>
                    <a:pt x="60806" y="10426"/>
                    <a:pt x="61033" y="10475"/>
                  </a:cubicBezTo>
                  <a:cubicBezTo>
                    <a:pt x="61211" y="10475"/>
                    <a:pt x="60935" y="10378"/>
                    <a:pt x="61081" y="10378"/>
                  </a:cubicBezTo>
                  <a:cubicBezTo>
                    <a:pt x="61243" y="10394"/>
                    <a:pt x="61146" y="10410"/>
                    <a:pt x="61130" y="10442"/>
                  </a:cubicBezTo>
                  <a:cubicBezTo>
                    <a:pt x="61308" y="10442"/>
                    <a:pt x="61275" y="10297"/>
                    <a:pt x="61518" y="10345"/>
                  </a:cubicBezTo>
                  <a:cubicBezTo>
                    <a:pt x="61470" y="10442"/>
                    <a:pt x="61453" y="10540"/>
                    <a:pt x="61470" y="10637"/>
                  </a:cubicBezTo>
                  <a:cubicBezTo>
                    <a:pt x="61583" y="10637"/>
                    <a:pt x="61486" y="10507"/>
                    <a:pt x="61518" y="10442"/>
                  </a:cubicBezTo>
                  <a:cubicBezTo>
                    <a:pt x="61729" y="10410"/>
                    <a:pt x="61712" y="10540"/>
                    <a:pt x="61858" y="10540"/>
                  </a:cubicBezTo>
                  <a:cubicBezTo>
                    <a:pt x="61777" y="10394"/>
                    <a:pt x="62101" y="10167"/>
                    <a:pt x="62231" y="10394"/>
                  </a:cubicBezTo>
                  <a:cubicBezTo>
                    <a:pt x="62069" y="10426"/>
                    <a:pt x="62036" y="10361"/>
                    <a:pt x="61955" y="10329"/>
                  </a:cubicBezTo>
                  <a:cubicBezTo>
                    <a:pt x="61955" y="10426"/>
                    <a:pt x="62036" y="10442"/>
                    <a:pt x="61955" y="10507"/>
                  </a:cubicBezTo>
                  <a:cubicBezTo>
                    <a:pt x="62182" y="10410"/>
                    <a:pt x="62198" y="10491"/>
                    <a:pt x="62425" y="10523"/>
                  </a:cubicBezTo>
                  <a:cubicBezTo>
                    <a:pt x="62441" y="10459"/>
                    <a:pt x="62554" y="10345"/>
                    <a:pt x="62425" y="10232"/>
                  </a:cubicBezTo>
                  <a:cubicBezTo>
                    <a:pt x="62587" y="10280"/>
                    <a:pt x="62765" y="10313"/>
                    <a:pt x="62910" y="10361"/>
                  </a:cubicBezTo>
                  <a:cubicBezTo>
                    <a:pt x="62910" y="10442"/>
                    <a:pt x="62749" y="10426"/>
                    <a:pt x="62619" y="10426"/>
                  </a:cubicBezTo>
                  <a:cubicBezTo>
                    <a:pt x="62538" y="10426"/>
                    <a:pt x="62700" y="10556"/>
                    <a:pt x="62732" y="10604"/>
                  </a:cubicBezTo>
                  <a:cubicBezTo>
                    <a:pt x="62830" y="10572"/>
                    <a:pt x="62668" y="10540"/>
                    <a:pt x="62765" y="10491"/>
                  </a:cubicBezTo>
                  <a:cubicBezTo>
                    <a:pt x="62878" y="10523"/>
                    <a:pt x="62991" y="10540"/>
                    <a:pt x="63105" y="10523"/>
                  </a:cubicBezTo>
                  <a:cubicBezTo>
                    <a:pt x="63186" y="10588"/>
                    <a:pt x="63105" y="10572"/>
                    <a:pt x="63105" y="10653"/>
                  </a:cubicBezTo>
                  <a:cubicBezTo>
                    <a:pt x="63412" y="10556"/>
                    <a:pt x="63267" y="10329"/>
                    <a:pt x="63574" y="10345"/>
                  </a:cubicBezTo>
                  <a:cubicBezTo>
                    <a:pt x="63558" y="10297"/>
                    <a:pt x="63493" y="10280"/>
                    <a:pt x="63428" y="10280"/>
                  </a:cubicBezTo>
                  <a:cubicBezTo>
                    <a:pt x="63963" y="10005"/>
                    <a:pt x="64740" y="10394"/>
                    <a:pt x="65161" y="10167"/>
                  </a:cubicBezTo>
                  <a:cubicBezTo>
                    <a:pt x="65323" y="10232"/>
                    <a:pt x="65225" y="10280"/>
                    <a:pt x="65404" y="10200"/>
                  </a:cubicBezTo>
                  <a:cubicBezTo>
                    <a:pt x="65501" y="10378"/>
                    <a:pt x="65290" y="10426"/>
                    <a:pt x="65128" y="10507"/>
                  </a:cubicBezTo>
                  <a:cubicBezTo>
                    <a:pt x="65096" y="10426"/>
                    <a:pt x="65145" y="10410"/>
                    <a:pt x="65161" y="10361"/>
                  </a:cubicBezTo>
                  <a:cubicBezTo>
                    <a:pt x="64934" y="10345"/>
                    <a:pt x="64562" y="10200"/>
                    <a:pt x="64254" y="10361"/>
                  </a:cubicBezTo>
                  <a:cubicBezTo>
                    <a:pt x="64691" y="10361"/>
                    <a:pt x="64966" y="10491"/>
                    <a:pt x="65306" y="10491"/>
                  </a:cubicBezTo>
                  <a:cubicBezTo>
                    <a:pt x="65258" y="10604"/>
                    <a:pt x="65290" y="10588"/>
                    <a:pt x="65371" y="10653"/>
                  </a:cubicBezTo>
                  <a:cubicBezTo>
                    <a:pt x="65533" y="10620"/>
                    <a:pt x="65225" y="10475"/>
                    <a:pt x="65404" y="10426"/>
                  </a:cubicBezTo>
                  <a:cubicBezTo>
                    <a:pt x="65484" y="10523"/>
                    <a:pt x="65808" y="10361"/>
                    <a:pt x="66035" y="10491"/>
                  </a:cubicBezTo>
                  <a:cubicBezTo>
                    <a:pt x="66100" y="10475"/>
                    <a:pt x="66035" y="10426"/>
                    <a:pt x="65986" y="10410"/>
                  </a:cubicBezTo>
                  <a:cubicBezTo>
                    <a:pt x="66067" y="10329"/>
                    <a:pt x="66164" y="10523"/>
                    <a:pt x="66326" y="10475"/>
                  </a:cubicBezTo>
                  <a:cubicBezTo>
                    <a:pt x="66278" y="10442"/>
                    <a:pt x="66229" y="10426"/>
                    <a:pt x="66181" y="10410"/>
                  </a:cubicBezTo>
                  <a:cubicBezTo>
                    <a:pt x="66213" y="10313"/>
                    <a:pt x="66278" y="10442"/>
                    <a:pt x="66375" y="10410"/>
                  </a:cubicBezTo>
                  <a:cubicBezTo>
                    <a:pt x="66375" y="10378"/>
                    <a:pt x="66310" y="10394"/>
                    <a:pt x="66278" y="10378"/>
                  </a:cubicBezTo>
                  <a:cubicBezTo>
                    <a:pt x="66294" y="10297"/>
                    <a:pt x="66521" y="10345"/>
                    <a:pt x="66553" y="10280"/>
                  </a:cubicBezTo>
                  <a:cubicBezTo>
                    <a:pt x="66634" y="10345"/>
                    <a:pt x="66812" y="10442"/>
                    <a:pt x="66893" y="10313"/>
                  </a:cubicBezTo>
                  <a:cubicBezTo>
                    <a:pt x="67540" y="10426"/>
                    <a:pt x="68204" y="10475"/>
                    <a:pt x="68868" y="10459"/>
                  </a:cubicBezTo>
                  <a:lnTo>
                    <a:pt x="68868" y="10556"/>
                  </a:lnTo>
                  <a:cubicBezTo>
                    <a:pt x="69321" y="10426"/>
                    <a:pt x="69742" y="10491"/>
                    <a:pt x="70212" y="10475"/>
                  </a:cubicBezTo>
                  <a:cubicBezTo>
                    <a:pt x="69872" y="10734"/>
                    <a:pt x="69289" y="10540"/>
                    <a:pt x="68771" y="10588"/>
                  </a:cubicBezTo>
                  <a:cubicBezTo>
                    <a:pt x="68528" y="10637"/>
                    <a:pt x="68285" y="10766"/>
                    <a:pt x="67994" y="10718"/>
                  </a:cubicBezTo>
                  <a:close/>
                  <a:moveTo>
                    <a:pt x="71685" y="10475"/>
                  </a:moveTo>
                  <a:cubicBezTo>
                    <a:pt x="71377" y="10734"/>
                    <a:pt x="70730" y="10507"/>
                    <a:pt x="70244" y="10588"/>
                  </a:cubicBezTo>
                  <a:cubicBezTo>
                    <a:pt x="70552" y="10378"/>
                    <a:pt x="71296" y="10491"/>
                    <a:pt x="71685" y="10475"/>
                  </a:cubicBezTo>
                  <a:close/>
                  <a:moveTo>
                    <a:pt x="68965" y="5003"/>
                  </a:moveTo>
                  <a:cubicBezTo>
                    <a:pt x="68819" y="5132"/>
                    <a:pt x="68625" y="5051"/>
                    <a:pt x="68350" y="5100"/>
                  </a:cubicBezTo>
                  <a:cubicBezTo>
                    <a:pt x="68528" y="4987"/>
                    <a:pt x="68755" y="4938"/>
                    <a:pt x="68965" y="5003"/>
                  </a:cubicBezTo>
                  <a:close/>
                  <a:moveTo>
                    <a:pt x="63866" y="10863"/>
                  </a:moveTo>
                  <a:cubicBezTo>
                    <a:pt x="63882" y="10960"/>
                    <a:pt x="63801" y="10977"/>
                    <a:pt x="63671" y="10960"/>
                  </a:cubicBezTo>
                  <a:lnTo>
                    <a:pt x="63671" y="10863"/>
                  </a:lnTo>
                  <a:close/>
                  <a:moveTo>
                    <a:pt x="63380" y="3951"/>
                  </a:moveTo>
                  <a:cubicBezTo>
                    <a:pt x="63267" y="4048"/>
                    <a:pt x="63040" y="3951"/>
                    <a:pt x="62894" y="3951"/>
                  </a:cubicBezTo>
                  <a:cubicBezTo>
                    <a:pt x="62991" y="3870"/>
                    <a:pt x="63267" y="3934"/>
                    <a:pt x="63380" y="3951"/>
                  </a:cubicBezTo>
                  <a:close/>
                  <a:moveTo>
                    <a:pt x="63331" y="10426"/>
                  </a:moveTo>
                  <a:cubicBezTo>
                    <a:pt x="63186" y="10426"/>
                    <a:pt x="63218" y="10232"/>
                    <a:pt x="63267" y="10200"/>
                  </a:cubicBezTo>
                  <a:cubicBezTo>
                    <a:pt x="63461" y="10216"/>
                    <a:pt x="63315" y="10329"/>
                    <a:pt x="63331" y="10442"/>
                  </a:cubicBezTo>
                  <a:close/>
                  <a:moveTo>
                    <a:pt x="63186" y="10394"/>
                  </a:moveTo>
                  <a:cubicBezTo>
                    <a:pt x="63186" y="10426"/>
                    <a:pt x="63089" y="10426"/>
                    <a:pt x="63040" y="10426"/>
                  </a:cubicBezTo>
                  <a:cubicBezTo>
                    <a:pt x="63072" y="10329"/>
                    <a:pt x="62975" y="10345"/>
                    <a:pt x="62991" y="10264"/>
                  </a:cubicBezTo>
                  <a:cubicBezTo>
                    <a:pt x="63121" y="10264"/>
                    <a:pt x="63105" y="10361"/>
                    <a:pt x="63186" y="10394"/>
                  </a:cubicBezTo>
                  <a:close/>
                  <a:moveTo>
                    <a:pt x="63008" y="4550"/>
                  </a:moveTo>
                  <a:cubicBezTo>
                    <a:pt x="62959" y="4631"/>
                    <a:pt x="62684" y="4663"/>
                    <a:pt x="62716" y="4517"/>
                  </a:cubicBezTo>
                  <a:cubicBezTo>
                    <a:pt x="62862" y="4501"/>
                    <a:pt x="62894" y="4566"/>
                    <a:pt x="63008" y="4550"/>
                  </a:cubicBezTo>
                  <a:close/>
                  <a:moveTo>
                    <a:pt x="61502" y="4193"/>
                  </a:moveTo>
                  <a:cubicBezTo>
                    <a:pt x="61405" y="4193"/>
                    <a:pt x="61259" y="4145"/>
                    <a:pt x="61178" y="4193"/>
                  </a:cubicBezTo>
                  <a:cubicBezTo>
                    <a:pt x="61049" y="4161"/>
                    <a:pt x="61534" y="3999"/>
                    <a:pt x="61502" y="4210"/>
                  </a:cubicBezTo>
                  <a:close/>
                  <a:moveTo>
                    <a:pt x="61567" y="11527"/>
                  </a:moveTo>
                  <a:cubicBezTo>
                    <a:pt x="61551" y="11640"/>
                    <a:pt x="61340" y="11576"/>
                    <a:pt x="61243" y="11559"/>
                  </a:cubicBezTo>
                  <a:cubicBezTo>
                    <a:pt x="61275" y="11430"/>
                    <a:pt x="61437" y="11527"/>
                    <a:pt x="61567" y="11527"/>
                  </a:cubicBezTo>
                  <a:close/>
                  <a:moveTo>
                    <a:pt x="61308" y="3902"/>
                  </a:moveTo>
                  <a:cubicBezTo>
                    <a:pt x="61308" y="4048"/>
                    <a:pt x="60935" y="3918"/>
                    <a:pt x="60871" y="4015"/>
                  </a:cubicBezTo>
                  <a:cubicBezTo>
                    <a:pt x="60709" y="4015"/>
                    <a:pt x="60968" y="3853"/>
                    <a:pt x="60822" y="3870"/>
                  </a:cubicBezTo>
                  <a:cubicBezTo>
                    <a:pt x="60984" y="3870"/>
                    <a:pt x="61146" y="3870"/>
                    <a:pt x="61308" y="3902"/>
                  </a:cubicBezTo>
                  <a:close/>
                  <a:moveTo>
                    <a:pt x="60757" y="17841"/>
                  </a:moveTo>
                  <a:cubicBezTo>
                    <a:pt x="60741" y="17905"/>
                    <a:pt x="60628" y="17905"/>
                    <a:pt x="60628" y="17986"/>
                  </a:cubicBezTo>
                  <a:cubicBezTo>
                    <a:pt x="60547" y="17970"/>
                    <a:pt x="60579" y="17873"/>
                    <a:pt x="60417" y="17922"/>
                  </a:cubicBezTo>
                  <a:cubicBezTo>
                    <a:pt x="60434" y="17825"/>
                    <a:pt x="60628" y="17857"/>
                    <a:pt x="60757" y="17841"/>
                  </a:cubicBezTo>
                  <a:close/>
                  <a:moveTo>
                    <a:pt x="60288" y="17776"/>
                  </a:moveTo>
                  <a:cubicBezTo>
                    <a:pt x="60077" y="17825"/>
                    <a:pt x="59867" y="17841"/>
                    <a:pt x="59656" y="17825"/>
                  </a:cubicBezTo>
                  <a:cubicBezTo>
                    <a:pt x="59721" y="17679"/>
                    <a:pt x="60110" y="17776"/>
                    <a:pt x="60272" y="17776"/>
                  </a:cubicBezTo>
                  <a:close/>
                  <a:moveTo>
                    <a:pt x="60158" y="18618"/>
                  </a:moveTo>
                  <a:cubicBezTo>
                    <a:pt x="60029" y="18553"/>
                    <a:pt x="59883" y="18650"/>
                    <a:pt x="59818" y="18602"/>
                  </a:cubicBezTo>
                  <a:cubicBezTo>
                    <a:pt x="59786" y="18472"/>
                    <a:pt x="60223" y="18504"/>
                    <a:pt x="60158" y="18618"/>
                  </a:cubicBezTo>
                  <a:close/>
                  <a:moveTo>
                    <a:pt x="60094" y="17889"/>
                  </a:moveTo>
                  <a:cubicBezTo>
                    <a:pt x="60029" y="17986"/>
                    <a:pt x="59899" y="18019"/>
                    <a:pt x="59802" y="17954"/>
                  </a:cubicBezTo>
                  <a:cubicBezTo>
                    <a:pt x="59867" y="17905"/>
                    <a:pt x="59996" y="17825"/>
                    <a:pt x="60077" y="17889"/>
                  </a:cubicBezTo>
                  <a:close/>
                  <a:moveTo>
                    <a:pt x="59317" y="17857"/>
                  </a:moveTo>
                  <a:cubicBezTo>
                    <a:pt x="59219" y="17938"/>
                    <a:pt x="59074" y="17970"/>
                    <a:pt x="58944" y="17922"/>
                  </a:cubicBezTo>
                  <a:cubicBezTo>
                    <a:pt x="58944" y="17857"/>
                    <a:pt x="59106" y="17905"/>
                    <a:pt x="59187" y="17889"/>
                  </a:cubicBezTo>
                  <a:cubicBezTo>
                    <a:pt x="59187" y="17825"/>
                    <a:pt x="59009" y="17873"/>
                    <a:pt x="58944" y="17857"/>
                  </a:cubicBezTo>
                  <a:cubicBezTo>
                    <a:pt x="59057" y="17760"/>
                    <a:pt x="59138" y="17841"/>
                    <a:pt x="59317" y="17857"/>
                  </a:cubicBezTo>
                  <a:close/>
                  <a:moveTo>
                    <a:pt x="57746" y="18084"/>
                  </a:moveTo>
                  <a:cubicBezTo>
                    <a:pt x="57698" y="18245"/>
                    <a:pt x="57358" y="18084"/>
                    <a:pt x="57261" y="18148"/>
                  </a:cubicBezTo>
                  <a:cubicBezTo>
                    <a:pt x="57358" y="18019"/>
                    <a:pt x="57520" y="18132"/>
                    <a:pt x="57730" y="18084"/>
                  </a:cubicBezTo>
                  <a:close/>
                  <a:moveTo>
                    <a:pt x="57536" y="17954"/>
                  </a:moveTo>
                  <a:cubicBezTo>
                    <a:pt x="57487" y="18019"/>
                    <a:pt x="57163" y="17986"/>
                    <a:pt x="57115" y="17954"/>
                  </a:cubicBezTo>
                  <a:cubicBezTo>
                    <a:pt x="57082" y="17873"/>
                    <a:pt x="57325" y="17970"/>
                    <a:pt x="57244" y="17841"/>
                  </a:cubicBezTo>
                  <a:cubicBezTo>
                    <a:pt x="57341" y="17889"/>
                    <a:pt x="57439" y="17922"/>
                    <a:pt x="57536" y="17954"/>
                  </a:cubicBezTo>
                  <a:close/>
                  <a:moveTo>
                    <a:pt x="57244" y="11478"/>
                  </a:moveTo>
                  <a:cubicBezTo>
                    <a:pt x="56921" y="11576"/>
                    <a:pt x="56581" y="11657"/>
                    <a:pt x="56241" y="11673"/>
                  </a:cubicBezTo>
                  <a:cubicBezTo>
                    <a:pt x="56257" y="11608"/>
                    <a:pt x="56467" y="11673"/>
                    <a:pt x="56386" y="11543"/>
                  </a:cubicBezTo>
                  <a:cubicBezTo>
                    <a:pt x="56678" y="11527"/>
                    <a:pt x="56969" y="11511"/>
                    <a:pt x="57261" y="11462"/>
                  </a:cubicBezTo>
                  <a:close/>
                  <a:moveTo>
                    <a:pt x="57212" y="18084"/>
                  </a:moveTo>
                  <a:cubicBezTo>
                    <a:pt x="57115" y="18132"/>
                    <a:pt x="56694" y="18294"/>
                    <a:pt x="56581" y="18084"/>
                  </a:cubicBezTo>
                  <a:cubicBezTo>
                    <a:pt x="56759" y="18181"/>
                    <a:pt x="57018" y="18084"/>
                    <a:pt x="57212" y="18084"/>
                  </a:cubicBezTo>
                  <a:close/>
                  <a:moveTo>
                    <a:pt x="56953" y="17825"/>
                  </a:moveTo>
                  <a:cubicBezTo>
                    <a:pt x="56921" y="17922"/>
                    <a:pt x="56823" y="17970"/>
                    <a:pt x="56726" y="17922"/>
                  </a:cubicBezTo>
                  <a:cubicBezTo>
                    <a:pt x="56775" y="17841"/>
                    <a:pt x="56872" y="17792"/>
                    <a:pt x="56969" y="17825"/>
                  </a:cubicBezTo>
                  <a:close/>
                  <a:moveTo>
                    <a:pt x="56726" y="17954"/>
                  </a:moveTo>
                  <a:cubicBezTo>
                    <a:pt x="56483" y="17986"/>
                    <a:pt x="56241" y="18003"/>
                    <a:pt x="55998" y="18003"/>
                  </a:cubicBezTo>
                  <a:cubicBezTo>
                    <a:pt x="56095" y="17825"/>
                    <a:pt x="56483" y="18035"/>
                    <a:pt x="56483" y="17825"/>
                  </a:cubicBezTo>
                  <a:cubicBezTo>
                    <a:pt x="56581" y="17808"/>
                    <a:pt x="56613" y="17841"/>
                    <a:pt x="56678" y="17857"/>
                  </a:cubicBezTo>
                  <a:cubicBezTo>
                    <a:pt x="56597" y="17889"/>
                    <a:pt x="56516" y="17986"/>
                    <a:pt x="56726" y="17954"/>
                  </a:cubicBezTo>
                  <a:close/>
                  <a:moveTo>
                    <a:pt x="55366" y="4193"/>
                  </a:moveTo>
                  <a:cubicBezTo>
                    <a:pt x="55415" y="4307"/>
                    <a:pt x="55221" y="4258"/>
                    <a:pt x="55124" y="4258"/>
                  </a:cubicBezTo>
                  <a:cubicBezTo>
                    <a:pt x="55091" y="4161"/>
                    <a:pt x="55302" y="4145"/>
                    <a:pt x="55366" y="4210"/>
                  </a:cubicBezTo>
                  <a:close/>
                  <a:moveTo>
                    <a:pt x="55528" y="17922"/>
                  </a:moveTo>
                  <a:cubicBezTo>
                    <a:pt x="55156" y="18003"/>
                    <a:pt x="54654" y="17954"/>
                    <a:pt x="54087" y="18051"/>
                  </a:cubicBezTo>
                  <a:cubicBezTo>
                    <a:pt x="54120" y="18181"/>
                    <a:pt x="54314" y="18003"/>
                    <a:pt x="54427" y="18116"/>
                  </a:cubicBezTo>
                  <a:cubicBezTo>
                    <a:pt x="54411" y="18213"/>
                    <a:pt x="54152" y="18165"/>
                    <a:pt x="53990" y="18181"/>
                  </a:cubicBezTo>
                  <a:cubicBezTo>
                    <a:pt x="53893" y="18051"/>
                    <a:pt x="54055" y="18019"/>
                    <a:pt x="53990" y="17873"/>
                  </a:cubicBezTo>
                  <a:cubicBezTo>
                    <a:pt x="54573" y="17889"/>
                    <a:pt x="54978" y="17792"/>
                    <a:pt x="55528" y="17922"/>
                  </a:cubicBezTo>
                  <a:close/>
                  <a:moveTo>
                    <a:pt x="54411" y="11025"/>
                  </a:moveTo>
                  <a:cubicBezTo>
                    <a:pt x="54411" y="11187"/>
                    <a:pt x="54120" y="11155"/>
                    <a:pt x="53877" y="11171"/>
                  </a:cubicBezTo>
                  <a:cubicBezTo>
                    <a:pt x="53926" y="10993"/>
                    <a:pt x="54233" y="11025"/>
                    <a:pt x="54411" y="11025"/>
                  </a:cubicBezTo>
                  <a:close/>
                  <a:moveTo>
                    <a:pt x="53796" y="11300"/>
                  </a:moveTo>
                  <a:cubicBezTo>
                    <a:pt x="53796" y="11462"/>
                    <a:pt x="53035" y="11317"/>
                    <a:pt x="53602" y="11333"/>
                  </a:cubicBezTo>
                  <a:cubicBezTo>
                    <a:pt x="53667" y="11300"/>
                    <a:pt x="53731" y="11300"/>
                    <a:pt x="53796" y="11300"/>
                  </a:cubicBezTo>
                  <a:close/>
                  <a:moveTo>
                    <a:pt x="53375" y="18132"/>
                  </a:moveTo>
                  <a:cubicBezTo>
                    <a:pt x="53408" y="18262"/>
                    <a:pt x="53149" y="18181"/>
                    <a:pt x="53035" y="18197"/>
                  </a:cubicBezTo>
                  <a:cubicBezTo>
                    <a:pt x="53100" y="18100"/>
                    <a:pt x="53165" y="18165"/>
                    <a:pt x="53375" y="18132"/>
                  </a:cubicBezTo>
                  <a:close/>
                  <a:moveTo>
                    <a:pt x="52987" y="18035"/>
                  </a:moveTo>
                  <a:cubicBezTo>
                    <a:pt x="52970" y="18116"/>
                    <a:pt x="52857" y="18148"/>
                    <a:pt x="52744" y="18165"/>
                  </a:cubicBezTo>
                  <a:cubicBezTo>
                    <a:pt x="52776" y="18132"/>
                    <a:pt x="52792" y="18084"/>
                    <a:pt x="52792" y="18035"/>
                  </a:cubicBezTo>
                  <a:close/>
                  <a:moveTo>
                    <a:pt x="51837" y="18407"/>
                  </a:moveTo>
                  <a:cubicBezTo>
                    <a:pt x="51821" y="18440"/>
                    <a:pt x="51659" y="18521"/>
                    <a:pt x="51643" y="18440"/>
                  </a:cubicBezTo>
                  <a:cubicBezTo>
                    <a:pt x="51594" y="18440"/>
                    <a:pt x="51611" y="18488"/>
                    <a:pt x="51594" y="18521"/>
                  </a:cubicBezTo>
                  <a:cubicBezTo>
                    <a:pt x="51465" y="18488"/>
                    <a:pt x="51546" y="18472"/>
                    <a:pt x="51546" y="18375"/>
                  </a:cubicBezTo>
                  <a:cubicBezTo>
                    <a:pt x="51692" y="18359"/>
                    <a:pt x="51692" y="18440"/>
                    <a:pt x="51837" y="18407"/>
                  </a:cubicBezTo>
                  <a:close/>
                  <a:moveTo>
                    <a:pt x="51352" y="18391"/>
                  </a:moveTo>
                  <a:cubicBezTo>
                    <a:pt x="51335" y="18407"/>
                    <a:pt x="51303" y="18440"/>
                    <a:pt x="51352" y="18456"/>
                  </a:cubicBezTo>
                  <a:cubicBezTo>
                    <a:pt x="51368" y="18521"/>
                    <a:pt x="51190" y="18472"/>
                    <a:pt x="51125" y="18488"/>
                  </a:cubicBezTo>
                  <a:cubicBezTo>
                    <a:pt x="51173" y="18407"/>
                    <a:pt x="51271" y="18359"/>
                    <a:pt x="51352" y="18391"/>
                  </a:cubicBezTo>
                  <a:close/>
                  <a:moveTo>
                    <a:pt x="50218" y="18699"/>
                  </a:moveTo>
                  <a:cubicBezTo>
                    <a:pt x="50170" y="18812"/>
                    <a:pt x="50008" y="18699"/>
                    <a:pt x="49878" y="18764"/>
                  </a:cubicBezTo>
                  <a:cubicBezTo>
                    <a:pt x="49830" y="18634"/>
                    <a:pt x="50105" y="18731"/>
                    <a:pt x="50218" y="18699"/>
                  </a:cubicBezTo>
                  <a:close/>
                  <a:moveTo>
                    <a:pt x="50089" y="19848"/>
                  </a:moveTo>
                  <a:cubicBezTo>
                    <a:pt x="49911" y="19800"/>
                    <a:pt x="49716" y="19767"/>
                    <a:pt x="49749" y="19573"/>
                  </a:cubicBezTo>
                  <a:cubicBezTo>
                    <a:pt x="49846" y="19670"/>
                    <a:pt x="50056" y="19702"/>
                    <a:pt x="50089" y="19848"/>
                  </a:cubicBezTo>
                  <a:close/>
                  <a:moveTo>
                    <a:pt x="49975" y="18861"/>
                  </a:moveTo>
                  <a:cubicBezTo>
                    <a:pt x="49911" y="18925"/>
                    <a:pt x="49652" y="18974"/>
                    <a:pt x="49927" y="19006"/>
                  </a:cubicBezTo>
                  <a:cubicBezTo>
                    <a:pt x="49862" y="19152"/>
                    <a:pt x="49619" y="19023"/>
                    <a:pt x="49457" y="19039"/>
                  </a:cubicBezTo>
                  <a:cubicBezTo>
                    <a:pt x="49603" y="18942"/>
                    <a:pt x="49797" y="18877"/>
                    <a:pt x="49975" y="18861"/>
                  </a:cubicBezTo>
                  <a:close/>
                  <a:moveTo>
                    <a:pt x="49409" y="4096"/>
                  </a:moveTo>
                  <a:cubicBezTo>
                    <a:pt x="49328" y="4161"/>
                    <a:pt x="49441" y="4161"/>
                    <a:pt x="49360" y="4226"/>
                  </a:cubicBezTo>
                  <a:cubicBezTo>
                    <a:pt x="49150" y="4177"/>
                    <a:pt x="48923" y="4145"/>
                    <a:pt x="48697" y="4177"/>
                  </a:cubicBezTo>
                  <a:cubicBezTo>
                    <a:pt x="48794" y="4048"/>
                    <a:pt x="49166" y="4129"/>
                    <a:pt x="49409" y="4096"/>
                  </a:cubicBezTo>
                  <a:close/>
                  <a:moveTo>
                    <a:pt x="49652" y="19605"/>
                  </a:moveTo>
                  <a:cubicBezTo>
                    <a:pt x="49716" y="19751"/>
                    <a:pt x="49263" y="19751"/>
                    <a:pt x="49328" y="19605"/>
                  </a:cubicBezTo>
                  <a:cubicBezTo>
                    <a:pt x="49490" y="19638"/>
                    <a:pt x="49555" y="19541"/>
                    <a:pt x="49652" y="19605"/>
                  </a:cubicBezTo>
                  <a:close/>
                  <a:moveTo>
                    <a:pt x="49538" y="18796"/>
                  </a:moveTo>
                  <a:cubicBezTo>
                    <a:pt x="49538" y="18893"/>
                    <a:pt x="49231" y="18877"/>
                    <a:pt x="49166" y="18828"/>
                  </a:cubicBezTo>
                  <a:cubicBezTo>
                    <a:pt x="49279" y="18780"/>
                    <a:pt x="49344" y="18844"/>
                    <a:pt x="49538" y="18812"/>
                  </a:cubicBezTo>
                  <a:close/>
                  <a:moveTo>
                    <a:pt x="48599" y="4129"/>
                  </a:moveTo>
                  <a:cubicBezTo>
                    <a:pt x="48648" y="4258"/>
                    <a:pt x="48340" y="4193"/>
                    <a:pt x="48308" y="4177"/>
                  </a:cubicBezTo>
                  <a:cubicBezTo>
                    <a:pt x="48389" y="4096"/>
                    <a:pt x="48502" y="4080"/>
                    <a:pt x="48599" y="4145"/>
                  </a:cubicBezTo>
                  <a:close/>
                  <a:moveTo>
                    <a:pt x="48777" y="19136"/>
                  </a:moveTo>
                  <a:cubicBezTo>
                    <a:pt x="48794" y="19233"/>
                    <a:pt x="48616" y="19265"/>
                    <a:pt x="48551" y="19217"/>
                  </a:cubicBezTo>
                  <a:cubicBezTo>
                    <a:pt x="48616" y="19152"/>
                    <a:pt x="48697" y="19136"/>
                    <a:pt x="48777" y="19152"/>
                  </a:cubicBezTo>
                  <a:close/>
                  <a:moveTo>
                    <a:pt x="47822" y="19411"/>
                  </a:moveTo>
                  <a:cubicBezTo>
                    <a:pt x="47515" y="19411"/>
                    <a:pt x="47256" y="19541"/>
                    <a:pt x="47013" y="19492"/>
                  </a:cubicBezTo>
                  <a:cubicBezTo>
                    <a:pt x="46981" y="19395"/>
                    <a:pt x="47094" y="19395"/>
                    <a:pt x="47061" y="19298"/>
                  </a:cubicBezTo>
                  <a:cubicBezTo>
                    <a:pt x="47142" y="19362"/>
                    <a:pt x="47385" y="19298"/>
                    <a:pt x="47353" y="19427"/>
                  </a:cubicBezTo>
                  <a:cubicBezTo>
                    <a:pt x="47401" y="19314"/>
                    <a:pt x="47660" y="19427"/>
                    <a:pt x="47822" y="19427"/>
                  </a:cubicBezTo>
                  <a:close/>
                  <a:moveTo>
                    <a:pt x="47725" y="19379"/>
                  </a:moveTo>
                  <a:cubicBezTo>
                    <a:pt x="47644" y="19330"/>
                    <a:pt x="47693" y="19184"/>
                    <a:pt x="47871" y="19217"/>
                  </a:cubicBezTo>
                  <a:cubicBezTo>
                    <a:pt x="47725" y="19427"/>
                    <a:pt x="48081" y="19201"/>
                    <a:pt x="48114" y="19379"/>
                  </a:cubicBezTo>
                  <a:cubicBezTo>
                    <a:pt x="47984" y="19379"/>
                    <a:pt x="47855" y="19379"/>
                    <a:pt x="47725" y="19395"/>
                  </a:cubicBezTo>
                  <a:close/>
                  <a:moveTo>
                    <a:pt x="47223" y="20026"/>
                  </a:moveTo>
                  <a:cubicBezTo>
                    <a:pt x="47094" y="20123"/>
                    <a:pt x="47029" y="20059"/>
                    <a:pt x="46883" y="20026"/>
                  </a:cubicBezTo>
                  <a:cubicBezTo>
                    <a:pt x="46997" y="19945"/>
                    <a:pt x="47061" y="20010"/>
                    <a:pt x="47223" y="20042"/>
                  </a:cubicBezTo>
                  <a:close/>
                  <a:moveTo>
                    <a:pt x="43888" y="3756"/>
                  </a:moveTo>
                  <a:cubicBezTo>
                    <a:pt x="43888" y="3821"/>
                    <a:pt x="43840" y="3821"/>
                    <a:pt x="43840" y="3870"/>
                  </a:cubicBezTo>
                  <a:cubicBezTo>
                    <a:pt x="43678" y="3870"/>
                    <a:pt x="43629" y="3805"/>
                    <a:pt x="43451" y="3837"/>
                  </a:cubicBezTo>
                  <a:cubicBezTo>
                    <a:pt x="43468" y="3724"/>
                    <a:pt x="43775" y="3708"/>
                    <a:pt x="43888" y="3756"/>
                  </a:cubicBezTo>
                  <a:close/>
                  <a:moveTo>
                    <a:pt x="43743" y="19411"/>
                  </a:moveTo>
                  <a:cubicBezTo>
                    <a:pt x="43629" y="19524"/>
                    <a:pt x="43435" y="19395"/>
                    <a:pt x="43370" y="19557"/>
                  </a:cubicBezTo>
                  <a:cubicBezTo>
                    <a:pt x="43128" y="19524"/>
                    <a:pt x="43030" y="19460"/>
                    <a:pt x="42836" y="19557"/>
                  </a:cubicBezTo>
                  <a:lnTo>
                    <a:pt x="42836" y="19379"/>
                  </a:lnTo>
                  <a:cubicBezTo>
                    <a:pt x="43095" y="19427"/>
                    <a:pt x="43435" y="19346"/>
                    <a:pt x="43743" y="19411"/>
                  </a:cubicBezTo>
                  <a:close/>
                  <a:moveTo>
                    <a:pt x="43063" y="3805"/>
                  </a:moveTo>
                  <a:cubicBezTo>
                    <a:pt x="42885" y="3756"/>
                    <a:pt x="42836" y="3805"/>
                    <a:pt x="42674" y="3773"/>
                  </a:cubicBezTo>
                  <a:cubicBezTo>
                    <a:pt x="42690" y="3659"/>
                    <a:pt x="43095" y="3675"/>
                    <a:pt x="43063" y="3805"/>
                  </a:cubicBezTo>
                  <a:close/>
                  <a:moveTo>
                    <a:pt x="42788" y="19492"/>
                  </a:moveTo>
                  <a:cubicBezTo>
                    <a:pt x="42626" y="19654"/>
                    <a:pt x="42253" y="19654"/>
                    <a:pt x="42075" y="19524"/>
                  </a:cubicBezTo>
                  <a:cubicBezTo>
                    <a:pt x="41881" y="19735"/>
                    <a:pt x="41590" y="19783"/>
                    <a:pt x="41347" y="19670"/>
                  </a:cubicBezTo>
                  <a:cubicBezTo>
                    <a:pt x="41476" y="19573"/>
                    <a:pt x="41816" y="19702"/>
                    <a:pt x="41881" y="19427"/>
                  </a:cubicBezTo>
                  <a:cubicBezTo>
                    <a:pt x="42270" y="19476"/>
                    <a:pt x="42593" y="19411"/>
                    <a:pt x="42788" y="19476"/>
                  </a:cubicBezTo>
                  <a:close/>
                  <a:moveTo>
                    <a:pt x="42674" y="19055"/>
                  </a:moveTo>
                  <a:cubicBezTo>
                    <a:pt x="42674" y="19152"/>
                    <a:pt x="42415" y="19136"/>
                    <a:pt x="42350" y="19087"/>
                  </a:cubicBezTo>
                  <a:cubicBezTo>
                    <a:pt x="42367" y="19006"/>
                    <a:pt x="42480" y="18958"/>
                    <a:pt x="42626" y="18958"/>
                  </a:cubicBezTo>
                  <a:cubicBezTo>
                    <a:pt x="42626" y="18990"/>
                    <a:pt x="42626" y="19039"/>
                    <a:pt x="42690" y="19055"/>
                  </a:cubicBezTo>
                  <a:close/>
                  <a:moveTo>
                    <a:pt x="42253" y="18990"/>
                  </a:moveTo>
                  <a:cubicBezTo>
                    <a:pt x="42221" y="19120"/>
                    <a:pt x="42059" y="18990"/>
                    <a:pt x="41865" y="19023"/>
                  </a:cubicBezTo>
                  <a:cubicBezTo>
                    <a:pt x="41865" y="18974"/>
                    <a:pt x="41800" y="18958"/>
                    <a:pt x="41816" y="18893"/>
                  </a:cubicBezTo>
                  <a:cubicBezTo>
                    <a:pt x="41962" y="18909"/>
                    <a:pt x="42108" y="18942"/>
                    <a:pt x="42253" y="18990"/>
                  </a:cubicBezTo>
                  <a:close/>
                  <a:moveTo>
                    <a:pt x="41460" y="3044"/>
                  </a:moveTo>
                  <a:cubicBezTo>
                    <a:pt x="41363" y="3109"/>
                    <a:pt x="41233" y="3125"/>
                    <a:pt x="41136" y="3093"/>
                  </a:cubicBezTo>
                  <a:cubicBezTo>
                    <a:pt x="41169" y="2947"/>
                    <a:pt x="41298" y="3076"/>
                    <a:pt x="41460" y="3044"/>
                  </a:cubicBezTo>
                  <a:close/>
                  <a:moveTo>
                    <a:pt x="41784" y="19929"/>
                  </a:moveTo>
                  <a:cubicBezTo>
                    <a:pt x="41784" y="20010"/>
                    <a:pt x="41590" y="19961"/>
                    <a:pt x="41509" y="19978"/>
                  </a:cubicBezTo>
                  <a:cubicBezTo>
                    <a:pt x="41606" y="19897"/>
                    <a:pt x="41492" y="19897"/>
                    <a:pt x="41363" y="19913"/>
                  </a:cubicBezTo>
                  <a:cubicBezTo>
                    <a:pt x="41412" y="19767"/>
                    <a:pt x="41654" y="19913"/>
                    <a:pt x="41784" y="19929"/>
                  </a:cubicBezTo>
                  <a:close/>
                  <a:moveTo>
                    <a:pt x="41541" y="19427"/>
                  </a:moveTo>
                  <a:lnTo>
                    <a:pt x="41541" y="19524"/>
                  </a:lnTo>
                  <a:lnTo>
                    <a:pt x="41298" y="19524"/>
                  </a:lnTo>
                  <a:cubicBezTo>
                    <a:pt x="41282" y="19427"/>
                    <a:pt x="41460" y="19460"/>
                    <a:pt x="41541" y="19427"/>
                  </a:cubicBezTo>
                  <a:close/>
                  <a:moveTo>
                    <a:pt x="41023" y="2979"/>
                  </a:moveTo>
                  <a:cubicBezTo>
                    <a:pt x="40991" y="3044"/>
                    <a:pt x="40877" y="3060"/>
                    <a:pt x="40748" y="3044"/>
                  </a:cubicBezTo>
                  <a:cubicBezTo>
                    <a:pt x="40796" y="2947"/>
                    <a:pt x="40926" y="2915"/>
                    <a:pt x="41023" y="2979"/>
                  </a:cubicBezTo>
                  <a:close/>
                  <a:moveTo>
                    <a:pt x="40893" y="3481"/>
                  </a:moveTo>
                  <a:cubicBezTo>
                    <a:pt x="40893" y="3546"/>
                    <a:pt x="40715" y="3465"/>
                    <a:pt x="40651" y="3449"/>
                  </a:cubicBezTo>
                  <a:cubicBezTo>
                    <a:pt x="40699" y="3319"/>
                    <a:pt x="40845" y="3433"/>
                    <a:pt x="40893" y="3481"/>
                  </a:cubicBezTo>
                  <a:close/>
                  <a:moveTo>
                    <a:pt x="40521" y="3627"/>
                  </a:moveTo>
                  <a:cubicBezTo>
                    <a:pt x="40521" y="3708"/>
                    <a:pt x="40359" y="3692"/>
                    <a:pt x="40230" y="3692"/>
                  </a:cubicBezTo>
                  <a:cubicBezTo>
                    <a:pt x="40214" y="3594"/>
                    <a:pt x="40440" y="3578"/>
                    <a:pt x="40521" y="3627"/>
                  </a:cubicBezTo>
                  <a:close/>
                  <a:moveTo>
                    <a:pt x="40035" y="3530"/>
                  </a:moveTo>
                  <a:cubicBezTo>
                    <a:pt x="40084" y="3530"/>
                    <a:pt x="40068" y="3562"/>
                    <a:pt x="40035" y="3562"/>
                  </a:cubicBezTo>
                  <a:cubicBezTo>
                    <a:pt x="40019" y="3643"/>
                    <a:pt x="40214" y="3594"/>
                    <a:pt x="40181" y="3692"/>
                  </a:cubicBezTo>
                  <a:cubicBezTo>
                    <a:pt x="40068" y="3675"/>
                    <a:pt x="40084" y="3756"/>
                    <a:pt x="39938" y="3724"/>
                  </a:cubicBezTo>
                  <a:cubicBezTo>
                    <a:pt x="39922" y="3692"/>
                    <a:pt x="39890" y="3675"/>
                    <a:pt x="39841" y="3659"/>
                  </a:cubicBezTo>
                  <a:cubicBezTo>
                    <a:pt x="39841" y="3578"/>
                    <a:pt x="40035" y="3611"/>
                    <a:pt x="40035" y="3530"/>
                  </a:cubicBezTo>
                  <a:close/>
                  <a:moveTo>
                    <a:pt x="40116" y="20010"/>
                  </a:moveTo>
                  <a:cubicBezTo>
                    <a:pt x="40116" y="19978"/>
                    <a:pt x="40035" y="19994"/>
                    <a:pt x="39971" y="19978"/>
                  </a:cubicBezTo>
                  <a:cubicBezTo>
                    <a:pt x="39938" y="19929"/>
                    <a:pt x="40116" y="19864"/>
                    <a:pt x="39971" y="19848"/>
                  </a:cubicBezTo>
                  <a:cubicBezTo>
                    <a:pt x="40019" y="19800"/>
                    <a:pt x="40181" y="19961"/>
                    <a:pt x="40230" y="20010"/>
                  </a:cubicBezTo>
                  <a:cubicBezTo>
                    <a:pt x="40052" y="20026"/>
                    <a:pt x="40100" y="20107"/>
                    <a:pt x="39938" y="20059"/>
                  </a:cubicBezTo>
                  <a:cubicBezTo>
                    <a:pt x="39938" y="20010"/>
                    <a:pt x="40035" y="20026"/>
                    <a:pt x="40116" y="20010"/>
                  </a:cubicBezTo>
                  <a:close/>
                  <a:moveTo>
                    <a:pt x="39647" y="2801"/>
                  </a:moveTo>
                  <a:cubicBezTo>
                    <a:pt x="39663" y="2898"/>
                    <a:pt x="39388" y="2947"/>
                    <a:pt x="39404" y="2801"/>
                  </a:cubicBezTo>
                  <a:cubicBezTo>
                    <a:pt x="39469" y="2753"/>
                    <a:pt x="39566" y="2753"/>
                    <a:pt x="39631" y="2801"/>
                  </a:cubicBezTo>
                  <a:close/>
                  <a:moveTo>
                    <a:pt x="39615" y="3497"/>
                  </a:moveTo>
                  <a:cubicBezTo>
                    <a:pt x="39631" y="3611"/>
                    <a:pt x="39485" y="3594"/>
                    <a:pt x="39469" y="3675"/>
                  </a:cubicBezTo>
                  <a:cubicBezTo>
                    <a:pt x="39420" y="3643"/>
                    <a:pt x="39372" y="3594"/>
                    <a:pt x="39372" y="3530"/>
                  </a:cubicBezTo>
                  <a:cubicBezTo>
                    <a:pt x="39436" y="3497"/>
                    <a:pt x="39517" y="3497"/>
                    <a:pt x="39598" y="3497"/>
                  </a:cubicBezTo>
                  <a:close/>
                  <a:moveTo>
                    <a:pt x="39291" y="19751"/>
                  </a:moveTo>
                  <a:cubicBezTo>
                    <a:pt x="39258" y="19767"/>
                    <a:pt x="39242" y="19816"/>
                    <a:pt x="39242" y="19848"/>
                  </a:cubicBezTo>
                  <a:cubicBezTo>
                    <a:pt x="39194" y="19848"/>
                    <a:pt x="39129" y="19800"/>
                    <a:pt x="39194" y="19783"/>
                  </a:cubicBezTo>
                  <a:cubicBezTo>
                    <a:pt x="39161" y="19751"/>
                    <a:pt x="39080" y="19751"/>
                    <a:pt x="39097" y="19686"/>
                  </a:cubicBezTo>
                  <a:cubicBezTo>
                    <a:pt x="39145" y="19702"/>
                    <a:pt x="39177" y="19719"/>
                    <a:pt x="39194" y="19686"/>
                  </a:cubicBezTo>
                  <a:cubicBezTo>
                    <a:pt x="39242" y="19702"/>
                    <a:pt x="39226" y="19751"/>
                    <a:pt x="39291" y="19751"/>
                  </a:cubicBezTo>
                  <a:close/>
                  <a:moveTo>
                    <a:pt x="38951" y="19881"/>
                  </a:moveTo>
                  <a:cubicBezTo>
                    <a:pt x="38918" y="19751"/>
                    <a:pt x="38918" y="19751"/>
                    <a:pt x="38999" y="19654"/>
                  </a:cubicBezTo>
                  <a:cubicBezTo>
                    <a:pt x="39080" y="19735"/>
                    <a:pt x="39161" y="19881"/>
                    <a:pt x="38951" y="19897"/>
                  </a:cubicBezTo>
                  <a:close/>
                  <a:moveTo>
                    <a:pt x="38352" y="3141"/>
                  </a:moveTo>
                  <a:cubicBezTo>
                    <a:pt x="38336" y="3174"/>
                    <a:pt x="38368" y="3206"/>
                    <a:pt x="38400" y="3206"/>
                  </a:cubicBezTo>
                  <a:cubicBezTo>
                    <a:pt x="38287" y="3271"/>
                    <a:pt x="38303" y="3125"/>
                    <a:pt x="38109" y="3206"/>
                  </a:cubicBezTo>
                  <a:cubicBezTo>
                    <a:pt x="38125" y="3141"/>
                    <a:pt x="38077" y="3141"/>
                    <a:pt x="38012" y="3141"/>
                  </a:cubicBezTo>
                  <a:cubicBezTo>
                    <a:pt x="38093" y="3060"/>
                    <a:pt x="38190" y="3238"/>
                    <a:pt x="38352" y="3157"/>
                  </a:cubicBezTo>
                  <a:close/>
                  <a:moveTo>
                    <a:pt x="38125" y="18747"/>
                  </a:moveTo>
                  <a:cubicBezTo>
                    <a:pt x="37769" y="18925"/>
                    <a:pt x="36879" y="18861"/>
                    <a:pt x="36539" y="18942"/>
                  </a:cubicBezTo>
                  <a:cubicBezTo>
                    <a:pt x="36684" y="18731"/>
                    <a:pt x="37623" y="18796"/>
                    <a:pt x="38109" y="18764"/>
                  </a:cubicBezTo>
                  <a:close/>
                  <a:moveTo>
                    <a:pt x="37607" y="18990"/>
                  </a:moveTo>
                  <a:lnTo>
                    <a:pt x="37607" y="19103"/>
                  </a:lnTo>
                  <a:cubicBezTo>
                    <a:pt x="37494" y="19103"/>
                    <a:pt x="37397" y="19103"/>
                    <a:pt x="37316" y="19071"/>
                  </a:cubicBezTo>
                  <a:cubicBezTo>
                    <a:pt x="37316" y="18990"/>
                    <a:pt x="37461" y="19006"/>
                    <a:pt x="37591" y="19006"/>
                  </a:cubicBezTo>
                  <a:close/>
                  <a:moveTo>
                    <a:pt x="37267" y="19103"/>
                  </a:moveTo>
                  <a:lnTo>
                    <a:pt x="37267" y="19201"/>
                  </a:lnTo>
                  <a:cubicBezTo>
                    <a:pt x="37170" y="19184"/>
                    <a:pt x="37057" y="19201"/>
                    <a:pt x="37057" y="19103"/>
                  </a:cubicBezTo>
                  <a:close/>
                  <a:moveTo>
                    <a:pt x="37041" y="19638"/>
                  </a:moveTo>
                  <a:cubicBezTo>
                    <a:pt x="37041" y="19670"/>
                    <a:pt x="36992" y="19654"/>
                    <a:pt x="36992" y="19638"/>
                  </a:cubicBezTo>
                  <a:cubicBezTo>
                    <a:pt x="36830" y="19800"/>
                    <a:pt x="36943" y="19557"/>
                    <a:pt x="36798" y="19573"/>
                  </a:cubicBezTo>
                  <a:cubicBezTo>
                    <a:pt x="36814" y="19524"/>
                    <a:pt x="36911" y="19541"/>
                    <a:pt x="36992" y="19541"/>
                  </a:cubicBezTo>
                  <a:cubicBezTo>
                    <a:pt x="36976" y="19589"/>
                    <a:pt x="36976" y="19638"/>
                    <a:pt x="37024" y="19654"/>
                  </a:cubicBezTo>
                  <a:close/>
                  <a:moveTo>
                    <a:pt x="36118" y="18942"/>
                  </a:moveTo>
                  <a:cubicBezTo>
                    <a:pt x="36118" y="19055"/>
                    <a:pt x="35843" y="19006"/>
                    <a:pt x="35729" y="19055"/>
                  </a:cubicBezTo>
                  <a:cubicBezTo>
                    <a:pt x="35778" y="18909"/>
                    <a:pt x="35956" y="19023"/>
                    <a:pt x="36102" y="18958"/>
                  </a:cubicBezTo>
                  <a:close/>
                  <a:moveTo>
                    <a:pt x="33916" y="1976"/>
                  </a:moveTo>
                  <a:cubicBezTo>
                    <a:pt x="33803" y="2040"/>
                    <a:pt x="33689" y="2056"/>
                    <a:pt x="33576" y="2008"/>
                  </a:cubicBezTo>
                  <a:cubicBezTo>
                    <a:pt x="33592" y="1943"/>
                    <a:pt x="33803" y="2008"/>
                    <a:pt x="33900" y="1992"/>
                  </a:cubicBezTo>
                  <a:close/>
                  <a:moveTo>
                    <a:pt x="29513" y="18456"/>
                  </a:moveTo>
                  <a:cubicBezTo>
                    <a:pt x="29108" y="18229"/>
                    <a:pt x="29383" y="18067"/>
                    <a:pt x="29934" y="18116"/>
                  </a:cubicBezTo>
                  <a:cubicBezTo>
                    <a:pt x="29901" y="18067"/>
                    <a:pt x="29788" y="18067"/>
                    <a:pt x="29707" y="18051"/>
                  </a:cubicBezTo>
                  <a:cubicBezTo>
                    <a:pt x="29675" y="17938"/>
                    <a:pt x="29917" y="18019"/>
                    <a:pt x="29934" y="17938"/>
                  </a:cubicBezTo>
                  <a:cubicBezTo>
                    <a:pt x="29998" y="17938"/>
                    <a:pt x="29982" y="18035"/>
                    <a:pt x="29982" y="18084"/>
                  </a:cubicBezTo>
                  <a:cubicBezTo>
                    <a:pt x="30452" y="18035"/>
                    <a:pt x="30484" y="18019"/>
                    <a:pt x="31002" y="18003"/>
                  </a:cubicBezTo>
                  <a:cubicBezTo>
                    <a:pt x="31067" y="18132"/>
                    <a:pt x="31245" y="18003"/>
                    <a:pt x="31342" y="18132"/>
                  </a:cubicBezTo>
                  <a:cubicBezTo>
                    <a:pt x="31472" y="18100"/>
                    <a:pt x="31196" y="18051"/>
                    <a:pt x="31342" y="18003"/>
                  </a:cubicBezTo>
                  <a:cubicBezTo>
                    <a:pt x="31682" y="18019"/>
                    <a:pt x="31650" y="18116"/>
                    <a:pt x="32006" y="18051"/>
                  </a:cubicBezTo>
                  <a:cubicBezTo>
                    <a:pt x="32006" y="17954"/>
                    <a:pt x="31698" y="18100"/>
                    <a:pt x="31779" y="17954"/>
                  </a:cubicBezTo>
                  <a:cubicBezTo>
                    <a:pt x="31957" y="18003"/>
                    <a:pt x="32168" y="17986"/>
                    <a:pt x="32346" y="17922"/>
                  </a:cubicBezTo>
                  <a:cubicBezTo>
                    <a:pt x="32362" y="17970"/>
                    <a:pt x="32346" y="18035"/>
                    <a:pt x="32297" y="18084"/>
                  </a:cubicBezTo>
                  <a:cubicBezTo>
                    <a:pt x="32427" y="18084"/>
                    <a:pt x="32459" y="18035"/>
                    <a:pt x="32443" y="17954"/>
                  </a:cubicBezTo>
                  <a:cubicBezTo>
                    <a:pt x="32589" y="17922"/>
                    <a:pt x="32734" y="17970"/>
                    <a:pt x="32831" y="18084"/>
                  </a:cubicBezTo>
                  <a:cubicBezTo>
                    <a:pt x="32572" y="18326"/>
                    <a:pt x="31714" y="18084"/>
                    <a:pt x="31391" y="18262"/>
                  </a:cubicBezTo>
                  <a:cubicBezTo>
                    <a:pt x="30824" y="18181"/>
                    <a:pt x="30306" y="18213"/>
                    <a:pt x="29707" y="18181"/>
                  </a:cubicBezTo>
                  <a:cubicBezTo>
                    <a:pt x="29707" y="18245"/>
                    <a:pt x="29869" y="18197"/>
                    <a:pt x="29901" y="18245"/>
                  </a:cubicBezTo>
                  <a:cubicBezTo>
                    <a:pt x="29901" y="18359"/>
                    <a:pt x="29610" y="18310"/>
                    <a:pt x="29610" y="18213"/>
                  </a:cubicBezTo>
                  <a:cubicBezTo>
                    <a:pt x="29480" y="18278"/>
                    <a:pt x="29464" y="18310"/>
                    <a:pt x="29513" y="18456"/>
                  </a:cubicBezTo>
                  <a:close/>
                  <a:moveTo>
                    <a:pt x="32151" y="1198"/>
                  </a:moveTo>
                  <a:cubicBezTo>
                    <a:pt x="32087" y="1279"/>
                    <a:pt x="31973" y="1312"/>
                    <a:pt x="31876" y="1263"/>
                  </a:cubicBezTo>
                  <a:cubicBezTo>
                    <a:pt x="31909" y="1215"/>
                    <a:pt x="32022" y="1198"/>
                    <a:pt x="32151" y="1198"/>
                  </a:cubicBezTo>
                  <a:close/>
                  <a:moveTo>
                    <a:pt x="32006" y="956"/>
                  </a:moveTo>
                  <a:cubicBezTo>
                    <a:pt x="32054" y="1085"/>
                    <a:pt x="31779" y="1101"/>
                    <a:pt x="31811" y="956"/>
                  </a:cubicBezTo>
                  <a:close/>
                  <a:moveTo>
                    <a:pt x="32054" y="3449"/>
                  </a:moveTo>
                  <a:cubicBezTo>
                    <a:pt x="31973" y="3513"/>
                    <a:pt x="31536" y="3530"/>
                    <a:pt x="31633" y="3352"/>
                  </a:cubicBezTo>
                  <a:cubicBezTo>
                    <a:pt x="31763" y="3416"/>
                    <a:pt x="31909" y="3449"/>
                    <a:pt x="32054" y="3449"/>
                  </a:cubicBezTo>
                  <a:close/>
                  <a:moveTo>
                    <a:pt x="31828" y="1263"/>
                  </a:moveTo>
                  <a:cubicBezTo>
                    <a:pt x="31552" y="1425"/>
                    <a:pt x="31115" y="1263"/>
                    <a:pt x="30873" y="1312"/>
                  </a:cubicBezTo>
                  <a:cubicBezTo>
                    <a:pt x="30937" y="1263"/>
                    <a:pt x="31002" y="1198"/>
                    <a:pt x="31002" y="1101"/>
                  </a:cubicBezTo>
                  <a:cubicBezTo>
                    <a:pt x="31245" y="1101"/>
                    <a:pt x="31423" y="1231"/>
                    <a:pt x="31633" y="1166"/>
                  </a:cubicBezTo>
                  <a:cubicBezTo>
                    <a:pt x="31666" y="1215"/>
                    <a:pt x="31666" y="1296"/>
                    <a:pt x="31828" y="1263"/>
                  </a:cubicBezTo>
                  <a:close/>
                  <a:moveTo>
                    <a:pt x="31892" y="17663"/>
                  </a:moveTo>
                  <a:cubicBezTo>
                    <a:pt x="31860" y="17744"/>
                    <a:pt x="31633" y="17679"/>
                    <a:pt x="31520" y="17695"/>
                  </a:cubicBezTo>
                  <a:cubicBezTo>
                    <a:pt x="31601" y="17517"/>
                    <a:pt x="31698" y="17646"/>
                    <a:pt x="31892" y="17646"/>
                  </a:cubicBezTo>
                  <a:close/>
                  <a:moveTo>
                    <a:pt x="31472" y="2591"/>
                  </a:moveTo>
                  <a:cubicBezTo>
                    <a:pt x="31439" y="2623"/>
                    <a:pt x="31423" y="2672"/>
                    <a:pt x="31423" y="2720"/>
                  </a:cubicBezTo>
                  <a:cubicBezTo>
                    <a:pt x="31277" y="2753"/>
                    <a:pt x="31326" y="2623"/>
                    <a:pt x="31180" y="2655"/>
                  </a:cubicBezTo>
                  <a:cubicBezTo>
                    <a:pt x="31180" y="2558"/>
                    <a:pt x="31342" y="2591"/>
                    <a:pt x="31472" y="2575"/>
                  </a:cubicBezTo>
                  <a:close/>
                  <a:moveTo>
                    <a:pt x="31326" y="2898"/>
                  </a:moveTo>
                  <a:lnTo>
                    <a:pt x="31326" y="2995"/>
                  </a:lnTo>
                  <a:cubicBezTo>
                    <a:pt x="31099" y="3076"/>
                    <a:pt x="30970" y="2963"/>
                    <a:pt x="30711" y="2931"/>
                  </a:cubicBezTo>
                  <a:cubicBezTo>
                    <a:pt x="30905" y="2834"/>
                    <a:pt x="31099" y="2947"/>
                    <a:pt x="31326" y="2882"/>
                  </a:cubicBezTo>
                  <a:close/>
                  <a:moveTo>
                    <a:pt x="30711" y="2963"/>
                  </a:moveTo>
                  <a:cubicBezTo>
                    <a:pt x="30306" y="3076"/>
                    <a:pt x="29982" y="2882"/>
                    <a:pt x="29513" y="2979"/>
                  </a:cubicBezTo>
                  <a:cubicBezTo>
                    <a:pt x="29561" y="2898"/>
                    <a:pt x="29529" y="2898"/>
                    <a:pt x="29561" y="2769"/>
                  </a:cubicBezTo>
                  <a:cubicBezTo>
                    <a:pt x="29772" y="2882"/>
                    <a:pt x="30241" y="2947"/>
                    <a:pt x="30322" y="2801"/>
                  </a:cubicBezTo>
                  <a:cubicBezTo>
                    <a:pt x="30403" y="2801"/>
                    <a:pt x="30435" y="2850"/>
                    <a:pt x="30419" y="2931"/>
                  </a:cubicBezTo>
                  <a:cubicBezTo>
                    <a:pt x="30565" y="2898"/>
                    <a:pt x="30468" y="2882"/>
                    <a:pt x="30468" y="2801"/>
                  </a:cubicBezTo>
                  <a:cubicBezTo>
                    <a:pt x="30613" y="2801"/>
                    <a:pt x="30581" y="2931"/>
                    <a:pt x="30711" y="2947"/>
                  </a:cubicBezTo>
                  <a:close/>
                  <a:moveTo>
                    <a:pt x="30889" y="17371"/>
                  </a:moveTo>
                  <a:cubicBezTo>
                    <a:pt x="30889" y="17517"/>
                    <a:pt x="30743" y="17355"/>
                    <a:pt x="30597" y="17404"/>
                  </a:cubicBezTo>
                  <a:cubicBezTo>
                    <a:pt x="30662" y="17323"/>
                    <a:pt x="30759" y="17339"/>
                    <a:pt x="30889" y="17355"/>
                  </a:cubicBezTo>
                  <a:close/>
                  <a:moveTo>
                    <a:pt x="30387" y="16432"/>
                  </a:moveTo>
                  <a:cubicBezTo>
                    <a:pt x="29853" y="16594"/>
                    <a:pt x="29011" y="16497"/>
                    <a:pt x="28460" y="16481"/>
                  </a:cubicBezTo>
                  <a:cubicBezTo>
                    <a:pt x="28347" y="16529"/>
                    <a:pt x="28509" y="16643"/>
                    <a:pt x="28606" y="16627"/>
                  </a:cubicBezTo>
                  <a:cubicBezTo>
                    <a:pt x="28557" y="16724"/>
                    <a:pt x="28412" y="16627"/>
                    <a:pt x="28331" y="16627"/>
                  </a:cubicBezTo>
                  <a:cubicBezTo>
                    <a:pt x="28331" y="16562"/>
                    <a:pt x="28379" y="16546"/>
                    <a:pt x="28363" y="16481"/>
                  </a:cubicBezTo>
                  <a:cubicBezTo>
                    <a:pt x="28363" y="16416"/>
                    <a:pt x="28137" y="16481"/>
                    <a:pt x="28039" y="16448"/>
                  </a:cubicBezTo>
                  <a:cubicBezTo>
                    <a:pt x="28687" y="16125"/>
                    <a:pt x="29351" y="16368"/>
                    <a:pt x="30338" y="16335"/>
                  </a:cubicBezTo>
                  <a:cubicBezTo>
                    <a:pt x="30322" y="16368"/>
                    <a:pt x="30322" y="16416"/>
                    <a:pt x="30387" y="16432"/>
                  </a:cubicBezTo>
                  <a:close/>
                  <a:moveTo>
                    <a:pt x="30338" y="18375"/>
                  </a:moveTo>
                  <a:cubicBezTo>
                    <a:pt x="30290" y="18440"/>
                    <a:pt x="30128" y="18424"/>
                    <a:pt x="30047" y="18456"/>
                  </a:cubicBezTo>
                  <a:cubicBezTo>
                    <a:pt x="30047" y="18391"/>
                    <a:pt x="29982" y="18375"/>
                    <a:pt x="29998" y="18326"/>
                  </a:cubicBezTo>
                  <a:cubicBezTo>
                    <a:pt x="30176" y="18278"/>
                    <a:pt x="30144" y="18407"/>
                    <a:pt x="30322" y="18375"/>
                  </a:cubicBezTo>
                  <a:close/>
                  <a:moveTo>
                    <a:pt x="29416" y="2817"/>
                  </a:moveTo>
                  <a:cubicBezTo>
                    <a:pt x="29416" y="2947"/>
                    <a:pt x="29205" y="2931"/>
                    <a:pt x="29027" y="2947"/>
                  </a:cubicBezTo>
                  <a:cubicBezTo>
                    <a:pt x="29027" y="2882"/>
                    <a:pt x="29092" y="2882"/>
                    <a:pt x="29076" y="2817"/>
                  </a:cubicBezTo>
                  <a:cubicBezTo>
                    <a:pt x="29189" y="2882"/>
                    <a:pt x="29254" y="2801"/>
                    <a:pt x="29416" y="2801"/>
                  </a:cubicBezTo>
                  <a:close/>
                  <a:moveTo>
                    <a:pt x="29270" y="18019"/>
                  </a:moveTo>
                  <a:cubicBezTo>
                    <a:pt x="29254" y="18100"/>
                    <a:pt x="29189" y="18148"/>
                    <a:pt x="29221" y="18262"/>
                  </a:cubicBezTo>
                  <a:cubicBezTo>
                    <a:pt x="28995" y="18229"/>
                    <a:pt x="28768" y="18165"/>
                    <a:pt x="28557" y="18100"/>
                  </a:cubicBezTo>
                  <a:cubicBezTo>
                    <a:pt x="28703" y="17938"/>
                    <a:pt x="28978" y="18084"/>
                    <a:pt x="29270" y="18019"/>
                  </a:cubicBezTo>
                  <a:close/>
                  <a:moveTo>
                    <a:pt x="27797" y="18650"/>
                  </a:moveTo>
                  <a:lnTo>
                    <a:pt x="28039" y="18650"/>
                  </a:lnTo>
                  <a:cubicBezTo>
                    <a:pt x="27117" y="18780"/>
                    <a:pt x="26178" y="18796"/>
                    <a:pt x="25255" y="18683"/>
                  </a:cubicBezTo>
                  <a:cubicBezTo>
                    <a:pt x="25190" y="18683"/>
                    <a:pt x="25223" y="18747"/>
                    <a:pt x="25158" y="18747"/>
                  </a:cubicBezTo>
                  <a:cubicBezTo>
                    <a:pt x="25061" y="18731"/>
                    <a:pt x="24964" y="18715"/>
                    <a:pt x="24866" y="18683"/>
                  </a:cubicBezTo>
                  <a:cubicBezTo>
                    <a:pt x="24866" y="18569"/>
                    <a:pt x="25109" y="18618"/>
                    <a:pt x="25255" y="18602"/>
                  </a:cubicBezTo>
                  <a:cubicBezTo>
                    <a:pt x="25255" y="18553"/>
                    <a:pt x="25255" y="18521"/>
                    <a:pt x="25190" y="18504"/>
                  </a:cubicBezTo>
                  <a:cubicBezTo>
                    <a:pt x="25660" y="18440"/>
                    <a:pt x="26502" y="18504"/>
                    <a:pt x="27214" y="18310"/>
                  </a:cubicBezTo>
                  <a:cubicBezTo>
                    <a:pt x="27343" y="18326"/>
                    <a:pt x="27489" y="18391"/>
                    <a:pt x="27602" y="18488"/>
                  </a:cubicBezTo>
                  <a:cubicBezTo>
                    <a:pt x="27732" y="18456"/>
                    <a:pt x="27570" y="18375"/>
                    <a:pt x="27602" y="18310"/>
                  </a:cubicBezTo>
                  <a:cubicBezTo>
                    <a:pt x="27716" y="18294"/>
                    <a:pt x="27829" y="18440"/>
                    <a:pt x="27894" y="18343"/>
                  </a:cubicBezTo>
                  <a:cubicBezTo>
                    <a:pt x="28023" y="18375"/>
                    <a:pt x="27942" y="18391"/>
                    <a:pt x="27942" y="18472"/>
                  </a:cubicBezTo>
                  <a:cubicBezTo>
                    <a:pt x="28120" y="18424"/>
                    <a:pt x="28315" y="18391"/>
                    <a:pt x="28509" y="18407"/>
                  </a:cubicBezTo>
                  <a:cubicBezTo>
                    <a:pt x="28557" y="18294"/>
                    <a:pt x="28363" y="18359"/>
                    <a:pt x="28266" y="18343"/>
                  </a:cubicBezTo>
                  <a:cubicBezTo>
                    <a:pt x="28460" y="18245"/>
                    <a:pt x="28703" y="18245"/>
                    <a:pt x="28897" y="18343"/>
                  </a:cubicBezTo>
                  <a:cubicBezTo>
                    <a:pt x="28930" y="18472"/>
                    <a:pt x="28671" y="18569"/>
                    <a:pt x="28946" y="18569"/>
                  </a:cubicBezTo>
                  <a:cubicBezTo>
                    <a:pt x="28736" y="18699"/>
                    <a:pt x="28185" y="18472"/>
                    <a:pt x="28088" y="18618"/>
                  </a:cubicBezTo>
                  <a:cubicBezTo>
                    <a:pt x="28444" y="18699"/>
                    <a:pt x="29092" y="18569"/>
                    <a:pt x="29286" y="18764"/>
                  </a:cubicBezTo>
                  <a:cubicBezTo>
                    <a:pt x="28784" y="18925"/>
                    <a:pt x="28347" y="18731"/>
                    <a:pt x="27797" y="18780"/>
                  </a:cubicBezTo>
                  <a:cubicBezTo>
                    <a:pt x="27797" y="18731"/>
                    <a:pt x="27797" y="18683"/>
                    <a:pt x="27797" y="18634"/>
                  </a:cubicBezTo>
                  <a:close/>
                  <a:moveTo>
                    <a:pt x="29108" y="17355"/>
                  </a:moveTo>
                  <a:cubicBezTo>
                    <a:pt x="29108" y="17452"/>
                    <a:pt x="28995" y="17517"/>
                    <a:pt x="28914" y="17452"/>
                  </a:cubicBezTo>
                  <a:cubicBezTo>
                    <a:pt x="28897" y="17355"/>
                    <a:pt x="29011" y="17371"/>
                    <a:pt x="29108" y="17355"/>
                  </a:cubicBezTo>
                  <a:close/>
                  <a:moveTo>
                    <a:pt x="28638" y="17549"/>
                  </a:moveTo>
                  <a:cubicBezTo>
                    <a:pt x="28638" y="17533"/>
                    <a:pt x="28687" y="17517"/>
                    <a:pt x="28687" y="17485"/>
                  </a:cubicBezTo>
                  <a:cubicBezTo>
                    <a:pt x="28282" y="17501"/>
                    <a:pt x="27878" y="17533"/>
                    <a:pt x="27489" y="17598"/>
                  </a:cubicBezTo>
                  <a:cubicBezTo>
                    <a:pt x="27279" y="17258"/>
                    <a:pt x="28396" y="17323"/>
                    <a:pt x="28671" y="17290"/>
                  </a:cubicBezTo>
                  <a:cubicBezTo>
                    <a:pt x="28881" y="17371"/>
                    <a:pt x="28914" y="17517"/>
                    <a:pt x="28638" y="17549"/>
                  </a:cubicBezTo>
                  <a:close/>
                  <a:moveTo>
                    <a:pt x="28363" y="18067"/>
                  </a:moveTo>
                  <a:cubicBezTo>
                    <a:pt x="28331" y="18148"/>
                    <a:pt x="28201" y="18148"/>
                    <a:pt x="28169" y="18229"/>
                  </a:cubicBezTo>
                  <a:cubicBezTo>
                    <a:pt x="28104" y="18132"/>
                    <a:pt x="27764" y="18229"/>
                    <a:pt x="27732" y="18100"/>
                  </a:cubicBezTo>
                  <a:cubicBezTo>
                    <a:pt x="27942" y="18197"/>
                    <a:pt x="28104" y="17986"/>
                    <a:pt x="28347" y="18067"/>
                  </a:cubicBezTo>
                  <a:close/>
                  <a:moveTo>
                    <a:pt x="26502" y="16643"/>
                  </a:moveTo>
                  <a:cubicBezTo>
                    <a:pt x="26502" y="16610"/>
                    <a:pt x="26437" y="16627"/>
                    <a:pt x="26404" y="16610"/>
                  </a:cubicBezTo>
                  <a:cubicBezTo>
                    <a:pt x="26404" y="16562"/>
                    <a:pt x="26550" y="16610"/>
                    <a:pt x="26550" y="16546"/>
                  </a:cubicBezTo>
                  <a:cubicBezTo>
                    <a:pt x="26485" y="16465"/>
                    <a:pt x="26242" y="16546"/>
                    <a:pt x="26113" y="16513"/>
                  </a:cubicBezTo>
                  <a:cubicBezTo>
                    <a:pt x="26307" y="16368"/>
                    <a:pt x="26809" y="16400"/>
                    <a:pt x="26971" y="16319"/>
                  </a:cubicBezTo>
                  <a:cubicBezTo>
                    <a:pt x="27036" y="16368"/>
                    <a:pt x="27036" y="16465"/>
                    <a:pt x="26971" y="16513"/>
                  </a:cubicBezTo>
                  <a:cubicBezTo>
                    <a:pt x="27020" y="16627"/>
                    <a:pt x="27084" y="16513"/>
                    <a:pt x="27181" y="16578"/>
                  </a:cubicBezTo>
                  <a:cubicBezTo>
                    <a:pt x="27311" y="16546"/>
                    <a:pt x="27020" y="16513"/>
                    <a:pt x="27068" y="16416"/>
                  </a:cubicBezTo>
                  <a:cubicBezTo>
                    <a:pt x="27440" y="16416"/>
                    <a:pt x="27521" y="16448"/>
                    <a:pt x="27699" y="16351"/>
                  </a:cubicBezTo>
                  <a:cubicBezTo>
                    <a:pt x="27845" y="16384"/>
                    <a:pt x="27699" y="16400"/>
                    <a:pt x="27991" y="16368"/>
                  </a:cubicBezTo>
                  <a:cubicBezTo>
                    <a:pt x="28007" y="16610"/>
                    <a:pt x="27683" y="16432"/>
                    <a:pt x="27554" y="16513"/>
                  </a:cubicBezTo>
                  <a:cubicBezTo>
                    <a:pt x="27716" y="16659"/>
                    <a:pt x="28185" y="16384"/>
                    <a:pt x="28185" y="16610"/>
                  </a:cubicBezTo>
                  <a:cubicBezTo>
                    <a:pt x="27570" y="16578"/>
                    <a:pt x="26825" y="16837"/>
                    <a:pt x="26162" y="16594"/>
                  </a:cubicBezTo>
                  <a:cubicBezTo>
                    <a:pt x="26259" y="16513"/>
                    <a:pt x="26323" y="16659"/>
                    <a:pt x="26502" y="16643"/>
                  </a:cubicBezTo>
                  <a:close/>
                  <a:moveTo>
                    <a:pt x="27732" y="17873"/>
                  </a:moveTo>
                  <a:cubicBezTo>
                    <a:pt x="27894" y="17873"/>
                    <a:pt x="27602" y="18003"/>
                    <a:pt x="27780" y="18019"/>
                  </a:cubicBezTo>
                  <a:cubicBezTo>
                    <a:pt x="27732" y="18116"/>
                    <a:pt x="27619" y="18003"/>
                    <a:pt x="27586" y="17986"/>
                  </a:cubicBezTo>
                  <a:cubicBezTo>
                    <a:pt x="27570" y="17889"/>
                    <a:pt x="27716" y="17922"/>
                    <a:pt x="27732" y="17873"/>
                  </a:cubicBezTo>
                  <a:close/>
                  <a:moveTo>
                    <a:pt x="27538" y="18019"/>
                  </a:moveTo>
                  <a:cubicBezTo>
                    <a:pt x="27181" y="18100"/>
                    <a:pt x="26372" y="18051"/>
                    <a:pt x="26582" y="17889"/>
                  </a:cubicBezTo>
                  <a:cubicBezTo>
                    <a:pt x="26825" y="18019"/>
                    <a:pt x="27149" y="17873"/>
                    <a:pt x="27538" y="18003"/>
                  </a:cubicBezTo>
                  <a:close/>
                  <a:moveTo>
                    <a:pt x="26663" y="15331"/>
                  </a:moveTo>
                  <a:cubicBezTo>
                    <a:pt x="26744" y="15348"/>
                    <a:pt x="26631" y="15396"/>
                    <a:pt x="26712" y="15396"/>
                  </a:cubicBezTo>
                  <a:cubicBezTo>
                    <a:pt x="26615" y="15558"/>
                    <a:pt x="26307" y="15412"/>
                    <a:pt x="26129" y="15396"/>
                  </a:cubicBezTo>
                  <a:cubicBezTo>
                    <a:pt x="26194" y="15218"/>
                    <a:pt x="26566" y="15429"/>
                    <a:pt x="26663" y="15331"/>
                  </a:cubicBezTo>
                  <a:close/>
                  <a:moveTo>
                    <a:pt x="26178" y="15331"/>
                  </a:moveTo>
                  <a:lnTo>
                    <a:pt x="25935" y="15331"/>
                  </a:lnTo>
                  <a:cubicBezTo>
                    <a:pt x="25967" y="15299"/>
                    <a:pt x="26000" y="15283"/>
                    <a:pt x="25935" y="15267"/>
                  </a:cubicBezTo>
                  <a:cubicBezTo>
                    <a:pt x="25951" y="15218"/>
                    <a:pt x="26081" y="15250"/>
                    <a:pt x="26081" y="15202"/>
                  </a:cubicBezTo>
                  <a:cubicBezTo>
                    <a:pt x="26162" y="15202"/>
                    <a:pt x="26194" y="15250"/>
                    <a:pt x="26178" y="15331"/>
                  </a:cubicBezTo>
                  <a:close/>
                  <a:moveTo>
                    <a:pt x="26437" y="18019"/>
                  </a:moveTo>
                  <a:cubicBezTo>
                    <a:pt x="26113" y="18116"/>
                    <a:pt x="25417" y="18019"/>
                    <a:pt x="24850" y="18100"/>
                  </a:cubicBezTo>
                  <a:cubicBezTo>
                    <a:pt x="25174" y="17841"/>
                    <a:pt x="25741" y="18019"/>
                    <a:pt x="26242" y="17954"/>
                  </a:cubicBezTo>
                  <a:cubicBezTo>
                    <a:pt x="26194" y="18051"/>
                    <a:pt x="26356" y="18003"/>
                    <a:pt x="26437" y="18019"/>
                  </a:cubicBezTo>
                  <a:close/>
                  <a:moveTo>
                    <a:pt x="24737" y="15105"/>
                  </a:moveTo>
                  <a:cubicBezTo>
                    <a:pt x="24624" y="15056"/>
                    <a:pt x="24332" y="15170"/>
                    <a:pt x="24267" y="15024"/>
                  </a:cubicBezTo>
                  <a:cubicBezTo>
                    <a:pt x="24154" y="15072"/>
                    <a:pt x="24041" y="15089"/>
                    <a:pt x="23927" y="15089"/>
                  </a:cubicBezTo>
                  <a:cubicBezTo>
                    <a:pt x="23895" y="15024"/>
                    <a:pt x="23782" y="14975"/>
                    <a:pt x="23879" y="14927"/>
                  </a:cubicBezTo>
                  <a:cubicBezTo>
                    <a:pt x="23992" y="14927"/>
                    <a:pt x="23927" y="15024"/>
                    <a:pt x="24025" y="15024"/>
                  </a:cubicBezTo>
                  <a:cubicBezTo>
                    <a:pt x="24106" y="15024"/>
                    <a:pt x="24138" y="14927"/>
                    <a:pt x="24025" y="14927"/>
                  </a:cubicBezTo>
                  <a:cubicBezTo>
                    <a:pt x="24397" y="14846"/>
                    <a:pt x="24785" y="14846"/>
                    <a:pt x="25174" y="14911"/>
                  </a:cubicBezTo>
                  <a:cubicBezTo>
                    <a:pt x="25061" y="14943"/>
                    <a:pt x="24964" y="15056"/>
                    <a:pt x="24834" y="14975"/>
                  </a:cubicBezTo>
                  <a:cubicBezTo>
                    <a:pt x="24834" y="15186"/>
                    <a:pt x="25061" y="15056"/>
                    <a:pt x="25174" y="15008"/>
                  </a:cubicBezTo>
                  <a:cubicBezTo>
                    <a:pt x="25190" y="15040"/>
                    <a:pt x="25368" y="15137"/>
                    <a:pt x="25271" y="15137"/>
                  </a:cubicBezTo>
                  <a:cubicBezTo>
                    <a:pt x="25271" y="15250"/>
                    <a:pt x="25044" y="15137"/>
                    <a:pt x="24899" y="15218"/>
                  </a:cubicBezTo>
                  <a:cubicBezTo>
                    <a:pt x="25028" y="15315"/>
                    <a:pt x="25449" y="15186"/>
                    <a:pt x="25514" y="15234"/>
                  </a:cubicBezTo>
                  <a:cubicBezTo>
                    <a:pt x="25482" y="15153"/>
                    <a:pt x="25417" y="15072"/>
                    <a:pt x="25611" y="15072"/>
                  </a:cubicBezTo>
                  <a:cubicBezTo>
                    <a:pt x="25579" y="15299"/>
                    <a:pt x="25822" y="15348"/>
                    <a:pt x="26097" y="15364"/>
                  </a:cubicBezTo>
                  <a:cubicBezTo>
                    <a:pt x="26064" y="15396"/>
                    <a:pt x="26048" y="15445"/>
                    <a:pt x="26048" y="15493"/>
                  </a:cubicBezTo>
                  <a:cubicBezTo>
                    <a:pt x="25530" y="15396"/>
                    <a:pt x="24462" y="15623"/>
                    <a:pt x="23749" y="15558"/>
                  </a:cubicBezTo>
                  <a:cubicBezTo>
                    <a:pt x="23749" y="15493"/>
                    <a:pt x="23798" y="15493"/>
                    <a:pt x="23798" y="15429"/>
                  </a:cubicBezTo>
                  <a:cubicBezTo>
                    <a:pt x="23636" y="15445"/>
                    <a:pt x="23620" y="15558"/>
                    <a:pt x="23458" y="15558"/>
                  </a:cubicBezTo>
                  <a:lnTo>
                    <a:pt x="23458" y="15429"/>
                  </a:lnTo>
                  <a:cubicBezTo>
                    <a:pt x="23377" y="15429"/>
                    <a:pt x="23361" y="15477"/>
                    <a:pt x="23264" y="15461"/>
                  </a:cubicBezTo>
                  <a:cubicBezTo>
                    <a:pt x="23183" y="15461"/>
                    <a:pt x="23328" y="15510"/>
                    <a:pt x="23231" y="15558"/>
                  </a:cubicBezTo>
                  <a:lnTo>
                    <a:pt x="22988" y="15558"/>
                  </a:lnTo>
                  <a:cubicBezTo>
                    <a:pt x="23005" y="15526"/>
                    <a:pt x="22956" y="15493"/>
                    <a:pt x="22924" y="15493"/>
                  </a:cubicBezTo>
                  <a:cubicBezTo>
                    <a:pt x="23005" y="15429"/>
                    <a:pt x="23053" y="15315"/>
                    <a:pt x="23248" y="15331"/>
                  </a:cubicBezTo>
                  <a:cubicBezTo>
                    <a:pt x="23215" y="15299"/>
                    <a:pt x="23199" y="15234"/>
                    <a:pt x="23199" y="15186"/>
                  </a:cubicBezTo>
                  <a:cubicBezTo>
                    <a:pt x="23312" y="15250"/>
                    <a:pt x="23474" y="15121"/>
                    <a:pt x="23587" y="15218"/>
                  </a:cubicBezTo>
                  <a:cubicBezTo>
                    <a:pt x="23636" y="15202"/>
                    <a:pt x="23685" y="15153"/>
                    <a:pt x="23685" y="15089"/>
                  </a:cubicBezTo>
                  <a:cubicBezTo>
                    <a:pt x="24025" y="15121"/>
                    <a:pt x="24381" y="15137"/>
                    <a:pt x="24737" y="15105"/>
                  </a:cubicBezTo>
                  <a:close/>
                  <a:moveTo>
                    <a:pt x="24624" y="18375"/>
                  </a:moveTo>
                  <a:cubicBezTo>
                    <a:pt x="24575" y="18262"/>
                    <a:pt x="24688" y="18262"/>
                    <a:pt x="24721" y="18197"/>
                  </a:cubicBezTo>
                  <a:cubicBezTo>
                    <a:pt x="24915" y="18229"/>
                    <a:pt x="25125" y="18229"/>
                    <a:pt x="25336" y="18229"/>
                  </a:cubicBezTo>
                  <a:cubicBezTo>
                    <a:pt x="25061" y="18067"/>
                    <a:pt x="25951" y="18116"/>
                    <a:pt x="26016" y="18229"/>
                  </a:cubicBezTo>
                  <a:cubicBezTo>
                    <a:pt x="25546" y="18375"/>
                    <a:pt x="24931" y="18197"/>
                    <a:pt x="24624" y="18375"/>
                  </a:cubicBezTo>
                  <a:close/>
                  <a:moveTo>
                    <a:pt x="24818" y="18504"/>
                  </a:moveTo>
                  <a:cubicBezTo>
                    <a:pt x="24818" y="18585"/>
                    <a:pt x="24624" y="18521"/>
                    <a:pt x="24591" y="18504"/>
                  </a:cubicBezTo>
                  <a:cubicBezTo>
                    <a:pt x="24607" y="18391"/>
                    <a:pt x="24737" y="18472"/>
                    <a:pt x="24818" y="18504"/>
                  </a:cubicBezTo>
                  <a:close/>
                  <a:moveTo>
                    <a:pt x="24526" y="18197"/>
                  </a:moveTo>
                  <a:cubicBezTo>
                    <a:pt x="24559" y="18326"/>
                    <a:pt x="24462" y="18359"/>
                    <a:pt x="24300" y="18343"/>
                  </a:cubicBezTo>
                  <a:cubicBezTo>
                    <a:pt x="24251" y="18245"/>
                    <a:pt x="24381" y="18278"/>
                    <a:pt x="24381" y="18213"/>
                  </a:cubicBezTo>
                  <a:cubicBezTo>
                    <a:pt x="24008" y="18116"/>
                    <a:pt x="23604" y="18213"/>
                    <a:pt x="23474" y="17986"/>
                  </a:cubicBezTo>
                  <a:cubicBezTo>
                    <a:pt x="23717" y="18019"/>
                    <a:pt x="23960" y="17970"/>
                    <a:pt x="24186" y="17873"/>
                  </a:cubicBezTo>
                  <a:cubicBezTo>
                    <a:pt x="24251" y="17905"/>
                    <a:pt x="24284" y="17954"/>
                    <a:pt x="24381" y="17970"/>
                  </a:cubicBezTo>
                  <a:cubicBezTo>
                    <a:pt x="24316" y="18051"/>
                    <a:pt x="24267" y="18019"/>
                    <a:pt x="24154" y="18003"/>
                  </a:cubicBezTo>
                  <a:cubicBezTo>
                    <a:pt x="24170" y="18132"/>
                    <a:pt x="24300" y="18197"/>
                    <a:pt x="24510" y="18197"/>
                  </a:cubicBezTo>
                  <a:close/>
                  <a:moveTo>
                    <a:pt x="22988" y="18262"/>
                  </a:moveTo>
                  <a:cubicBezTo>
                    <a:pt x="22956" y="18326"/>
                    <a:pt x="22697" y="18294"/>
                    <a:pt x="22746" y="18197"/>
                  </a:cubicBezTo>
                  <a:cubicBezTo>
                    <a:pt x="22810" y="18165"/>
                    <a:pt x="22875" y="18148"/>
                    <a:pt x="22940" y="18148"/>
                  </a:cubicBezTo>
                  <a:cubicBezTo>
                    <a:pt x="22924" y="18197"/>
                    <a:pt x="22924" y="18245"/>
                    <a:pt x="22988" y="18262"/>
                  </a:cubicBezTo>
                  <a:close/>
                  <a:moveTo>
                    <a:pt x="21548" y="713"/>
                  </a:moveTo>
                  <a:cubicBezTo>
                    <a:pt x="21434" y="842"/>
                    <a:pt x="21305" y="680"/>
                    <a:pt x="21111" y="680"/>
                  </a:cubicBezTo>
                  <a:cubicBezTo>
                    <a:pt x="21094" y="583"/>
                    <a:pt x="21386" y="697"/>
                    <a:pt x="21353" y="616"/>
                  </a:cubicBezTo>
                  <a:cubicBezTo>
                    <a:pt x="21467" y="599"/>
                    <a:pt x="21386" y="745"/>
                    <a:pt x="21531" y="713"/>
                  </a:cubicBezTo>
                  <a:close/>
                  <a:moveTo>
                    <a:pt x="20010" y="1134"/>
                  </a:moveTo>
                  <a:cubicBezTo>
                    <a:pt x="19735" y="1182"/>
                    <a:pt x="19459" y="1053"/>
                    <a:pt x="19200" y="1215"/>
                  </a:cubicBezTo>
                  <a:cubicBezTo>
                    <a:pt x="19022" y="1215"/>
                    <a:pt x="19103" y="1053"/>
                    <a:pt x="18909" y="1069"/>
                  </a:cubicBezTo>
                  <a:cubicBezTo>
                    <a:pt x="18860" y="1020"/>
                    <a:pt x="19055" y="956"/>
                    <a:pt x="18909" y="939"/>
                  </a:cubicBezTo>
                  <a:cubicBezTo>
                    <a:pt x="19119" y="875"/>
                    <a:pt x="19346" y="826"/>
                    <a:pt x="19573" y="826"/>
                  </a:cubicBezTo>
                  <a:cubicBezTo>
                    <a:pt x="19637" y="875"/>
                    <a:pt x="19637" y="956"/>
                    <a:pt x="19573" y="1004"/>
                  </a:cubicBezTo>
                  <a:cubicBezTo>
                    <a:pt x="19735" y="1020"/>
                    <a:pt x="19880" y="1069"/>
                    <a:pt x="20010" y="1134"/>
                  </a:cubicBezTo>
                  <a:close/>
                  <a:moveTo>
                    <a:pt x="19508" y="17485"/>
                  </a:moveTo>
                  <a:cubicBezTo>
                    <a:pt x="19508" y="17566"/>
                    <a:pt x="19314" y="17501"/>
                    <a:pt x="19216" y="17533"/>
                  </a:cubicBezTo>
                  <a:cubicBezTo>
                    <a:pt x="19216" y="17436"/>
                    <a:pt x="19443" y="17436"/>
                    <a:pt x="19508" y="17485"/>
                  </a:cubicBezTo>
                  <a:close/>
                  <a:moveTo>
                    <a:pt x="19330" y="18132"/>
                  </a:moveTo>
                  <a:cubicBezTo>
                    <a:pt x="19314" y="18197"/>
                    <a:pt x="19087" y="18148"/>
                    <a:pt x="18990" y="18165"/>
                  </a:cubicBezTo>
                  <a:cubicBezTo>
                    <a:pt x="19006" y="17970"/>
                    <a:pt x="19152" y="18148"/>
                    <a:pt x="19330" y="18132"/>
                  </a:cubicBezTo>
                  <a:close/>
                  <a:moveTo>
                    <a:pt x="17500" y="17744"/>
                  </a:moveTo>
                  <a:cubicBezTo>
                    <a:pt x="17646" y="17808"/>
                    <a:pt x="17387" y="17873"/>
                    <a:pt x="17258" y="17841"/>
                  </a:cubicBezTo>
                  <a:cubicBezTo>
                    <a:pt x="17209" y="17679"/>
                    <a:pt x="17500" y="17792"/>
                    <a:pt x="17500" y="17744"/>
                  </a:cubicBezTo>
                  <a:close/>
                  <a:moveTo>
                    <a:pt x="15671" y="2995"/>
                  </a:moveTo>
                  <a:cubicBezTo>
                    <a:pt x="15525" y="3044"/>
                    <a:pt x="15299" y="3028"/>
                    <a:pt x="15396" y="3157"/>
                  </a:cubicBezTo>
                  <a:cubicBezTo>
                    <a:pt x="15040" y="3206"/>
                    <a:pt x="14894" y="2801"/>
                    <a:pt x="15185" y="2655"/>
                  </a:cubicBezTo>
                  <a:cubicBezTo>
                    <a:pt x="15396" y="2753"/>
                    <a:pt x="15671" y="2769"/>
                    <a:pt x="15687" y="2995"/>
                  </a:cubicBezTo>
                  <a:close/>
                  <a:moveTo>
                    <a:pt x="14149" y="14263"/>
                  </a:moveTo>
                  <a:cubicBezTo>
                    <a:pt x="14182" y="14360"/>
                    <a:pt x="14052" y="14360"/>
                    <a:pt x="13906" y="14360"/>
                  </a:cubicBezTo>
                  <a:cubicBezTo>
                    <a:pt x="13906" y="14295"/>
                    <a:pt x="13858" y="14295"/>
                    <a:pt x="13858" y="14231"/>
                  </a:cubicBezTo>
                  <a:cubicBezTo>
                    <a:pt x="13955" y="14214"/>
                    <a:pt x="14068" y="14214"/>
                    <a:pt x="14149" y="14247"/>
                  </a:cubicBezTo>
                  <a:close/>
                  <a:moveTo>
                    <a:pt x="10733" y="3352"/>
                  </a:moveTo>
                  <a:cubicBezTo>
                    <a:pt x="10782" y="3513"/>
                    <a:pt x="10555" y="3481"/>
                    <a:pt x="10458" y="3546"/>
                  </a:cubicBezTo>
                  <a:cubicBezTo>
                    <a:pt x="10442" y="3821"/>
                    <a:pt x="10620" y="3886"/>
                    <a:pt x="10410" y="4048"/>
                  </a:cubicBezTo>
                  <a:cubicBezTo>
                    <a:pt x="10232" y="4064"/>
                    <a:pt x="10183" y="3983"/>
                    <a:pt x="10086" y="3951"/>
                  </a:cubicBezTo>
                  <a:cubicBezTo>
                    <a:pt x="10021" y="3773"/>
                    <a:pt x="10054" y="3578"/>
                    <a:pt x="10167" y="3416"/>
                  </a:cubicBezTo>
                  <a:cubicBezTo>
                    <a:pt x="10296" y="3384"/>
                    <a:pt x="10539" y="3433"/>
                    <a:pt x="10491" y="3271"/>
                  </a:cubicBezTo>
                  <a:cubicBezTo>
                    <a:pt x="10572" y="3319"/>
                    <a:pt x="10685" y="3303"/>
                    <a:pt x="10750" y="3335"/>
                  </a:cubicBezTo>
                  <a:close/>
                  <a:moveTo>
                    <a:pt x="10555" y="9989"/>
                  </a:moveTo>
                  <a:cubicBezTo>
                    <a:pt x="10539" y="10070"/>
                    <a:pt x="10296" y="10021"/>
                    <a:pt x="10264" y="9989"/>
                  </a:cubicBezTo>
                  <a:cubicBezTo>
                    <a:pt x="10313" y="9941"/>
                    <a:pt x="10377" y="9924"/>
                    <a:pt x="10458" y="9924"/>
                  </a:cubicBezTo>
                  <a:cubicBezTo>
                    <a:pt x="10442" y="9989"/>
                    <a:pt x="10491" y="9989"/>
                    <a:pt x="10555" y="9989"/>
                  </a:cubicBezTo>
                  <a:close/>
                  <a:moveTo>
                    <a:pt x="9843" y="3756"/>
                  </a:moveTo>
                  <a:cubicBezTo>
                    <a:pt x="9762" y="3756"/>
                    <a:pt x="9746" y="3724"/>
                    <a:pt x="9633" y="3724"/>
                  </a:cubicBezTo>
                  <a:cubicBezTo>
                    <a:pt x="9600" y="3643"/>
                    <a:pt x="9697" y="3643"/>
                    <a:pt x="9681" y="3562"/>
                  </a:cubicBezTo>
                  <a:cubicBezTo>
                    <a:pt x="9762" y="3611"/>
                    <a:pt x="9859" y="3643"/>
                    <a:pt x="9843" y="3756"/>
                  </a:cubicBezTo>
                  <a:close/>
                  <a:moveTo>
                    <a:pt x="9892" y="14749"/>
                  </a:moveTo>
                  <a:cubicBezTo>
                    <a:pt x="9924" y="14862"/>
                    <a:pt x="9535" y="14830"/>
                    <a:pt x="9600" y="14716"/>
                  </a:cubicBezTo>
                  <a:cubicBezTo>
                    <a:pt x="9697" y="14635"/>
                    <a:pt x="9795" y="14716"/>
                    <a:pt x="9892" y="14732"/>
                  </a:cubicBezTo>
                  <a:close/>
                  <a:moveTo>
                    <a:pt x="7917" y="14231"/>
                  </a:moveTo>
                  <a:lnTo>
                    <a:pt x="7819" y="14231"/>
                  </a:lnTo>
                  <a:cubicBezTo>
                    <a:pt x="7819" y="14117"/>
                    <a:pt x="7706" y="14069"/>
                    <a:pt x="7917" y="14053"/>
                  </a:cubicBezTo>
                  <a:cubicBezTo>
                    <a:pt x="7884" y="14166"/>
                    <a:pt x="7998" y="14150"/>
                    <a:pt x="7917" y="142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5">
              <a:extLst>
                <a:ext uri="{FF2B5EF4-FFF2-40B4-BE49-F238E27FC236}">
                  <a16:creationId xmlns:a16="http://schemas.microsoft.com/office/drawing/2014/main" id="{0E3FF491-331C-060F-ED48-956319806A23}"/>
                </a:ext>
              </a:extLst>
            </p:cNvPr>
            <p:cNvSpPr/>
            <p:nvPr/>
          </p:nvSpPr>
          <p:spPr>
            <a:xfrm>
              <a:off x="5244525" y="880000"/>
              <a:ext cx="27950" cy="8925"/>
            </a:xfrm>
            <a:custGeom>
              <a:avLst/>
              <a:gdLst/>
              <a:ahLst/>
              <a:cxnLst/>
              <a:rect l="l" t="t" r="r" b="b"/>
              <a:pathLst>
                <a:path w="1118" h="357" extrusionOk="0">
                  <a:moveTo>
                    <a:pt x="211" y="82"/>
                  </a:moveTo>
                  <a:cubicBezTo>
                    <a:pt x="422" y="163"/>
                    <a:pt x="713" y="82"/>
                    <a:pt x="972" y="49"/>
                  </a:cubicBezTo>
                  <a:cubicBezTo>
                    <a:pt x="940" y="195"/>
                    <a:pt x="1102" y="1"/>
                    <a:pt x="1118" y="114"/>
                  </a:cubicBezTo>
                  <a:cubicBezTo>
                    <a:pt x="1004" y="244"/>
                    <a:pt x="373" y="82"/>
                    <a:pt x="211" y="244"/>
                  </a:cubicBezTo>
                  <a:cubicBezTo>
                    <a:pt x="227" y="292"/>
                    <a:pt x="325" y="276"/>
                    <a:pt x="405" y="276"/>
                  </a:cubicBezTo>
                  <a:cubicBezTo>
                    <a:pt x="470" y="357"/>
                    <a:pt x="1" y="292"/>
                    <a:pt x="17" y="179"/>
                  </a:cubicBezTo>
                  <a:cubicBezTo>
                    <a:pt x="195" y="179"/>
                    <a:pt x="292" y="195"/>
                    <a:pt x="211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5">
              <a:extLst>
                <a:ext uri="{FF2B5EF4-FFF2-40B4-BE49-F238E27FC236}">
                  <a16:creationId xmlns:a16="http://schemas.microsoft.com/office/drawing/2014/main" id="{6E2329DC-8BBD-8C99-9529-99299CB5B804}"/>
                </a:ext>
              </a:extLst>
            </p:cNvPr>
            <p:cNvSpPr/>
            <p:nvPr/>
          </p:nvSpPr>
          <p:spPr>
            <a:xfrm>
              <a:off x="5104900" y="1262475"/>
              <a:ext cx="297900" cy="30375"/>
            </a:xfrm>
            <a:custGeom>
              <a:avLst/>
              <a:gdLst/>
              <a:ahLst/>
              <a:cxnLst/>
              <a:rect l="l" t="t" r="r" b="b"/>
              <a:pathLst>
                <a:path w="11916" h="1215" extrusionOk="0">
                  <a:moveTo>
                    <a:pt x="4938" y="648"/>
                  </a:moveTo>
                  <a:cubicBezTo>
                    <a:pt x="4841" y="648"/>
                    <a:pt x="4873" y="729"/>
                    <a:pt x="4744" y="713"/>
                  </a:cubicBezTo>
                  <a:cubicBezTo>
                    <a:pt x="4533" y="632"/>
                    <a:pt x="4307" y="664"/>
                    <a:pt x="4129" y="794"/>
                  </a:cubicBezTo>
                  <a:cubicBezTo>
                    <a:pt x="4032" y="761"/>
                    <a:pt x="4032" y="729"/>
                    <a:pt x="4080" y="680"/>
                  </a:cubicBezTo>
                  <a:cubicBezTo>
                    <a:pt x="3514" y="794"/>
                    <a:pt x="3093" y="713"/>
                    <a:pt x="2591" y="907"/>
                  </a:cubicBezTo>
                  <a:cubicBezTo>
                    <a:pt x="2704" y="777"/>
                    <a:pt x="2121" y="826"/>
                    <a:pt x="2251" y="939"/>
                  </a:cubicBezTo>
                  <a:cubicBezTo>
                    <a:pt x="1603" y="842"/>
                    <a:pt x="583" y="907"/>
                    <a:pt x="1" y="1150"/>
                  </a:cubicBezTo>
                  <a:cubicBezTo>
                    <a:pt x="243" y="1085"/>
                    <a:pt x="664" y="1214"/>
                    <a:pt x="875" y="1069"/>
                  </a:cubicBezTo>
                  <a:cubicBezTo>
                    <a:pt x="761" y="1214"/>
                    <a:pt x="1085" y="1085"/>
                    <a:pt x="1101" y="1036"/>
                  </a:cubicBezTo>
                  <a:lnTo>
                    <a:pt x="1101" y="1134"/>
                  </a:lnTo>
                  <a:cubicBezTo>
                    <a:pt x="3174" y="1085"/>
                    <a:pt x="5456" y="1004"/>
                    <a:pt x="7253" y="1036"/>
                  </a:cubicBezTo>
                  <a:cubicBezTo>
                    <a:pt x="7447" y="907"/>
                    <a:pt x="8111" y="1069"/>
                    <a:pt x="8305" y="826"/>
                  </a:cubicBezTo>
                  <a:cubicBezTo>
                    <a:pt x="8500" y="891"/>
                    <a:pt x="8726" y="907"/>
                    <a:pt x="8921" y="842"/>
                  </a:cubicBezTo>
                  <a:cubicBezTo>
                    <a:pt x="8824" y="1036"/>
                    <a:pt x="9228" y="858"/>
                    <a:pt x="9163" y="1004"/>
                  </a:cubicBezTo>
                  <a:cubicBezTo>
                    <a:pt x="9390" y="939"/>
                    <a:pt x="9649" y="1101"/>
                    <a:pt x="9746" y="972"/>
                  </a:cubicBezTo>
                  <a:cubicBezTo>
                    <a:pt x="9439" y="939"/>
                    <a:pt x="9261" y="1036"/>
                    <a:pt x="9163" y="874"/>
                  </a:cubicBezTo>
                  <a:cubicBezTo>
                    <a:pt x="9439" y="907"/>
                    <a:pt x="9746" y="826"/>
                    <a:pt x="9941" y="972"/>
                  </a:cubicBezTo>
                  <a:cubicBezTo>
                    <a:pt x="10151" y="923"/>
                    <a:pt x="10572" y="794"/>
                    <a:pt x="10750" y="923"/>
                  </a:cubicBezTo>
                  <a:cubicBezTo>
                    <a:pt x="10766" y="777"/>
                    <a:pt x="11009" y="955"/>
                    <a:pt x="11122" y="858"/>
                  </a:cubicBezTo>
                  <a:cubicBezTo>
                    <a:pt x="11139" y="794"/>
                    <a:pt x="11058" y="777"/>
                    <a:pt x="11122" y="761"/>
                  </a:cubicBezTo>
                  <a:cubicBezTo>
                    <a:pt x="11317" y="680"/>
                    <a:pt x="11543" y="826"/>
                    <a:pt x="11705" y="761"/>
                  </a:cubicBezTo>
                  <a:cubicBezTo>
                    <a:pt x="11640" y="761"/>
                    <a:pt x="11592" y="761"/>
                    <a:pt x="11608" y="696"/>
                  </a:cubicBezTo>
                  <a:cubicBezTo>
                    <a:pt x="11754" y="664"/>
                    <a:pt x="11754" y="745"/>
                    <a:pt x="11899" y="713"/>
                  </a:cubicBezTo>
                  <a:cubicBezTo>
                    <a:pt x="11916" y="599"/>
                    <a:pt x="11689" y="664"/>
                    <a:pt x="11608" y="615"/>
                  </a:cubicBezTo>
                  <a:cubicBezTo>
                    <a:pt x="11511" y="729"/>
                    <a:pt x="10960" y="745"/>
                    <a:pt x="10880" y="664"/>
                  </a:cubicBezTo>
                  <a:cubicBezTo>
                    <a:pt x="11041" y="599"/>
                    <a:pt x="11106" y="518"/>
                    <a:pt x="11268" y="632"/>
                  </a:cubicBezTo>
                  <a:cubicBezTo>
                    <a:pt x="11300" y="535"/>
                    <a:pt x="11171" y="551"/>
                    <a:pt x="11171" y="486"/>
                  </a:cubicBezTo>
                  <a:cubicBezTo>
                    <a:pt x="11009" y="486"/>
                    <a:pt x="11009" y="599"/>
                    <a:pt x="10831" y="599"/>
                  </a:cubicBezTo>
                  <a:cubicBezTo>
                    <a:pt x="10863" y="502"/>
                    <a:pt x="10977" y="470"/>
                    <a:pt x="11025" y="389"/>
                  </a:cubicBezTo>
                  <a:cubicBezTo>
                    <a:pt x="10847" y="389"/>
                    <a:pt x="10896" y="535"/>
                    <a:pt x="10734" y="535"/>
                  </a:cubicBezTo>
                  <a:cubicBezTo>
                    <a:pt x="10685" y="470"/>
                    <a:pt x="10880" y="421"/>
                    <a:pt x="10734" y="405"/>
                  </a:cubicBezTo>
                  <a:cubicBezTo>
                    <a:pt x="10637" y="502"/>
                    <a:pt x="10491" y="356"/>
                    <a:pt x="10394" y="340"/>
                  </a:cubicBezTo>
                  <a:cubicBezTo>
                    <a:pt x="10442" y="535"/>
                    <a:pt x="10167" y="324"/>
                    <a:pt x="10070" y="437"/>
                  </a:cubicBezTo>
                  <a:cubicBezTo>
                    <a:pt x="10216" y="389"/>
                    <a:pt x="10345" y="535"/>
                    <a:pt x="10216" y="567"/>
                  </a:cubicBezTo>
                  <a:cubicBezTo>
                    <a:pt x="10102" y="454"/>
                    <a:pt x="10005" y="535"/>
                    <a:pt x="9827" y="470"/>
                  </a:cubicBezTo>
                  <a:cubicBezTo>
                    <a:pt x="9827" y="437"/>
                    <a:pt x="9779" y="437"/>
                    <a:pt x="9779" y="405"/>
                  </a:cubicBezTo>
                  <a:cubicBezTo>
                    <a:pt x="10005" y="405"/>
                    <a:pt x="9957" y="227"/>
                    <a:pt x="9827" y="373"/>
                  </a:cubicBezTo>
                  <a:cubicBezTo>
                    <a:pt x="9520" y="340"/>
                    <a:pt x="9196" y="308"/>
                    <a:pt x="9018" y="275"/>
                  </a:cubicBezTo>
                  <a:cubicBezTo>
                    <a:pt x="9066" y="292"/>
                    <a:pt x="9115" y="308"/>
                    <a:pt x="9163" y="340"/>
                  </a:cubicBezTo>
                  <a:cubicBezTo>
                    <a:pt x="8872" y="356"/>
                    <a:pt x="8921" y="227"/>
                    <a:pt x="8872" y="389"/>
                  </a:cubicBezTo>
                  <a:cubicBezTo>
                    <a:pt x="8678" y="389"/>
                    <a:pt x="8694" y="243"/>
                    <a:pt x="8581" y="178"/>
                  </a:cubicBezTo>
                  <a:cubicBezTo>
                    <a:pt x="8629" y="308"/>
                    <a:pt x="8370" y="211"/>
                    <a:pt x="8386" y="324"/>
                  </a:cubicBezTo>
                  <a:cubicBezTo>
                    <a:pt x="8484" y="340"/>
                    <a:pt x="8678" y="275"/>
                    <a:pt x="8629" y="389"/>
                  </a:cubicBezTo>
                  <a:cubicBezTo>
                    <a:pt x="8419" y="356"/>
                    <a:pt x="8208" y="373"/>
                    <a:pt x="8014" y="421"/>
                  </a:cubicBezTo>
                  <a:cubicBezTo>
                    <a:pt x="8014" y="356"/>
                    <a:pt x="7949" y="356"/>
                    <a:pt x="7966" y="292"/>
                  </a:cubicBezTo>
                  <a:cubicBezTo>
                    <a:pt x="8111" y="340"/>
                    <a:pt x="8305" y="340"/>
                    <a:pt x="8338" y="211"/>
                  </a:cubicBezTo>
                  <a:cubicBezTo>
                    <a:pt x="8144" y="178"/>
                    <a:pt x="7933" y="227"/>
                    <a:pt x="7771" y="356"/>
                  </a:cubicBezTo>
                  <a:cubicBezTo>
                    <a:pt x="7642" y="243"/>
                    <a:pt x="7464" y="324"/>
                    <a:pt x="7480" y="389"/>
                  </a:cubicBezTo>
                  <a:cubicBezTo>
                    <a:pt x="7334" y="340"/>
                    <a:pt x="7415" y="275"/>
                    <a:pt x="7480" y="195"/>
                  </a:cubicBezTo>
                  <a:cubicBezTo>
                    <a:pt x="7286" y="243"/>
                    <a:pt x="7075" y="227"/>
                    <a:pt x="6897" y="130"/>
                  </a:cubicBezTo>
                  <a:cubicBezTo>
                    <a:pt x="6962" y="130"/>
                    <a:pt x="6962" y="65"/>
                    <a:pt x="6994" y="33"/>
                  </a:cubicBezTo>
                  <a:cubicBezTo>
                    <a:pt x="6800" y="114"/>
                    <a:pt x="6784" y="81"/>
                    <a:pt x="6606" y="0"/>
                  </a:cubicBezTo>
                  <a:cubicBezTo>
                    <a:pt x="6266" y="162"/>
                    <a:pt x="5877" y="178"/>
                    <a:pt x="5505" y="81"/>
                  </a:cubicBezTo>
                  <a:cubicBezTo>
                    <a:pt x="5327" y="211"/>
                    <a:pt x="5149" y="178"/>
                    <a:pt x="4695" y="227"/>
                  </a:cubicBezTo>
                  <a:cubicBezTo>
                    <a:pt x="4631" y="373"/>
                    <a:pt x="4987" y="227"/>
                    <a:pt x="4987" y="324"/>
                  </a:cubicBezTo>
                  <a:cubicBezTo>
                    <a:pt x="4857" y="470"/>
                    <a:pt x="4631" y="502"/>
                    <a:pt x="4469" y="389"/>
                  </a:cubicBezTo>
                  <a:cubicBezTo>
                    <a:pt x="4436" y="308"/>
                    <a:pt x="4679" y="405"/>
                    <a:pt x="4598" y="292"/>
                  </a:cubicBezTo>
                  <a:cubicBezTo>
                    <a:pt x="4048" y="389"/>
                    <a:pt x="4695" y="599"/>
                    <a:pt x="4938" y="648"/>
                  </a:cubicBezTo>
                  <a:close/>
                  <a:moveTo>
                    <a:pt x="9973" y="518"/>
                  </a:moveTo>
                  <a:lnTo>
                    <a:pt x="9973" y="615"/>
                  </a:lnTo>
                  <a:cubicBezTo>
                    <a:pt x="9827" y="664"/>
                    <a:pt x="9860" y="567"/>
                    <a:pt x="9779" y="551"/>
                  </a:cubicBezTo>
                  <a:cubicBezTo>
                    <a:pt x="9795" y="518"/>
                    <a:pt x="9908" y="535"/>
                    <a:pt x="9973" y="518"/>
                  </a:cubicBezTo>
                  <a:close/>
                  <a:moveTo>
                    <a:pt x="9584" y="389"/>
                  </a:moveTo>
                  <a:cubicBezTo>
                    <a:pt x="9439" y="502"/>
                    <a:pt x="9228" y="664"/>
                    <a:pt x="8969" y="535"/>
                  </a:cubicBezTo>
                  <a:lnTo>
                    <a:pt x="8969" y="405"/>
                  </a:lnTo>
                  <a:cubicBezTo>
                    <a:pt x="9050" y="373"/>
                    <a:pt x="9180" y="502"/>
                    <a:pt x="9212" y="405"/>
                  </a:cubicBezTo>
                  <a:cubicBezTo>
                    <a:pt x="9374" y="421"/>
                    <a:pt x="9163" y="470"/>
                    <a:pt x="9163" y="502"/>
                  </a:cubicBezTo>
                  <a:cubicBezTo>
                    <a:pt x="9277" y="583"/>
                    <a:pt x="9342" y="340"/>
                    <a:pt x="9584" y="389"/>
                  </a:cubicBezTo>
                  <a:close/>
                  <a:moveTo>
                    <a:pt x="7286" y="454"/>
                  </a:moveTo>
                  <a:cubicBezTo>
                    <a:pt x="7188" y="551"/>
                    <a:pt x="6768" y="567"/>
                    <a:pt x="6703" y="437"/>
                  </a:cubicBezTo>
                  <a:cubicBezTo>
                    <a:pt x="6897" y="437"/>
                    <a:pt x="7172" y="389"/>
                    <a:pt x="7286" y="454"/>
                  </a:cubicBezTo>
                  <a:close/>
                  <a:moveTo>
                    <a:pt x="6994" y="227"/>
                  </a:moveTo>
                  <a:cubicBezTo>
                    <a:pt x="6946" y="308"/>
                    <a:pt x="6735" y="292"/>
                    <a:pt x="6557" y="292"/>
                  </a:cubicBezTo>
                  <a:cubicBezTo>
                    <a:pt x="6638" y="162"/>
                    <a:pt x="6816" y="195"/>
                    <a:pt x="6994" y="227"/>
                  </a:cubicBezTo>
                  <a:close/>
                  <a:moveTo>
                    <a:pt x="6622" y="437"/>
                  </a:moveTo>
                  <a:cubicBezTo>
                    <a:pt x="6525" y="486"/>
                    <a:pt x="6428" y="502"/>
                    <a:pt x="6330" y="502"/>
                  </a:cubicBezTo>
                  <a:cubicBezTo>
                    <a:pt x="6282" y="373"/>
                    <a:pt x="6541" y="373"/>
                    <a:pt x="6622" y="421"/>
                  </a:cubicBezTo>
                  <a:close/>
                  <a:moveTo>
                    <a:pt x="6411" y="162"/>
                  </a:moveTo>
                  <a:cubicBezTo>
                    <a:pt x="6428" y="259"/>
                    <a:pt x="6347" y="275"/>
                    <a:pt x="6217" y="259"/>
                  </a:cubicBezTo>
                  <a:cubicBezTo>
                    <a:pt x="6217" y="178"/>
                    <a:pt x="6298" y="146"/>
                    <a:pt x="6411" y="162"/>
                  </a:cubicBezTo>
                  <a:close/>
                  <a:moveTo>
                    <a:pt x="6282" y="437"/>
                  </a:moveTo>
                  <a:cubicBezTo>
                    <a:pt x="6185" y="648"/>
                    <a:pt x="5650" y="405"/>
                    <a:pt x="5748" y="308"/>
                  </a:cubicBezTo>
                  <a:cubicBezTo>
                    <a:pt x="5910" y="405"/>
                    <a:pt x="6088" y="437"/>
                    <a:pt x="6282" y="421"/>
                  </a:cubicBezTo>
                  <a:close/>
                  <a:moveTo>
                    <a:pt x="5845" y="567"/>
                  </a:moveTo>
                  <a:cubicBezTo>
                    <a:pt x="5910" y="615"/>
                    <a:pt x="5650" y="583"/>
                    <a:pt x="5456" y="615"/>
                  </a:cubicBezTo>
                  <a:cubicBezTo>
                    <a:pt x="5521" y="454"/>
                    <a:pt x="5731" y="502"/>
                    <a:pt x="5845" y="567"/>
                  </a:cubicBezTo>
                  <a:close/>
                  <a:moveTo>
                    <a:pt x="5650" y="211"/>
                  </a:moveTo>
                  <a:cubicBezTo>
                    <a:pt x="5699" y="292"/>
                    <a:pt x="5505" y="373"/>
                    <a:pt x="5650" y="405"/>
                  </a:cubicBezTo>
                  <a:cubicBezTo>
                    <a:pt x="5424" y="405"/>
                    <a:pt x="5375" y="373"/>
                    <a:pt x="5019" y="356"/>
                  </a:cubicBezTo>
                  <a:cubicBezTo>
                    <a:pt x="5116" y="211"/>
                    <a:pt x="5359" y="178"/>
                    <a:pt x="5650" y="1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5">
              <a:extLst>
                <a:ext uri="{FF2B5EF4-FFF2-40B4-BE49-F238E27FC236}">
                  <a16:creationId xmlns:a16="http://schemas.microsoft.com/office/drawing/2014/main" id="{FE0CEDA9-E6DC-1F5E-1DA1-582961A15C41}"/>
                </a:ext>
              </a:extLst>
            </p:cNvPr>
            <p:cNvSpPr/>
            <p:nvPr/>
          </p:nvSpPr>
          <p:spPr>
            <a:xfrm>
              <a:off x="6209400" y="980375"/>
              <a:ext cx="10950" cy="4075"/>
            </a:xfrm>
            <a:custGeom>
              <a:avLst/>
              <a:gdLst/>
              <a:ahLst/>
              <a:cxnLst/>
              <a:rect l="l" t="t" r="r" b="b"/>
              <a:pathLst>
                <a:path w="438" h="163" extrusionOk="0">
                  <a:moveTo>
                    <a:pt x="437" y="1"/>
                  </a:moveTo>
                  <a:cubicBezTo>
                    <a:pt x="373" y="33"/>
                    <a:pt x="16" y="162"/>
                    <a:pt x="0" y="1"/>
                  </a:cubicBezTo>
                  <a:cubicBezTo>
                    <a:pt x="146" y="33"/>
                    <a:pt x="292" y="33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5">
              <a:extLst>
                <a:ext uri="{FF2B5EF4-FFF2-40B4-BE49-F238E27FC236}">
                  <a16:creationId xmlns:a16="http://schemas.microsoft.com/office/drawing/2014/main" id="{725B8261-464E-6533-2ADD-651AF84CD5B7}"/>
                </a:ext>
              </a:extLst>
            </p:cNvPr>
            <p:cNvSpPr/>
            <p:nvPr/>
          </p:nvSpPr>
          <p:spPr>
            <a:xfrm>
              <a:off x="6186725" y="1229275"/>
              <a:ext cx="19850" cy="2875"/>
            </a:xfrm>
            <a:custGeom>
              <a:avLst/>
              <a:gdLst/>
              <a:ahLst/>
              <a:cxnLst/>
              <a:rect l="l" t="t" r="r" b="b"/>
              <a:pathLst>
                <a:path w="794" h="115" extrusionOk="0">
                  <a:moveTo>
                    <a:pt x="794" y="66"/>
                  </a:moveTo>
                  <a:cubicBezTo>
                    <a:pt x="745" y="114"/>
                    <a:pt x="243" y="17"/>
                    <a:pt x="130" y="114"/>
                  </a:cubicBezTo>
                  <a:cubicBezTo>
                    <a:pt x="1" y="1"/>
                    <a:pt x="697" y="33"/>
                    <a:pt x="794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5">
              <a:extLst>
                <a:ext uri="{FF2B5EF4-FFF2-40B4-BE49-F238E27FC236}">
                  <a16:creationId xmlns:a16="http://schemas.microsoft.com/office/drawing/2014/main" id="{71F0A4AC-5BBB-D3C3-D457-DCC931AFC6E8}"/>
                </a:ext>
              </a:extLst>
            </p:cNvPr>
            <p:cNvSpPr/>
            <p:nvPr/>
          </p:nvSpPr>
          <p:spPr>
            <a:xfrm>
              <a:off x="6110650" y="1021250"/>
              <a:ext cx="10950" cy="4475"/>
            </a:xfrm>
            <a:custGeom>
              <a:avLst/>
              <a:gdLst/>
              <a:ahLst/>
              <a:cxnLst/>
              <a:rect l="l" t="t" r="r" b="b"/>
              <a:pathLst>
                <a:path w="438" h="179" extrusionOk="0">
                  <a:moveTo>
                    <a:pt x="437" y="65"/>
                  </a:moveTo>
                  <a:cubicBezTo>
                    <a:pt x="356" y="114"/>
                    <a:pt x="324" y="179"/>
                    <a:pt x="162" y="163"/>
                  </a:cubicBezTo>
                  <a:cubicBezTo>
                    <a:pt x="162" y="82"/>
                    <a:pt x="0" y="98"/>
                    <a:pt x="0" y="1"/>
                  </a:cubicBezTo>
                  <a:cubicBezTo>
                    <a:pt x="130" y="82"/>
                    <a:pt x="291" y="114"/>
                    <a:pt x="437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5">
              <a:extLst>
                <a:ext uri="{FF2B5EF4-FFF2-40B4-BE49-F238E27FC236}">
                  <a16:creationId xmlns:a16="http://schemas.microsoft.com/office/drawing/2014/main" id="{04B948E7-4885-3241-FBD6-6E20AF195460}"/>
                </a:ext>
              </a:extLst>
            </p:cNvPr>
            <p:cNvSpPr/>
            <p:nvPr/>
          </p:nvSpPr>
          <p:spPr>
            <a:xfrm>
              <a:off x="6058025" y="1071850"/>
              <a:ext cx="12975" cy="4875"/>
            </a:xfrm>
            <a:custGeom>
              <a:avLst/>
              <a:gdLst/>
              <a:ahLst/>
              <a:cxnLst/>
              <a:rect l="l" t="t" r="r" b="b"/>
              <a:pathLst>
                <a:path w="519" h="195" extrusionOk="0">
                  <a:moveTo>
                    <a:pt x="243" y="16"/>
                  </a:moveTo>
                  <a:cubicBezTo>
                    <a:pt x="405" y="0"/>
                    <a:pt x="357" y="130"/>
                    <a:pt x="519" y="114"/>
                  </a:cubicBezTo>
                  <a:cubicBezTo>
                    <a:pt x="486" y="195"/>
                    <a:pt x="227" y="146"/>
                    <a:pt x="292" y="49"/>
                  </a:cubicBezTo>
                  <a:cubicBezTo>
                    <a:pt x="227" y="65"/>
                    <a:pt x="195" y="97"/>
                    <a:pt x="195" y="146"/>
                  </a:cubicBezTo>
                  <a:cubicBezTo>
                    <a:pt x="1" y="114"/>
                    <a:pt x="146" y="49"/>
                    <a:pt x="243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5">
              <a:extLst>
                <a:ext uri="{FF2B5EF4-FFF2-40B4-BE49-F238E27FC236}">
                  <a16:creationId xmlns:a16="http://schemas.microsoft.com/office/drawing/2014/main" id="{01622AD3-C773-E339-22FD-B08EC5B32728}"/>
                </a:ext>
              </a:extLst>
            </p:cNvPr>
            <p:cNvSpPr/>
            <p:nvPr/>
          </p:nvSpPr>
          <p:spPr>
            <a:xfrm>
              <a:off x="5913125" y="1124050"/>
              <a:ext cx="22300" cy="4475"/>
            </a:xfrm>
            <a:custGeom>
              <a:avLst/>
              <a:gdLst/>
              <a:ahLst/>
              <a:cxnLst/>
              <a:rect l="l" t="t" r="r" b="b"/>
              <a:pathLst>
                <a:path w="892" h="179" extrusionOk="0">
                  <a:moveTo>
                    <a:pt x="891" y="1"/>
                  </a:moveTo>
                  <a:cubicBezTo>
                    <a:pt x="891" y="98"/>
                    <a:pt x="794" y="130"/>
                    <a:pt x="713" y="163"/>
                  </a:cubicBezTo>
                  <a:cubicBezTo>
                    <a:pt x="1" y="82"/>
                    <a:pt x="762" y="179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5">
              <a:extLst>
                <a:ext uri="{FF2B5EF4-FFF2-40B4-BE49-F238E27FC236}">
                  <a16:creationId xmlns:a16="http://schemas.microsoft.com/office/drawing/2014/main" id="{E4BDB115-2758-9B9B-2522-EDC45073524B}"/>
                </a:ext>
              </a:extLst>
            </p:cNvPr>
            <p:cNvSpPr/>
            <p:nvPr/>
          </p:nvSpPr>
          <p:spPr>
            <a:xfrm>
              <a:off x="5918000" y="1145500"/>
              <a:ext cx="13775" cy="6100"/>
            </a:xfrm>
            <a:custGeom>
              <a:avLst/>
              <a:gdLst/>
              <a:ahLst/>
              <a:cxnLst/>
              <a:rect l="l" t="t" r="r" b="b"/>
              <a:pathLst>
                <a:path w="551" h="244" extrusionOk="0">
                  <a:moveTo>
                    <a:pt x="486" y="114"/>
                  </a:moveTo>
                  <a:cubicBezTo>
                    <a:pt x="551" y="130"/>
                    <a:pt x="470" y="163"/>
                    <a:pt x="486" y="211"/>
                  </a:cubicBezTo>
                  <a:cubicBezTo>
                    <a:pt x="324" y="179"/>
                    <a:pt x="146" y="163"/>
                    <a:pt x="0" y="114"/>
                  </a:cubicBezTo>
                  <a:cubicBezTo>
                    <a:pt x="113" y="1"/>
                    <a:pt x="356" y="244"/>
                    <a:pt x="48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5">
              <a:extLst>
                <a:ext uri="{FF2B5EF4-FFF2-40B4-BE49-F238E27FC236}">
                  <a16:creationId xmlns:a16="http://schemas.microsoft.com/office/drawing/2014/main" id="{3768284D-88A2-AA2F-BD0F-12124FC8453A}"/>
                </a:ext>
              </a:extLst>
            </p:cNvPr>
            <p:cNvSpPr/>
            <p:nvPr/>
          </p:nvSpPr>
          <p:spPr>
            <a:xfrm>
              <a:off x="5875100" y="1290400"/>
              <a:ext cx="59100" cy="9725"/>
            </a:xfrm>
            <a:custGeom>
              <a:avLst/>
              <a:gdLst/>
              <a:ahLst/>
              <a:cxnLst/>
              <a:rect l="l" t="t" r="r" b="b"/>
              <a:pathLst>
                <a:path w="2364" h="389" extrusionOk="0">
                  <a:moveTo>
                    <a:pt x="1360" y="211"/>
                  </a:moveTo>
                  <a:cubicBezTo>
                    <a:pt x="1425" y="211"/>
                    <a:pt x="1409" y="146"/>
                    <a:pt x="1409" y="97"/>
                  </a:cubicBezTo>
                  <a:cubicBezTo>
                    <a:pt x="1716" y="81"/>
                    <a:pt x="1943" y="308"/>
                    <a:pt x="2218" y="195"/>
                  </a:cubicBezTo>
                  <a:cubicBezTo>
                    <a:pt x="2202" y="114"/>
                    <a:pt x="1975" y="195"/>
                    <a:pt x="1927" y="130"/>
                  </a:cubicBezTo>
                  <a:cubicBezTo>
                    <a:pt x="2056" y="65"/>
                    <a:pt x="2137" y="162"/>
                    <a:pt x="2315" y="97"/>
                  </a:cubicBezTo>
                  <a:cubicBezTo>
                    <a:pt x="2364" y="211"/>
                    <a:pt x="2315" y="178"/>
                    <a:pt x="2364" y="292"/>
                  </a:cubicBezTo>
                  <a:cubicBezTo>
                    <a:pt x="1959" y="340"/>
                    <a:pt x="2024" y="276"/>
                    <a:pt x="1506" y="292"/>
                  </a:cubicBezTo>
                  <a:cubicBezTo>
                    <a:pt x="1651" y="178"/>
                    <a:pt x="1230" y="243"/>
                    <a:pt x="1263" y="195"/>
                  </a:cubicBezTo>
                  <a:cubicBezTo>
                    <a:pt x="1279" y="324"/>
                    <a:pt x="1085" y="308"/>
                    <a:pt x="971" y="195"/>
                  </a:cubicBezTo>
                  <a:cubicBezTo>
                    <a:pt x="842" y="227"/>
                    <a:pt x="1052" y="292"/>
                    <a:pt x="923" y="324"/>
                  </a:cubicBezTo>
                  <a:cubicBezTo>
                    <a:pt x="761" y="259"/>
                    <a:pt x="389" y="389"/>
                    <a:pt x="453" y="243"/>
                  </a:cubicBezTo>
                  <a:cubicBezTo>
                    <a:pt x="389" y="243"/>
                    <a:pt x="356" y="243"/>
                    <a:pt x="356" y="211"/>
                  </a:cubicBezTo>
                  <a:cubicBezTo>
                    <a:pt x="227" y="243"/>
                    <a:pt x="453" y="356"/>
                    <a:pt x="211" y="340"/>
                  </a:cubicBezTo>
                  <a:cubicBezTo>
                    <a:pt x="372" y="227"/>
                    <a:pt x="97" y="243"/>
                    <a:pt x="0" y="211"/>
                  </a:cubicBezTo>
                  <a:cubicBezTo>
                    <a:pt x="259" y="0"/>
                    <a:pt x="891" y="146"/>
                    <a:pt x="1198" y="65"/>
                  </a:cubicBezTo>
                  <a:cubicBezTo>
                    <a:pt x="1263" y="97"/>
                    <a:pt x="1328" y="146"/>
                    <a:pt x="136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5">
              <a:extLst>
                <a:ext uri="{FF2B5EF4-FFF2-40B4-BE49-F238E27FC236}">
                  <a16:creationId xmlns:a16="http://schemas.microsoft.com/office/drawing/2014/main" id="{71578B4E-61E0-BEDF-EFA5-2DF2F8E464BD}"/>
                </a:ext>
              </a:extLst>
            </p:cNvPr>
            <p:cNvSpPr/>
            <p:nvPr/>
          </p:nvSpPr>
          <p:spPr>
            <a:xfrm>
              <a:off x="5916775" y="1197300"/>
              <a:ext cx="14600" cy="5300"/>
            </a:xfrm>
            <a:custGeom>
              <a:avLst/>
              <a:gdLst/>
              <a:ahLst/>
              <a:cxnLst/>
              <a:rect l="l" t="t" r="r" b="b"/>
              <a:pathLst>
                <a:path w="584" h="212" extrusionOk="0">
                  <a:moveTo>
                    <a:pt x="535" y="130"/>
                  </a:moveTo>
                  <a:cubicBezTo>
                    <a:pt x="583" y="211"/>
                    <a:pt x="179" y="82"/>
                    <a:pt x="1" y="98"/>
                  </a:cubicBezTo>
                  <a:cubicBezTo>
                    <a:pt x="146" y="1"/>
                    <a:pt x="373" y="114"/>
                    <a:pt x="53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5">
              <a:extLst>
                <a:ext uri="{FF2B5EF4-FFF2-40B4-BE49-F238E27FC236}">
                  <a16:creationId xmlns:a16="http://schemas.microsoft.com/office/drawing/2014/main" id="{0EF98863-1B54-558C-BA16-2ED3E89B25A0}"/>
                </a:ext>
              </a:extLst>
            </p:cNvPr>
            <p:cNvSpPr/>
            <p:nvPr/>
          </p:nvSpPr>
          <p:spPr>
            <a:xfrm>
              <a:off x="5900600" y="1138625"/>
              <a:ext cx="11350" cy="4875"/>
            </a:xfrm>
            <a:custGeom>
              <a:avLst/>
              <a:gdLst/>
              <a:ahLst/>
              <a:cxnLst/>
              <a:rect l="l" t="t" r="r" b="b"/>
              <a:pathLst>
                <a:path w="454" h="195" extrusionOk="0">
                  <a:moveTo>
                    <a:pt x="453" y="130"/>
                  </a:moveTo>
                  <a:cubicBezTo>
                    <a:pt x="389" y="195"/>
                    <a:pt x="194" y="65"/>
                    <a:pt x="16" y="98"/>
                  </a:cubicBezTo>
                  <a:cubicBezTo>
                    <a:pt x="0" y="0"/>
                    <a:pt x="275" y="130"/>
                    <a:pt x="259" y="33"/>
                  </a:cubicBezTo>
                  <a:cubicBezTo>
                    <a:pt x="324" y="65"/>
                    <a:pt x="356" y="114"/>
                    <a:pt x="45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5">
              <a:extLst>
                <a:ext uri="{FF2B5EF4-FFF2-40B4-BE49-F238E27FC236}">
                  <a16:creationId xmlns:a16="http://schemas.microsoft.com/office/drawing/2014/main" id="{2FDAE975-A05D-5D98-3D48-ED7DBD871193}"/>
                </a:ext>
              </a:extLst>
            </p:cNvPr>
            <p:cNvSpPr/>
            <p:nvPr/>
          </p:nvSpPr>
          <p:spPr>
            <a:xfrm>
              <a:off x="5796975" y="1105850"/>
              <a:ext cx="13375" cy="1625"/>
            </a:xfrm>
            <a:custGeom>
              <a:avLst/>
              <a:gdLst/>
              <a:ahLst/>
              <a:cxnLst/>
              <a:rect l="l" t="t" r="r" b="b"/>
              <a:pathLst>
                <a:path w="535" h="65" extrusionOk="0">
                  <a:moveTo>
                    <a:pt x="535" y="49"/>
                  </a:moveTo>
                  <a:cubicBezTo>
                    <a:pt x="357" y="65"/>
                    <a:pt x="179" y="65"/>
                    <a:pt x="1" y="49"/>
                  </a:cubicBezTo>
                  <a:cubicBezTo>
                    <a:pt x="179" y="0"/>
                    <a:pt x="357" y="0"/>
                    <a:pt x="53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5">
              <a:extLst>
                <a:ext uri="{FF2B5EF4-FFF2-40B4-BE49-F238E27FC236}">
                  <a16:creationId xmlns:a16="http://schemas.microsoft.com/office/drawing/2014/main" id="{8437A13B-88D2-8BD8-CB58-CC43E88489DD}"/>
                </a:ext>
              </a:extLst>
            </p:cNvPr>
            <p:cNvSpPr/>
            <p:nvPr/>
          </p:nvSpPr>
          <p:spPr>
            <a:xfrm>
              <a:off x="5746800" y="1222400"/>
              <a:ext cx="10950" cy="2450"/>
            </a:xfrm>
            <a:custGeom>
              <a:avLst/>
              <a:gdLst/>
              <a:ahLst/>
              <a:cxnLst/>
              <a:rect l="l" t="t" r="r" b="b"/>
              <a:pathLst>
                <a:path w="438" h="98" extrusionOk="0">
                  <a:moveTo>
                    <a:pt x="437" y="1"/>
                  </a:moveTo>
                  <a:cubicBezTo>
                    <a:pt x="389" y="82"/>
                    <a:pt x="130" y="98"/>
                    <a:pt x="0" y="82"/>
                  </a:cubicBezTo>
                  <a:cubicBezTo>
                    <a:pt x="146" y="33"/>
                    <a:pt x="292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5">
              <a:extLst>
                <a:ext uri="{FF2B5EF4-FFF2-40B4-BE49-F238E27FC236}">
                  <a16:creationId xmlns:a16="http://schemas.microsoft.com/office/drawing/2014/main" id="{F153EBE6-67C2-482A-F38F-8960322AD75D}"/>
                </a:ext>
              </a:extLst>
            </p:cNvPr>
            <p:cNvSpPr/>
            <p:nvPr/>
          </p:nvSpPr>
          <p:spPr>
            <a:xfrm>
              <a:off x="5710375" y="1243450"/>
              <a:ext cx="11750" cy="5700"/>
            </a:xfrm>
            <a:custGeom>
              <a:avLst/>
              <a:gdLst/>
              <a:ahLst/>
              <a:cxnLst/>
              <a:rect l="l" t="t" r="r" b="b"/>
              <a:pathLst>
                <a:path w="470" h="228" extrusionOk="0">
                  <a:moveTo>
                    <a:pt x="470" y="81"/>
                  </a:moveTo>
                  <a:cubicBezTo>
                    <a:pt x="389" y="146"/>
                    <a:pt x="130" y="98"/>
                    <a:pt x="130" y="227"/>
                  </a:cubicBezTo>
                  <a:cubicBezTo>
                    <a:pt x="0" y="146"/>
                    <a:pt x="373" y="0"/>
                    <a:pt x="47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5">
              <a:extLst>
                <a:ext uri="{FF2B5EF4-FFF2-40B4-BE49-F238E27FC236}">
                  <a16:creationId xmlns:a16="http://schemas.microsoft.com/office/drawing/2014/main" id="{EA0421FD-0C1D-5E7A-8B7D-8A97C473733D}"/>
                </a:ext>
              </a:extLst>
            </p:cNvPr>
            <p:cNvSpPr/>
            <p:nvPr/>
          </p:nvSpPr>
          <p:spPr>
            <a:xfrm>
              <a:off x="5687300" y="1292825"/>
              <a:ext cx="19050" cy="8125"/>
            </a:xfrm>
            <a:custGeom>
              <a:avLst/>
              <a:gdLst/>
              <a:ahLst/>
              <a:cxnLst/>
              <a:rect l="l" t="t" r="r" b="b"/>
              <a:pathLst>
                <a:path w="762" h="325" extrusionOk="0">
                  <a:moveTo>
                    <a:pt x="373" y="0"/>
                  </a:moveTo>
                  <a:cubicBezTo>
                    <a:pt x="308" y="130"/>
                    <a:pt x="599" y="211"/>
                    <a:pt x="761" y="130"/>
                  </a:cubicBezTo>
                  <a:cubicBezTo>
                    <a:pt x="697" y="259"/>
                    <a:pt x="211" y="227"/>
                    <a:pt x="0" y="324"/>
                  </a:cubicBezTo>
                  <a:cubicBezTo>
                    <a:pt x="179" y="276"/>
                    <a:pt x="195" y="130"/>
                    <a:pt x="292" y="195"/>
                  </a:cubicBezTo>
                  <a:cubicBezTo>
                    <a:pt x="405" y="195"/>
                    <a:pt x="308" y="49"/>
                    <a:pt x="243" y="65"/>
                  </a:cubicBezTo>
                  <a:cubicBezTo>
                    <a:pt x="243" y="17"/>
                    <a:pt x="373" y="49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5">
              <a:extLst>
                <a:ext uri="{FF2B5EF4-FFF2-40B4-BE49-F238E27FC236}">
                  <a16:creationId xmlns:a16="http://schemas.microsoft.com/office/drawing/2014/main" id="{6C005BB4-7C8B-5120-1E9E-460277FE92AD}"/>
                </a:ext>
              </a:extLst>
            </p:cNvPr>
            <p:cNvSpPr/>
            <p:nvPr/>
          </p:nvSpPr>
          <p:spPr>
            <a:xfrm>
              <a:off x="5610000" y="889725"/>
              <a:ext cx="41700" cy="6900"/>
            </a:xfrm>
            <a:custGeom>
              <a:avLst/>
              <a:gdLst/>
              <a:ahLst/>
              <a:cxnLst/>
              <a:rect l="l" t="t" r="r" b="b"/>
              <a:pathLst>
                <a:path w="1668" h="276" extrusionOk="0">
                  <a:moveTo>
                    <a:pt x="1668" y="97"/>
                  </a:moveTo>
                  <a:cubicBezTo>
                    <a:pt x="1263" y="243"/>
                    <a:pt x="583" y="33"/>
                    <a:pt x="243" y="275"/>
                  </a:cubicBezTo>
                  <a:cubicBezTo>
                    <a:pt x="195" y="195"/>
                    <a:pt x="0" y="227"/>
                    <a:pt x="0" y="114"/>
                  </a:cubicBezTo>
                  <a:cubicBezTo>
                    <a:pt x="470" y="195"/>
                    <a:pt x="648" y="0"/>
                    <a:pt x="1004" y="130"/>
                  </a:cubicBezTo>
                  <a:cubicBezTo>
                    <a:pt x="1150" y="0"/>
                    <a:pt x="1506" y="81"/>
                    <a:pt x="1668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5">
              <a:extLst>
                <a:ext uri="{FF2B5EF4-FFF2-40B4-BE49-F238E27FC236}">
                  <a16:creationId xmlns:a16="http://schemas.microsoft.com/office/drawing/2014/main" id="{5CEAEE75-C1D1-9B36-B4D5-6315342B6490}"/>
                </a:ext>
              </a:extLst>
            </p:cNvPr>
            <p:cNvSpPr/>
            <p:nvPr/>
          </p:nvSpPr>
          <p:spPr>
            <a:xfrm>
              <a:off x="5645200" y="1224425"/>
              <a:ext cx="13400" cy="4075"/>
            </a:xfrm>
            <a:custGeom>
              <a:avLst/>
              <a:gdLst/>
              <a:ahLst/>
              <a:cxnLst/>
              <a:rect l="l" t="t" r="r" b="b"/>
              <a:pathLst>
                <a:path w="536" h="163" extrusionOk="0">
                  <a:moveTo>
                    <a:pt x="373" y="130"/>
                  </a:moveTo>
                  <a:cubicBezTo>
                    <a:pt x="325" y="33"/>
                    <a:pt x="308" y="98"/>
                    <a:pt x="179" y="98"/>
                  </a:cubicBezTo>
                  <a:cubicBezTo>
                    <a:pt x="1" y="49"/>
                    <a:pt x="373" y="98"/>
                    <a:pt x="276" y="1"/>
                  </a:cubicBezTo>
                  <a:cubicBezTo>
                    <a:pt x="406" y="1"/>
                    <a:pt x="535" y="1"/>
                    <a:pt x="519" y="98"/>
                  </a:cubicBezTo>
                  <a:cubicBezTo>
                    <a:pt x="470" y="98"/>
                    <a:pt x="470" y="81"/>
                    <a:pt x="470" y="65"/>
                  </a:cubicBezTo>
                  <a:cubicBezTo>
                    <a:pt x="422" y="81"/>
                    <a:pt x="389" y="130"/>
                    <a:pt x="373" y="162"/>
                  </a:cubicBezTo>
                  <a:cubicBezTo>
                    <a:pt x="325" y="162"/>
                    <a:pt x="341" y="130"/>
                    <a:pt x="37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5">
              <a:extLst>
                <a:ext uri="{FF2B5EF4-FFF2-40B4-BE49-F238E27FC236}">
                  <a16:creationId xmlns:a16="http://schemas.microsoft.com/office/drawing/2014/main" id="{6BC891E6-EA6F-81D8-EFB4-E9F11887FF58}"/>
                </a:ext>
              </a:extLst>
            </p:cNvPr>
            <p:cNvSpPr/>
            <p:nvPr/>
          </p:nvSpPr>
          <p:spPr>
            <a:xfrm>
              <a:off x="5612025" y="1219175"/>
              <a:ext cx="33600" cy="9725"/>
            </a:xfrm>
            <a:custGeom>
              <a:avLst/>
              <a:gdLst/>
              <a:ahLst/>
              <a:cxnLst/>
              <a:rect l="l" t="t" r="r" b="b"/>
              <a:pathLst>
                <a:path w="1344" h="389" extrusionOk="0">
                  <a:moveTo>
                    <a:pt x="211" y="389"/>
                  </a:moveTo>
                  <a:cubicBezTo>
                    <a:pt x="114" y="389"/>
                    <a:pt x="0" y="389"/>
                    <a:pt x="0" y="291"/>
                  </a:cubicBezTo>
                  <a:cubicBezTo>
                    <a:pt x="211" y="324"/>
                    <a:pt x="243" y="243"/>
                    <a:pt x="389" y="227"/>
                  </a:cubicBezTo>
                  <a:cubicBezTo>
                    <a:pt x="389" y="194"/>
                    <a:pt x="324" y="194"/>
                    <a:pt x="292" y="194"/>
                  </a:cubicBezTo>
                  <a:cubicBezTo>
                    <a:pt x="518" y="0"/>
                    <a:pt x="1020" y="146"/>
                    <a:pt x="1344" y="243"/>
                  </a:cubicBezTo>
                  <a:cubicBezTo>
                    <a:pt x="1328" y="308"/>
                    <a:pt x="1247" y="340"/>
                    <a:pt x="1214" y="389"/>
                  </a:cubicBezTo>
                  <a:cubicBezTo>
                    <a:pt x="1166" y="162"/>
                    <a:pt x="405" y="324"/>
                    <a:pt x="211" y="3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5">
              <a:extLst>
                <a:ext uri="{FF2B5EF4-FFF2-40B4-BE49-F238E27FC236}">
                  <a16:creationId xmlns:a16="http://schemas.microsoft.com/office/drawing/2014/main" id="{0B9D48A3-B306-674F-79BD-7256C6FF976A}"/>
                </a:ext>
              </a:extLst>
            </p:cNvPr>
            <p:cNvSpPr/>
            <p:nvPr/>
          </p:nvSpPr>
          <p:spPr>
            <a:xfrm>
              <a:off x="5510425" y="1276225"/>
              <a:ext cx="114975" cy="22700"/>
            </a:xfrm>
            <a:custGeom>
              <a:avLst/>
              <a:gdLst/>
              <a:ahLst/>
              <a:cxnLst/>
              <a:rect l="l" t="t" r="r" b="b"/>
              <a:pathLst>
                <a:path w="4599" h="908" extrusionOk="0">
                  <a:moveTo>
                    <a:pt x="3789" y="227"/>
                  </a:moveTo>
                  <a:cubicBezTo>
                    <a:pt x="3676" y="227"/>
                    <a:pt x="3660" y="292"/>
                    <a:pt x="3514" y="276"/>
                  </a:cubicBezTo>
                  <a:cubicBezTo>
                    <a:pt x="3530" y="211"/>
                    <a:pt x="3579" y="179"/>
                    <a:pt x="3595" y="130"/>
                  </a:cubicBezTo>
                  <a:cubicBezTo>
                    <a:pt x="2883" y="292"/>
                    <a:pt x="1765" y="1"/>
                    <a:pt x="1005" y="260"/>
                  </a:cubicBezTo>
                  <a:cubicBezTo>
                    <a:pt x="762" y="49"/>
                    <a:pt x="438" y="422"/>
                    <a:pt x="292" y="211"/>
                  </a:cubicBezTo>
                  <a:cubicBezTo>
                    <a:pt x="325" y="308"/>
                    <a:pt x="325" y="260"/>
                    <a:pt x="292" y="373"/>
                  </a:cubicBezTo>
                  <a:cubicBezTo>
                    <a:pt x="616" y="244"/>
                    <a:pt x="1134" y="341"/>
                    <a:pt x="1166" y="535"/>
                  </a:cubicBezTo>
                  <a:cubicBezTo>
                    <a:pt x="1134" y="341"/>
                    <a:pt x="1086" y="729"/>
                    <a:pt x="924" y="567"/>
                  </a:cubicBezTo>
                  <a:cubicBezTo>
                    <a:pt x="859" y="648"/>
                    <a:pt x="1053" y="697"/>
                    <a:pt x="924" y="697"/>
                  </a:cubicBezTo>
                  <a:cubicBezTo>
                    <a:pt x="827" y="648"/>
                    <a:pt x="746" y="600"/>
                    <a:pt x="681" y="535"/>
                  </a:cubicBezTo>
                  <a:cubicBezTo>
                    <a:pt x="584" y="551"/>
                    <a:pt x="487" y="567"/>
                    <a:pt x="389" y="600"/>
                  </a:cubicBezTo>
                  <a:cubicBezTo>
                    <a:pt x="389" y="567"/>
                    <a:pt x="389" y="503"/>
                    <a:pt x="341" y="503"/>
                  </a:cubicBezTo>
                  <a:cubicBezTo>
                    <a:pt x="389" y="697"/>
                    <a:pt x="98" y="551"/>
                    <a:pt x="1" y="535"/>
                  </a:cubicBezTo>
                  <a:cubicBezTo>
                    <a:pt x="98" y="664"/>
                    <a:pt x="357" y="648"/>
                    <a:pt x="438" y="778"/>
                  </a:cubicBezTo>
                  <a:cubicBezTo>
                    <a:pt x="487" y="664"/>
                    <a:pt x="535" y="762"/>
                    <a:pt x="681" y="729"/>
                  </a:cubicBezTo>
                  <a:cubicBezTo>
                    <a:pt x="681" y="778"/>
                    <a:pt x="681" y="826"/>
                    <a:pt x="729" y="843"/>
                  </a:cubicBezTo>
                  <a:cubicBezTo>
                    <a:pt x="762" y="794"/>
                    <a:pt x="956" y="907"/>
                    <a:pt x="1069" y="794"/>
                  </a:cubicBezTo>
                  <a:cubicBezTo>
                    <a:pt x="956" y="778"/>
                    <a:pt x="956" y="745"/>
                    <a:pt x="1005" y="697"/>
                  </a:cubicBezTo>
                  <a:cubicBezTo>
                    <a:pt x="1247" y="745"/>
                    <a:pt x="1523" y="648"/>
                    <a:pt x="1782" y="794"/>
                  </a:cubicBezTo>
                  <a:cubicBezTo>
                    <a:pt x="1798" y="600"/>
                    <a:pt x="1992" y="697"/>
                    <a:pt x="2170" y="713"/>
                  </a:cubicBezTo>
                  <a:cubicBezTo>
                    <a:pt x="2170" y="664"/>
                    <a:pt x="2154" y="600"/>
                    <a:pt x="2219" y="584"/>
                  </a:cubicBezTo>
                  <a:cubicBezTo>
                    <a:pt x="2316" y="584"/>
                    <a:pt x="2316" y="681"/>
                    <a:pt x="2364" y="713"/>
                  </a:cubicBezTo>
                  <a:cubicBezTo>
                    <a:pt x="2267" y="713"/>
                    <a:pt x="2073" y="778"/>
                    <a:pt x="2219" y="826"/>
                  </a:cubicBezTo>
                  <a:cubicBezTo>
                    <a:pt x="2219" y="729"/>
                    <a:pt x="2543" y="843"/>
                    <a:pt x="2559" y="745"/>
                  </a:cubicBezTo>
                  <a:cubicBezTo>
                    <a:pt x="2445" y="745"/>
                    <a:pt x="2397" y="729"/>
                    <a:pt x="2413" y="648"/>
                  </a:cubicBezTo>
                  <a:cubicBezTo>
                    <a:pt x="2526" y="729"/>
                    <a:pt x="2510" y="584"/>
                    <a:pt x="2688" y="616"/>
                  </a:cubicBezTo>
                  <a:cubicBezTo>
                    <a:pt x="2704" y="519"/>
                    <a:pt x="2721" y="422"/>
                    <a:pt x="2785" y="373"/>
                  </a:cubicBezTo>
                  <a:cubicBezTo>
                    <a:pt x="2899" y="551"/>
                    <a:pt x="3044" y="308"/>
                    <a:pt x="3206" y="308"/>
                  </a:cubicBezTo>
                  <a:cubicBezTo>
                    <a:pt x="3352" y="357"/>
                    <a:pt x="3449" y="470"/>
                    <a:pt x="3514" y="600"/>
                  </a:cubicBezTo>
                  <a:cubicBezTo>
                    <a:pt x="3660" y="584"/>
                    <a:pt x="3708" y="600"/>
                    <a:pt x="3741" y="567"/>
                  </a:cubicBezTo>
                  <a:cubicBezTo>
                    <a:pt x="3643" y="567"/>
                    <a:pt x="3643" y="486"/>
                    <a:pt x="3595" y="438"/>
                  </a:cubicBezTo>
                  <a:cubicBezTo>
                    <a:pt x="3838" y="373"/>
                    <a:pt x="4080" y="373"/>
                    <a:pt x="4323" y="438"/>
                  </a:cubicBezTo>
                  <a:cubicBezTo>
                    <a:pt x="4372" y="341"/>
                    <a:pt x="4501" y="292"/>
                    <a:pt x="4599" y="324"/>
                  </a:cubicBezTo>
                  <a:cubicBezTo>
                    <a:pt x="4469" y="227"/>
                    <a:pt x="3919" y="405"/>
                    <a:pt x="3789" y="227"/>
                  </a:cubicBezTo>
                  <a:close/>
                  <a:moveTo>
                    <a:pt x="1927" y="324"/>
                  </a:moveTo>
                  <a:cubicBezTo>
                    <a:pt x="1976" y="324"/>
                    <a:pt x="1976" y="373"/>
                    <a:pt x="1976" y="422"/>
                  </a:cubicBezTo>
                  <a:cubicBezTo>
                    <a:pt x="1895" y="454"/>
                    <a:pt x="1814" y="470"/>
                    <a:pt x="1733" y="454"/>
                  </a:cubicBezTo>
                  <a:cubicBezTo>
                    <a:pt x="1652" y="308"/>
                    <a:pt x="2008" y="454"/>
                    <a:pt x="1927" y="3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5">
              <a:extLst>
                <a:ext uri="{FF2B5EF4-FFF2-40B4-BE49-F238E27FC236}">
                  <a16:creationId xmlns:a16="http://schemas.microsoft.com/office/drawing/2014/main" id="{2ADC190D-8E89-373F-C834-99F8F3BC337A}"/>
                </a:ext>
              </a:extLst>
            </p:cNvPr>
            <p:cNvSpPr/>
            <p:nvPr/>
          </p:nvSpPr>
          <p:spPr>
            <a:xfrm>
              <a:off x="5595425" y="892550"/>
              <a:ext cx="11775" cy="5300"/>
            </a:xfrm>
            <a:custGeom>
              <a:avLst/>
              <a:gdLst/>
              <a:ahLst/>
              <a:cxnLst/>
              <a:rect l="l" t="t" r="r" b="b"/>
              <a:pathLst>
                <a:path w="471" h="212" extrusionOk="0">
                  <a:moveTo>
                    <a:pt x="389" y="130"/>
                  </a:moveTo>
                  <a:cubicBezTo>
                    <a:pt x="470" y="211"/>
                    <a:pt x="162" y="65"/>
                    <a:pt x="1" y="98"/>
                  </a:cubicBezTo>
                  <a:cubicBezTo>
                    <a:pt x="65" y="17"/>
                    <a:pt x="260" y="17"/>
                    <a:pt x="438" y="1"/>
                  </a:cubicBezTo>
                  <a:cubicBezTo>
                    <a:pt x="373" y="49"/>
                    <a:pt x="195" y="98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5">
              <a:extLst>
                <a:ext uri="{FF2B5EF4-FFF2-40B4-BE49-F238E27FC236}">
                  <a16:creationId xmlns:a16="http://schemas.microsoft.com/office/drawing/2014/main" id="{CBF10BAA-0752-C825-DD3F-113881E8C4E0}"/>
                </a:ext>
              </a:extLst>
            </p:cNvPr>
            <p:cNvSpPr/>
            <p:nvPr/>
          </p:nvSpPr>
          <p:spPr>
            <a:xfrm>
              <a:off x="5580050" y="1222800"/>
              <a:ext cx="12175" cy="6500"/>
            </a:xfrm>
            <a:custGeom>
              <a:avLst/>
              <a:gdLst/>
              <a:ahLst/>
              <a:cxnLst/>
              <a:rect l="l" t="t" r="r" b="b"/>
              <a:pathLst>
                <a:path w="487" h="260" extrusionOk="0">
                  <a:moveTo>
                    <a:pt x="98" y="98"/>
                  </a:moveTo>
                  <a:cubicBezTo>
                    <a:pt x="195" y="98"/>
                    <a:pt x="162" y="1"/>
                    <a:pt x="292" y="33"/>
                  </a:cubicBezTo>
                  <a:cubicBezTo>
                    <a:pt x="340" y="98"/>
                    <a:pt x="373" y="163"/>
                    <a:pt x="486" y="195"/>
                  </a:cubicBezTo>
                  <a:cubicBezTo>
                    <a:pt x="486" y="227"/>
                    <a:pt x="389" y="211"/>
                    <a:pt x="389" y="260"/>
                  </a:cubicBezTo>
                  <a:cubicBezTo>
                    <a:pt x="308" y="98"/>
                    <a:pt x="49" y="211"/>
                    <a:pt x="0" y="1"/>
                  </a:cubicBezTo>
                  <a:cubicBezTo>
                    <a:pt x="65" y="17"/>
                    <a:pt x="98" y="33"/>
                    <a:pt x="98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5">
              <a:extLst>
                <a:ext uri="{FF2B5EF4-FFF2-40B4-BE49-F238E27FC236}">
                  <a16:creationId xmlns:a16="http://schemas.microsoft.com/office/drawing/2014/main" id="{C6FBC82A-2CCB-F697-8831-DFDFA1987370}"/>
                </a:ext>
              </a:extLst>
            </p:cNvPr>
            <p:cNvSpPr/>
            <p:nvPr/>
          </p:nvSpPr>
          <p:spPr>
            <a:xfrm>
              <a:off x="5569925" y="1222800"/>
              <a:ext cx="9750" cy="5300"/>
            </a:xfrm>
            <a:custGeom>
              <a:avLst/>
              <a:gdLst/>
              <a:ahLst/>
              <a:cxnLst/>
              <a:rect l="l" t="t" r="r" b="b"/>
              <a:pathLst>
                <a:path w="390" h="212" extrusionOk="0">
                  <a:moveTo>
                    <a:pt x="357" y="98"/>
                  </a:moveTo>
                  <a:cubicBezTo>
                    <a:pt x="389" y="211"/>
                    <a:pt x="260" y="146"/>
                    <a:pt x="260" y="98"/>
                  </a:cubicBezTo>
                  <a:cubicBezTo>
                    <a:pt x="195" y="98"/>
                    <a:pt x="130" y="98"/>
                    <a:pt x="114" y="130"/>
                  </a:cubicBezTo>
                  <a:cubicBezTo>
                    <a:pt x="1" y="98"/>
                    <a:pt x="179" y="1"/>
                    <a:pt x="260" y="1"/>
                  </a:cubicBezTo>
                  <a:cubicBezTo>
                    <a:pt x="243" y="66"/>
                    <a:pt x="276" y="98"/>
                    <a:pt x="357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5">
              <a:extLst>
                <a:ext uri="{FF2B5EF4-FFF2-40B4-BE49-F238E27FC236}">
                  <a16:creationId xmlns:a16="http://schemas.microsoft.com/office/drawing/2014/main" id="{9E82FE1C-9175-8B0D-0CF8-655C3BE58BD3}"/>
                </a:ext>
              </a:extLst>
            </p:cNvPr>
            <p:cNvSpPr/>
            <p:nvPr/>
          </p:nvSpPr>
          <p:spPr>
            <a:xfrm>
              <a:off x="5553325" y="878375"/>
              <a:ext cx="16625" cy="7325"/>
            </a:xfrm>
            <a:custGeom>
              <a:avLst/>
              <a:gdLst/>
              <a:ahLst/>
              <a:cxnLst/>
              <a:rect l="l" t="t" r="r" b="b"/>
              <a:pathLst>
                <a:path w="665" h="293" extrusionOk="0">
                  <a:moveTo>
                    <a:pt x="568" y="179"/>
                  </a:moveTo>
                  <a:cubicBezTo>
                    <a:pt x="519" y="179"/>
                    <a:pt x="551" y="211"/>
                    <a:pt x="568" y="211"/>
                  </a:cubicBezTo>
                  <a:cubicBezTo>
                    <a:pt x="470" y="292"/>
                    <a:pt x="130" y="211"/>
                    <a:pt x="1" y="292"/>
                  </a:cubicBezTo>
                  <a:cubicBezTo>
                    <a:pt x="1" y="260"/>
                    <a:pt x="648" y="1"/>
                    <a:pt x="665" y="211"/>
                  </a:cubicBezTo>
                  <a:cubicBezTo>
                    <a:pt x="616" y="211"/>
                    <a:pt x="584" y="211"/>
                    <a:pt x="568" y="1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5">
              <a:extLst>
                <a:ext uri="{FF2B5EF4-FFF2-40B4-BE49-F238E27FC236}">
                  <a16:creationId xmlns:a16="http://schemas.microsoft.com/office/drawing/2014/main" id="{0863C953-9576-2135-F190-7484CFA5AA20}"/>
                </a:ext>
              </a:extLst>
            </p:cNvPr>
            <p:cNvSpPr/>
            <p:nvPr/>
          </p:nvSpPr>
          <p:spPr>
            <a:xfrm>
              <a:off x="5519750" y="873125"/>
              <a:ext cx="42925" cy="9325"/>
            </a:xfrm>
            <a:custGeom>
              <a:avLst/>
              <a:gdLst/>
              <a:ahLst/>
              <a:cxnLst/>
              <a:rect l="l" t="t" r="r" b="b"/>
              <a:pathLst>
                <a:path w="1717" h="373" extrusionOk="0">
                  <a:moveTo>
                    <a:pt x="1247" y="324"/>
                  </a:moveTo>
                  <a:cubicBezTo>
                    <a:pt x="1312" y="243"/>
                    <a:pt x="972" y="195"/>
                    <a:pt x="858" y="130"/>
                  </a:cubicBezTo>
                  <a:cubicBezTo>
                    <a:pt x="874" y="227"/>
                    <a:pt x="356" y="179"/>
                    <a:pt x="0" y="211"/>
                  </a:cubicBezTo>
                  <a:cubicBezTo>
                    <a:pt x="162" y="98"/>
                    <a:pt x="1069" y="0"/>
                    <a:pt x="1198" y="227"/>
                  </a:cubicBezTo>
                  <a:cubicBezTo>
                    <a:pt x="1457" y="243"/>
                    <a:pt x="1473" y="227"/>
                    <a:pt x="1716" y="260"/>
                  </a:cubicBezTo>
                  <a:cubicBezTo>
                    <a:pt x="1392" y="373"/>
                    <a:pt x="664" y="373"/>
                    <a:pt x="340" y="373"/>
                  </a:cubicBezTo>
                  <a:cubicBezTo>
                    <a:pt x="405" y="260"/>
                    <a:pt x="1004" y="340"/>
                    <a:pt x="1247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5">
              <a:extLst>
                <a:ext uri="{FF2B5EF4-FFF2-40B4-BE49-F238E27FC236}">
                  <a16:creationId xmlns:a16="http://schemas.microsoft.com/office/drawing/2014/main" id="{839EA9B3-E639-FE43-A75D-2653F0836970}"/>
                </a:ext>
              </a:extLst>
            </p:cNvPr>
            <p:cNvSpPr/>
            <p:nvPr/>
          </p:nvSpPr>
          <p:spPr>
            <a:xfrm>
              <a:off x="5506800" y="1222400"/>
              <a:ext cx="28750" cy="8125"/>
            </a:xfrm>
            <a:custGeom>
              <a:avLst/>
              <a:gdLst/>
              <a:ahLst/>
              <a:cxnLst/>
              <a:rect l="l" t="t" r="r" b="b"/>
              <a:pathLst>
                <a:path w="1150" h="325" extrusionOk="0">
                  <a:moveTo>
                    <a:pt x="955" y="130"/>
                  </a:moveTo>
                  <a:cubicBezTo>
                    <a:pt x="1150" y="179"/>
                    <a:pt x="955" y="179"/>
                    <a:pt x="955" y="276"/>
                  </a:cubicBezTo>
                  <a:lnTo>
                    <a:pt x="729" y="276"/>
                  </a:lnTo>
                  <a:cubicBezTo>
                    <a:pt x="810" y="195"/>
                    <a:pt x="696" y="211"/>
                    <a:pt x="664" y="130"/>
                  </a:cubicBezTo>
                  <a:cubicBezTo>
                    <a:pt x="518" y="130"/>
                    <a:pt x="648" y="324"/>
                    <a:pt x="437" y="276"/>
                  </a:cubicBezTo>
                  <a:cubicBezTo>
                    <a:pt x="405" y="195"/>
                    <a:pt x="518" y="227"/>
                    <a:pt x="534" y="162"/>
                  </a:cubicBezTo>
                  <a:cubicBezTo>
                    <a:pt x="356" y="243"/>
                    <a:pt x="162" y="243"/>
                    <a:pt x="0" y="162"/>
                  </a:cubicBezTo>
                  <a:cubicBezTo>
                    <a:pt x="81" y="65"/>
                    <a:pt x="178" y="130"/>
                    <a:pt x="292" y="162"/>
                  </a:cubicBezTo>
                  <a:cubicBezTo>
                    <a:pt x="324" y="114"/>
                    <a:pt x="405" y="82"/>
                    <a:pt x="421" y="1"/>
                  </a:cubicBezTo>
                  <a:cubicBezTo>
                    <a:pt x="486" y="33"/>
                    <a:pt x="551" y="33"/>
                    <a:pt x="615" y="33"/>
                  </a:cubicBezTo>
                  <a:cubicBezTo>
                    <a:pt x="615" y="65"/>
                    <a:pt x="534" y="65"/>
                    <a:pt x="470" y="65"/>
                  </a:cubicBezTo>
                  <a:cubicBezTo>
                    <a:pt x="567" y="82"/>
                    <a:pt x="907" y="243"/>
                    <a:pt x="95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5">
              <a:extLst>
                <a:ext uri="{FF2B5EF4-FFF2-40B4-BE49-F238E27FC236}">
                  <a16:creationId xmlns:a16="http://schemas.microsoft.com/office/drawing/2014/main" id="{81648AE7-8DCE-82DF-D5F5-E3CF1C0224B3}"/>
                </a:ext>
              </a:extLst>
            </p:cNvPr>
            <p:cNvSpPr/>
            <p:nvPr/>
          </p:nvSpPr>
          <p:spPr>
            <a:xfrm>
              <a:off x="5508400" y="878800"/>
              <a:ext cx="8525" cy="7300"/>
            </a:xfrm>
            <a:custGeom>
              <a:avLst/>
              <a:gdLst/>
              <a:ahLst/>
              <a:cxnLst/>
              <a:rect l="l" t="t" r="r" b="b"/>
              <a:pathLst>
                <a:path w="341" h="292" extrusionOk="0">
                  <a:moveTo>
                    <a:pt x="260" y="146"/>
                  </a:moveTo>
                  <a:cubicBezTo>
                    <a:pt x="195" y="113"/>
                    <a:pt x="130" y="81"/>
                    <a:pt x="50" y="49"/>
                  </a:cubicBezTo>
                  <a:cubicBezTo>
                    <a:pt x="66" y="0"/>
                    <a:pt x="179" y="16"/>
                    <a:pt x="244" y="16"/>
                  </a:cubicBezTo>
                  <a:cubicBezTo>
                    <a:pt x="179" y="65"/>
                    <a:pt x="211" y="130"/>
                    <a:pt x="341" y="113"/>
                  </a:cubicBezTo>
                  <a:cubicBezTo>
                    <a:pt x="228" y="162"/>
                    <a:pt x="244" y="292"/>
                    <a:pt x="66" y="292"/>
                  </a:cubicBezTo>
                  <a:cubicBezTo>
                    <a:pt x="1" y="162"/>
                    <a:pt x="195" y="194"/>
                    <a:pt x="260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5">
              <a:extLst>
                <a:ext uri="{FF2B5EF4-FFF2-40B4-BE49-F238E27FC236}">
                  <a16:creationId xmlns:a16="http://schemas.microsoft.com/office/drawing/2014/main" id="{E97F7964-FB8A-C079-2D09-90DE38550EE9}"/>
                </a:ext>
              </a:extLst>
            </p:cNvPr>
            <p:cNvSpPr/>
            <p:nvPr/>
          </p:nvSpPr>
          <p:spPr>
            <a:xfrm>
              <a:off x="5491400" y="887300"/>
              <a:ext cx="9350" cy="4475"/>
            </a:xfrm>
            <a:custGeom>
              <a:avLst/>
              <a:gdLst/>
              <a:ahLst/>
              <a:cxnLst/>
              <a:rect l="l" t="t" r="r" b="b"/>
              <a:pathLst>
                <a:path w="374" h="179" extrusionOk="0">
                  <a:moveTo>
                    <a:pt x="373" y="81"/>
                  </a:moveTo>
                  <a:cubicBezTo>
                    <a:pt x="260" y="178"/>
                    <a:pt x="98" y="49"/>
                    <a:pt x="1" y="130"/>
                  </a:cubicBezTo>
                  <a:cubicBezTo>
                    <a:pt x="17" y="0"/>
                    <a:pt x="260" y="81"/>
                    <a:pt x="373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5">
              <a:extLst>
                <a:ext uri="{FF2B5EF4-FFF2-40B4-BE49-F238E27FC236}">
                  <a16:creationId xmlns:a16="http://schemas.microsoft.com/office/drawing/2014/main" id="{31083C59-86E1-BD8E-FBED-FDD1EBB575F6}"/>
                </a:ext>
              </a:extLst>
            </p:cNvPr>
            <p:cNvSpPr/>
            <p:nvPr/>
          </p:nvSpPr>
          <p:spPr>
            <a:xfrm>
              <a:off x="5488575" y="1224025"/>
              <a:ext cx="13375" cy="5675"/>
            </a:xfrm>
            <a:custGeom>
              <a:avLst/>
              <a:gdLst/>
              <a:ahLst/>
              <a:cxnLst/>
              <a:rect l="l" t="t" r="r" b="b"/>
              <a:pathLst>
                <a:path w="535" h="227" extrusionOk="0">
                  <a:moveTo>
                    <a:pt x="535" y="146"/>
                  </a:moveTo>
                  <a:cubicBezTo>
                    <a:pt x="438" y="146"/>
                    <a:pt x="357" y="146"/>
                    <a:pt x="341" y="81"/>
                  </a:cubicBezTo>
                  <a:cubicBezTo>
                    <a:pt x="195" y="114"/>
                    <a:pt x="292" y="130"/>
                    <a:pt x="292" y="227"/>
                  </a:cubicBezTo>
                  <a:lnTo>
                    <a:pt x="98" y="227"/>
                  </a:lnTo>
                  <a:cubicBezTo>
                    <a:pt x="341" y="114"/>
                    <a:pt x="17" y="162"/>
                    <a:pt x="1" y="49"/>
                  </a:cubicBezTo>
                  <a:cubicBezTo>
                    <a:pt x="211" y="114"/>
                    <a:pt x="438" y="0"/>
                    <a:pt x="535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5">
              <a:extLst>
                <a:ext uri="{FF2B5EF4-FFF2-40B4-BE49-F238E27FC236}">
                  <a16:creationId xmlns:a16="http://schemas.microsoft.com/office/drawing/2014/main" id="{A872A155-52C8-9812-C6E0-B0AECAC54FFD}"/>
                </a:ext>
              </a:extLst>
            </p:cNvPr>
            <p:cNvSpPr/>
            <p:nvPr/>
          </p:nvSpPr>
          <p:spPr>
            <a:xfrm>
              <a:off x="5468350" y="1225650"/>
              <a:ext cx="13375" cy="4875"/>
            </a:xfrm>
            <a:custGeom>
              <a:avLst/>
              <a:gdLst/>
              <a:ahLst/>
              <a:cxnLst/>
              <a:rect l="l" t="t" r="r" b="b"/>
              <a:pathLst>
                <a:path w="535" h="195" extrusionOk="0">
                  <a:moveTo>
                    <a:pt x="146" y="97"/>
                  </a:moveTo>
                  <a:cubicBezTo>
                    <a:pt x="340" y="130"/>
                    <a:pt x="454" y="32"/>
                    <a:pt x="534" y="97"/>
                  </a:cubicBezTo>
                  <a:cubicBezTo>
                    <a:pt x="518" y="146"/>
                    <a:pt x="454" y="146"/>
                    <a:pt x="437" y="194"/>
                  </a:cubicBezTo>
                  <a:cubicBezTo>
                    <a:pt x="324" y="162"/>
                    <a:pt x="0" y="130"/>
                    <a:pt x="146" y="0"/>
                  </a:cubicBezTo>
                  <a:cubicBezTo>
                    <a:pt x="227" y="16"/>
                    <a:pt x="130" y="32"/>
                    <a:pt x="14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5">
              <a:extLst>
                <a:ext uri="{FF2B5EF4-FFF2-40B4-BE49-F238E27FC236}">
                  <a16:creationId xmlns:a16="http://schemas.microsoft.com/office/drawing/2014/main" id="{BAEC68E4-8F6E-7647-943A-7C1CB67941B7}"/>
                </a:ext>
              </a:extLst>
            </p:cNvPr>
            <p:cNvSpPr/>
            <p:nvPr/>
          </p:nvSpPr>
          <p:spPr>
            <a:xfrm>
              <a:off x="5457825" y="1088450"/>
              <a:ext cx="15000" cy="4050"/>
            </a:xfrm>
            <a:custGeom>
              <a:avLst/>
              <a:gdLst/>
              <a:ahLst/>
              <a:cxnLst/>
              <a:rect l="l" t="t" r="r" b="b"/>
              <a:pathLst>
                <a:path w="600" h="162" extrusionOk="0">
                  <a:moveTo>
                    <a:pt x="17" y="113"/>
                  </a:moveTo>
                  <a:cubicBezTo>
                    <a:pt x="0" y="16"/>
                    <a:pt x="599" y="0"/>
                    <a:pt x="356" y="49"/>
                  </a:cubicBezTo>
                  <a:cubicBezTo>
                    <a:pt x="211" y="49"/>
                    <a:pt x="211" y="162"/>
                    <a:pt x="17" y="1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5">
              <a:extLst>
                <a:ext uri="{FF2B5EF4-FFF2-40B4-BE49-F238E27FC236}">
                  <a16:creationId xmlns:a16="http://schemas.microsoft.com/office/drawing/2014/main" id="{0A229348-5C71-C0F2-0D33-FB1C79AF7A94}"/>
                </a:ext>
              </a:extLst>
            </p:cNvPr>
            <p:cNvSpPr/>
            <p:nvPr/>
          </p:nvSpPr>
          <p:spPr>
            <a:xfrm>
              <a:off x="5446075" y="1086000"/>
              <a:ext cx="12175" cy="4475"/>
            </a:xfrm>
            <a:custGeom>
              <a:avLst/>
              <a:gdLst/>
              <a:ahLst/>
              <a:cxnLst/>
              <a:rect l="l" t="t" r="r" b="b"/>
              <a:pathLst>
                <a:path w="487" h="179" extrusionOk="0">
                  <a:moveTo>
                    <a:pt x="487" y="82"/>
                  </a:moveTo>
                  <a:cubicBezTo>
                    <a:pt x="389" y="179"/>
                    <a:pt x="147" y="82"/>
                    <a:pt x="1" y="82"/>
                  </a:cubicBezTo>
                  <a:cubicBezTo>
                    <a:pt x="98" y="1"/>
                    <a:pt x="292" y="130"/>
                    <a:pt x="487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5">
              <a:extLst>
                <a:ext uri="{FF2B5EF4-FFF2-40B4-BE49-F238E27FC236}">
                  <a16:creationId xmlns:a16="http://schemas.microsoft.com/office/drawing/2014/main" id="{D55A5157-CAA0-FF54-64B1-49D68D1E4DAF}"/>
                </a:ext>
              </a:extLst>
            </p:cNvPr>
            <p:cNvSpPr/>
            <p:nvPr/>
          </p:nvSpPr>
          <p:spPr>
            <a:xfrm>
              <a:off x="5422600" y="1219175"/>
              <a:ext cx="18250" cy="4475"/>
            </a:xfrm>
            <a:custGeom>
              <a:avLst/>
              <a:gdLst/>
              <a:ahLst/>
              <a:cxnLst/>
              <a:rect l="l" t="t" r="r" b="b"/>
              <a:pathLst>
                <a:path w="730" h="179" extrusionOk="0">
                  <a:moveTo>
                    <a:pt x="584" y="0"/>
                  </a:moveTo>
                  <a:cubicBezTo>
                    <a:pt x="616" y="49"/>
                    <a:pt x="729" y="49"/>
                    <a:pt x="729" y="130"/>
                  </a:cubicBezTo>
                  <a:cubicBezTo>
                    <a:pt x="487" y="130"/>
                    <a:pt x="244" y="146"/>
                    <a:pt x="1" y="178"/>
                  </a:cubicBezTo>
                  <a:cubicBezTo>
                    <a:pt x="114" y="97"/>
                    <a:pt x="49" y="81"/>
                    <a:pt x="98" y="0"/>
                  </a:cubicBezTo>
                  <a:lnTo>
                    <a:pt x="244" y="0"/>
                  </a:lnTo>
                  <a:cubicBezTo>
                    <a:pt x="244" y="49"/>
                    <a:pt x="163" y="32"/>
                    <a:pt x="98" y="49"/>
                  </a:cubicBezTo>
                  <a:cubicBezTo>
                    <a:pt x="147" y="162"/>
                    <a:pt x="567" y="113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5">
              <a:extLst>
                <a:ext uri="{FF2B5EF4-FFF2-40B4-BE49-F238E27FC236}">
                  <a16:creationId xmlns:a16="http://schemas.microsoft.com/office/drawing/2014/main" id="{F2E46159-7561-94FA-FD62-E77E9A0B4563}"/>
                </a:ext>
              </a:extLst>
            </p:cNvPr>
            <p:cNvSpPr/>
            <p:nvPr/>
          </p:nvSpPr>
          <p:spPr>
            <a:xfrm>
              <a:off x="5404000" y="1241825"/>
              <a:ext cx="14575" cy="2850"/>
            </a:xfrm>
            <a:custGeom>
              <a:avLst/>
              <a:gdLst/>
              <a:ahLst/>
              <a:cxnLst/>
              <a:rect l="l" t="t" r="r" b="b"/>
              <a:pathLst>
                <a:path w="583" h="114" extrusionOk="0">
                  <a:moveTo>
                    <a:pt x="583" y="65"/>
                  </a:moveTo>
                  <a:cubicBezTo>
                    <a:pt x="421" y="114"/>
                    <a:pt x="259" y="17"/>
                    <a:pt x="0" y="65"/>
                  </a:cubicBezTo>
                  <a:cubicBezTo>
                    <a:pt x="194" y="1"/>
                    <a:pt x="389" y="1"/>
                    <a:pt x="583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5">
              <a:extLst>
                <a:ext uri="{FF2B5EF4-FFF2-40B4-BE49-F238E27FC236}">
                  <a16:creationId xmlns:a16="http://schemas.microsoft.com/office/drawing/2014/main" id="{087AF640-8DB3-8DF8-AF17-E5224101617D}"/>
                </a:ext>
              </a:extLst>
            </p:cNvPr>
            <p:cNvSpPr/>
            <p:nvPr/>
          </p:nvSpPr>
          <p:spPr>
            <a:xfrm>
              <a:off x="5402775" y="1277450"/>
              <a:ext cx="9325" cy="7700"/>
            </a:xfrm>
            <a:custGeom>
              <a:avLst/>
              <a:gdLst/>
              <a:ahLst/>
              <a:cxnLst/>
              <a:rect l="l" t="t" r="r" b="b"/>
              <a:pathLst>
                <a:path w="373" h="308" extrusionOk="0">
                  <a:moveTo>
                    <a:pt x="130" y="33"/>
                  </a:moveTo>
                  <a:cubicBezTo>
                    <a:pt x="276" y="0"/>
                    <a:pt x="195" y="146"/>
                    <a:pt x="373" y="97"/>
                  </a:cubicBezTo>
                  <a:cubicBezTo>
                    <a:pt x="324" y="195"/>
                    <a:pt x="146" y="195"/>
                    <a:pt x="130" y="308"/>
                  </a:cubicBezTo>
                  <a:cubicBezTo>
                    <a:pt x="1" y="195"/>
                    <a:pt x="373" y="162"/>
                    <a:pt x="13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5">
              <a:extLst>
                <a:ext uri="{FF2B5EF4-FFF2-40B4-BE49-F238E27FC236}">
                  <a16:creationId xmlns:a16="http://schemas.microsoft.com/office/drawing/2014/main" id="{579BE0B9-D00F-23C4-4B67-0581F4CC4AC7}"/>
                </a:ext>
              </a:extLst>
            </p:cNvPr>
            <p:cNvSpPr/>
            <p:nvPr/>
          </p:nvSpPr>
          <p:spPr>
            <a:xfrm>
              <a:off x="5389025" y="1233325"/>
              <a:ext cx="17025" cy="4075"/>
            </a:xfrm>
            <a:custGeom>
              <a:avLst/>
              <a:gdLst/>
              <a:ahLst/>
              <a:cxnLst/>
              <a:rect l="l" t="t" r="r" b="b"/>
              <a:pathLst>
                <a:path w="681" h="163" extrusionOk="0">
                  <a:moveTo>
                    <a:pt x="648" y="163"/>
                  </a:moveTo>
                  <a:cubicBezTo>
                    <a:pt x="551" y="82"/>
                    <a:pt x="340" y="98"/>
                    <a:pt x="211" y="65"/>
                  </a:cubicBezTo>
                  <a:lnTo>
                    <a:pt x="211" y="130"/>
                  </a:lnTo>
                  <a:cubicBezTo>
                    <a:pt x="0" y="1"/>
                    <a:pt x="680" y="1"/>
                    <a:pt x="648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5">
              <a:extLst>
                <a:ext uri="{FF2B5EF4-FFF2-40B4-BE49-F238E27FC236}">
                  <a16:creationId xmlns:a16="http://schemas.microsoft.com/office/drawing/2014/main" id="{FE2426C4-1E1D-673F-52B2-660B550DA485}"/>
                </a:ext>
              </a:extLst>
            </p:cNvPr>
            <p:cNvSpPr/>
            <p:nvPr/>
          </p:nvSpPr>
          <p:spPr>
            <a:xfrm>
              <a:off x="5374450" y="1264500"/>
              <a:ext cx="12575" cy="5675"/>
            </a:xfrm>
            <a:custGeom>
              <a:avLst/>
              <a:gdLst/>
              <a:ahLst/>
              <a:cxnLst/>
              <a:rect l="l" t="t" r="r" b="b"/>
              <a:pathLst>
                <a:path w="503" h="227" extrusionOk="0">
                  <a:moveTo>
                    <a:pt x="486" y="97"/>
                  </a:moveTo>
                  <a:cubicBezTo>
                    <a:pt x="502" y="162"/>
                    <a:pt x="454" y="178"/>
                    <a:pt x="437" y="227"/>
                  </a:cubicBezTo>
                  <a:cubicBezTo>
                    <a:pt x="324" y="211"/>
                    <a:pt x="340" y="0"/>
                    <a:pt x="146" y="97"/>
                  </a:cubicBezTo>
                  <a:cubicBezTo>
                    <a:pt x="0" y="65"/>
                    <a:pt x="259" y="33"/>
                    <a:pt x="243" y="0"/>
                  </a:cubicBezTo>
                  <a:cubicBezTo>
                    <a:pt x="324" y="33"/>
                    <a:pt x="340" y="97"/>
                    <a:pt x="486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5">
              <a:extLst>
                <a:ext uri="{FF2B5EF4-FFF2-40B4-BE49-F238E27FC236}">
                  <a16:creationId xmlns:a16="http://schemas.microsoft.com/office/drawing/2014/main" id="{7BDD9399-4ACD-E5C1-F792-DA2663F045C8}"/>
                </a:ext>
              </a:extLst>
            </p:cNvPr>
            <p:cNvSpPr/>
            <p:nvPr/>
          </p:nvSpPr>
          <p:spPr>
            <a:xfrm>
              <a:off x="5358675" y="1224025"/>
              <a:ext cx="24700" cy="14600"/>
            </a:xfrm>
            <a:custGeom>
              <a:avLst/>
              <a:gdLst/>
              <a:ahLst/>
              <a:cxnLst/>
              <a:rect l="l" t="t" r="r" b="b"/>
              <a:pathLst>
                <a:path w="988" h="584" extrusionOk="0">
                  <a:moveTo>
                    <a:pt x="988" y="437"/>
                  </a:moveTo>
                  <a:cubicBezTo>
                    <a:pt x="923" y="583"/>
                    <a:pt x="680" y="437"/>
                    <a:pt x="567" y="405"/>
                  </a:cubicBezTo>
                  <a:cubicBezTo>
                    <a:pt x="583" y="373"/>
                    <a:pt x="599" y="340"/>
                    <a:pt x="599" y="308"/>
                  </a:cubicBezTo>
                  <a:cubicBezTo>
                    <a:pt x="421" y="389"/>
                    <a:pt x="470" y="227"/>
                    <a:pt x="308" y="211"/>
                  </a:cubicBezTo>
                  <a:cubicBezTo>
                    <a:pt x="259" y="211"/>
                    <a:pt x="275" y="276"/>
                    <a:pt x="227" y="276"/>
                  </a:cubicBezTo>
                  <a:cubicBezTo>
                    <a:pt x="65" y="292"/>
                    <a:pt x="0" y="243"/>
                    <a:pt x="16" y="146"/>
                  </a:cubicBezTo>
                  <a:cubicBezTo>
                    <a:pt x="178" y="195"/>
                    <a:pt x="340" y="195"/>
                    <a:pt x="502" y="146"/>
                  </a:cubicBezTo>
                  <a:lnTo>
                    <a:pt x="502" y="243"/>
                  </a:lnTo>
                  <a:cubicBezTo>
                    <a:pt x="583" y="227"/>
                    <a:pt x="664" y="243"/>
                    <a:pt x="745" y="276"/>
                  </a:cubicBezTo>
                  <a:cubicBezTo>
                    <a:pt x="712" y="195"/>
                    <a:pt x="664" y="162"/>
                    <a:pt x="777" y="114"/>
                  </a:cubicBezTo>
                  <a:cubicBezTo>
                    <a:pt x="793" y="33"/>
                    <a:pt x="567" y="130"/>
                    <a:pt x="631" y="0"/>
                  </a:cubicBezTo>
                  <a:cubicBezTo>
                    <a:pt x="729" y="33"/>
                    <a:pt x="826" y="81"/>
                    <a:pt x="923" y="97"/>
                  </a:cubicBezTo>
                  <a:cubicBezTo>
                    <a:pt x="729" y="146"/>
                    <a:pt x="842" y="211"/>
                    <a:pt x="890" y="340"/>
                  </a:cubicBezTo>
                  <a:cubicBezTo>
                    <a:pt x="793" y="276"/>
                    <a:pt x="761" y="340"/>
                    <a:pt x="648" y="340"/>
                  </a:cubicBezTo>
                  <a:cubicBezTo>
                    <a:pt x="631" y="470"/>
                    <a:pt x="826" y="437"/>
                    <a:pt x="988" y="4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5">
              <a:extLst>
                <a:ext uri="{FF2B5EF4-FFF2-40B4-BE49-F238E27FC236}">
                  <a16:creationId xmlns:a16="http://schemas.microsoft.com/office/drawing/2014/main" id="{7711EABB-B8F0-1231-AC40-49991207C8C1}"/>
                </a:ext>
              </a:extLst>
            </p:cNvPr>
            <p:cNvSpPr/>
            <p:nvPr/>
          </p:nvSpPr>
          <p:spPr>
            <a:xfrm>
              <a:off x="5369600" y="1266925"/>
              <a:ext cx="9725" cy="3250"/>
            </a:xfrm>
            <a:custGeom>
              <a:avLst/>
              <a:gdLst/>
              <a:ahLst/>
              <a:cxnLst/>
              <a:rect l="l" t="t" r="r" b="b"/>
              <a:pathLst>
                <a:path w="389" h="130" extrusionOk="0">
                  <a:moveTo>
                    <a:pt x="389" y="130"/>
                  </a:moveTo>
                  <a:cubicBezTo>
                    <a:pt x="275" y="97"/>
                    <a:pt x="243" y="65"/>
                    <a:pt x="97" y="97"/>
                  </a:cubicBezTo>
                  <a:cubicBezTo>
                    <a:pt x="97" y="49"/>
                    <a:pt x="65" y="17"/>
                    <a:pt x="0" y="0"/>
                  </a:cubicBezTo>
                  <a:cubicBezTo>
                    <a:pt x="16" y="0"/>
                    <a:pt x="389" y="17"/>
                    <a:pt x="389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5">
              <a:extLst>
                <a:ext uri="{FF2B5EF4-FFF2-40B4-BE49-F238E27FC236}">
                  <a16:creationId xmlns:a16="http://schemas.microsoft.com/office/drawing/2014/main" id="{D7B4ADA7-39DF-1611-F255-CB1CAE7E780B}"/>
                </a:ext>
              </a:extLst>
            </p:cNvPr>
            <p:cNvSpPr/>
            <p:nvPr/>
          </p:nvSpPr>
          <p:spPr>
            <a:xfrm>
              <a:off x="5349750" y="1224425"/>
              <a:ext cx="10950" cy="10550"/>
            </a:xfrm>
            <a:custGeom>
              <a:avLst/>
              <a:gdLst/>
              <a:ahLst/>
              <a:cxnLst/>
              <a:rect l="l" t="t" r="r" b="b"/>
              <a:pathLst>
                <a:path w="438" h="422" extrusionOk="0">
                  <a:moveTo>
                    <a:pt x="438" y="292"/>
                  </a:moveTo>
                  <a:cubicBezTo>
                    <a:pt x="292" y="421"/>
                    <a:pt x="179" y="227"/>
                    <a:pt x="147" y="162"/>
                  </a:cubicBezTo>
                  <a:cubicBezTo>
                    <a:pt x="98" y="179"/>
                    <a:pt x="98" y="243"/>
                    <a:pt x="1" y="227"/>
                  </a:cubicBezTo>
                  <a:cubicBezTo>
                    <a:pt x="98" y="1"/>
                    <a:pt x="260" y="276"/>
                    <a:pt x="438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5">
              <a:extLst>
                <a:ext uri="{FF2B5EF4-FFF2-40B4-BE49-F238E27FC236}">
                  <a16:creationId xmlns:a16="http://schemas.microsoft.com/office/drawing/2014/main" id="{BD8810A7-59CA-D728-BA36-6F89816A6EF5}"/>
                </a:ext>
              </a:extLst>
            </p:cNvPr>
            <p:cNvSpPr/>
            <p:nvPr/>
          </p:nvSpPr>
          <p:spPr>
            <a:xfrm>
              <a:off x="5265575" y="850875"/>
              <a:ext cx="15800" cy="2450"/>
            </a:xfrm>
            <a:custGeom>
              <a:avLst/>
              <a:gdLst/>
              <a:ahLst/>
              <a:cxnLst/>
              <a:rect l="l" t="t" r="r" b="b"/>
              <a:pathLst>
                <a:path w="632" h="98" extrusionOk="0">
                  <a:moveTo>
                    <a:pt x="632" y="97"/>
                  </a:moveTo>
                  <a:cubicBezTo>
                    <a:pt x="421" y="97"/>
                    <a:pt x="211" y="97"/>
                    <a:pt x="1" y="65"/>
                  </a:cubicBezTo>
                  <a:cubicBezTo>
                    <a:pt x="146" y="0"/>
                    <a:pt x="470" y="81"/>
                    <a:pt x="632" y="9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5">
              <a:extLst>
                <a:ext uri="{FF2B5EF4-FFF2-40B4-BE49-F238E27FC236}">
                  <a16:creationId xmlns:a16="http://schemas.microsoft.com/office/drawing/2014/main" id="{F4489760-0789-58D5-1990-99A300656E79}"/>
                </a:ext>
              </a:extLst>
            </p:cNvPr>
            <p:cNvSpPr/>
            <p:nvPr/>
          </p:nvSpPr>
          <p:spPr>
            <a:xfrm>
              <a:off x="5265975" y="1052425"/>
              <a:ext cx="11775" cy="4875"/>
            </a:xfrm>
            <a:custGeom>
              <a:avLst/>
              <a:gdLst/>
              <a:ahLst/>
              <a:cxnLst/>
              <a:rect l="l" t="t" r="r" b="b"/>
              <a:pathLst>
                <a:path w="471" h="195" extrusionOk="0">
                  <a:moveTo>
                    <a:pt x="82" y="65"/>
                  </a:moveTo>
                  <a:cubicBezTo>
                    <a:pt x="163" y="81"/>
                    <a:pt x="244" y="33"/>
                    <a:pt x="163" y="33"/>
                  </a:cubicBezTo>
                  <a:cubicBezTo>
                    <a:pt x="422" y="0"/>
                    <a:pt x="470" y="97"/>
                    <a:pt x="227" y="194"/>
                  </a:cubicBezTo>
                  <a:cubicBezTo>
                    <a:pt x="179" y="194"/>
                    <a:pt x="114" y="49"/>
                    <a:pt x="82" y="162"/>
                  </a:cubicBezTo>
                  <a:cubicBezTo>
                    <a:pt x="1" y="162"/>
                    <a:pt x="82" y="114"/>
                    <a:pt x="8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5">
              <a:extLst>
                <a:ext uri="{FF2B5EF4-FFF2-40B4-BE49-F238E27FC236}">
                  <a16:creationId xmlns:a16="http://schemas.microsoft.com/office/drawing/2014/main" id="{BF2984C6-C334-15C2-C82D-9A4B7072273B}"/>
                </a:ext>
              </a:extLst>
            </p:cNvPr>
            <p:cNvSpPr/>
            <p:nvPr/>
          </p:nvSpPr>
          <p:spPr>
            <a:xfrm>
              <a:off x="5219850" y="10528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65"/>
                  </a:moveTo>
                  <a:cubicBezTo>
                    <a:pt x="275" y="81"/>
                    <a:pt x="243" y="81"/>
                    <a:pt x="243" y="65"/>
                  </a:cubicBezTo>
                  <a:cubicBezTo>
                    <a:pt x="178" y="130"/>
                    <a:pt x="81" y="162"/>
                    <a:pt x="0" y="130"/>
                  </a:cubicBezTo>
                  <a:cubicBezTo>
                    <a:pt x="65" y="33"/>
                    <a:pt x="194" y="0"/>
                    <a:pt x="292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5">
              <a:extLst>
                <a:ext uri="{FF2B5EF4-FFF2-40B4-BE49-F238E27FC236}">
                  <a16:creationId xmlns:a16="http://schemas.microsoft.com/office/drawing/2014/main" id="{B61A3383-D240-D6D1-4E88-A3C06E1FEABE}"/>
                </a:ext>
              </a:extLst>
            </p:cNvPr>
            <p:cNvSpPr/>
            <p:nvPr/>
          </p:nvSpPr>
          <p:spPr>
            <a:xfrm>
              <a:off x="5204475" y="853300"/>
              <a:ext cx="12150" cy="4075"/>
            </a:xfrm>
            <a:custGeom>
              <a:avLst/>
              <a:gdLst/>
              <a:ahLst/>
              <a:cxnLst/>
              <a:rect l="l" t="t" r="r" b="b"/>
              <a:pathLst>
                <a:path w="486" h="163" extrusionOk="0">
                  <a:moveTo>
                    <a:pt x="486" y="65"/>
                  </a:moveTo>
                  <a:cubicBezTo>
                    <a:pt x="356" y="162"/>
                    <a:pt x="178" y="81"/>
                    <a:pt x="0" y="65"/>
                  </a:cubicBezTo>
                  <a:cubicBezTo>
                    <a:pt x="65" y="0"/>
                    <a:pt x="291" y="97"/>
                    <a:pt x="486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5">
              <a:extLst>
                <a:ext uri="{FF2B5EF4-FFF2-40B4-BE49-F238E27FC236}">
                  <a16:creationId xmlns:a16="http://schemas.microsoft.com/office/drawing/2014/main" id="{DAF324EE-44E4-3667-AA55-A249FF162951}"/>
                </a:ext>
              </a:extLst>
            </p:cNvPr>
            <p:cNvSpPr/>
            <p:nvPr/>
          </p:nvSpPr>
          <p:spPr>
            <a:xfrm>
              <a:off x="5076975" y="849650"/>
              <a:ext cx="9750" cy="4075"/>
            </a:xfrm>
            <a:custGeom>
              <a:avLst/>
              <a:gdLst/>
              <a:ahLst/>
              <a:cxnLst/>
              <a:rect l="l" t="t" r="r" b="b"/>
              <a:pathLst>
                <a:path w="390" h="163" extrusionOk="0">
                  <a:moveTo>
                    <a:pt x="243" y="1"/>
                  </a:moveTo>
                  <a:lnTo>
                    <a:pt x="340" y="1"/>
                  </a:lnTo>
                  <a:cubicBezTo>
                    <a:pt x="340" y="17"/>
                    <a:pt x="373" y="33"/>
                    <a:pt x="389" y="33"/>
                  </a:cubicBezTo>
                  <a:cubicBezTo>
                    <a:pt x="276" y="81"/>
                    <a:pt x="146" y="130"/>
                    <a:pt x="17" y="162"/>
                  </a:cubicBezTo>
                  <a:cubicBezTo>
                    <a:pt x="1" y="49"/>
                    <a:pt x="227" y="130"/>
                    <a:pt x="2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5">
              <a:extLst>
                <a:ext uri="{FF2B5EF4-FFF2-40B4-BE49-F238E27FC236}">
                  <a16:creationId xmlns:a16="http://schemas.microsoft.com/office/drawing/2014/main" id="{96D32493-AF5B-2410-8EF4-47E0B2194C06}"/>
                </a:ext>
              </a:extLst>
            </p:cNvPr>
            <p:cNvSpPr/>
            <p:nvPr/>
          </p:nvSpPr>
          <p:spPr>
            <a:xfrm>
              <a:off x="4992800" y="843575"/>
              <a:ext cx="87850" cy="11350"/>
            </a:xfrm>
            <a:custGeom>
              <a:avLst/>
              <a:gdLst/>
              <a:ahLst/>
              <a:cxnLst/>
              <a:rect l="l" t="t" r="r" b="b"/>
              <a:pathLst>
                <a:path w="3514" h="454" extrusionOk="0">
                  <a:moveTo>
                    <a:pt x="1797" y="389"/>
                  </a:moveTo>
                  <a:cubicBezTo>
                    <a:pt x="1878" y="308"/>
                    <a:pt x="2267" y="454"/>
                    <a:pt x="2040" y="324"/>
                  </a:cubicBezTo>
                  <a:cubicBezTo>
                    <a:pt x="2412" y="438"/>
                    <a:pt x="2801" y="454"/>
                    <a:pt x="3189" y="373"/>
                  </a:cubicBezTo>
                  <a:cubicBezTo>
                    <a:pt x="3011" y="373"/>
                    <a:pt x="2817" y="324"/>
                    <a:pt x="2655" y="244"/>
                  </a:cubicBezTo>
                  <a:cubicBezTo>
                    <a:pt x="2979" y="146"/>
                    <a:pt x="3173" y="389"/>
                    <a:pt x="3384" y="244"/>
                  </a:cubicBezTo>
                  <a:cubicBezTo>
                    <a:pt x="3303" y="244"/>
                    <a:pt x="3351" y="179"/>
                    <a:pt x="3384" y="146"/>
                  </a:cubicBezTo>
                  <a:cubicBezTo>
                    <a:pt x="3254" y="146"/>
                    <a:pt x="3092" y="163"/>
                    <a:pt x="3092" y="82"/>
                  </a:cubicBezTo>
                  <a:cubicBezTo>
                    <a:pt x="3141" y="17"/>
                    <a:pt x="3497" y="163"/>
                    <a:pt x="3513" y="17"/>
                  </a:cubicBezTo>
                  <a:cubicBezTo>
                    <a:pt x="2299" y="65"/>
                    <a:pt x="1360" y="49"/>
                    <a:pt x="162" y="49"/>
                  </a:cubicBezTo>
                  <a:cubicBezTo>
                    <a:pt x="227" y="98"/>
                    <a:pt x="389" y="82"/>
                    <a:pt x="454" y="146"/>
                  </a:cubicBezTo>
                  <a:cubicBezTo>
                    <a:pt x="405" y="146"/>
                    <a:pt x="356" y="146"/>
                    <a:pt x="356" y="179"/>
                  </a:cubicBezTo>
                  <a:cubicBezTo>
                    <a:pt x="389" y="179"/>
                    <a:pt x="454" y="179"/>
                    <a:pt x="454" y="211"/>
                  </a:cubicBezTo>
                  <a:cubicBezTo>
                    <a:pt x="275" y="179"/>
                    <a:pt x="0" y="260"/>
                    <a:pt x="114" y="308"/>
                  </a:cubicBezTo>
                  <a:cubicBezTo>
                    <a:pt x="194" y="195"/>
                    <a:pt x="405" y="276"/>
                    <a:pt x="551" y="308"/>
                  </a:cubicBezTo>
                  <a:cubicBezTo>
                    <a:pt x="664" y="244"/>
                    <a:pt x="437" y="146"/>
                    <a:pt x="648" y="114"/>
                  </a:cubicBezTo>
                  <a:cubicBezTo>
                    <a:pt x="939" y="227"/>
                    <a:pt x="1457" y="1"/>
                    <a:pt x="1603" y="195"/>
                  </a:cubicBezTo>
                  <a:cubicBezTo>
                    <a:pt x="1425" y="292"/>
                    <a:pt x="907" y="98"/>
                    <a:pt x="793" y="341"/>
                  </a:cubicBezTo>
                  <a:cubicBezTo>
                    <a:pt x="1069" y="341"/>
                    <a:pt x="1392" y="260"/>
                    <a:pt x="1603" y="405"/>
                  </a:cubicBezTo>
                  <a:lnTo>
                    <a:pt x="1749" y="292"/>
                  </a:lnTo>
                  <a:cubicBezTo>
                    <a:pt x="1927" y="341"/>
                    <a:pt x="1700" y="357"/>
                    <a:pt x="1797" y="389"/>
                  </a:cubicBezTo>
                  <a:close/>
                  <a:moveTo>
                    <a:pt x="2607" y="244"/>
                  </a:moveTo>
                  <a:cubicBezTo>
                    <a:pt x="2623" y="357"/>
                    <a:pt x="2412" y="373"/>
                    <a:pt x="2315" y="324"/>
                  </a:cubicBezTo>
                  <a:cubicBezTo>
                    <a:pt x="2364" y="260"/>
                    <a:pt x="2477" y="244"/>
                    <a:pt x="260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5">
              <a:extLst>
                <a:ext uri="{FF2B5EF4-FFF2-40B4-BE49-F238E27FC236}">
                  <a16:creationId xmlns:a16="http://schemas.microsoft.com/office/drawing/2014/main" id="{1C40AC8C-F0AF-E173-6418-F167DD4EEC02}"/>
                </a:ext>
              </a:extLst>
            </p:cNvPr>
            <p:cNvSpPr/>
            <p:nvPr/>
          </p:nvSpPr>
          <p:spPr>
            <a:xfrm>
              <a:off x="5069700" y="882425"/>
              <a:ext cx="7300" cy="4075"/>
            </a:xfrm>
            <a:custGeom>
              <a:avLst/>
              <a:gdLst/>
              <a:ahLst/>
              <a:cxnLst/>
              <a:rect l="l" t="t" r="r" b="b"/>
              <a:pathLst>
                <a:path w="292" h="163" extrusionOk="0">
                  <a:moveTo>
                    <a:pt x="292" y="98"/>
                  </a:moveTo>
                  <a:cubicBezTo>
                    <a:pt x="292" y="163"/>
                    <a:pt x="81" y="114"/>
                    <a:pt x="0" y="130"/>
                  </a:cubicBezTo>
                  <a:cubicBezTo>
                    <a:pt x="32" y="98"/>
                    <a:pt x="49" y="66"/>
                    <a:pt x="0" y="66"/>
                  </a:cubicBezTo>
                  <a:cubicBezTo>
                    <a:pt x="16" y="1"/>
                    <a:pt x="178" y="114"/>
                    <a:pt x="292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5">
              <a:extLst>
                <a:ext uri="{FF2B5EF4-FFF2-40B4-BE49-F238E27FC236}">
                  <a16:creationId xmlns:a16="http://schemas.microsoft.com/office/drawing/2014/main" id="{4D6E271E-65CF-DECC-AE40-B7783CEF1EF6}"/>
                </a:ext>
              </a:extLst>
            </p:cNvPr>
            <p:cNvSpPr/>
            <p:nvPr/>
          </p:nvSpPr>
          <p:spPr>
            <a:xfrm>
              <a:off x="4983075" y="869875"/>
              <a:ext cx="15400" cy="4075"/>
            </a:xfrm>
            <a:custGeom>
              <a:avLst/>
              <a:gdLst/>
              <a:ahLst/>
              <a:cxnLst/>
              <a:rect l="l" t="t" r="r" b="b"/>
              <a:pathLst>
                <a:path w="616" h="163" extrusionOk="0">
                  <a:moveTo>
                    <a:pt x="616" y="1"/>
                  </a:moveTo>
                  <a:cubicBezTo>
                    <a:pt x="470" y="50"/>
                    <a:pt x="211" y="163"/>
                    <a:pt x="1" y="66"/>
                  </a:cubicBezTo>
                  <a:cubicBezTo>
                    <a:pt x="195" y="33"/>
                    <a:pt x="40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5">
              <a:extLst>
                <a:ext uri="{FF2B5EF4-FFF2-40B4-BE49-F238E27FC236}">
                  <a16:creationId xmlns:a16="http://schemas.microsoft.com/office/drawing/2014/main" id="{D884462E-3458-17BF-3A34-C93F2B376E63}"/>
                </a:ext>
              </a:extLst>
            </p:cNvPr>
            <p:cNvSpPr/>
            <p:nvPr/>
          </p:nvSpPr>
          <p:spPr>
            <a:xfrm>
              <a:off x="4980650" y="864625"/>
              <a:ext cx="10950" cy="6900"/>
            </a:xfrm>
            <a:custGeom>
              <a:avLst/>
              <a:gdLst/>
              <a:ahLst/>
              <a:cxnLst/>
              <a:rect l="l" t="t" r="r" b="b"/>
              <a:pathLst>
                <a:path w="438" h="276" extrusionOk="0">
                  <a:moveTo>
                    <a:pt x="373" y="1"/>
                  </a:moveTo>
                  <a:cubicBezTo>
                    <a:pt x="438" y="1"/>
                    <a:pt x="405" y="81"/>
                    <a:pt x="421" y="146"/>
                  </a:cubicBezTo>
                  <a:cubicBezTo>
                    <a:pt x="292" y="130"/>
                    <a:pt x="1" y="276"/>
                    <a:pt x="33" y="81"/>
                  </a:cubicBezTo>
                  <a:cubicBezTo>
                    <a:pt x="195" y="98"/>
                    <a:pt x="373" y="21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5">
              <a:extLst>
                <a:ext uri="{FF2B5EF4-FFF2-40B4-BE49-F238E27FC236}">
                  <a16:creationId xmlns:a16="http://schemas.microsoft.com/office/drawing/2014/main" id="{49B5B413-D5A1-4216-3968-D68069BD9EA7}"/>
                </a:ext>
              </a:extLst>
            </p:cNvPr>
            <p:cNvSpPr/>
            <p:nvPr/>
          </p:nvSpPr>
          <p:spPr>
            <a:xfrm>
              <a:off x="4932075" y="845200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470" y="33"/>
                  </a:moveTo>
                  <a:cubicBezTo>
                    <a:pt x="470" y="65"/>
                    <a:pt x="487" y="81"/>
                    <a:pt x="519" y="98"/>
                  </a:cubicBezTo>
                  <a:cubicBezTo>
                    <a:pt x="357" y="162"/>
                    <a:pt x="163" y="162"/>
                    <a:pt x="1" y="65"/>
                  </a:cubicBezTo>
                  <a:cubicBezTo>
                    <a:pt x="114" y="0"/>
                    <a:pt x="292" y="98"/>
                    <a:pt x="47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5">
              <a:extLst>
                <a:ext uri="{FF2B5EF4-FFF2-40B4-BE49-F238E27FC236}">
                  <a16:creationId xmlns:a16="http://schemas.microsoft.com/office/drawing/2014/main" id="{3E58E94D-E27E-205F-01E9-590DB94C5D46}"/>
                </a:ext>
              </a:extLst>
            </p:cNvPr>
            <p:cNvSpPr/>
            <p:nvPr/>
          </p:nvSpPr>
          <p:spPr>
            <a:xfrm>
              <a:off x="4939375" y="1281900"/>
              <a:ext cx="6900" cy="6100"/>
            </a:xfrm>
            <a:custGeom>
              <a:avLst/>
              <a:gdLst/>
              <a:ahLst/>
              <a:cxnLst/>
              <a:rect l="l" t="t" r="r" b="b"/>
              <a:pathLst>
                <a:path w="276" h="244" extrusionOk="0">
                  <a:moveTo>
                    <a:pt x="0" y="33"/>
                  </a:moveTo>
                  <a:cubicBezTo>
                    <a:pt x="114" y="0"/>
                    <a:pt x="275" y="146"/>
                    <a:pt x="146" y="195"/>
                  </a:cubicBezTo>
                  <a:cubicBezTo>
                    <a:pt x="146" y="243"/>
                    <a:pt x="81" y="81"/>
                    <a:pt x="0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5">
              <a:extLst>
                <a:ext uri="{FF2B5EF4-FFF2-40B4-BE49-F238E27FC236}">
                  <a16:creationId xmlns:a16="http://schemas.microsoft.com/office/drawing/2014/main" id="{1F2F488E-A9B3-29FF-E60E-CD47B70778F6}"/>
                </a:ext>
              </a:extLst>
            </p:cNvPr>
            <p:cNvSpPr/>
            <p:nvPr/>
          </p:nvSpPr>
          <p:spPr>
            <a:xfrm>
              <a:off x="4917525" y="868675"/>
              <a:ext cx="12975" cy="4075"/>
            </a:xfrm>
            <a:custGeom>
              <a:avLst/>
              <a:gdLst/>
              <a:ahLst/>
              <a:cxnLst/>
              <a:rect l="l" t="t" r="r" b="b"/>
              <a:pathLst>
                <a:path w="519" h="163" extrusionOk="0">
                  <a:moveTo>
                    <a:pt x="308" y="0"/>
                  </a:moveTo>
                  <a:cubicBezTo>
                    <a:pt x="389" y="0"/>
                    <a:pt x="405" y="49"/>
                    <a:pt x="518" y="33"/>
                  </a:cubicBezTo>
                  <a:cubicBezTo>
                    <a:pt x="405" y="162"/>
                    <a:pt x="324" y="114"/>
                    <a:pt x="130" y="146"/>
                  </a:cubicBezTo>
                  <a:cubicBezTo>
                    <a:pt x="0" y="98"/>
                    <a:pt x="372" y="114"/>
                    <a:pt x="3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5">
              <a:extLst>
                <a:ext uri="{FF2B5EF4-FFF2-40B4-BE49-F238E27FC236}">
                  <a16:creationId xmlns:a16="http://schemas.microsoft.com/office/drawing/2014/main" id="{50697D54-B845-FA3E-7EC2-02ED5D70CB21}"/>
                </a:ext>
              </a:extLst>
            </p:cNvPr>
            <p:cNvSpPr/>
            <p:nvPr/>
          </p:nvSpPr>
          <p:spPr>
            <a:xfrm>
              <a:off x="4872600" y="863825"/>
              <a:ext cx="20250" cy="4875"/>
            </a:xfrm>
            <a:custGeom>
              <a:avLst/>
              <a:gdLst/>
              <a:ahLst/>
              <a:cxnLst/>
              <a:rect l="l" t="t" r="r" b="b"/>
              <a:pathLst>
                <a:path w="810" h="195" extrusionOk="0">
                  <a:moveTo>
                    <a:pt x="810" y="49"/>
                  </a:moveTo>
                  <a:cubicBezTo>
                    <a:pt x="615" y="162"/>
                    <a:pt x="227" y="49"/>
                    <a:pt x="0" y="194"/>
                  </a:cubicBezTo>
                  <a:cubicBezTo>
                    <a:pt x="130" y="0"/>
                    <a:pt x="534" y="81"/>
                    <a:pt x="810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5">
              <a:extLst>
                <a:ext uri="{FF2B5EF4-FFF2-40B4-BE49-F238E27FC236}">
                  <a16:creationId xmlns:a16="http://schemas.microsoft.com/office/drawing/2014/main" id="{A694B4E3-3C7B-EAC8-15B0-08E499C5F8F4}"/>
                </a:ext>
              </a:extLst>
            </p:cNvPr>
            <p:cNvSpPr/>
            <p:nvPr/>
          </p:nvSpPr>
          <p:spPr>
            <a:xfrm>
              <a:off x="4876625" y="856525"/>
              <a:ext cx="5700" cy="6900"/>
            </a:xfrm>
            <a:custGeom>
              <a:avLst/>
              <a:gdLst/>
              <a:ahLst/>
              <a:cxnLst/>
              <a:rect l="l" t="t" r="r" b="b"/>
              <a:pathLst>
                <a:path w="228" h="276" extrusionOk="0">
                  <a:moveTo>
                    <a:pt x="114" y="146"/>
                  </a:moveTo>
                  <a:cubicBezTo>
                    <a:pt x="130" y="82"/>
                    <a:pt x="82" y="82"/>
                    <a:pt x="17" y="82"/>
                  </a:cubicBezTo>
                  <a:cubicBezTo>
                    <a:pt x="33" y="1"/>
                    <a:pt x="147" y="1"/>
                    <a:pt x="211" y="33"/>
                  </a:cubicBezTo>
                  <a:cubicBezTo>
                    <a:pt x="228" y="114"/>
                    <a:pt x="1" y="276"/>
                    <a:pt x="17" y="1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5">
              <a:extLst>
                <a:ext uri="{FF2B5EF4-FFF2-40B4-BE49-F238E27FC236}">
                  <a16:creationId xmlns:a16="http://schemas.microsoft.com/office/drawing/2014/main" id="{A10BCA27-AB50-9F10-FEC9-9792612D21A5}"/>
                </a:ext>
              </a:extLst>
            </p:cNvPr>
            <p:cNvSpPr/>
            <p:nvPr/>
          </p:nvSpPr>
          <p:spPr>
            <a:xfrm>
              <a:off x="4860050" y="1281075"/>
              <a:ext cx="17425" cy="9350"/>
            </a:xfrm>
            <a:custGeom>
              <a:avLst/>
              <a:gdLst/>
              <a:ahLst/>
              <a:cxnLst/>
              <a:rect l="l" t="t" r="r" b="b"/>
              <a:pathLst>
                <a:path w="697" h="374" extrusionOk="0">
                  <a:moveTo>
                    <a:pt x="632" y="292"/>
                  </a:moveTo>
                  <a:cubicBezTo>
                    <a:pt x="696" y="373"/>
                    <a:pt x="308" y="211"/>
                    <a:pt x="195" y="292"/>
                  </a:cubicBezTo>
                  <a:cubicBezTo>
                    <a:pt x="324" y="195"/>
                    <a:pt x="97" y="163"/>
                    <a:pt x="0" y="114"/>
                  </a:cubicBezTo>
                  <a:cubicBezTo>
                    <a:pt x="81" y="1"/>
                    <a:pt x="227" y="98"/>
                    <a:pt x="421" y="82"/>
                  </a:cubicBezTo>
                  <a:cubicBezTo>
                    <a:pt x="211" y="179"/>
                    <a:pt x="518" y="244"/>
                    <a:pt x="632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5">
              <a:extLst>
                <a:ext uri="{FF2B5EF4-FFF2-40B4-BE49-F238E27FC236}">
                  <a16:creationId xmlns:a16="http://schemas.microsoft.com/office/drawing/2014/main" id="{A82FCC3C-7730-41F7-11AE-22E0E05D7B61}"/>
                </a:ext>
              </a:extLst>
            </p:cNvPr>
            <p:cNvSpPr/>
            <p:nvPr/>
          </p:nvSpPr>
          <p:spPr>
            <a:xfrm>
              <a:off x="4857200" y="1368100"/>
              <a:ext cx="10550" cy="6900"/>
            </a:xfrm>
            <a:custGeom>
              <a:avLst/>
              <a:gdLst/>
              <a:ahLst/>
              <a:cxnLst/>
              <a:rect l="l" t="t" r="r" b="b"/>
              <a:pathLst>
                <a:path w="422" h="276" extrusionOk="0">
                  <a:moveTo>
                    <a:pt x="195" y="82"/>
                  </a:moveTo>
                  <a:cubicBezTo>
                    <a:pt x="195" y="1"/>
                    <a:pt x="357" y="65"/>
                    <a:pt x="422" y="49"/>
                  </a:cubicBezTo>
                  <a:cubicBezTo>
                    <a:pt x="406" y="211"/>
                    <a:pt x="211" y="243"/>
                    <a:pt x="1" y="276"/>
                  </a:cubicBezTo>
                  <a:cubicBezTo>
                    <a:pt x="147" y="114"/>
                    <a:pt x="147" y="114"/>
                    <a:pt x="195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5">
              <a:extLst>
                <a:ext uri="{FF2B5EF4-FFF2-40B4-BE49-F238E27FC236}">
                  <a16:creationId xmlns:a16="http://schemas.microsoft.com/office/drawing/2014/main" id="{F1AC3F6B-EFE2-4C78-AE96-5D48C1774107}"/>
                </a:ext>
              </a:extLst>
            </p:cNvPr>
            <p:cNvSpPr/>
            <p:nvPr/>
          </p:nvSpPr>
          <p:spPr>
            <a:xfrm>
              <a:off x="4815525" y="843975"/>
              <a:ext cx="9725" cy="5300"/>
            </a:xfrm>
            <a:custGeom>
              <a:avLst/>
              <a:gdLst/>
              <a:ahLst/>
              <a:cxnLst/>
              <a:rect l="l" t="t" r="r" b="b"/>
              <a:pathLst>
                <a:path w="389" h="212" extrusionOk="0">
                  <a:moveTo>
                    <a:pt x="389" y="66"/>
                  </a:moveTo>
                  <a:cubicBezTo>
                    <a:pt x="324" y="211"/>
                    <a:pt x="146" y="66"/>
                    <a:pt x="0" y="66"/>
                  </a:cubicBezTo>
                  <a:cubicBezTo>
                    <a:pt x="49" y="1"/>
                    <a:pt x="227" y="114"/>
                    <a:pt x="389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5">
              <a:extLst>
                <a:ext uri="{FF2B5EF4-FFF2-40B4-BE49-F238E27FC236}">
                  <a16:creationId xmlns:a16="http://schemas.microsoft.com/office/drawing/2014/main" id="{C3FCBDED-4E06-8976-2916-895185318549}"/>
                </a:ext>
              </a:extLst>
            </p:cNvPr>
            <p:cNvSpPr/>
            <p:nvPr/>
          </p:nvSpPr>
          <p:spPr>
            <a:xfrm>
              <a:off x="4710300" y="1292825"/>
              <a:ext cx="10550" cy="4875"/>
            </a:xfrm>
            <a:custGeom>
              <a:avLst/>
              <a:gdLst/>
              <a:ahLst/>
              <a:cxnLst/>
              <a:rect l="l" t="t" r="r" b="b"/>
              <a:pathLst>
                <a:path w="422" h="195" extrusionOk="0">
                  <a:moveTo>
                    <a:pt x="195" y="49"/>
                  </a:moveTo>
                  <a:cubicBezTo>
                    <a:pt x="211" y="0"/>
                    <a:pt x="259" y="65"/>
                    <a:pt x="340" y="49"/>
                  </a:cubicBezTo>
                  <a:cubicBezTo>
                    <a:pt x="276" y="98"/>
                    <a:pt x="178" y="130"/>
                    <a:pt x="389" y="114"/>
                  </a:cubicBezTo>
                  <a:cubicBezTo>
                    <a:pt x="421" y="179"/>
                    <a:pt x="114" y="195"/>
                    <a:pt x="0" y="162"/>
                  </a:cubicBezTo>
                  <a:cubicBezTo>
                    <a:pt x="0" y="98"/>
                    <a:pt x="356" y="114"/>
                    <a:pt x="195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5">
              <a:extLst>
                <a:ext uri="{FF2B5EF4-FFF2-40B4-BE49-F238E27FC236}">
                  <a16:creationId xmlns:a16="http://schemas.microsoft.com/office/drawing/2014/main" id="{EB9DFFE5-8EDB-71FF-99FC-F449C8F418EB}"/>
                </a:ext>
              </a:extLst>
            </p:cNvPr>
            <p:cNvSpPr/>
            <p:nvPr/>
          </p:nvSpPr>
          <p:spPr>
            <a:xfrm>
              <a:off x="4560150" y="1287150"/>
              <a:ext cx="23900" cy="6925"/>
            </a:xfrm>
            <a:custGeom>
              <a:avLst/>
              <a:gdLst/>
              <a:ahLst/>
              <a:cxnLst/>
              <a:rect l="l" t="t" r="r" b="b"/>
              <a:pathLst>
                <a:path w="956" h="277" extrusionOk="0">
                  <a:moveTo>
                    <a:pt x="810" y="98"/>
                  </a:moveTo>
                  <a:cubicBezTo>
                    <a:pt x="955" y="98"/>
                    <a:pt x="486" y="195"/>
                    <a:pt x="437" y="276"/>
                  </a:cubicBezTo>
                  <a:cubicBezTo>
                    <a:pt x="389" y="211"/>
                    <a:pt x="178" y="98"/>
                    <a:pt x="97" y="179"/>
                  </a:cubicBezTo>
                  <a:cubicBezTo>
                    <a:pt x="0" y="1"/>
                    <a:pt x="356" y="195"/>
                    <a:pt x="567" y="179"/>
                  </a:cubicBezTo>
                  <a:cubicBezTo>
                    <a:pt x="567" y="114"/>
                    <a:pt x="454" y="114"/>
                    <a:pt x="373" y="82"/>
                  </a:cubicBezTo>
                  <a:cubicBezTo>
                    <a:pt x="470" y="1"/>
                    <a:pt x="599" y="179"/>
                    <a:pt x="810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5">
              <a:extLst>
                <a:ext uri="{FF2B5EF4-FFF2-40B4-BE49-F238E27FC236}">
                  <a16:creationId xmlns:a16="http://schemas.microsoft.com/office/drawing/2014/main" id="{AACC2144-B9C3-149C-1D87-8E97E745E76C}"/>
                </a:ext>
              </a:extLst>
            </p:cNvPr>
            <p:cNvSpPr/>
            <p:nvPr/>
          </p:nvSpPr>
          <p:spPr>
            <a:xfrm>
              <a:off x="4536275" y="1280675"/>
              <a:ext cx="12975" cy="11375"/>
            </a:xfrm>
            <a:custGeom>
              <a:avLst/>
              <a:gdLst/>
              <a:ahLst/>
              <a:cxnLst/>
              <a:rect l="l" t="t" r="r" b="b"/>
              <a:pathLst>
                <a:path w="519" h="455" extrusionOk="0">
                  <a:moveTo>
                    <a:pt x="227" y="49"/>
                  </a:moveTo>
                  <a:cubicBezTo>
                    <a:pt x="308" y="66"/>
                    <a:pt x="518" y="1"/>
                    <a:pt x="470" y="114"/>
                  </a:cubicBezTo>
                  <a:cubicBezTo>
                    <a:pt x="178" y="82"/>
                    <a:pt x="146" y="260"/>
                    <a:pt x="275" y="341"/>
                  </a:cubicBezTo>
                  <a:cubicBezTo>
                    <a:pt x="259" y="389"/>
                    <a:pt x="162" y="389"/>
                    <a:pt x="178" y="454"/>
                  </a:cubicBezTo>
                  <a:cubicBezTo>
                    <a:pt x="0" y="341"/>
                    <a:pt x="211" y="195"/>
                    <a:pt x="2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5">
              <a:extLst>
                <a:ext uri="{FF2B5EF4-FFF2-40B4-BE49-F238E27FC236}">
                  <a16:creationId xmlns:a16="http://schemas.microsoft.com/office/drawing/2014/main" id="{39EDC05C-F40C-6BEA-5F5A-642C5470C4E7}"/>
                </a:ext>
              </a:extLst>
            </p:cNvPr>
            <p:cNvSpPr/>
            <p:nvPr/>
          </p:nvSpPr>
          <p:spPr>
            <a:xfrm>
              <a:off x="4502675" y="1285550"/>
              <a:ext cx="21875" cy="8525"/>
            </a:xfrm>
            <a:custGeom>
              <a:avLst/>
              <a:gdLst/>
              <a:ahLst/>
              <a:cxnLst/>
              <a:rect l="l" t="t" r="r" b="b"/>
              <a:pathLst>
                <a:path w="875" h="341" extrusionOk="0">
                  <a:moveTo>
                    <a:pt x="761" y="227"/>
                  </a:moveTo>
                  <a:cubicBezTo>
                    <a:pt x="794" y="130"/>
                    <a:pt x="616" y="32"/>
                    <a:pt x="713" y="0"/>
                  </a:cubicBezTo>
                  <a:cubicBezTo>
                    <a:pt x="875" y="16"/>
                    <a:pt x="729" y="146"/>
                    <a:pt x="858" y="227"/>
                  </a:cubicBezTo>
                  <a:cubicBezTo>
                    <a:pt x="777" y="211"/>
                    <a:pt x="761" y="259"/>
                    <a:pt x="761" y="291"/>
                  </a:cubicBezTo>
                  <a:cubicBezTo>
                    <a:pt x="470" y="227"/>
                    <a:pt x="357" y="340"/>
                    <a:pt x="0" y="291"/>
                  </a:cubicBezTo>
                  <a:cubicBezTo>
                    <a:pt x="49" y="227"/>
                    <a:pt x="162" y="211"/>
                    <a:pt x="243" y="259"/>
                  </a:cubicBezTo>
                  <a:cubicBezTo>
                    <a:pt x="130" y="130"/>
                    <a:pt x="405" y="162"/>
                    <a:pt x="567" y="65"/>
                  </a:cubicBezTo>
                  <a:lnTo>
                    <a:pt x="567" y="2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5">
              <a:extLst>
                <a:ext uri="{FF2B5EF4-FFF2-40B4-BE49-F238E27FC236}">
                  <a16:creationId xmlns:a16="http://schemas.microsoft.com/office/drawing/2014/main" id="{06780988-FD8B-B01B-662D-3252790E8DC4}"/>
                </a:ext>
              </a:extLst>
            </p:cNvPr>
            <p:cNvSpPr/>
            <p:nvPr/>
          </p:nvSpPr>
          <p:spPr>
            <a:xfrm>
              <a:off x="4467450" y="1322375"/>
              <a:ext cx="14600" cy="7300"/>
            </a:xfrm>
            <a:custGeom>
              <a:avLst/>
              <a:gdLst/>
              <a:ahLst/>
              <a:cxnLst/>
              <a:rect l="l" t="t" r="r" b="b"/>
              <a:pathLst>
                <a:path w="584" h="292" extrusionOk="0">
                  <a:moveTo>
                    <a:pt x="244" y="292"/>
                  </a:moveTo>
                  <a:cubicBezTo>
                    <a:pt x="309" y="114"/>
                    <a:pt x="82" y="178"/>
                    <a:pt x="1" y="130"/>
                  </a:cubicBezTo>
                  <a:cubicBezTo>
                    <a:pt x="114" y="0"/>
                    <a:pt x="584" y="275"/>
                    <a:pt x="244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5">
              <a:extLst>
                <a:ext uri="{FF2B5EF4-FFF2-40B4-BE49-F238E27FC236}">
                  <a16:creationId xmlns:a16="http://schemas.microsoft.com/office/drawing/2014/main" id="{04846464-FEE9-3BC1-A0E4-8F8CA79A9A38}"/>
                </a:ext>
              </a:extLst>
            </p:cNvPr>
            <p:cNvSpPr/>
            <p:nvPr/>
          </p:nvSpPr>
          <p:spPr>
            <a:xfrm>
              <a:off x="4418075" y="1280275"/>
              <a:ext cx="17025" cy="2050"/>
            </a:xfrm>
            <a:custGeom>
              <a:avLst/>
              <a:gdLst/>
              <a:ahLst/>
              <a:cxnLst/>
              <a:rect l="l" t="t" r="r" b="b"/>
              <a:pathLst>
                <a:path w="681" h="82" extrusionOk="0">
                  <a:moveTo>
                    <a:pt x="1" y="17"/>
                  </a:moveTo>
                  <a:cubicBezTo>
                    <a:pt x="114" y="1"/>
                    <a:pt x="681" y="17"/>
                    <a:pt x="147" y="82"/>
                  </a:cubicBezTo>
                  <a:cubicBezTo>
                    <a:pt x="114" y="49"/>
                    <a:pt x="66" y="17"/>
                    <a:pt x="1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5">
              <a:extLst>
                <a:ext uri="{FF2B5EF4-FFF2-40B4-BE49-F238E27FC236}">
                  <a16:creationId xmlns:a16="http://schemas.microsoft.com/office/drawing/2014/main" id="{DBB1BE10-DE34-D414-3543-277090DC8869}"/>
                </a:ext>
              </a:extLst>
            </p:cNvPr>
            <p:cNvSpPr/>
            <p:nvPr/>
          </p:nvSpPr>
          <p:spPr>
            <a:xfrm>
              <a:off x="4400675" y="1281900"/>
              <a:ext cx="20275" cy="6500"/>
            </a:xfrm>
            <a:custGeom>
              <a:avLst/>
              <a:gdLst/>
              <a:ahLst/>
              <a:cxnLst/>
              <a:rect l="l" t="t" r="r" b="b"/>
              <a:pathLst>
                <a:path w="811" h="260" extrusionOk="0">
                  <a:moveTo>
                    <a:pt x="130" y="81"/>
                  </a:moveTo>
                  <a:cubicBezTo>
                    <a:pt x="308" y="17"/>
                    <a:pt x="503" y="0"/>
                    <a:pt x="713" y="17"/>
                  </a:cubicBezTo>
                  <a:cubicBezTo>
                    <a:pt x="600" y="97"/>
                    <a:pt x="762" y="146"/>
                    <a:pt x="810" y="211"/>
                  </a:cubicBezTo>
                  <a:cubicBezTo>
                    <a:pt x="681" y="243"/>
                    <a:pt x="470" y="211"/>
                    <a:pt x="422" y="114"/>
                  </a:cubicBezTo>
                  <a:cubicBezTo>
                    <a:pt x="341" y="146"/>
                    <a:pt x="438" y="162"/>
                    <a:pt x="373" y="259"/>
                  </a:cubicBezTo>
                  <a:cubicBezTo>
                    <a:pt x="292" y="211"/>
                    <a:pt x="179" y="211"/>
                    <a:pt x="82" y="259"/>
                  </a:cubicBezTo>
                  <a:cubicBezTo>
                    <a:pt x="1" y="211"/>
                    <a:pt x="276" y="211"/>
                    <a:pt x="130" y="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5">
              <a:extLst>
                <a:ext uri="{FF2B5EF4-FFF2-40B4-BE49-F238E27FC236}">
                  <a16:creationId xmlns:a16="http://schemas.microsoft.com/office/drawing/2014/main" id="{5075DE8F-FB80-9830-2287-3E5F145C12C4}"/>
                </a:ext>
              </a:extLst>
            </p:cNvPr>
            <p:cNvSpPr/>
            <p:nvPr/>
          </p:nvSpPr>
          <p:spPr>
            <a:xfrm>
              <a:off x="4276825" y="1277450"/>
              <a:ext cx="128325" cy="12150"/>
            </a:xfrm>
            <a:custGeom>
              <a:avLst/>
              <a:gdLst/>
              <a:ahLst/>
              <a:cxnLst/>
              <a:rect l="l" t="t" r="r" b="b"/>
              <a:pathLst>
                <a:path w="5133" h="486" extrusionOk="0">
                  <a:moveTo>
                    <a:pt x="5133" y="0"/>
                  </a:moveTo>
                  <a:cubicBezTo>
                    <a:pt x="4939" y="162"/>
                    <a:pt x="4145" y="340"/>
                    <a:pt x="3643" y="356"/>
                  </a:cubicBezTo>
                  <a:cubicBezTo>
                    <a:pt x="3595" y="356"/>
                    <a:pt x="3611" y="405"/>
                    <a:pt x="3595" y="454"/>
                  </a:cubicBezTo>
                  <a:cubicBezTo>
                    <a:pt x="3482" y="405"/>
                    <a:pt x="3449" y="389"/>
                    <a:pt x="3498" y="292"/>
                  </a:cubicBezTo>
                  <a:cubicBezTo>
                    <a:pt x="3304" y="292"/>
                    <a:pt x="3287" y="340"/>
                    <a:pt x="3158" y="259"/>
                  </a:cubicBezTo>
                  <a:cubicBezTo>
                    <a:pt x="3109" y="275"/>
                    <a:pt x="3061" y="292"/>
                    <a:pt x="3077" y="356"/>
                  </a:cubicBezTo>
                  <a:cubicBezTo>
                    <a:pt x="2219" y="324"/>
                    <a:pt x="1377" y="373"/>
                    <a:pt x="535" y="486"/>
                  </a:cubicBezTo>
                  <a:cubicBezTo>
                    <a:pt x="681" y="373"/>
                    <a:pt x="373" y="437"/>
                    <a:pt x="422" y="275"/>
                  </a:cubicBezTo>
                  <a:cubicBezTo>
                    <a:pt x="389" y="308"/>
                    <a:pt x="341" y="324"/>
                    <a:pt x="292" y="324"/>
                  </a:cubicBezTo>
                  <a:cubicBezTo>
                    <a:pt x="309" y="389"/>
                    <a:pt x="470" y="340"/>
                    <a:pt x="438" y="454"/>
                  </a:cubicBezTo>
                  <a:cubicBezTo>
                    <a:pt x="195" y="389"/>
                    <a:pt x="98" y="437"/>
                    <a:pt x="1" y="243"/>
                  </a:cubicBezTo>
                  <a:cubicBezTo>
                    <a:pt x="66" y="146"/>
                    <a:pt x="260" y="405"/>
                    <a:pt x="228" y="178"/>
                  </a:cubicBezTo>
                  <a:cubicBezTo>
                    <a:pt x="1701" y="178"/>
                    <a:pt x="2510" y="195"/>
                    <a:pt x="4178" y="211"/>
                  </a:cubicBezTo>
                  <a:cubicBezTo>
                    <a:pt x="4307" y="227"/>
                    <a:pt x="4259" y="130"/>
                    <a:pt x="4307" y="97"/>
                  </a:cubicBezTo>
                  <a:cubicBezTo>
                    <a:pt x="4340" y="162"/>
                    <a:pt x="4534" y="97"/>
                    <a:pt x="4550" y="162"/>
                  </a:cubicBezTo>
                  <a:cubicBezTo>
                    <a:pt x="4631" y="130"/>
                    <a:pt x="4712" y="114"/>
                    <a:pt x="4696" y="33"/>
                  </a:cubicBezTo>
                  <a:cubicBezTo>
                    <a:pt x="4825" y="16"/>
                    <a:pt x="5084" y="81"/>
                    <a:pt x="5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5">
              <a:extLst>
                <a:ext uri="{FF2B5EF4-FFF2-40B4-BE49-F238E27FC236}">
                  <a16:creationId xmlns:a16="http://schemas.microsoft.com/office/drawing/2014/main" id="{5EB2AF6D-9AAA-BEE6-6430-8BF9148C94B3}"/>
                </a:ext>
              </a:extLst>
            </p:cNvPr>
            <p:cNvSpPr/>
            <p:nvPr/>
          </p:nvSpPr>
          <p:spPr>
            <a:xfrm>
              <a:off x="4207625" y="1200150"/>
              <a:ext cx="100000" cy="17825"/>
            </a:xfrm>
            <a:custGeom>
              <a:avLst/>
              <a:gdLst/>
              <a:ahLst/>
              <a:cxnLst/>
              <a:rect l="l" t="t" r="r" b="b"/>
              <a:pathLst>
                <a:path w="4000" h="713" extrusionOk="0">
                  <a:moveTo>
                    <a:pt x="3999" y="324"/>
                  </a:moveTo>
                  <a:cubicBezTo>
                    <a:pt x="3999" y="421"/>
                    <a:pt x="3773" y="373"/>
                    <a:pt x="3708" y="421"/>
                  </a:cubicBezTo>
                  <a:cubicBezTo>
                    <a:pt x="3756" y="453"/>
                    <a:pt x="3805" y="486"/>
                    <a:pt x="3854" y="486"/>
                  </a:cubicBezTo>
                  <a:cubicBezTo>
                    <a:pt x="3562" y="712"/>
                    <a:pt x="3060" y="551"/>
                    <a:pt x="2607" y="599"/>
                  </a:cubicBezTo>
                  <a:cubicBezTo>
                    <a:pt x="2737" y="405"/>
                    <a:pt x="1652" y="356"/>
                    <a:pt x="1555" y="551"/>
                  </a:cubicBezTo>
                  <a:cubicBezTo>
                    <a:pt x="1393" y="583"/>
                    <a:pt x="1441" y="470"/>
                    <a:pt x="1344" y="453"/>
                  </a:cubicBezTo>
                  <a:cubicBezTo>
                    <a:pt x="1231" y="502"/>
                    <a:pt x="1166" y="599"/>
                    <a:pt x="1021" y="615"/>
                  </a:cubicBezTo>
                  <a:cubicBezTo>
                    <a:pt x="1053" y="583"/>
                    <a:pt x="1069" y="534"/>
                    <a:pt x="1053" y="486"/>
                  </a:cubicBezTo>
                  <a:cubicBezTo>
                    <a:pt x="859" y="551"/>
                    <a:pt x="745" y="324"/>
                    <a:pt x="583" y="259"/>
                  </a:cubicBezTo>
                  <a:cubicBezTo>
                    <a:pt x="519" y="356"/>
                    <a:pt x="373" y="324"/>
                    <a:pt x="243" y="292"/>
                  </a:cubicBezTo>
                  <a:cubicBezTo>
                    <a:pt x="438" y="211"/>
                    <a:pt x="195" y="178"/>
                    <a:pt x="1" y="194"/>
                  </a:cubicBezTo>
                  <a:cubicBezTo>
                    <a:pt x="276" y="114"/>
                    <a:pt x="357" y="0"/>
                    <a:pt x="664" y="0"/>
                  </a:cubicBezTo>
                  <a:cubicBezTo>
                    <a:pt x="648" y="33"/>
                    <a:pt x="583" y="49"/>
                    <a:pt x="567" y="97"/>
                  </a:cubicBezTo>
                  <a:cubicBezTo>
                    <a:pt x="762" y="194"/>
                    <a:pt x="988" y="227"/>
                    <a:pt x="1199" y="194"/>
                  </a:cubicBezTo>
                  <a:cubicBezTo>
                    <a:pt x="1263" y="227"/>
                    <a:pt x="1263" y="324"/>
                    <a:pt x="1199" y="356"/>
                  </a:cubicBezTo>
                  <a:cubicBezTo>
                    <a:pt x="1344" y="243"/>
                    <a:pt x="1781" y="389"/>
                    <a:pt x="1862" y="178"/>
                  </a:cubicBezTo>
                  <a:cubicBezTo>
                    <a:pt x="1976" y="227"/>
                    <a:pt x="2089" y="243"/>
                    <a:pt x="2202" y="243"/>
                  </a:cubicBezTo>
                  <a:cubicBezTo>
                    <a:pt x="2154" y="373"/>
                    <a:pt x="2057" y="243"/>
                    <a:pt x="1911" y="243"/>
                  </a:cubicBezTo>
                  <a:cubicBezTo>
                    <a:pt x="1879" y="275"/>
                    <a:pt x="1846" y="308"/>
                    <a:pt x="1814" y="356"/>
                  </a:cubicBezTo>
                  <a:cubicBezTo>
                    <a:pt x="2413" y="324"/>
                    <a:pt x="3303" y="356"/>
                    <a:pt x="3999" y="3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5">
              <a:extLst>
                <a:ext uri="{FF2B5EF4-FFF2-40B4-BE49-F238E27FC236}">
                  <a16:creationId xmlns:a16="http://schemas.microsoft.com/office/drawing/2014/main" id="{B74C36B8-6F04-6F5C-F472-5D6C2F473325}"/>
                </a:ext>
              </a:extLst>
            </p:cNvPr>
            <p:cNvSpPr/>
            <p:nvPr/>
          </p:nvSpPr>
          <p:spPr>
            <a:xfrm>
              <a:off x="4288175" y="1177075"/>
              <a:ext cx="17425" cy="4075"/>
            </a:xfrm>
            <a:custGeom>
              <a:avLst/>
              <a:gdLst/>
              <a:ahLst/>
              <a:cxnLst/>
              <a:rect l="l" t="t" r="r" b="b"/>
              <a:pathLst>
                <a:path w="697" h="163" extrusionOk="0">
                  <a:moveTo>
                    <a:pt x="259" y="0"/>
                  </a:moveTo>
                  <a:cubicBezTo>
                    <a:pt x="356" y="98"/>
                    <a:pt x="632" y="49"/>
                    <a:pt x="696" y="162"/>
                  </a:cubicBezTo>
                  <a:cubicBezTo>
                    <a:pt x="502" y="162"/>
                    <a:pt x="227" y="65"/>
                    <a:pt x="130" y="98"/>
                  </a:cubicBezTo>
                  <a:cubicBezTo>
                    <a:pt x="0" y="81"/>
                    <a:pt x="243" y="33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5">
              <a:extLst>
                <a:ext uri="{FF2B5EF4-FFF2-40B4-BE49-F238E27FC236}">
                  <a16:creationId xmlns:a16="http://schemas.microsoft.com/office/drawing/2014/main" id="{64F6FC2F-7AAC-F709-6AAF-4ECE48FB8AFD}"/>
                </a:ext>
              </a:extLst>
            </p:cNvPr>
            <p:cNvSpPr/>
            <p:nvPr/>
          </p:nvSpPr>
          <p:spPr>
            <a:xfrm>
              <a:off x="4262675" y="759000"/>
              <a:ext cx="13375" cy="7700"/>
            </a:xfrm>
            <a:custGeom>
              <a:avLst/>
              <a:gdLst/>
              <a:ahLst/>
              <a:cxnLst/>
              <a:rect l="l" t="t" r="r" b="b"/>
              <a:pathLst>
                <a:path w="535" h="308" extrusionOk="0">
                  <a:moveTo>
                    <a:pt x="535" y="178"/>
                  </a:moveTo>
                  <a:cubicBezTo>
                    <a:pt x="502" y="211"/>
                    <a:pt x="486" y="259"/>
                    <a:pt x="486" y="308"/>
                  </a:cubicBezTo>
                  <a:cubicBezTo>
                    <a:pt x="405" y="178"/>
                    <a:pt x="243" y="146"/>
                    <a:pt x="97" y="211"/>
                  </a:cubicBezTo>
                  <a:cubicBezTo>
                    <a:pt x="65" y="178"/>
                    <a:pt x="65" y="114"/>
                    <a:pt x="0" y="114"/>
                  </a:cubicBezTo>
                  <a:cubicBezTo>
                    <a:pt x="49" y="0"/>
                    <a:pt x="114" y="114"/>
                    <a:pt x="292" y="81"/>
                  </a:cubicBezTo>
                  <a:cubicBezTo>
                    <a:pt x="276" y="178"/>
                    <a:pt x="389" y="178"/>
                    <a:pt x="535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5">
              <a:extLst>
                <a:ext uri="{FF2B5EF4-FFF2-40B4-BE49-F238E27FC236}">
                  <a16:creationId xmlns:a16="http://schemas.microsoft.com/office/drawing/2014/main" id="{E0669BFF-041D-2D07-839E-0A97C96D9797}"/>
                </a:ext>
              </a:extLst>
            </p:cNvPr>
            <p:cNvSpPr/>
            <p:nvPr/>
          </p:nvSpPr>
          <p:spPr>
            <a:xfrm>
              <a:off x="4256600" y="1244250"/>
              <a:ext cx="20675" cy="5300"/>
            </a:xfrm>
            <a:custGeom>
              <a:avLst/>
              <a:gdLst/>
              <a:ahLst/>
              <a:cxnLst/>
              <a:rect l="l" t="t" r="r" b="b"/>
              <a:pathLst>
                <a:path w="827" h="212" extrusionOk="0">
                  <a:moveTo>
                    <a:pt x="98" y="82"/>
                  </a:moveTo>
                  <a:cubicBezTo>
                    <a:pt x="373" y="33"/>
                    <a:pt x="535" y="49"/>
                    <a:pt x="826" y="1"/>
                  </a:cubicBezTo>
                  <a:cubicBezTo>
                    <a:pt x="794" y="49"/>
                    <a:pt x="761" y="82"/>
                    <a:pt x="680" y="82"/>
                  </a:cubicBezTo>
                  <a:cubicBezTo>
                    <a:pt x="713" y="98"/>
                    <a:pt x="729" y="130"/>
                    <a:pt x="729" y="179"/>
                  </a:cubicBezTo>
                  <a:cubicBezTo>
                    <a:pt x="486" y="98"/>
                    <a:pt x="227" y="114"/>
                    <a:pt x="1" y="211"/>
                  </a:cubicBezTo>
                  <a:cubicBezTo>
                    <a:pt x="65" y="179"/>
                    <a:pt x="405" y="66"/>
                    <a:pt x="98" y="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5">
              <a:extLst>
                <a:ext uri="{FF2B5EF4-FFF2-40B4-BE49-F238E27FC236}">
                  <a16:creationId xmlns:a16="http://schemas.microsoft.com/office/drawing/2014/main" id="{E06E93AE-01D6-0025-0DBD-67309368B52F}"/>
                </a:ext>
              </a:extLst>
            </p:cNvPr>
            <p:cNvSpPr/>
            <p:nvPr/>
          </p:nvSpPr>
          <p:spPr>
            <a:xfrm>
              <a:off x="4237175" y="124465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11" y="147"/>
                  </a:moveTo>
                  <a:cubicBezTo>
                    <a:pt x="292" y="228"/>
                    <a:pt x="0" y="98"/>
                    <a:pt x="65" y="1"/>
                  </a:cubicBezTo>
                  <a:cubicBezTo>
                    <a:pt x="114" y="33"/>
                    <a:pt x="195" y="50"/>
                    <a:pt x="259" y="33"/>
                  </a:cubicBezTo>
                  <a:cubicBezTo>
                    <a:pt x="276" y="82"/>
                    <a:pt x="65" y="114"/>
                    <a:pt x="211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5">
              <a:extLst>
                <a:ext uri="{FF2B5EF4-FFF2-40B4-BE49-F238E27FC236}">
                  <a16:creationId xmlns:a16="http://schemas.microsoft.com/office/drawing/2014/main" id="{167EBAD7-0FB8-19F2-C9A7-1348428AC5AF}"/>
                </a:ext>
              </a:extLst>
            </p:cNvPr>
            <p:cNvSpPr/>
            <p:nvPr/>
          </p:nvSpPr>
          <p:spPr>
            <a:xfrm>
              <a:off x="4221400" y="1263675"/>
              <a:ext cx="15800" cy="6500"/>
            </a:xfrm>
            <a:custGeom>
              <a:avLst/>
              <a:gdLst/>
              <a:ahLst/>
              <a:cxnLst/>
              <a:rect l="l" t="t" r="r" b="b"/>
              <a:pathLst>
                <a:path w="632" h="260" extrusionOk="0">
                  <a:moveTo>
                    <a:pt x="615" y="147"/>
                  </a:moveTo>
                  <a:cubicBezTo>
                    <a:pt x="631" y="179"/>
                    <a:pt x="599" y="179"/>
                    <a:pt x="567" y="195"/>
                  </a:cubicBezTo>
                  <a:cubicBezTo>
                    <a:pt x="534" y="195"/>
                    <a:pt x="567" y="227"/>
                    <a:pt x="567" y="260"/>
                  </a:cubicBezTo>
                  <a:cubicBezTo>
                    <a:pt x="502" y="98"/>
                    <a:pt x="0" y="260"/>
                    <a:pt x="32" y="17"/>
                  </a:cubicBezTo>
                  <a:cubicBezTo>
                    <a:pt x="130" y="1"/>
                    <a:pt x="130" y="66"/>
                    <a:pt x="130" y="130"/>
                  </a:cubicBezTo>
                  <a:cubicBezTo>
                    <a:pt x="340" y="147"/>
                    <a:pt x="502" y="130"/>
                    <a:pt x="615" y="14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5">
              <a:extLst>
                <a:ext uri="{FF2B5EF4-FFF2-40B4-BE49-F238E27FC236}">
                  <a16:creationId xmlns:a16="http://schemas.microsoft.com/office/drawing/2014/main" id="{27ACB850-E507-2975-2B98-64C2C06FA441}"/>
                </a:ext>
              </a:extLst>
            </p:cNvPr>
            <p:cNvSpPr/>
            <p:nvPr/>
          </p:nvSpPr>
          <p:spPr>
            <a:xfrm>
              <a:off x="4185375" y="1315900"/>
              <a:ext cx="23900" cy="12575"/>
            </a:xfrm>
            <a:custGeom>
              <a:avLst/>
              <a:gdLst/>
              <a:ahLst/>
              <a:cxnLst/>
              <a:rect l="l" t="t" r="r" b="b"/>
              <a:pathLst>
                <a:path w="956" h="503" extrusionOk="0">
                  <a:moveTo>
                    <a:pt x="292" y="502"/>
                  </a:moveTo>
                  <a:cubicBezTo>
                    <a:pt x="146" y="502"/>
                    <a:pt x="130" y="421"/>
                    <a:pt x="0" y="437"/>
                  </a:cubicBezTo>
                  <a:cubicBezTo>
                    <a:pt x="97" y="405"/>
                    <a:pt x="211" y="292"/>
                    <a:pt x="373" y="340"/>
                  </a:cubicBezTo>
                  <a:cubicBezTo>
                    <a:pt x="373" y="275"/>
                    <a:pt x="324" y="259"/>
                    <a:pt x="324" y="194"/>
                  </a:cubicBezTo>
                  <a:cubicBezTo>
                    <a:pt x="502" y="194"/>
                    <a:pt x="518" y="243"/>
                    <a:pt x="664" y="194"/>
                  </a:cubicBezTo>
                  <a:cubicBezTo>
                    <a:pt x="632" y="162"/>
                    <a:pt x="599" y="130"/>
                    <a:pt x="518" y="130"/>
                  </a:cubicBezTo>
                  <a:cubicBezTo>
                    <a:pt x="583" y="33"/>
                    <a:pt x="664" y="114"/>
                    <a:pt x="761" y="0"/>
                  </a:cubicBezTo>
                  <a:cubicBezTo>
                    <a:pt x="858" y="0"/>
                    <a:pt x="761" y="146"/>
                    <a:pt x="713" y="162"/>
                  </a:cubicBezTo>
                  <a:cubicBezTo>
                    <a:pt x="777" y="227"/>
                    <a:pt x="858" y="259"/>
                    <a:pt x="955" y="259"/>
                  </a:cubicBezTo>
                  <a:cubicBezTo>
                    <a:pt x="923" y="292"/>
                    <a:pt x="842" y="292"/>
                    <a:pt x="858" y="373"/>
                  </a:cubicBezTo>
                  <a:cubicBezTo>
                    <a:pt x="551" y="405"/>
                    <a:pt x="405" y="373"/>
                    <a:pt x="292" y="5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5">
              <a:extLst>
                <a:ext uri="{FF2B5EF4-FFF2-40B4-BE49-F238E27FC236}">
                  <a16:creationId xmlns:a16="http://schemas.microsoft.com/office/drawing/2014/main" id="{D167DBCB-4A6F-67F8-DCA9-E9B8D9F60BEA}"/>
                </a:ext>
              </a:extLst>
            </p:cNvPr>
            <p:cNvSpPr/>
            <p:nvPr/>
          </p:nvSpPr>
          <p:spPr>
            <a:xfrm>
              <a:off x="4191025" y="1147925"/>
              <a:ext cx="12575" cy="5700"/>
            </a:xfrm>
            <a:custGeom>
              <a:avLst/>
              <a:gdLst/>
              <a:ahLst/>
              <a:cxnLst/>
              <a:rect l="l" t="t" r="r" b="b"/>
              <a:pathLst>
                <a:path w="503" h="228" extrusionOk="0">
                  <a:moveTo>
                    <a:pt x="389" y="98"/>
                  </a:moveTo>
                  <a:cubicBezTo>
                    <a:pt x="438" y="98"/>
                    <a:pt x="406" y="130"/>
                    <a:pt x="389" y="130"/>
                  </a:cubicBezTo>
                  <a:cubicBezTo>
                    <a:pt x="422" y="163"/>
                    <a:pt x="503" y="163"/>
                    <a:pt x="487" y="227"/>
                  </a:cubicBezTo>
                  <a:cubicBezTo>
                    <a:pt x="341" y="211"/>
                    <a:pt x="276" y="130"/>
                    <a:pt x="147" y="98"/>
                  </a:cubicBezTo>
                  <a:cubicBezTo>
                    <a:pt x="1" y="1"/>
                    <a:pt x="406" y="179"/>
                    <a:pt x="389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5">
              <a:extLst>
                <a:ext uri="{FF2B5EF4-FFF2-40B4-BE49-F238E27FC236}">
                  <a16:creationId xmlns:a16="http://schemas.microsoft.com/office/drawing/2014/main" id="{C7F03B42-0F1C-C388-605C-294DA61BD760}"/>
                </a:ext>
              </a:extLst>
            </p:cNvPr>
            <p:cNvSpPr/>
            <p:nvPr/>
          </p:nvSpPr>
          <p:spPr>
            <a:xfrm>
              <a:off x="4104025" y="1164525"/>
              <a:ext cx="86225" cy="12975"/>
            </a:xfrm>
            <a:custGeom>
              <a:avLst/>
              <a:gdLst/>
              <a:ahLst/>
              <a:cxnLst/>
              <a:rect l="l" t="t" r="r" b="b"/>
              <a:pathLst>
                <a:path w="3449" h="519" extrusionOk="0">
                  <a:moveTo>
                    <a:pt x="3449" y="243"/>
                  </a:moveTo>
                  <a:cubicBezTo>
                    <a:pt x="3384" y="308"/>
                    <a:pt x="3351" y="389"/>
                    <a:pt x="3157" y="389"/>
                  </a:cubicBezTo>
                  <a:cubicBezTo>
                    <a:pt x="3351" y="211"/>
                    <a:pt x="2882" y="438"/>
                    <a:pt x="2736" y="357"/>
                  </a:cubicBezTo>
                  <a:cubicBezTo>
                    <a:pt x="2688" y="357"/>
                    <a:pt x="2607" y="502"/>
                    <a:pt x="2688" y="486"/>
                  </a:cubicBezTo>
                  <a:cubicBezTo>
                    <a:pt x="2477" y="438"/>
                    <a:pt x="1732" y="454"/>
                    <a:pt x="1425" y="292"/>
                  </a:cubicBezTo>
                  <a:cubicBezTo>
                    <a:pt x="1328" y="519"/>
                    <a:pt x="1085" y="227"/>
                    <a:pt x="1004" y="438"/>
                  </a:cubicBezTo>
                  <a:cubicBezTo>
                    <a:pt x="923" y="438"/>
                    <a:pt x="972" y="324"/>
                    <a:pt x="907" y="308"/>
                  </a:cubicBezTo>
                  <a:cubicBezTo>
                    <a:pt x="680" y="421"/>
                    <a:pt x="421" y="243"/>
                    <a:pt x="227" y="276"/>
                  </a:cubicBezTo>
                  <a:cubicBezTo>
                    <a:pt x="162" y="260"/>
                    <a:pt x="292" y="17"/>
                    <a:pt x="81" y="146"/>
                  </a:cubicBezTo>
                  <a:cubicBezTo>
                    <a:pt x="0" y="1"/>
                    <a:pt x="340" y="65"/>
                    <a:pt x="373" y="211"/>
                  </a:cubicBezTo>
                  <a:cubicBezTo>
                    <a:pt x="551" y="195"/>
                    <a:pt x="729" y="211"/>
                    <a:pt x="907" y="276"/>
                  </a:cubicBezTo>
                  <a:cubicBezTo>
                    <a:pt x="988" y="276"/>
                    <a:pt x="1004" y="211"/>
                    <a:pt x="1004" y="130"/>
                  </a:cubicBezTo>
                  <a:cubicBezTo>
                    <a:pt x="1279" y="162"/>
                    <a:pt x="1295" y="227"/>
                    <a:pt x="1522" y="130"/>
                  </a:cubicBezTo>
                  <a:cubicBezTo>
                    <a:pt x="1441" y="486"/>
                    <a:pt x="2186" y="130"/>
                    <a:pt x="2445" y="389"/>
                  </a:cubicBezTo>
                  <a:cubicBezTo>
                    <a:pt x="2688" y="260"/>
                    <a:pt x="3060" y="324"/>
                    <a:pt x="3449" y="2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5">
              <a:extLst>
                <a:ext uri="{FF2B5EF4-FFF2-40B4-BE49-F238E27FC236}">
                  <a16:creationId xmlns:a16="http://schemas.microsoft.com/office/drawing/2014/main" id="{959CBC5E-827A-0F58-8EFC-327783903C01}"/>
                </a:ext>
              </a:extLst>
            </p:cNvPr>
            <p:cNvSpPr/>
            <p:nvPr/>
          </p:nvSpPr>
          <p:spPr>
            <a:xfrm>
              <a:off x="4080950" y="1202175"/>
              <a:ext cx="108900" cy="38475"/>
            </a:xfrm>
            <a:custGeom>
              <a:avLst/>
              <a:gdLst/>
              <a:ahLst/>
              <a:cxnLst/>
              <a:rect l="l" t="t" r="r" b="b"/>
              <a:pathLst>
                <a:path w="4356" h="1539" extrusionOk="0">
                  <a:moveTo>
                    <a:pt x="3416" y="1166"/>
                  </a:moveTo>
                  <a:cubicBezTo>
                    <a:pt x="3368" y="1230"/>
                    <a:pt x="3271" y="1247"/>
                    <a:pt x="3125" y="1230"/>
                  </a:cubicBezTo>
                  <a:cubicBezTo>
                    <a:pt x="3093" y="1328"/>
                    <a:pt x="3206" y="1328"/>
                    <a:pt x="3190" y="1409"/>
                  </a:cubicBezTo>
                  <a:cubicBezTo>
                    <a:pt x="2979" y="1409"/>
                    <a:pt x="2785" y="1457"/>
                    <a:pt x="2607" y="1538"/>
                  </a:cubicBezTo>
                  <a:cubicBezTo>
                    <a:pt x="2720" y="1344"/>
                    <a:pt x="1619" y="1425"/>
                    <a:pt x="1538" y="1150"/>
                  </a:cubicBezTo>
                  <a:cubicBezTo>
                    <a:pt x="1490" y="1182"/>
                    <a:pt x="1425" y="1198"/>
                    <a:pt x="1360" y="1182"/>
                  </a:cubicBezTo>
                  <a:cubicBezTo>
                    <a:pt x="1231" y="1085"/>
                    <a:pt x="1069" y="1020"/>
                    <a:pt x="907" y="1020"/>
                  </a:cubicBezTo>
                  <a:cubicBezTo>
                    <a:pt x="680" y="793"/>
                    <a:pt x="146" y="729"/>
                    <a:pt x="1" y="534"/>
                  </a:cubicBezTo>
                  <a:cubicBezTo>
                    <a:pt x="130" y="583"/>
                    <a:pt x="421" y="502"/>
                    <a:pt x="324" y="502"/>
                  </a:cubicBezTo>
                  <a:cubicBezTo>
                    <a:pt x="1166" y="389"/>
                    <a:pt x="2607" y="842"/>
                    <a:pt x="3254" y="389"/>
                  </a:cubicBezTo>
                  <a:cubicBezTo>
                    <a:pt x="3093" y="340"/>
                    <a:pt x="2963" y="567"/>
                    <a:pt x="2639" y="502"/>
                  </a:cubicBezTo>
                  <a:cubicBezTo>
                    <a:pt x="2882" y="405"/>
                    <a:pt x="2915" y="259"/>
                    <a:pt x="3238" y="162"/>
                  </a:cubicBezTo>
                  <a:cubicBezTo>
                    <a:pt x="3238" y="65"/>
                    <a:pt x="2931" y="211"/>
                    <a:pt x="2995" y="65"/>
                  </a:cubicBezTo>
                  <a:cubicBezTo>
                    <a:pt x="3076" y="0"/>
                    <a:pt x="3157" y="97"/>
                    <a:pt x="3335" y="65"/>
                  </a:cubicBezTo>
                  <a:cubicBezTo>
                    <a:pt x="3141" y="292"/>
                    <a:pt x="3805" y="259"/>
                    <a:pt x="3967" y="227"/>
                  </a:cubicBezTo>
                  <a:cubicBezTo>
                    <a:pt x="3967" y="292"/>
                    <a:pt x="3837" y="259"/>
                    <a:pt x="3870" y="356"/>
                  </a:cubicBezTo>
                  <a:cubicBezTo>
                    <a:pt x="3692" y="372"/>
                    <a:pt x="3562" y="275"/>
                    <a:pt x="3433" y="356"/>
                  </a:cubicBezTo>
                  <a:cubicBezTo>
                    <a:pt x="3659" y="583"/>
                    <a:pt x="3983" y="437"/>
                    <a:pt x="4355" y="486"/>
                  </a:cubicBezTo>
                  <a:cubicBezTo>
                    <a:pt x="3999" y="518"/>
                    <a:pt x="3659" y="858"/>
                    <a:pt x="3254" y="971"/>
                  </a:cubicBezTo>
                  <a:cubicBezTo>
                    <a:pt x="3060" y="939"/>
                    <a:pt x="2801" y="939"/>
                    <a:pt x="2785" y="1101"/>
                  </a:cubicBezTo>
                  <a:cubicBezTo>
                    <a:pt x="2672" y="1101"/>
                    <a:pt x="2688" y="988"/>
                    <a:pt x="2542" y="1004"/>
                  </a:cubicBezTo>
                  <a:cubicBezTo>
                    <a:pt x="2396" y="1069"/>
                    <a:pt x="2558" y="1182"/>
                    <a:pt x="2202" y="1150"/>
                  </a:cubicBezTo>
                  <a:cubicBezTo>
                    <a:pt x="2154" y="1166"/>
                    <a:pt x="2105" y="1214"/>
                    <a:pt x="2121" y="1279"/>
                  </a:cubicBezTo>
                  <a:cubicBezTo>
                    <a:pt x="2251" y="1425"/>
                    <a:pt x="2736" y="1230"/>
                    <a:pt x="2639" y="1409"/>
                  </a:cubicBezTo>
                  <a:cubicBezTo>
                    <a:pt x="2753" y="1425"/>
                    <a:pt x="2720" y="1344"/>
                    <a:pt x="2785" y="1344"/>
                  </a:cubicBezTo>
                  <a:cubicBezTo>
                    <a:pt x="2801" y="1263"/>
                    <a:pt x="2575" y="1360"/>
                    <a:pt x="2639" y="1247"/>
                  </a:cubicBezTo>
                  <a:cubicBezTo>
                    <a:pt x="2736" y="1166"/>
                    <a:pt x="2866" y="1214"/>
                    <a:pt x="2850" y="1344"/>
                  </a:cubicBezTo>
                  <a:cubicBezTo>
                    <a:pt x="3093" y="1311"/>
                    <a:pt x="3125" y="1150"/>
                    <a:pt x="3416" y="11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5">
              <a:extLst>
                <a:ext uri="{FF2B5EF4-FFF2-40B4-BE49-F238E27FC236}">
                  <a16:creationId xmlns:a16="http://schemas.microsoft.com/office/drawing/2014/main" id="{9EB1031C-4372-5896-3EFF-94A22114243B}"/>
                </a:ext>
              </a:extLst>
            </p:cNvPr>
            <p:cNvSpPr/>
            <p:nvPr/>
          </p:nvSpPr>
          <p:spPr>
            <a:xfrm>
              <a:off x="4168375" y="1159675"/>
              <a:ext cx="7300" cy="6100"/>
            </a:xfrm>
            <a:custGeom>
              <a:avLst/>
              <a:gdLst/>
              <a:ahLst/>
              <a:cxnLst/>
              <a:rect l="l" t="t" r="r" b="b"/>
              <a:pathLst>
                <a:path w="292" h="244" extrusionOk="0">
                  <a:moveTo>
                    <a:pt x="292" y="178"/>
                  </a:moveTo>
                  <a:cubicBezTo>
                    <a:pt x="292" y="243"/>
                    <a:pt x="162" y="130"/>
                    <a:pt x="49" y="178"/>
                  </a:cubicBezTo>
                  <a:cubicBezTo>
                    <a:pt x="0" y="65"/>
                    <a:pt x="33" y="81"/>
                    <a:pt x="97" y="0"/>
                  </a:cubicBezTo>
                  <a:cubicBezTo>
                    <a:pt x="146" y="81"/>
                    <a:pt x="81" y="162"/>
                    <a:pt x="292" y="1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5">
              <a:extLst>
                <a:ext uri="{FF2B5EF4-FFF2-40B4-BE49-F238E27FC236}">
                  <a16:creationId xmlns:a16="http://schemas.microsoft.com/office/drawing/2014/main" id="{9906F2F3-CC3B-42BC-CEDA-87FDB6853662}"/>
                </a:ext>
              </a:extLst>
            </p:cNvPr>
            <p:cNvSpPr/>
            <p:nvPr/>
          </p:nvSpPr>
          <p:spPr>
            <a:xfrm>
              <a:off x="4109675" y="1163300"/>
              <a:ext cx="15425" cy="2875"/>
            </a:xfrm>
            <a:custGeom>
              <a:avLst/>
              <a:gdLst/>
              <a:ahLst/>
              <a:cxnLst/>
              <a:rect l="l" t="t" r="r" b="b"/>
              <a:pathLst>
                <a:path w="617" h="115" extrusionOk="0">
                  <a:moveTo>
                    <a:pt x="616" y="114"/>
                  </a:moveTo>
                  <a:cubicBezTo>
                    <a:pt x="422" y="114"/>
                    <a:pt x="211" y="98"/>
                    <a:pt x="1" y="66"/>
                  </a:cubicBezTo>
                  <a:cubicBezTo>
                    <a:pt x="49" y="66"/>
                    <a:pt x="584" y="1"/>
                    <a:pt x="616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5">
              <a:extLst>
                <a:ext uri="{FF2B5EF4-FFF2-40B4-BE49-F238E27FC236}">
                  <a16:creationId xmlns:a16="http://schemas.microsoft.com/office/drawing/2014/main" id="{E61A89B7-A6DD-745F-A9D0-DCA07BE39433}"/>
                </a:ext>
              </a:extLst>
            </p:cNvPr>
            <p:cNvSpPr/>
            <p:nvPr/>
          </p:nvSpPr>
          <p:spPr>
            <a:xfrm>
              <a:off x="4105650" y="1194475"/>
              <a:ext cx="20250" cy="9325"/>
            </a:xfrm>
            <a:custGeom>
              <a:avLst/>
              <a:gdLst/>
              <a:ahLst/>
              <a:cxnLst/>
              <a:rect l="l" t="t" r="r" b="b"/>
              <a:pathLst>
                <a:path w="810" h="373" extrusionOk="0">
                  <a:moveTo>
                    <a:pt x="0" y="292"/>
                  </a:moveTo>
                  <a:cubicBezTo>
                    <a:pt x="32" y="1"/>
                    <a:pt x="567" y="292"/>
                    <a:pt x="809" y="357"/>
                  </a:cubicBezTo>
                  <a:cubicBezTo>
                    <a:pt x="534" y="373"/>
                    <a:pt x="259" y="357"/>
                    <a:pt x="0" y="2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5">
              <a:extLst>
                <a:ext uri="{FF2B5EF4-FFF2-40B4-BE49-F238E27FC236}">
                  <a16:creationId xmlns:a16="http://schemas.microsoft.com/office/drawing/2014/main" id="{195078DF-F705-61DB-3422-DF428A1CFC6E}"/>
                </a:ext>
              </a:extLst>
            </p:cNvPr>
            <p:cNvSpPr/>
            <p:nvPr/>
          </p:nvSpPr>
          <p:spPr>
            <a:xfrm>
              <a:off x="4071225" y="999400"/>
              <a:ext cx="10975" cy="5700"/>
            </a:xfrm>
            <a:custGeom>
              <a:avLst/>
              <a:gdLst/>
              <a:ahLst/>
              <a:cxnLst/>
              <a:rect l="l" t="t" r="r" b="b"/>
              <a:pathLst>
                <a:path w="439" h="228" extrusionOk="0">
                  <a:moveTo>
                    <a:pt x="390" y="211"/>
                  </a:moveTo>
                  <a:cubicBezTo>
                    <a:pt x="179" y="227"/>
                    <a:pt x="244" y="65"/>
                    <a:pt x="98" y="49"/>
                  </a:cubicBezTo>
                  <a:cubicBezTo>
                    <a:pt x="1" y="0"/>
                    <a:pt x="438" y="81"/>
                    <a:pt x="390" y="2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5">
              <a:extLst>
                <a:ext uri="{FF2B5EF4-FFF2-40B4-BE49-F238E27FC236}">
                  <a16:creationId xmlns:a16="http://schemas.microsoft.com/office/drawing/2014/main" id="{A5927B67-247F-08DF-53A4-661E4337B879}"/>
                </a:ext>
              </a:extLst>
            </p:cNvPr>
            <p:cNvSpPr/>
            <p:nvPr/>
          </p:nvSpPr>
          <p:spPr>
            <a:xfrm>
              <a:off x="3967225" y="794600"/>
              <a:ext cx="7300" cy="5700"/>
            </a:xfrm>
            <a:custGeom>
              <a:avLst/>
              <a:gdLst/>
              <a:ahLst/>
              <a:cxnLst/>
              <a:rect l="l" t="t" r="r" b="b"/>
              <a:pathLst>
                <a:path w="292" h="228" extrusionOk="0">
                  <a:moveTo>
                    <a:pt x="292" y="227"/>
                  </a:moveTo>
                  <a:cubicBezTo>
                    <a:pt x="98" y="227"/>
                    <a:pt x="130" y="66"/>
                    <a:pt x="0" y="17"/>
                  </a:cubicBezTo>
                  <a:cubicBezTo>
                    <a:pt x="33" y="1"/>
                    <a:pt x="276" y="114"/>
                    <a:pt x="292" y="2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5">
              <a:extLst>
                <a:ext uri="{FF2B5EF4-FFF2-40B4-BE49-F238E27FC236}">
                  <a16:creationId xmlns:a16="http://schemas.microsoft.com/office/drawing/2014/main" id="{30F90615-3B4A-9043-384C-6FD1099D2065}"/>
                </a:ext>
              </a:extLst>
            </p:cNvPr>
            <p:cNvSpPr/>
            <p:nvPr/>
          </p:nvSpPr>
          <p:spPr>
            <a:xfrm>
              <a:off x="3951850" y="906300"/>
              <a:ext cx="6100" cy="5700"/>
            </a:xfrm>
            <a:custGeom>
              <a:avLst/>
              <a:gdLst/>
              <a:ahLst/>
              <a:cxnLst/>
              <a:rect l="l" t="t" r="r" b="b"/>
              <a:pathLst>
                <a:path w="244" h="228" extrusionOk="0">
                  <a:moveTo>
                    <a:pt x="243" y="130"/>
                  </a:moveTo>
                  <a:cubicBezTo>
                    <a:pt x="211" y="228"/>
                    <a:pt x="114" y="82"/>
                    <a:pt x="0" y="98"/>
                  </a:cubicBezTo>
                  <a:cubicBezTo>
                    <a:pt x="33" y="33"/>
                    <a:pt x="130" y="17"/>
                    <a:pt x="227" y="1"/>
                  </a:cubicBezTo>
                  <a:cubicBezTo>
                    <a:pt x="178" y="50"/>
                    <a:pt x="65" y="98"/>
                    <a:pt x="243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5">
              <a:extLst>
                <a:ext uri="{FF2B5EF4-FFF2-40B4-BE49-F238E27FC236}">
                  <a16:creationId xmlns:a16="http://schemas.microsoft.com/office/drawing/2014/main" id="{22C80DD9-B8C0-FEF8-B07F-CE8C9AC38A84}"/>
                </a:ext>
              </a:extLst>
            </p:cNvPr>
            <p:cNvSpPr/>
            <p:nvPr/>
          </p:nvSpPr>
          <p:spPr>
            <a:xfrm>
              <a:off x="3925950" y="788950"/>
              <a:ext cx="10950" cy="3250"/>
            </a:xfrm>
            <a:custGeom>
              <a:avLst/>
              <a:gdLst/>
              <a:ahLst/>
              <a:cxnLst/>
              <a:rect l="l" t="t" r="r" b="b"/>
              <a:pathLst>
                <a:path w="438" h="130" extrusionOk="0">
                  <a:moveTo>
                    <a:pt x="437" y="130"/>
                  </a:moveTo>
                  <a:cubicBezTo>
                    <a:pt x="356" y="114"/>
                    <a:pt x="97" y="130"/>
                    <a:pt x="0" y="0"/>
                  </a:cubicBezTo>
                  <a:cubicBezTo>
                    <a:pt x="162" y="16"/>
                    <a:pt x="308" y="65"/>
                    <a:pt x="437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5">
              <a:extLst>
                <a:ext uri="{FF2B5EF4-FFF2-40B4-BE49-F238E27FC236}">
                  <a16:creationId xmlns:a16="http://schemas.microsoft.com/office/drawing/2014/main" id="{533AA33D-B24B-F6C0-E9B8-865329E9A5CD}"/>
                </a:ext>
              </a:extLst>
            </p:cNvPr>
            <p:cNvSpPr/>
            <p:nvPr/>
          </p:nvSpPr>
          <p:spPr>
            <a:xfrm>
              <a:off x="3917450" y="780850"/>
              <a:ext cx="15800" cy="5700"/>
            </a:xfrm>
            <a:custGeom>
              <a:avLst/>
              <a:gdLst/>
              <a:ahLst/>
              <a:cxnLst/>
              <a:rect l="l" t="t" r="r" b="b"/>
              <a:pathLst>
                <a:path w="632" h="228" extrusionOk="0">
                  <a:moveTo>
                    <a:pt x="632" y="114"/>
                  </a:moveTo>
                  <a:cubicBezTo>
                    <a:pt x="534" y="227"/>
                    <a:pt x="421" y="65"/>
                    <a:pt x="340" y="49"/>
                  </a:cubicBezTo>
                  <a:cubicBezTo>
                    <a:pt x="0" y="0"/>
                    <a:pt x="583" y="49"/>
                    <a:pt x="632" y="1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5">
              <a:extLst>
                <a:ext uri="{FF2B5EF4-FFF2-40B4-BE49-F238E27FC236}">
                  <a16:creationId xmlns:a16="http://schemas.microsoft.com/office/drawing/2014/main" id="{3346DDF9-CAE6-3462-FB58-3E4564748F24}"/>
                </a:ext>
              </a:extLst>
            </p:cNvPr>
            <p:cNvSpPr/>
            <p:nvPr/>
          </p:nvSpPr>
          <p:spPr>
            <a:xfrm>
              <a:off x="3836900" y="862200"/>
              <a:ext cx="15400" cy="14200"/>
            </a:xfrm>
            <a:custGeom>
              <a:avLst/>
              <a:gdLst/>
              <a:ahLst/>
              <a:cxnLst/>
              <a:rect l="l" t="t" r="r" b="b"/>
              <a:pathLst>
                <a:path w="616" h="568" extrusionOk="0">
                  <a:moveTo>
                    <a:pt x="324" y="98"/>
                  </a:moveTo>
                  <a:cubicBezTo>
                    <a:pt x="243" y="98"/>
                    <a:pt x="227" y="130"/>
                    <a:pt x="130" y="130"/>
                  </a:cubicBezTo>
                  <a:cubicBezTo>
                    <a:pt x="130" y="0"/>
                    <a:pt x="486" y="0"/>
                    <a:pt x="567" y="33"/>
                  </a:cubicBezTo>
                  <a:cubicBezTo>
                    <a:pt x="341" y="114"/>
                    <a:pt x="600" y="178"/>
                    <a:pt x="616" y="292"/>
                  </a:cubicBezTo>
                  <a:cubicBezTo>
                    <a:pt x="502" y="389"/>
                    <a:pt x="324" y="470"/>
                    <a:pt x="470" y="567"/>
                  </a:cubicBezTo>
                  <a:cubicBezTo>
                    <a:pt x="308" y="535"/>
                    <a:pt x="130" y="470"/>
                    <a:pt x="1" y="357"/>
                  </a:cubicBezTo>
                  <a:cubicBezTo>
                    <a:pt x="195" y="389"/>
                    <a:pt x="454" y="405"/>
                    <a:pt x="324" y="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5">
              <a:extLst>
                <a:ext uri="{FF2B5EF4-FFF2-40B4-BE49-F238E27FC236}">
                  <a16:creationId xmlns:a16="http://schemas.microsoft.com/office/drawing/2014/main" id="{960F6064-9329-6E27-6624-593DAFA19525}"/>
                </a:ext>
              </a:extLst>
            </p:cNvPr>
            <p:cNvSpPr/>
            <p:nvPr/>
          </p:nvSpPr>
          <p:spPr>
            <a:xfrm>
              <a:off x="3698075" y="848425"/>
              <a:ext cx="123475" cy="55900"/>
            </a:xfrm>
            <a:custGeom>
              <a:avLst/>
              <a:gdLst/>
              <a:ahLst/>
              <a:cxnLst/>
              <a:rect l="l" t="t" r="r" b="b"/>
              <a:pathLst>
                <a:path w="4939" h="2236" extrusionOk="0">
                  <a:moveTo>
                    <a:pt x="648" y="1167"/>
                  </a:moveTo>
                  <a:cubicBezTo>
                    <a:pt x="859" y="1248"/>
                    <a:pt x="778" y="1134"/>
                    <a:pt x="697" y="1069"/>
                  </a:cubicBezTo>
                  <a:cubicBezTo>
                    <a:pt x="713" y="1231"/>
                    <a:pt x="373" y="1118"/>
                    <a:pt x="130" y="1183"/>
                  </a:cubicBezTo>
                  <a:cubicBezTo>
                    <a:pt x="98" y="1102"/>
                    <a:pt x="1" y="1086"/>
                    <a:pt x="33" y="972"/>
                  </a:cubicBezTo>
                  <a:cubicBezTo>
                    <a:pt x="179" y="972"/>
                    <a:pt x="551" y="1086"/>
                    <a:pt x="503" y="843"/>
                  </a:cubicBezTo>
                  <a:cubicBezTo>
                    <a:pt x="859" y="713"/>
                    <a:pt x="1458" y="762"/>
                    <a:pt x="1749" y="584"/>
                  </a:cubicBezTo>
                  <a:cubicBezTo>
                    <a:pt x="1587" y="244"/>
                    <a:pt x="1247" y="406"/>
                    <a:pt x="875" y="535"/>
                  </a:cubicBezTo>
                  <a:cubicBezTo>
                    <a:pt x="907" y="406"/>
                    <a:pt x="745" y="422"/>
                    <a:pt x="681" y="357"/>
                  </a:cubicBezTo>
                  <a:cubicBezTo>
                    <a:pt x="924" y="1"/>
                    <a:pt x="1523" y="276"/>
                    <a:pt x="1927" y="357"/>
                  </a:cubicBezTo>
                  <a:cubicBezTo>
                    <a:pt x="1814" y="390"/>
                    <a:pt x="2024" y="470"/>
                    <a:pt x="1879" y="519"/>
                  </a:cubicBezTo>
                  <a:cubicBezTo>
                    <a:pt x="2138" y="729"/>
                    <a:pt x="2591" y="810"/>
                    <a:pt x="2753" y="1086"/>
                  </a:cubicBezTo>
                  <a:cubicBezTo>
                    <a:pt x="2866" y="1086"/>
                    <a:pt x="2866" y="1021"/>
                    <a:pt x="2996" y="1037"/>
                  </a:cubicBezTo>
                  <a:cubicBezTo>
                    <a:pt x="2980" y="1102"/>
                    <a:pt x="2996" y="1167"/>
                    <a:pt x="3044" y="1215"/>
                  </a:cubicBezTo>
                  <a:cubicBezTo>
                    <a:pt x="3222" y="1150"/>
                    <a:pt x="3433" y="1102"/>
                    <a:pt x="3336" y="1312"/>
                  </a:cubicBezTo>
                  <a:cubicBezTo>
                    <a:pt x="3433" y="1312"/>
                    <a:pt x="3579" y="1345"/>
                    <a:pt x="3530" y="1248"/>
                  </a:cubicBezTo>
                  <a:cubicBezTo>
                    <a:pt x="3611" y="1280"/>
                    <a:pt x="3627" y="1377"/>
                    <a:pt x="3724" y="1409"/>
                  </a:cubicBezTo>
                  <a:cubicBezTo>
                    <a:pt x="3886" y="1442"/>
                    <a:pt x="3773" y="1296"/>
                    <a:pt x="3918" y="1345"/>
                  </a:cubicBezTo>
                  <a:cubicBezTo>
                    <a:pt x="3967" y="1507"/>
                    <a:pt x="4291" y="1458"/>
                    <a:pt x="4307" y="1636"/>
                  </a:cubicBezTo>
                  <a:cubicBezTo>
                    <a:pt x="4534" y="1523"/>
                    <a:pt x="4825" y="1766"/>
                    <a:pt x="4938" y="1927"/>
                  </a:cubicBezTo>
                  <a:cubicBezTo>
                    <a:pt x="4323" y="2235"/>
                    <a:pt x="3918" y="1733"/>
                    <a:pt x="3060" y="1749"/>
                  </a:cubicBezTo>
                  <a:cubicBezTo>
                    <a:pt x="3060" y="1539"/>
                    <a:pt x="2801" y="1490"/>
                    <a:pt x="2542" y="1555"/>
                  </a:cubicBezTo>
                  <a:cubicBezTo>
                    <a:pt x="2445" y="1523"/>
                    <a:pt x="2429" y="1442"/>
                    <a:pt x="2429" y="1345"/>
                  </a:cubicBezTo>
                  <a:cubicBezTo>
                    <a:pt x="2283" y="1361"/>
                    <a:pt x="2138" y="1345"/>
                    <a:pt x="2008" y="1312"/>
                  </a:cubicBezTo>
                  <a:cubicBezTo>
                    <a:pt x="1539" y="1523"/>
                    <a:pt x="1215" y="1814"/>
                    <a:pt x="438" y="1863"/>
                  </a:cubicBezTo>
                  <a:cubicBezTo>
                    <a:pt x="357" y="1749"/>
                    <a:pt x="325" y="1814"/>
                    <a:pt x="195" y="1766"/>
                  </a:cubicBezTo>
                  <a:cubicBezTo>
                    <a:pt x="373" y="1668"/>
                    <a:pt x="551" y="1539"/>
                    <a:pt x="713" y="1393"/>
                  </a:cubicBezTo>
                  <a:cubicBezTo>
                    <a:pt x="648" y="1361"/>
                    <a:pt x="665" y="1264"/>
                    <a:pt x="648" y="1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5">
              <a:extLst>
                <a:ext uri="{FF2B5EF4-FFF2-40B4-BE49-F238E27FC236}">
                  <a16:creationId xmlns:a16="http://schemas.microsoft.com/office/drawing/2014/main" id="{CC63F1E0-7706-BF9F-9354-BF5BE711EA79}"/>
                </a:ext>
              </a:extLst>
            </p:cNvPr>
            <p:cNvSpPr/>
            <p:nvPr/>
          </p:nvSpPr>
          <p:spPr>
            <a:xfrm>
              <a:off x="6520225" y="1022075"/>
              <a:ext cx="19450" cy="12150"/>
            </a:xfrm>
            <a:custGeom>
              <a:avLst/>
              <a:gdLst/>
              <a:ahLst/>
              <a:cxnLst/>
              <a:rect l="l" t="t" r="r" b="b"/>
              <a:pathLst>
                <a:path w="778" h="486" extrusionOk="0">
                  <a:moveTo>
                    <a:pt x="777" y="291"/>
                  </a:moveTo>
                  <a:cubicBezTo>
                    <a:pt x="729" y="324"/>
                    <a:pt x="713" y="372"/>
                    <a:pt x="729" y="421"/>
                  </a:cubicBezTo>
                  <a:cubicBezTo>
                    <a:pt x="518" y="405"/>
                    <a:pt x="454" y="486"/>
                    <a:pt x="243" y="470"/>
                  </a:cubicBezTo>
                  <a:cubicBezTo>
                    <a:pt x="276" y="389"/>
                    <a:pt x="195" y="243"/>
                    <a:pt x="146" y="324"/>
                  </a:cubicBezTo>
                  <a:cubicBezTo>
                    <a:pt x="33" y="291"/>
                    <a:pt x="340" y="162"/>
                    <a:pt x="0" y="194"/>
                  </a:cubicBezTo>
                  <a:cubicBezTo>
                    <a:pt x="0" y="65"/>
                    <a:pt x="308" y="146"/>
                    <a:pt x="276" y="0"/>
                  </a:cubicBezTo>
                  <a:cubicBezTo>
                    <a:pt x="405" y="146"/>
                    <a:pt x="567" y="259"/>
                    <a:pt x="777" y="2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5">
              <a:extLst>
                <a:ext uri="{FF2B5EF4-FFF2-40B4-BE49-F238E27FC236}">
                  <a16:creationId xmlns:a16="http://schemas.microsoft.com/office/drawing/2014/main" id="{61650DF7-4C62-6D6E-5F26-8B95C6198B13}"/>
                </a:ext>
              </a:extLst>
            </p:cNvPr>
            <p:cNvSpPr/>
            <p:nvPr/>
          </p:nvSpPr>
          <p:spPr>
            <a:xfrm>
              <a:off x="5628625" y="1293225"/>
              <a:ext cx="40475" cy="8525"/>
            </a:xfrm>
            <a:custGeom>
              <a:avLst/>
              <a:gdLst/>
              <a:ahLst/>
              <a:cxnLst/>
              <a:rect l="l" t="t" r="r" b="b"/>
              <a:pathLst>
                <a:path w="1619" h="341" extrusionOk="0">
                  <a:moveTo>
                    <a:pt x="1441" y="130"/>
                  </a:moveTo>
                  <a:cubicBezTo>
                    <a:pt x="1328" y="227"/>
                    <a:pt x="1101" y="243"/>
                    <a:pt x="1004" y="341"/>
                  </a:cubicBezTo>
                  <a:cubicBezTo>
                    <a:pt x="907" y="341"/>
                    <a:pt x="907" y="243"/>
                    <a:pt x="907" y="163"/>
                  </a:cubicBezTo>
                  <a:cubicBezTo>
                    <a:pt x="842" y="211"/>
                    <a:pt x="810" y="195"/>
                    <a:pt x="810" y="130"/>
                  </a:cubicBezTo>
                  <a:cubicBezTo>
                    <a:pt x="664" y="227"/>
                    <a:pt x="550" y="146"/>
                    <a:pt x="372" y="243"/>
                  </a:cubicBezTo>
                  <a:cubicBezTo>
                    <a:pt x="275" y="163"/>
                    <a:pt x="227" y="49"/>
                    <a:pt x="0" y="82"/>
                  </a:cubicBezTo>
                  <a:cubicBezTo>
                    <a:pt x="324" y="1"/>
                    <a:pt x="664" y="114"/>
                    <a:pt x="858" y="33"/>
                  </a:cubicBezTo>
                  <a:cubicBezTo>
                    <a:pt x="955" y="82"/>
                    <a:pt x="1004" y="163"/>
                    <a:pt x="1149" y="195"/>
                  </a:cubicBezTo>
                  <a:cubicBezTo>
                    <a:pt x="1279" y="146"/>
                    <a:pt x="1311" y="49"/>
                    <a:pt x="1522" y="65"/>
                  </a:cubicBezTo>
                  <a:cubicBezTo>
                    <a:pt x="1506" y="130"/>
                    <a:pt x="1538" y="163"/>
                    <a:pt x="1619" y="163"/>
                  </a:cubicBezTo>
                  <a:cubicBezTo>
                    <a:pt x="1603" y="179"/>
                    <a:pt x="1587" y="227"/>
                    <a:pt x="1587" y="260"/>
                  </a:cubicBezTo>
                  <a:cubicBezTo>
                    <a:pt x="1522" y="227"/>
                    <a:pt x="1473" y="179"/>
                    <a:pt x="1441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5">
              <a:extLst>
                <a:ext uri="{FF2B5EF4-FFF2-40B4-BE49-F238E27FC236}">
                  <a16:creationId xmlns:a16="http://schemas.microsoft.com/office/drawing/2014/main" id="{1E502090-248B-190F-2178-F362B43B4F41}"/>
                </a:ext>
              </a:extLst>
            </p:cNvPr>
            <p:cNvSpPr/>
            <p:nvPr/>
          </p:nvSpPr>
          <p:spPr>
            <a:xfrm>
              <a:off x="5386600" y="1238175"/>
              <a:ext cx="15000" cy="6925"/>
            </a:xfrm>
            <a:custGeom>
              <a:avLst/>
              <a:gdLst/>
              <a:ahLst/>
              <a:cxnLst/>
              <a:rect l="l" t="t" r="r" b="b"/>
              <a:pathLst>
                <a:path w="600" h="277" extrusionOk="0">
                  <a:moveTo>
                    <a:pt x="599" y="163"/>
                  </a:moveTo>
                  <a:cubicBezTo>
                    <a:pt x="518" y="195"/>
                    <a:pt x="534" y="276"/>
                    <a:pt x="405" y="260"/>
                  </a:cubicBezTo>
                  <a:cubicBezTo>
                    <a:pt x="437" y="114"/>
                    <a:pt x="211" y="147"/>
                    <a:pt x="16" y="130"/>
                  </a:cubicBezTo>
                  <a:cubicBezTo>
                    <a:pt x="0" y="1"/>
                    <a:pt x="324" y="98"/>
                    <a:pt x="453" y="66"/>
                  </a:cubicBezTo>
                  <a:cubicBezTo>
                    <a:pt x="502" y="98"/>
                    <a:pt x="470" y="195"/>
                    <a:pt x="599" y="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5">
              <a:extLst>
                <a:ext uri="{FF2B5EF4-FFF2-40B4-BE49-F238E27FC236}">
                  <a16:creationId xmlns:a16="http://schemas.microsoft.com/office/drawing/2014/main" id="{3E32EFFD-C7D9-6285-D46A-6E3A3817466B}"/>
                </a:ext>
              </a:extLst>
            </p:cNvPr>
            <p:cNvSpPr/>
            <p:nvPr/>
          </p:nvSpPr>
          <p:spPr>
            <a:xfrm>
              <a:off x="4228275" y="1290400"/>
              <a:ext cx="76925" cy="30775"/>
            </a:xfrm>
            <a:custGeom>
              <a:avLst/>
              <a:gdLst/>
              <a:ahLst/>
              <a:cxnLst/>
              <a:rect l="l" t="t" r="r" b="b"/>
              <a:pathLst>
                <a:path w="3077" h="1231" extrusionOk="0">
                  <a:moveTo>
                    <a:pt x="615" y="551"/>
                  </a:moveTo>
                  <a:cubicBezTo>
                    <a:pt x="583" y="486"/>
                    <a:pt x="777" y="535"/>
                    <a:pt x="745" y="389"/>
                  </a:cubicBezTo>
                  <a:cubicBezTo>
                    <a:pt x="810" y="502"/>
                    <a:pt x="1101" y="454"/>
                    <a:pt x="1101" y="615"/>
                  </a:cubicBezTo>
                  <a:cubicBezTo>
                    <a:pt x="1344" y="567"/>
                    <a:pt x="1522" y="454"/>
                    <a:pt x="1473" y="178"/>
                  </a:cubicBezTo>
                  <a:cubicBezTo>
                    <a:pt x="1943" y="0"/>
                    <a:pt x="2493" y="65"/>
                    <a:pt x="2914" y="356"/>
                  </a:cubicBezTo>
                  <a:cubicBezTo>
                    <a:pt x="3076" y="761"/>
                    <a:pt x="2882" y="1085"/>
                    <a:pt x="2510" y="1134"/>
                  </a:cubicBezTo>
                  <a:cubicBezTo>
                    <a:pt x="1927" y="1231"/>
                    <a:pt x="1295" y="777"/>
                    <a:pt x="874" y="955"/>
                  </a:cubicBezTo>
                  <a:cubicBezTo>
                    <a:pt x="713" y="907"/>
                    <a:pt x="227" y="907"/>
                    <a:pt x="0" y="794"/>
                  </a:cubicBezTo>
                  <a:cubicBezTo>
                    <a:pt x="49" y="696"/>
                    <a:pt x="0" y="729"/>
                    <a:pt x="0" y="599"/>
                  </a:cubicBezTo>
                  <a:cubicBezTo>
                    <a:pt x="178" y="567"/>
                    <a:pt x="502" y="615"/>
                    <a:pt x="486" y="454"/>
                  </a:cubicBezTo>
                  <a:cubicBezTo>
                    <a:pt x="535" y="470"/>
                    <a:pt x="583" y="502"/>
                    <a:pt x="615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2" name="Google Shape;3812;p35">
            <a:extLst>
              <a:ext uri="{FF2B5EF4-FFF2-40B4-BE49-F238E27FC236}">
                <a16:creationId xmlns:a16="http://schemas.microsoft.com/office/drawing/2014/main" id="{1A2BECFB-B390-AD86-008D-DBF895125BD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4300" y="1607066"/>
            <a:ext cx="4143900" cy="2811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Competitor Dynamics:</a:t>
            </a:r>
          </a:p>
          <a:p>
            <a:pPr lvl="1"/>
            <a:r>
              <a:rPr lang="en-US" err="1"/>
              <a:t>Gardein</a:t>
            </a:r>
            <a:r>
              <a:rPr lang="en-US"/>
              <a:t> is capturing share from Beyond Meat (declining since 2021).</a:t>
            </a:r>
          </a:p>
          <a:p>
            <a:pPr lvl="1"/>
            <a:r>
              <a:rPr lang="en-US"/>
              <a:t>MorningStar Farms remains the leader but shows a gradual decline.</a:t>
            </a:r>
          </a:p>
          <a:p>
            <a:pPr lvl="1"/>
            <a:r>
              <a:rPr lang="en-US"/>
              <a:t>Impossible Foods demonstrates rapid growth.</a:t>
            </a:r>
          </a:p>
          <a:p>
            <a:endParaRPr lang="en-US"/>
          </a:p>
          <a:p>
            <a:r>
              <a:rPr lang="en-US"/>
              <a:t>Strategic Implications:</a:t>
            </a:r>
          </a:p>
          <a:p>
            <a:pPr lvl="1"/>
            <a:r>
              <a:rPr lang="en-US"/>
              <a:t>Leverage pricing and distribution to outpace competitors.</a:t>
            </a:r>
          </a:p>
          <a:p>
            <a:pPr lvl="1"/>
            <a:r>
              <a:rPr lang="en-US"/>
              <a:t>Focus on product innovation to attract younger consumers.</a:t>
            </a:r>
          </a:p>
          <a:p>
            <a:pPr marL="114300" indent="0">
              <a:buNone/>
            </a:pPr>
            <a:endParaRPr lang="en-US"/>
          </a:p>
        </p:txBody>
      </p:sp>
      <p:sp>
        <p:nvSpPr>
          <p:cNvPr id="3813" name="Google Shape;3813;p35">
            <a:extLst>
              <a:ext uri="{FF2B5EF4-FFF2-40B4-BE49-F238E27FC236}">
                <a16:creationId xmlns:a16="http://schemas.microsoft.com/office/drawing/2014/main" id="{896F4B18-5758-42E5-C51C-319AEC018B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3857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Market Trends</a:t>
            </a:r>
          </a:p>
        </p:txBody>
      </p:sp>
      <p:pic>
        <p:nvPicPr>
          <p:cNvPr id="3" name="Google Shape;3814;p35">
            <a:extLst>
              <a:ext uri="{FF2B5EF4-FFF2-40B4-BE49-F238E27FC236}">
                <a16:creationId xmlns:a16="http://schemas.microsoft.com/office/drawing/2014/main" id="{AB7AAB6F-8FED-4C3C-B98C-4BB7B8F82A5C}"/>
              </a:ext>
            </a:extLst>
          </p:cNvPr>
          <p:cNvPicPr preferRelativeResize="0"/>
          <p:nvPr/>
        </p:nvPicPr>
        <p:blipFill>
          <a:blip r:embed="rId3"/>
          <a:srcRect t="14243" b="14243"/>
          <a:stretch/>
        </p:blipFill>
        <p:spPr>
          <a:xfrm>
            <a:off x="5458302" y="725700"/>
            <a:ext cx="5162700" cy="369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747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8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8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2" grpId="0" build="p"/>
      <p:bldP spid="38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8" name="Google Shape;4378;p38"/>
          <p:cNvSpPr/>
          <p:nvPr/>
        </p:nvSpPr>
        <p:spPr>
          <a:xfrm>
            <a:off x="618225" y="271625"/>
            <a:ext cx="4645050" cy="890425"/>
          </a:xfrm>
          <a:custGeom>
            <a:avLst/>
            <a:gdLst/>
            <a:ahLst/>
            <a:cxnLst/>
            <a:rect l="l" t="t" r="r" b="b"/>
            <a:pathLst>
              <a:path w="185802" h="35617" extrusionOk="0">
                <a:moveTo>
                  <a:pt x="3417" y="21500"/>
                </a:moveTo>
                <a:cubicBezTo>
                  <a:pt x="3611" y="22131"/>
                  <a:pt x="4032" y="22536"/>
                  <a:pt x="3595" y="23151"/>
                </a:cubicBezTo>
                <a:cubicBezTo>
                  <a:pt x="2980" y="23151"/>
                  <a:pt x="2559" y="22973"/>
                  <a:pt x="2073" y="23183"/>
                </a:cubicBezTo>
                <a:cubicBezTo>
                  <a:pt x="2267" y="24252"/>
                  <a:pt x="3449" y="25013"/>
                  <a:pt x="4080" y="26065"/>
                </a:cubicBezTo>
                <a:cubicBezTo>
                  <a:pt x="3902" y="26243"/>
                  <a:pt x="2834" y="26130"/>
                  <a:pt x="2542" y="25984"/>
                </a:cubicBezTo>
                <a:cubicBezTo>
                  <a:pt x="1944" y="26194"/>
                  <a:pt x="1927" y="26696"/>
                  <a:pt x="1264" y="26842"/>
                </a:cubicBezTo>
                <a:cubicBezTo>
                  <a:pt x="1345" y="27376"/>
                  <a:pt x="1458" y="27295"/>
                  <a:pt x="1361" y="27781"/>
                </a:cubicBezTo>
                <a:cubicBezTo>
                  <a:pt x="2170" y="28056"/>
                  <a:pt x="2656" y="28623"/>
                  <a:pt x="3514" y="28866"/>
                </a:cubicBezTo>
                <a:cubicBezTo>
                  <a:pt x="3854" y="28785"/>
                  <a:pt x="3821" y="28509"/>
                  <a:pt x="4161" y="28445"/>
                </a:cubicBezTo>
                <a:cubicBezTo>
                  <a:pt x="4598" y="28623"/>
                  <a:pt x="5667" y="28752"/>
                  <a:pt x="6201" y="28461"/>
                </a:cubicBezTo>
                <a:cubicBezTo>
                  <a:pt x="5877" y="28963"/>
                  <a:pt x="7027" y="29060"/>
                  <a:pt x="7593" y="28785"/>
                </a:cubicBezTo>
                <a:cubicBezTo>
                  <a:pt x="6897" y="29368"/>
                  <a:pt x="7464" y="30015"/>
                  <a:pt x="6055" y="30258"/>
                </a:cubicBezTo>
                <a:cubicBezTo>
                  <a:pt x="6525" y="29805"/>
                  <a:pt x="6120" y="29853"/>
                  <a:pt x="5877" y="30274"/>
                </a:cubicBezTo>
                <a:cubicBezTo>
                  <a:pt x="5618" y="30258"/>
                  <a:pt x="5926" y="30112"/>
                  <a:pt x="5845" y="29918"/>
                </a:cubicBezTo>
                <a:cubicBezTo>
                  <a:pt x="5570" y="29918"/>
                  <a:pt x="5570" y="30064"/>
                  <a:pt x="5343" y="30096"/>
                </a:cubicBezTo>
                <a:cubicBezTo>
                  <a:pt x="4906" y="29918"/>
                  <a:pt x="4696" y="29562"/>
                  <a:pt x="4404" y="29238"/>
                </a:cubicBezTo>
                <a:cubicBezTo>
                  <a:pt x="4161" y="29481"/>
                  <a:pt x="3740" y="29610"/>
                  <a:pt x="3093" y="29627"/>
                </a:cubicBezTo>
                <a:cubicBezTo>
                  <a:pt x="3158" y="30209"/>
                  <a:pt x="4437" y="29966"/>
                  <a:pt x="4048" y="30598"/>
                </a:cubicBezTo>
                <a:cubicBezTo>
                  <a:pt x="4469" y="30598"/>
                  <a:pt x="5052" y="30485"/>
                  <a:pt x="5084" y="30841"/>
                </a:cubicBezTo>
                <a:cubicBezTo>
                  <a:pt x="5181" y="30598"/>
                  <a:pt x="6039" y="30760"/>
                  <a:pt x="6072" y="30501"/>
                </a:cubicBezTo>
                <a:cubicBezTo>
                  <a:pt x="6282" y="30695"/>
                  <a:pt x="6460" y="30922"/>
                  <a:pt x="6654" y="31148"/>
                </a:cubicBezTo>
                <a:cubicBezTo>
                  <a:pt x="7027" y="31051"/>
                  <a:pt x="6654" y="30565"/>
                  <a:pt x="6735" y="30306"/>
                </a:cubicBezTo>
                <a:cubicBezTo>
                  <a:pt x="6881" y="30128"/>
                  <a:pt x="7286" y="30096"/>
                  <a:pt x="7367" y="29886"/>
                </a:cubicBezTo>
                <a:cubicBezTo>
                  <a:pt x="8856" y="30047"/>
                  <a:pt x="8484" y="31197"/>
                  <a:pt x="9925" y="31521"/>
                </a:cubicBezTo>
                <a:cubicBezTo>
                  <a:pt x="9876" y="31780"/>
                  <a:pt x="9034" y="31618"/>
                  <a:pt x="8937" y="31861"/>
                </a:cubicBezTo>
                <a:cubicBezTo>
                  <a:pt x="8694" y="31844"/>
                  <a:pt x="8905" y="31650"/>
                  <a:pt x="9083" y="31602"/>
                </a:cubicBezTo>
                <a:cubicBezTo>
                  <a:pt x="9099" y="31229"/>
                  <a:pt x="8630" y="31958"/>
                  <a:pt x="8565" y="31537"/>
                </a:cubicBezTo>
                <a:cubicBezTo>
                  <a:pt x="8225" y="31602"/>
                  <a:pt x="8451" y="31990"/>
                  <a:pt x="8111" y="32055"/>
                </a:cubicBezTo>
                <a:cubicBezTo>
                  <a:pt x="8791" y="32233"/>
                  <a:pt x="8468" y="32573"/>
                  <a:pt x="8743" y="33188"/>
                </a:cubicBezTo>
                <a:cubicBezTo>
                  <a:pt x="9374" y="33156"/>
                  <a:pt x="9747" y="33334"/>
                  <a:pt x="9666" y="33917"/>
                </a:cubicBezTo>
                <a:cubicBezTo>
                  <a:pt x="10443" y="33884"/>
                  <a:pt x="10443" y="34532"/>
                  <a:pt x="11414" y="34321"/>
                </a:cubicBezTo>
                <a:lnTo>
                  <a:pt x="11479" y="34920"/>
                </a:lnTo>
                <a:cubicBezTo>
                  <a:pt x="12029" y="35050"/>
                  <a:pt x="12612" y="35066"/>
                  <a:pt x="13179" y="34969"/>
                </a:cubicBezTo>
                <a:cubicBezTo>
                  <a:pt x="13357" y="34807"/>
                  <a:pt x="13324" y="34532"/>
                  <a:pt x="13276" y="34240"/>
                </a:cubicBezTo>
                <a:cubicBezTo>
                  <a:pt x="12984" y="34321"/>
                  <a:pt x="12693" y="34305"/>
                  <a:pt x="12418" y="34224"/>
                </a:cubicBezTo>
                <a:cubicBezTo>
                  <a:pt x="12402" y="34046"/>
                  <a:pt x="13098" y="33771"/>
                  <a:pt x="12385" y="33868"/>
                </a:cubicBezTo>
                <a:cubicBezTo>
                  <a:pt x="12515" y="33674"/>
                  <a:pt x="12790" y="33560"/>
                  <a:pt x="13195" y="33544"/>
                </a:cubicBezTo>
                <a:cubicBezTo>
                  <a:pt x="13454" y="33560"/>
                  <a:pt x="13146" y="33690"/>
                  <a:pt x="13227" y="33900"/>
                </a:cubicBezTo>
                <a:cubicBezTo>
                  <a:pt x="13956" y="33253"/>
                  <a:pt x="14037" y="34483"/>
                  <a:pt x="14603" y="33981"/>
                </a:cubicBezTo>
                <a:cubicBezTo>
                  <a:pt x="14425" y="34532"/>
                  <a:pt x="14700" y="34548"/>
                  <a:pt x="15348" y="34613"/>
                </a:cubicBezTo>
                <a:cubicBezTo>
                  <a:pt x="14798" y="35001"/>
                  <a:pt x="14069" y="34677"/>
                  <a:pt x="13519" y="34937"/>
                </a:cubicBezTo>
                <a:cubicBezTo>
                  <a:pt x="14247" y="35616"/>
                  <a:pt x="17064" y="34499"/>
                  <a:pt x="17323" y="35600"/>
                </a:cubicBezTo>
                <a:cubicBezTo>
                  <a:pt x="17987" y="35406"/>
                  <a:pt x="18634" y="35212"/>
                  <a:pt x="19298" y="35034"/>
                </a:cubicBezTo>
                <a:cubicBezTo>
                  <a:pt x="20868" y="35584"/>
                  <a:pt x="23507" y="35357"/>
                  <a:pt x="26081" y="34791"/>
                </a:cubicBezTo>
                <a:cubicBezTo>
                  <a:pt x="26178" y="35066"/>
                  <a:pt x="25304" y="34807"/>
                  <a:pt x="25612" y="35196"/>
                </a:cubicBezTo>
                <a:cubicBezTo>
                  <a:pt x="26680" y="35098"/>
                  <a:pt x="27765" y="35098"/>
                  <a:pt x="28850" y="35212"/>
                </a:cubicBezTo>
                <a:cubicBezTo>
                  <a:pt x="28671" y="35082"/>
                  <a:pt x="28591" y="34856"/>
                  <a:pt x="28623" y="34645"/>
                </a:cubicBezTo>
                <a:lnTo>
                  <a:pt x="28963" y="34597"/>
                </a:lnTo>
                <a:cubicBezTo>
                  <a:pt x="29465" y="34629"/>
                  <a:pt x="28817" y="34872"/>
                  <a:pt x="29011" y="35082"/>
                </a:cubicBezTo>
                <a:cubicBezTo>
                  <a:pt x="29529" y="35034"/>
                  <a:pt x="29287" y="34564"/>
                  <a:pt x="29610" y="34418"/>
                </a:cubicBezTo>
                <a:cubicBezTo>
                  <a:pt x="30177" y="34467"/>
                  <a:pt x="29610" y="34888"/>
                  <a:pt x="30193" y="35066"/>
                </a:cubicBezTo>
                <a:cubicBezTo>
                  <a:pt x="30517" y="35066"/>
                  <a:pt x="30906" y="34402"/>
                  <a:pt x="31035" y="34985"/>
                </a:cubicBezTo>
                <a:cubicBezTo>
                  <a:pt x="31229" y="34937"/>
                  <a:pt x="31148" y="34742"/>
                  <a:pt x="31165" y="34613"/>
                </a:cubicBezTo>
                <a:cubicBezTo>
                  <a:pt x="31375" y="34710"/>
                  <a:pt x="31553" y="34856"/>
                  <a:pt x="31715" y="35017"/>
                </a:cubicBezTo>
                <a:cubicBezTo>
                  <a:pt x="32508" y="34661"/>
                  <a:pt x="33480" y="35050"/>
                  <a:pt x="33690" y="34338"/>
                </a:cubicBezTo>
                <a:cubicBezTo>
                  <a:pt x="33981" y="34758"/>
                  <a:pt x="36232" y="34694"/>
                  <a:pt x="37592" y="34289"/>
                </a:cubicBezTo>
                <a:cubicBezTo>
                  <a:pt x="36750" y="34548"/>
                  <a:pt x="38369" y="33690"/>
                  <a:pt x="38385" y="33722"/>
                </a:cubicBezTo>
                <a:cubicBezTo>
                  <a:pt x="38595" y="33771"/>
                  <a:pt x="38757" y="33949"/>
                  <a:pt x="38773" y="34159"/>
                </a:cubicBezTo>
                <a:cubicBezTo>
                  <a:pt x="39890" y="34078"/>
                  <a:pt x="40862" y="33917"/>
                  <a:pt x="40894" y="33220"/>
                </a:cubicBezTo>
                <a:lnTo>
                  <a:pt x="41736" y="33140"/>
                </a:lnTo>
                <a:cubicBezTo>
                  <a:pt x="41525" y="33528"/>
                  <a:pt x="41704" y="33674"/>
                  <a:pt x="41979" y="33949"/>
                </a:cubicBezTo>
                <a:cubicBezTo>
                  <a:pt x="42756" y="33431"/>
                  <a:pt x="42918" y="33706"/>
                  <a:pt x="43808" y="33512"/>
                </a:cubicBezTo>
                <a:cubicBezTo>
                  <a:pt x="43711" y="33237"/>
                  <a:pt x="44083" y="33220"/>
                  <a:pt x="43905" y="32913"/>
                </a:cubicBezTo>
                <a:cubicBezTo>
                  <a:pt x="44958" y="32702"/>
                  <a:pt x="44278" y="33318"/>
                  <a:pt x="44666" y="33544"/>
                </a:cubicBezTo>
                <a:cubicBezTo>
                  <a:pt x="45152" y="32978"/>
                  <a:pt x="45799" y="32929"/>
                  <a:pt x="46495" y="33237"/>
                </a:cubicBezTo>
                <a:cubicBezTo>
                  <a:pt x="45670" y="32832"/>
                  <a:pt x="47127" y="32702"/>
                  <a:pt x="47467" y="32767"/>
                </a:cubicBezTo>
                <a:cubicBezTo>
                  <a:pt x="47564" y="32945"/>
                  <a:pt x="46884" y="33237"/>
                  <a:pt x="46803" y="32961"/>
                </a:cubicBezTo>
                <a:cubicBezTo>
                  <a:pt x="46253" y="33366"/>
                  <a:pt x="48179" y="33415"/>
                  <a:pt x="47807" y="32735"/>
                </a:cubicBezTo>
                <a:lnTo>
                  <a:pt x="48471" y="32654"/>
                </a:lnTo>
                <a:cubicBezTo>
                  <a:pt x="48859" y="32654"/>
                  <a:pt x="48454" y="33366"/>
                  <a:pt x="49199" y="33059"/>
                </a:cubicBezTo>
                <a:cubicBezTo>
                  <a:pt x="49118" y="32800"/>
                  <a:pt x="48811" y="32621"/>
                  <a:pt x="49118" y="32362"/>
                </a:cubicBezTo>
                <a:cubicBezTo>
                  <a:pt x="49588" y="32411"/>
                  <a:pt x="48875" y="32800"/>
                  <a:pt x="49361" y="32929"/>
                </a:cubicBezTo>
                <a:cubicBezTo>
                  <a:pt x="50284" y="32460"/>
                  <a:pt x="51271" y="32913"/>
                  <a:pt x="52890" y="32557"/>
                </a:cubicBezTo>
                <a:cubicBezTo>
                  <a:pt x="52793" y="32314"/>
                  <a:pt x="52971" y="32233"/>
                  <a:pt x="53003" y="32071"/>
                </a:cubicBezTo>
                <a:cubicBezTo>
                  <a:pt x="53230" y="32087"/>
                  <a:pt x="53182" y="32346"/>
                  <a:pt x="53214" y="32524"/>
                </a:cubicBezTo>
                <a:cubicBezTo>
                  <a:pt x="54962" y="32233"/>
                  <a:pt x="55788" y="32039"/>
                  <a:pt x="57553" y="31715"/>
                </a:cubicBezTo>
                <a:cubicBezTo>
                  <a:pt x="58071" y="31731"/>
                  <a:pt x="57423" y="31974"/>
                  <a:pt x="57601" y="32184"/>
                </a:cubicBezTo>
                <a:cubicBezTo>
                  <a:pt x="57666" y="31666"/>
                  <a:pt x="58524" y="32217"/>
                  <a:pt x="58621" y="32184"/>
                </a:cubicBezTo>
                <a:cubicBezTo>
                  <a:pt x="59236" y="32071"/>
                  <a:pt x="59884" y="31488"/>
                  <a:pt x="60742" y="31375"/>
                </a:cubicBezTo>
                <a:cubicBezTo>
                  <a:pt x="62328" y="31148"/>
                  <a:pt x="63915" y="31213"/>
                  <a:pt x="65631" y="30970"/>
                </a:cubicBezTo>
                <a:lnTo>
                  <a:pt x="65582" y="30501"/>
                </a:lnTo>
                <a:cubicBezTo>
                  <a:pt x="66230" y="30501"/>
                  <a:pt x="66780" y="30630"/>
                  <a:pt x="67250" y="30193"/>
                </a:cubicBezTo>
                <a:cubicBezTo>
                  <a:pt x="67735" y="30387"/>
                  <a:pt x="68270" y="30468"/>
                  <a:pt x="68804" y="30404"/>
                </a:cubicBezTo>
                <a:lnTo>
                  <a:pt x="68755" y="30047"/>
                </a:lnTo>
                <a:cubicBezTo>
                  <a:pt x="69727" y="30209"/>
                  <a:pt x="70682" y="30258"/>
                  <a:pt x="71281" y="29788"/>
                </a:cubicBezTo>
                <a:cubicBezTo>
                  <a:pt x="72090" y="30096"/>
                  <a:pt x="73402" y="29610"/>
                  <a:pt x="73936" y="29141"/>
                </a:cubicBezTo>
                <a:cubicBezTo>
                  <a:pt x="74276" y="29076"/>
                  <a:pt x="73936" y="29497"/>
                  <a:pt x="73806" y="29513"/>
                </a:cubicBezTo>
                <a:cubicBezTo>
                  <a:pt x="74907" y="29950"/>
                  <a:pt x="75878" y="29157"/>
                  <a:pt x="76979" y="28947"/>
                </a:cubicBezTo>
                <a:cubicBezTo>
                  <a:pt x="77449" y="29125"/>
                  <a:pt x="78469" y="29529"/>
                  <a:pt x="78663" y="28882"/>
                </a:cubicBezTo>
                <a:cubicBezTo>
                  <a:pt x="77999" y="29044"/>
                  <a:pt x="77514" y="29189"/>
                  <a:pt x="77789" y="28623"/>
                </a:cubicBezTo>
                <a:cubicBezTo>
                  <a:pt x="78193" y="28412"/>
                  <a:pt x="78533" y="28882"/>
                  <a:pt x="78631" y="28526"/>
                </a:cubicBezTo>
                <a:cubicBezTo>
                  <a:pt x="78857" y="28542"/>
                  <a:pt x="78809" y="28801"/>
                  <a:pt x="78857" y="28979"/>
                </a:cubicBezTo>
                <a:cubicBezTo>
                  <a:pt x="79861" y="29028"/>
                  <a:pt x="80703" y="29206"/>
                  <a:pt x="81188" y="28607"/>
                </a:cubicBezTo>
                <a:cubicBezTo>
                  <a:pt x="81545" y="28752"/>
                  <a:pt x="80978" y="29108"/>
                  <a:pt x="81901" y="28898"/>
                </a:cubicBezTo>
                <a:cubicBezTo>
                  <a:pt x="81723" y="28331"/>
                  <a:pt x="82564" y="28331"/>
                  <a:pt x="83034" y="28412"/>
                </a:cubicBezTo>
                <a:cubicBezTo>
                  <a:pt x="82985" y="28315"/>
                  <a:pt x="83066" y="28186"/>
                  <a:pt x="83180" y="28170"/>
                </a:cubicBezTo>
                <a:cubicBezTo>
                  <a:pt x="83099" y="28024"/>
                  <a:pt x="82937" y="27943"/>
                  <a:pt x="82662" y="27975"/>
                </a:cubicBezTo>
                <a:cubicBezTo>
                  <a:pt x="82597" y="27732"/>
                  <a:pt x="82759" y="27603"/>
                  <a:pt x="83115" y="27571"/>
                </a:cubicBezTo>
                <a:cubicBezTo>
                  <a:pt x="83374" y="27635"/>
                  <a:pt x="83552" y="27878"/>
                  <a:pt x="83520" y="28137"/>
                </a:cubicBezTo>
                <a:cubicBezTo>
                  <a:pt x="84151" y="28040"/>
                  <a:pt x="84459" y="27749"/>
                  <a:pt x="84815" y="27522"/>
                </a:cubicBezTo>
                <a:cubicBezTo>
                  <a:pt x="85333" y="27538"/>
                  <a:pt x="84685" y="27797"/>
                  <a:pt x="84879" y="27991"/>
                </a:cubicBezTo>
                <a:cubicBezTo>
                  <a:pt x="86596" y="27473"/>
                  <a:pt x="88263" y="27910"/>
                  <a:pt x="89380" y="27166"/>
                </a:cubicBezTo>
                <a:cubicBezTo>
                  <a:pt x="89866" y="27231"/>
                  <a:pt x="89170" y="27506"/>
                  <a:pt x="89590" y="27619"/>
                </a:cubicBezTo>
                <a:cubicBezTo>
                  <a:pt x="90384" y="27506"/>
                  <a:pt x="90335" y="27069"/>
                  <a:pt x="89850" y="26874"/>
                </a:cubicBezTo>
                <a:cubicBezTo>
                  <a:pt x="89914" y="26680"/>
                  <a:pt x="90076" y="26891"/>
                  <a:pt x="90351" y="26810"/>
                </a:cubicBezTo>
                <a:lnTo>
                  <a:pt x="90416" y="27409"/>
                </a:lnTo>
                <a:cubicBezTo>
                  <a:pt x="91841" y="26696"/>
                  <a:pt x="93201" y="26632"/>
                  <a:pt x="94771" y="26713"/>
                </a:cubicBezTo>
                <a:cubicBezTo>
                  <a:pt x="94301" y="26275"/>
                  <a:pt x="94965" y="26178"/>
                  <a:pt x="95726" y="26130"/>
                </a:cubicBezTo>
                <a:lnTo>
                  <a:pt x="95678" y="25660"/>
                </a:lnTo>
                <a:cubicBezTo>
                  <a:pt x="96357" y="26000"/>
                  <a:pt x="96471" y="25353"/>
                  <a:pt x="97005" y="25288"/>
                </a:cubicBezTo>
                <a:cubicBezTo>
                  <a:pt x="97475" y="25482"/>
                  <a:pt x="96277" y="26130"/>
                  <a:pt x="96778" y="26373"/>
                </a:cubicBezTo>
                <a:cubicBezTo>
                  <a:pt x="97054" y="26130"/>
                  <a:pt x="97377" y="25968"/>
                  <a:pt x="97750" y="25919"/>
                </a:cubicBezTo>
                <a:cubicBezTo>
                  <a:pt x="97993" y="25935"/>
                  <a:pt x="97685" y="26065"/>
                  <a:pt x="97782" y="26259"/>
                </a:cubicBezTo>
                <a:cubicBezTo>
                  <a:pt x="98316" y="26259"/>
                  <a:pt x="98349" y="26000"/>
                  <a:pt x="98948" y="26033"/>
                </a:cubicBezTo>
                <a:cubicBezTo>
                  <a:pt x="98867" y="25871"/>
                  <a:pt x="98624" y="25871"/>
                  <a:pt x="98575" y="25709"/>
                </a:cubicBezTo>
                <a:cubicBezTo>
                  <a:pt x="98672" y="25725"/>
                  <a:pt x="99255" y="25935"/>
                  <a:pt x="99239" y="25644"/>
                </a:cubicBezTo>
                <a:cubicBezTo>
                  <a:pt x="99579" y="25644"/>
                  <a:pt x="99433" y="26081"/>
                  <a:pt x="99951" y="25919"/>
                </a:cubicBezTo>
                <a:cubicBezTo>
                  <a:pt x="100113" y="25531"/>
                  <a:pt x="99870" y="25612"/>
                  <a:pt x="100065" y="25304"/>
                </a:cubicBezTo>
                <a:cubicBezTo>
                  <a:pt x="100405" y="25256"/>
                  <a:pt x="101182" y="25806"/>
                  <a:pt x="100469" y="25871"/>
                </a:cubicBezTo>
                <a:cubicBezTo>
                  <a:pt x="100599" y="26016"/>
                  <a:pt x="100842" y="26049"/>
                  <a:pt x="101166" y="26033"/>
                </a:cubicBezTo>
                <a:cubicBezTo>
                  <a:pt x="101036" y="25660"/>
                  <a:pt x="101489" y="25531"/>
                  <a:pt x="101085" y="25320"/>
                </a:cubicBezTo>
                <a:cubicBezTo>
                  <a:pt x="101376" y="25256"/>
                  <a:pt x="101943" y="25353"/>
                  <a:pt x="101732" y="25013"/>
                </a:cubicBezTo>
                <a:cubicBezTo>
                  <a:pt x="102364" y="25029"/>
                  <a:pt x="102914" y="25110"/>
                  <a:pt x="103238" y="24737"/>
                </a:cubicBezTo>
                <a:cubicBezTo>
                  <a:pt x="103092" y="24527"/>
                  <a:pt x="102930" y="24754"/>
                  <a:pt x="102736" y="24786"/>
                </a:cubicBezTo>
                <a:cubicBezTo>
                  <a:pt x="102623" y="24430"/>
                  <a:pt x="103060" y="24381"/>
                  <a:pt x="103545" y="24349"/>
                </a:cubicBezTo>
                <a:cubicBezTo>
                  <a:pt x="103756" y="24689"/>
                  <a:pt x="104517" y="24576"/>
                  <a:pt x="105245" y="24397"/>
                </a:cubicBezTo>
                <a:cubicBezTo>
                  <a:pt x="105197" y="24640"/>
                  <a:pt x="104614" y="24559"/>
                  <a:pt x="104792" y="24932"/>
                </a:cubicBezTo>
                <a:cubicBezTo>
                  <a:pt x="105537" y="24980"/>
                  <a:pt x="105310" y="24478"/>
                  <a:pt x="105941" y="24446"/>
                </a:cubicBezTo>
                <a:cubicBezTo>
                  <a:pt x="105618" y="24932"/>
                  <a:pt x="106767" y="24786"/>
                  <a:pt x="107107" y="24333"/>
                </a:cubicBezTo>
                <a:cubicBezTo>
                  <a:pt x="107593" y="24397"/>
                  <a:pt x="106913" y="24673"/>
                  <a:pt x="107334" y="24786"/>
                </a:cubicBezTo>
                <a:cubicBezTo>
                  <a:pt x="108418" y="24721"/>
                  <a:pt x="108888" y="24317"/>
                  <a:pt x="109082" y="23766"/>
                </a:cubicBezTo>
                <a:cubicBezTo>
                  <a:pt x="108645" y="23782"/>
                  <a:pt x="108677" y="24058"/>
                  <a:pt x="108629" y="24284"/>
                </a:cubicBezTo>
                <a:cubicBezTo>
                  <a:pt x="108483" y="24252"/>
                  <a:pt x="108321" y="24219"/>
                  <a:pt x="108273" y="24090"/>
                </a:cubicBezTo>
                <a:cubicBezTo>
                  <a:pt x="108402" y="23944"/>
                  <a:pt x="108758" y="24106"/>
                  <a:pt x="108564" y="23588"/>
                </a:cubicBezTo>
                <a:cubicBezTo>
                  <a:pt x="109390" y="23491"/>
                  <a:pt x="109309" y="23701"/>
                  <a:pt x="109454" y="23960"/>
                </a:cubicBezTo>
                <a:cubicBezTo>
                  <a:pt x="109551" y="23815"/>
                  <a:pt x="110345" y="23200"/>
                  <a:pt x="110442" y="23734"/>
                </a:cubicBezTo>
                <a:cubicBezTo>
                  <a:pt x="111008" y="23572"/>
                  <a:pt x="110571" y="23459"/>
                  <a:pt x="110393" y="23264"/>
                </a:cubicBezTo>
                <a:cubicBezTo>
                  <a:pt x="110377" y="23086"/>
                  <a:pt x="111203" y="23248"/>
                  <a:pt x="111413" y="23280"/>
                </a:cubicBezTo>
                <a:cubicBezTo>
                  <a:pt x="111413" y="23394"/>
                  <a:pt x="111219" y="23394"/>
                  <a:pt x="111089" y="23426"/>
                </a:cubicBezTo>
                <a:cubicBezTo>
                  <a:pt x="111575" y="23556"/>
                  <a:pt x="112692" y="23054"/>
                  <a:pt x="112676" y="23863"/>
                </a:cubicBezTo>
                <a:cubicBezTo>
                  <a:pt x="113097" y="23799"/>
                  <a:pt x="112870" y="23378"/>
                  <a:pt x="113291" y="23313"/>
                </a:cubicBezTo>
                <a:cubicBezTo>
                  <a:pt x="113113" y="23183"/>
                  <a:pt x="112822" y="23135"/>
                  <a:pt x="112741" y="22908"/>
                </a:cubicBezTo>
                <a:cubicBezTo>
                  <a:pt x="112223" y="23119"/>
                  <a:pt x="112174" y="22989"/>
                  <a:pt x="111559" y="23021"/>
                </a:cubicBezTo>
                <a:cubicBezTo>
                  <a:pt x="111721" y="22714"/>
                  <a:pt x="112870" y="22940"/>
                  <a:pt x="113048" y="22617"/>
                </a:cubicBezTo>
                <a:cubicBezTo>
                  <a:pt x="113712" y="22617"/>
                  <a:pt x="112967" y="23086"/>
                  <a:pt x="113453" y="23297"/>
                </a:cubicBezTo>
                <a:cubicBezTo>
                  <a:pt x="114149" y="22892"/>
                  <a:pt x="114181" y="23410"/>
                  <a:pt x="114975" y="23248"/>
                </a:cubicBezTo>
                <a:cubicBezTo>
                  <a:pt x="114926" y="23086"/>
                  <a:pt x="114473" y="23264"/>
                  <a:pt x="114457" y="23070"/>
                </a:cubicBezTo>
                <a:cubicBezTo>
                  <a:pt x="114716" y="22714"/>
                  <a:pt x="115558" y="22957"/>
                  <a:pt x="115493" y="23313"/>
                </a:cubicBezTo>
                <a:cubicBezTo>
                  <a:pt x="116092" y="23232"/>
                  <a:pt x="115088" y="22957"/>
                  <a:pt x="115622" y="22940"/>
                </a:cubicBezTo>
                <a:cubicBezTo>
                  <a:pt x="115574" y="22779"/>
                  <a:pt x="115120" y="22957"/>
                  <a:pt x="115104" y="22762"/>
                </a:cubicBezTo>
                <a:cubicBezTo>
                  <a:pt x="115250" y="22746"/>
                  <a:pt x="116140" y="22503"/>
                  <a:pt x="116448" y="22617"/>
                </a:cubicBezTo>
                <a:cubicBezTo>
                  <a:pt x="116367" y="22876"/>
                  <a:pt x="115606" y="22746"/>
                  <a:pt x="115817" y="23167"/>
                </a:cubicBezTo>
                <a:cubicBezTo>
                  <a:pt x="116804" y="22681"/>
                  <a:pt x="117079" y="22989"/>
                  <a:pt x="117614" y="22487"/>
                </a:cubicBezTo>
                <a:cubicBezTo>
                  <a:pt x="117889" y="22552"/>
                  <a:pt x="118148" y="22698"/>
                  <a:pt x="118342" y="22892"/>
                </a:cubicBezTo>
                <a:cubicBezTo>
                  <a:pt x="118439" y="22698"/>
                  <a:pt x="119524" y="22034"/>
                  <a:pt x="119524" y="22779"/>
                </a:cubicBezTo>
                <a:cubicBezTo>
                  <a:pt x="120447" y="22843"/>
                  <a:pt x="120382" y="22374"/>
                  <a:pt x="120997" y="22261"/>
                </a:cubicBezTo>
                <a:cubicBezTo>
                  <a:pt x="121499" y="22309"/>
                  <a:pt x="120932" y="22649"/>
                  <a:pt x="121062" y="22843"/>
                </a:cubicBezTo>
                <a:lnTo>
                  <a:pt x="121726" y="22779"/>
                </a:lnTo>
                <a:cubicBezTo>
                  <a:pt x="121078" y="21823"/>
                  <a:pt x="123862" y="22568"/>
                  <a:pt x="124526" y="21888"/>
                </a:cubicBezTo>
                <a:cubicBezTo>
                  <a:pt x="124672" y="21953"/>
                  <a:pt x="124801" y="22066"/>
                  <a:pt x="124899" y="22212"/>
                </a:cubicBezTo>
                <a:cubicBezTo>
                  <a:pt x="125319" y="21856"/>
                  <a:pt x="125902" y="22099"/>
                  <a:pt x="126258" y="22180"/>
                </a:cubicBezTo>
                <a:cubicBezTo>
                  <a:pt x="126113" y="22082"/>
                  <a:pt x="126032" y="21904"/>
                  <a:pt x="126048" y="21726"/>
                </a:cubicBezTo>
                <a:cubicBezTo>
                  <a:pt x="127392" y="21888"/>
                  <a:pt x="127829" y="22082"/>
                  <a:pt x="129253" y="21629"/>
                </a:cubicBezTo>
                <a:cubicBezTo>
                  <a:pt x="129092" y="21370"/>
                  <a:pt x="128201" y="21419"/>
                  <a:pt x="127910" y="21645"/>
                </a:cubicBezTo>
                <a:cubicBezTo>
                  <a:pt x="128023" y="21581"/>
                  <a:pt x="127699" y="20318"/>
                  <a:pt x="128120" y="20561"/>
                </a:cubicBezTo>
                <a:cubicBezTo>
                  <a:pt x="128104" y="20269"/>
                  <a:pt x="128023" y="19994"/>
                  <a:pt x="127877" y="19751"/>
                </a:cubicBezTo>
                <a:cubicBezTo>
                  <a:pt x="127586" y="19735"/>
                  <a:pt x="127570" y="19865"/>
                  <a:pt x="127554" y="20010"/>
                </a:cubicBezTo>
                <a:cubicBezTo>
                  <a:pt x="127084" y="20091"/>
                  <a:pt x="127683" y="19233"/>
                  <a:pt x="126987" y="19476"/>
                </a:cubicBezTo>
                <a:cubicBezTo>
                  <a:pt x="127214" y="19185"/>
                  <a:pt x="127392" y="19266"/>
                  <a:pt x="127829" y="19282"/>
                </a:cubicBezTo>
                <a:cubicBezTo>
                  <a:pt x="127586" y="18489"/>
                  <a:pt x="126064" y="19460"/>
                  <a:pt x="125821" y="19735"/>
                </a:cubicBezTo>
                <a:cubicBezTo>
                  <a:pt x="125400" y="19573"/>
                  <a:pt x="125789" y="19168"/>
                  <a:pt x="125239" y="18958"/>
                </a:cubicBezTo>
                <a:cubicBezTo>
                  <a:pt x="126534" y="18246"/>
                  <a:pt x="127910" y="18958"/>
                  <a:pt x="128897" y="18213"/>
                </a:cubicBezTo>
                <a:cubicBezTo>
                  <a:pt x="129156" y="18246"/>
                  <a:pt x="128849" y="18375"/>
                  <a:pt x="128930" y="18569"/>
                </a:cubicBezTo>
                <a:cubicBezTo>
                  <a:pt x="129334" y="18359"/>
                  <a:pt x="129788" y="18748"/>
                  <a:pt x="129771" y="18472"/>
                </a:cubicBezTo>
                <a:cubicBezTo>
                  <a:pt x="129512" y="18149"/>
                  <a:pt x="129237" y="18424"/>
                  <a:pt x="129205" y="17825"/>
                </a:cubicBezTo>
                <a:cubicBezTo>
                  <a:pt x="129771" y="17679"/>
                  <a:pt x="129464" y="18278"/>
                  <a:pt x="130079" y="18084"/>
                </a:cubicBezTo>
                <a:cubicBezTo>
                  <a:pt x="130451" y="17663"/>
                  <a:pt x="129885" y="17242"/>
                  <a:pt x="130856" y="17420"/>
                </a:cubicBezTo>
                <a:cubicBezTo>
                  <a:pt x="130759" y="17080"/>
                  <a:pt x="130047" y="17274"/>
                  <a:pt x="129804" y="17048"/>
                </a:cubicBezTo>
                <a:cubicBezTo>
                  <a:pt x="130387" y="17048"/>
                  <a:pt x="130338" y="16513"/>
                  <a:pt x="131261" y="16416"/>
                </a:cubicBezTo>
                <a:cubicBezTo>
                  <a:pt x="130451" y="16076"/>
                  <a:pt x="128606" y="16918"/>
                  <a:pt x="128930" y="15364"/>
                </a:cubicBezTo>
                <a:cubicBezTo>
                  <a:pt x="128962" y="15218"/>
                  <a:pt x="129270" y="15235"/>
                  <a:pt x="129253" y="15089"/>
                </a:cubicBezTo>
                <a:cubicBezTo>
                  <a:pt x="129723" y="15040"/>
                  <a:pt x="128881" y="15445"/>
                  <a:pt x="129610" y="15283"/>
                </a:cubicBezTo>
                <a:cubicBezTo>
                  <a:pt x="129561" y="15526"/>
                  <a:pt x="129156" y="15558"/>
                  <a:pt x="129334" y="15914"/>
                </a:cubicBezTo>
                <a:cubicBezTo>
                  <a:pt x="130500" y="15882"/>
                  <a:pt x="131844" y="16481"/>
                  <a:pt x="132167" y="15380"/>
                </a:cubicBezTo>
                <a:cubicBezTo>
                  <a:pt x="131471" y="15914"/>
                  <a:pt x="132540" y="14652"/>
                  <a:pt x="131439" y="14976"/>
                </a:cubicBezTo>
                <a:cubicBezTo>
                  <a:pt x="131407" y="14279"/>
                  <a:pt x="132410" y="13778"/>
                  <a:pt x="131795" y="13502"/>
                </a:cubicBezTo>
                <a:cubicBezTo>
                  <a:pt x="132038" y="13340"/>
                  <a:pt x="133543" y="13211"/>
                  <a:pt x="133867" y="13761"/>
                </a:cubicBezTo>
                <a:cubicBezTo>
                  <a:pt x="134887" y="13438"/>
                  <a:pt x="133722" y="13373"/>
                  <a:pt x="135195" y="13389"/>
                </a:cubicBezTo>
                <a:cubicBezTo>
                  <a:pt x="134499" y="13632"/>
                  <a:pt x="134952" y="13842"/>
                  <a:pt x="134790" y="14377"/>
                </a:cubicBezTo>
                <a:cubicBezTo>
                  <a:pt x="135664" y="14328"/>
                  <a:pt x="134920" y="13810"/>
                  <a:pt x="135211" y="13616"/>
                </a:cubicBezTo>
                <a:cubicBezTo>
                  <a:pt x="135583" y="13664"/>
                  <a:pt x="135988" y="13858"/>
                  <a:pt x="136231" y="13632"/>
                </a:cubicBezTo>
                <a:cubicBezTo>
                  <a:pt x="136425" y="13632"/>
                  <a:pt x="136377" y="13858"/>
                  <a:pt x="136603" y="13826"/>
                </a:cubicBezTo>
                <a:cubicBezTo>
                  <a:pt x="136247" y="14328"/>
                  <a:pt x="135664" y="13599"/>
                  <a:pt x="135421" y="13956"/>
                </a:cubicBezTo>
                <a:cubicBezTo>
                  <a:pt x="135421" y="14279"/>
                  <a:pt x="135729" y="14328"/>
                  <a:pt x="135956" y="14134"/>
                </a:cubicBezTo>
                <a:cubicBezTo>
                  <a:pt x="136118" y="14409"/>
                  <a:pt x="135179" y="14781"/>
                  <a:pt x="136020" y="14733"/>
                </a:cubicBezTo>
                <a:cubicBezTo>
                  <a:pt x="135972" y="14895"/>
                  <a:pt x="135616" y="14862"/>
                  <a:pt x="135357" y="14911"/>
                </a:cubicBezTo>
                <a:cubicBezTo>
                  <a:pt x="135907" y="15494"/>
                  <a:pt x="136846" y="14781"/>
                  <a:pt x="137089" y="15315"/>
                </a:cubicBezTo>
                <a:cubicBezTo>
                  <a:pt x="137105" y="14992"/>
                  <a:pt x="136765" y="14474"/>
                  <a:pt x="137526" y="14555"/>
                </a:cubicBezTo>
                <a:cubicBezTo>
                  <a:pt x="137526" y="14296"/>
                  <a:pt x="137348" y="14198"/>
                  <a:pt x="136992" y="14263"/>
                </a:cubicBezTo>
                <a:cubicBezTo>
                  <a:pt x="137121" y="14004"/>
                  <a:pt x="137607" y="13939"/>
                  <a:pt x="138141" y="13907"/>
                </a:cubicBezTo>
                <a:cubicBezTo>
                  <a:pt x="138238" y="13632"/>
                  <a:pt x="138433" y="13405"/>
                  <a:pt x="138384" y="13049"/>
                </a:cubicBezTo>
                <a:cubicBezTo>
                  <a:pt x="138999" y="12806"/>
                  <a:pt x="138481" y="13567"/>
                  <a:pt x="139096" y="13324"/>
                </a:cubicBezTo>
                <a:cubicBezTo>
                  <a:pt x="138530" y="12822"/>
                  <a:pt x="139679" y="13098"/>
                  <a:pt x="139517" y="12563"/>
                </a:cubicBezTo>
                <a:cubicBezTo>
                  <a:pt x="139970" y="12547"/>
                  <a:pt x="140424" y="12450"/>
                  <a:pt x="140861" y="12304"/>
                </a:cubicBezTo>
                <a:cubicBezTo>
                  <a:pt x="140650" y="11932"/>
                  <a:pt x="140537" y="11997"/>
                  <a:pt x="140165" y="12256"/>
                </a:cubicBezTo>
                <a:cubicBezTo>
                  <a:pt x="139533" y="12110"/>
                  <a:pt x="140440" y="11900"/>
                  <a:pt x="140278" y="11657"/>
                </a:cubicBezTo>
                <a:cubicBezTo>
                  <a:pt x="139436" y="12126"/>
                  <a:pt x="138805" y="11802"/>
                  <a:pt x="137753" y="11916"/>
                </a:cubicBezTo>
                <a:cubicBezTo>
                  <a:pt x="138465" y="12061"/>
                  <a:pt x="138254" y="12482"/>
                  <a:pt x="137461" y="12304"/>
                </a:cubicBezTo>
                <a:cubicBezTo>
                  <a:pt x="137073" y="11981"/>
                  <a:pt x="137024" y="11981"/>
                  <a:pt x="136085" y="12207"/>
                </a:cubicBezTo>
                <a:cubicBezTo>
                  <a:pt x="135664" y="12142"/>
                  <a:pt x="136360" y="11657"/>
                  <a:pt x="135535" y="11802"/>
                </a:cubicBezTo>
                <a:cubicBezTo>
                  <a:pt x="135939" y="12094"/>
                  <a:pt x="134758" y="12272"/>
                  <a:pt x="134968" y="12806"/>
                </a:cubicBezTo>
                <a:cubicBezTo>
                  <a:pt x="134839" y="13000"/>
                  <a:pt x="134434" y="13033"/>
                  <a:pt x="134159" y="13130"/>
                </a:cubicBezTo>
                <a:cubicBezTo>
                  <a:pt x="133997" y="13098"/>
                  <a:pt x="133835" y="13065"/>
                  <a:pt x="133786" y="12936"/>
                </a:cubicBezTo>
                <a:cubicBezTo>
                  <a:pt x="133705" y="12709"/>
                  <a:pt x="134531" y="12677"/>
                  <a:pt x="134304" y="13000"/>
                </a:cubicBezTo>
                <a:cubicBezTo>
                  <a:pt x="134596" y="12741"/>
                  <a:pt x="135049" y="12596"/>
                  <a:pt x="134887" y="12094"/>
                </a:cubicBezTo>
                <a:lnTo>
                  <a:pt x="134223" y="12175"/>
                </a:lnTo>
                <a:cubicBezTo>
                  <a:pt x="134191" y="12369"/>
                  <a:pt x="134401" y="12353"/>
                  <a:pt x="134418" y="12499"/>
                </a:cubicBezTo>
                <a:cubicBezTo>
                  <a:pt x="133932" y="12677"/>
                  <a:pt x="134094" y="12272"/>
                  <a:pt x="134029" y="12061"/>
                </a:cubicBezTo>
                <a:cubicBezTo>
                  <a:pt x="133592" y="11964"/>
                  <a:pt x="133689" y="12660"/>
                  <a:pt x="133382" y="12256"/>
                </a:cubicBezTo>
                <a:cubicBezTo>
                  <a:pt x="132961" y="12596"/>
                  <a:pt x="133754" y="12952"/>
                  <a:pt x="132961" y="13130"/>
                </a:cubicBezTo>
                <a:cubicBezTo>
                  <a:pt x="132443" y="13243"/>
                  <a:pt x="132475" y="12774"/>
                  <a:pt x="132103" y="13114"/>
                </a:cubicBezTo>
                <a:cubicBezTo>
                  <a:pt x="131698" y="12790"/>
                  <a:pt x="131390" y="12094"/>
                  <a:pt x="131455" y="11754"/>
                </a:cubicBezTo>
                <a:cubicBezTo>
                  <a:pt x="131649" y="11673"/>
                  <a:pt x="131779" y="11592"/>
                  <a:pt x="132265" y="11430"/>
                </a:cubicBezTo>
                <a:lnTo>
                  <a:pt x="132200" y="10831"/>
                </a:lnTo>
                <a:cubicBezTo>
                  <a:pt x="130808" y="10799"/>
                  <a:pt x="131196" y="11317"/>
                  <a:pt x="130354" y="11155"/>
                </a:cubicBezTo>
                <a:cubicBezTo>
                  <a:pt x="130354" y="11722"/>
                  <a:pt x="130759" y="11576"/>
                  <a:pt x="131067" y="11317"/>
                </a:cubicBezTo>
                <a:cubicBezTo>
                  <a:pt x="131326" y="11624"/>
                  <a:pt x="130662" y="11964"/>
                  <a:pt x="131131" y="12013"/>
                </a:cubicBezTo>
                <a:cubicBezTo>
                  <a:pt x="131228" y="12288"/>
                  <a:pt x="130354" y="12029"/>
                  <a:pt x="130662" y="12418"/>
                </a:cubicBezTo>
                <a:cubicBezTo>
                  <a:pt x="130144" y="12337"/>
                  <a:pt x="130808" y="11997"/>
                  <a:pt x="130597" y="11722"/>
                </a:cubicBezTo>
                <a:cubicBezTo>
                  <a:pt x="130014" y="12191"/>
                  <a:pt x="130435" y="10993"/>
                  <a:pt x="129691" y="11220"/>
                </a:cubicBezTo>
                <a:cubicBezTo>
                  <a:pt x="129707" y="11123"/>
                  <a:pt x="129852" y="11090"/>
                  <a:pt x="129836" y="10961"/>
                </a:cubicBezTo>
                <a:cubicBezTo>
                  <a:pt x="129933" y="10604"/>
                  <a:pt x="130111" y="11220"/>
                  <a:pt x="130516" y="11009"/>
                </a:cubicBezTo>
                <a:cubicBezTo>
                  <a:pt x="129399" y="10151"/>
                  <a:pt x="128460" y="11981"/>
                  <a:pt x="127343" y="11463"/>
                </a:cubicBezTo>
                <a:cubicBezTo>
                  <a:pt x="127456" y="11252"/>
                  <a:pt x="127829" y="11058"/>
                  <a:pt x="127440" y="10864"/>
                </a:cubicBezTo>
                <a:cubicBezTo>
                  <a:pt x="128055" y="10621"/>
                  <a:pt x="127537" y="11382"/>
                  <a:pt x="128153" y="11139"/>
                </a:cubicBezTo>
                <a:cubicBezTo>
                  <a:pt x="127748" y="10718"/>
                  <a:pt x="127845" y="10394"/>
                  <a:pt x="127181" y="10054"/>
                </a:cubicBezTo>
                <a:cubicBezTo>
                  <a:pt x="126906" y="10167"/>
                  <a:pt x="127116" y="10345"/>
                  <a:pt x="127375" y="10281"/>
                </a:cubicBezTo>
                <a:cubicBezTo>
                  <a:pt x="127246" y="10491"/>
                  <a:pt x="126938" y="10621"/>
                  <a:pt x="127116" y="11009"/>
                </a:cubicBezTo>
                <a:cubicBezTo>
                  <a:pt x="126404" y="11203"/>
                  <a:pt x="126437" y="10750"/>
                  <a:pt x="125902" y="10783"/>
                </a:cubicBezTo>
                <a:cubicBezTo>
                  <a:pt x="126145" y="11284"/>
                  <a:pt x="125433" y="11268"/>
                  <a:pt x="125125" y="11463"/>
                </a:cubicBezTo>
                <a:cubicBezTo>
                  <a:pt x="124672" y="11592"/>
                  <a:pt x="125190" y="10896"/>
                  <a:pt x="124737" y="11025"/>
                </a:cubicBezTo>
                <a:cubicBezTo>
                  <a:pt x="124219" y="11042"/>
                  <a:pt x="124429" y="11446"/>
                  <a:pt x="124300" y="11673"/>
                </a:cubicBezTo>
                <a:cubicBezTo>
                  <a:pt x="124721" y="11819"/>
                  <a:pt x="125028" y="11543"/>
                  <a:pt x="125481" y="11673"/>
                </a:cubicBezTo>
                <a:cubicBezTo>
                  <a:pt x="125368" y="12013"/>
                  <a:pt x="125287" y="12256"/>
                  <a:pt x="125724" y="12353"/>
                </a:cubicBezTo>
                <a:cubicBezTo>
                  <a:pt x="125708" y="12466"/>
                  <a:pt x="125562" y="12499"/>
                  <a:pt x="125579" y="12612"/>
                </a:cubicBezTo>
                <a:cubicBezTo>
                  <a:pt x="125400" y="12596"/>
                  <a:pt x="125449" y="12385"/>
                  <a:pt x="125222" y="12418"/>
                </a:cubicBezTo>
                <a:cubicBezTo>
                  <a:pt x="124931" y="12401"/>
                  <a:pt x="124915" y="12531"/>
                  <a:pt x="124915" y="12677"/>
                </a:cubicBezTo>
                <a:cubicBezTo>
                  <a:pt x="124381" y="12482"/>
                  <a:pt x="125287" y="12159"/>
                  <a:pt x="125158" y="11819"/>
                </a:cubicBezTo>
                <a:cubicBezTo>
                  <a:pt x="124559" y="11900"/>
                  <a:pt x="123749" y="12272"/>
                  <a:pt x="123474" y="11883"/>
                </a:cubicBezTo>
                <a:cubicBezTo>
                  <a:pt x="123037" y="11948"/>
                  <a:pt x="123280" y="12369"/>
                  <a:pt x="122843" y="12418"/>
                </a:cubicBezTo>
                <a:cubicBezTo>
                  <a:pt x="122762" y="12110"/>
                  <a:pt x="121224" y="11689"/>
                  <a:pt x="120609" y="12304"/>
                </a:cubicBezTo>
                <a:cubicBezTo>
                  <a:pt x="119783" y="12385"/>
                  <a:pt x="120269" y="11608"/>
                  <a:pt x="120188" y="11398"/>
                </a:cubicBezTo>
                <a:cubicBezTo>
                  <a:pt x="120706" y="11608"/>
                  <a:pt x="121191" y="11123"/>
                  <a:pt x="121386" y="11511"/>
                </a:cubicBezTo>
                <a:cubicBezTo>
                  <a:pt x="121353" y="11673"/>
                  <a:pt x="120981" y="11657"/>
                  <a:pt x="120722" y="11689"/>
                </a:cubicBezTo>
                <a:cubicBezTo>
                  <a:pt x="121402" y="12304"/>
                  <a:pt x="122697" y="11382"/>
                  <a:pt x="123458" y="11770"/>
                </a:cubicBezTo>
                <a:cubicBezTo>
                  <a:pt x="123393" y="11430"/>
                  <a:pt x="123458" y="10977"/>
                  <a:pt x="123183" y="10847"/>
                </a:cubicBezTo>
                <a:cubicBezTo>
                  <a:pt x="122681" y="10734"/>
                  <a:pt x="122357" y="11252"/>
                  <a:pt x="122179" y="10944"/>
                </a:cubicBezTo>
                <a:cubicBezTo>
                  <a:pt x="121709" y="11042"/>
                  <a:pt x="122195" y="11317"/>
                  <a:pt x="122535" y="11155"/>
                </a:cubicBezTo>
                <a:cubicBezTo>
                  <a:pt x="121726" y="11705"/>
                  <a:pt x="121127" y="10637"/>
                  <a:pt x="120317" y="11155"/>
                </a:cubicBezTo>
                <a:cubicBezTo>
                  <a:pt x="121677" y="10718"/>
                  <a:pt x="123085" y="10491"/>
                  <a:pt x="124494" y="10475"/>
                </a:cubicBezTo>
                <a:cubicBezTo>
                  <a:pt x="124963" y="10070"/>
                  <a:pt x="125287" y="9601"/>
                  <a:pt x="125206" y="9212"/>
                </a:cubicBezTo>
                <a:cubicBezTo>
                  <a:pt x="125611" y="9293"/>
                  <a:pt x="125352" y="9941"/>
                  <a:pt x="125498" y="10248"/>
                </a:cubicBezTo>
                <a:cubicBezTo>
                  <a:pt x="125805" y="10022"/>
                  <a:pt x="125708" y="10232"/>
                  <a:pt x="126161" y="10167"/>
                </a:cubicBezTo>
                <a:cubicBezTo>
                  <a:pt x="126258" y="9746"/>
                  <a:pt x="125870" y="9746"/>
                  <a:pt x="125918" y="9358"/>
                </a:cubicBezTo>
                <a:cubicBezTo>
                  <a:pt x="126129" y="8953"/>
                  <a:pt x="126631" y="9228"/>
                  <a:pt x="126890" y="9018"/>
                </a:cubicBezTo>
                <a:cubicBezTo>
                  <a:pt x="127278" y="9164"/>
                  <a:pt x="126809" y="9326"/>
                  <a:pt x="127133" y="9601"/>
                </a:cubicBezTo>
                <a:cubicBezTo>
                  <a:pt x="126777" y="9682"/>
                  <a:pt x="126793" y="9455"/>
                  <a:pt x="126760" y="9277"/>
                </a:cubicBezTo>
                <a:cubicBezTo>
                  <a:pt x="126291" y="9245"/>
                  <a:pt x="126437" y="9536"/>
                  <a:pt x="126113" y="9585"/>
                </a:cubicBezTo>
                <a:cubicBezTo>
                  <a:pt x="126453" y="10248"/>
                  <a:pt x="128606" y="9633"/>
                  <a:pt x="128395" y="10410"/>
                </a:cubicBezTo>
                <a:cubicBezTo>
                  <a:pt x="128573" y="10135"/>
                  <a:pt x="128703" y="9827"/>
                  <a:pt x="128816" y="9536"/>
                </a:cubicBezTo>
                <a:cubicBezTo>
                  <a:pt x="127991" y="9131"/>
                  <a:pt x="128881" y="8565"/>
                  <a:pt x="128994" y="7966"/>
                </a:cubicBezTo>
                <a:cubicBezTo>
                  <a:pt x="129351" y="7998"/>
                  <a:pt x="129367" y="8289"/>
                  <a:pt x="129674" y="8014"/>
                </a:cubicBezTo>
                <a:cubicBezTo>
                  <a:pt x="129674" y="7804"/>
                  <a:pt x="129448" y="7788"/>
                  <a:pt x="129464" y="7561"/>
                </a:cubicBezTo>
                <a:cubicBezTo>
                  <a:pt x="130403" y="7399"/>
                  <a:pt x="129367" y="8306"/>
                  <a:pt x="130532" y="8047"/>
                </a:cubicBezTo>
                <a:cubicBezTo>
                  <a:pt x="130419" y="7804"/>
                  <a:pt x="130079" y="7755"/>
                  <a:pt x="130128" y="7367"/>
                </a:cubicBezTo>
                <a:cubicBezTo>
                  <a:pt x="131228" y="7836"/>
                  <a:pt x="131180" y="8079"/>
                  <a:pt x="132103" y="8354"/>
                </a:cubicBezTo>
                <a:lnTo>
                  <a:pt x="132022" y="7529"/>
                </a:lnTo>
                <a:cubicBezTo>
                  <a:pt x="132022" y="7302"/>
                  <a:pt x="132588" y="7610"/>
                  <a:pt x="133025" y="7415"/>
                </a:cubicBezTo>
                <a:cubicBezTo>
                  <a:pt x="133090" y="7804"/>
                  <a:pt x="132685" y="8030"/>
                  <a:pt x="133430" y="7982"/>
                </a:cubicBezTo>
                <a:cubicBezTo>
                  <a:pt x="133382" y="7674"/>
                  <a:pt x="133074" y="7642"/>
                  <a:pt x="133543" y="7480"/>
                </a:cubicBezTo>
                <a:cubicBezTo>
                  <a:pt x="133964" y="7577"/>
                  <a:pt x="134369" y="7690"/>
                  <a:pt x="134774" y="7836"/>
                </a:cubicBezTo>
                <a:cubicBezTo>
                  <a:pt x="134434" y="7901"/>
                  <a:pt x="133900" y="8484"/>
                  <a:pt x="134822" y="8306"/>
                </a:cubicBezTo>
                <a:cubicBezTo>
                  <a:pt x="134693" y="8532"/>
                  <a:pt x="134321" y="8613"/>
                  <a:pt x="133851" y="8646"/>
                </a:cubicBezTo>
                <a:cubicBezTo>
                  <a:pt x="133948" y="8694"/>
                  <a:pt x="135502" y="9018"/>
                  <a:pt x="135875" y="8548"/>
                </a:cubicBezTo>
                <a:cubicBezTo>
                  <a:pt x="135114" y="8354"/>
                  <a:pt x="135179" y="8144"/>
                  <a:pt x="134903" y="7464"/>
                </a:cubicBezTo>
                <a:cubicBezTo>
                  <a:pt x="135599" y="7545"/>
                  <a:pt x="135340" y="7658"/>
                  <a:pt x="135907" y="7351"/>
                </a:cubicBezTo>
                <a:cubicBezTo>
                  <a:pt x="136118" y="7351"/>
                  <a:pt x="136085" y="7561"/>
                  <a:pt x="136118" y="7690"/>
                </a:cubicBezTo>
                <a:cubicBezTo>
                  <a:pt x="137040" y="7253"/>
                  <a:pt x="137914" y="7529"/>
                  <a:pt x="139161" y="7610"/>
                </a:cubicBezTo>
                <a:cubicBezTo>
                  <a:pt x="139064" y="7707"/>
                  <a:pt x="139015" y="7836"/>
                  <a:pt x="139032" y="7982"/>
                </a:cubicBezTo>
                <a:cubicBezTo>
                  <a:pt x="138708" y="8014"/>
                  <a:pt x="138789" y="7674"/>
                  <a:pt x="138335" y="7804"/>
                </a:cubicBezTo>
                <a:cubicBezTo>
                  <a:pt x="138546" y="8192"/>
                  <a:pt x="138675" y="8613"/>
                  <a:pt x="138967" y="8937"/>
                </a:cubicBezTo>
                <a:cubicBezTo>
                  <a:pt x="139339" y="8565"/>
                  <a:pt x="139873" y="8937"/>
                  <a:pt x="139922" y="8354"/>
                </a:cubicBezTo>
                <a:cubicBezTo>
                  <a:pt x="140278" y="8613"/>
                  <a:pt x="140731" y="8662"/>
                  <a:pt x="141136" y="8468"/>
                </a:cubicBezTo>
                <a:cubicBezTo>
                  <a:pt x="141120" y="8095"/>
                  <a:pt x="140634" y="8128"/>
                  <a:pt x="140699" y="7674"/>
                </a:cubicBezTo>
                <a:cubicBezTo>
                  <a:pt x="141476" y="7480"/>
                  <a:pt x="141088" y="8289"/>
                  <a:pt x="141460" y="8435"/>
                </a:cubicBezTo>
                <a:cubicBezTo>
                  <a:pt x="141428" y="8597"/>
                  <a:pt x="141055" y="8565"/>
                  <a:pt x="140812" y="8613"/>
                </a:cubicBezTo>
                <a:cubicBezTo>
                  <a:pt x="140990" y="8840"/>
                  <a:pt x="142059" y="8986"/>
                  <a:pt x="141039" y="9196"/>
                </a:cubicBezTo>
                <a:cubicBezTo>
                  <a:pt x="141638" y="9374"/>
                  <a:pt x="142755" y="8888"/>
                  <a:pt x="142642" y="8306"/>
                </a:cubicBezTo>
                <a:cubicBezTo>
                  <a:pt x="141816" y="8597"/>
                  <a:pt x="142091" y="7545"/>
                  <a:pt x="141589" y="7950"/>
                </a:cubicBezTo>
                <a:cubicBezTo>
                  <a:pt x="141654" y="7334"/>
                  <a:pt x="142561" y="7383"/>
                  <a:pt x="143079" y="7545"/>
                </a:cubicBezTo>
                <a:cubicBezTo>
                  <a:pt x="143030" y="7431"/>
                  <a:pt x="143095" y="7318"/>
                  <a:pt x="143208" y="7286"/>
                </a:cubicBezTo>
                <a:cubicBezTo>
                  <a:pt x="143160" y="7172"/>
                  <a:pt x="142868" y="7253"/>
                  <a:pt x="142852" y="7091"/>
                </a:cubicBezTo>
                <a:cubicBezTo>
                  <a:pt x="142901" y="6962"/>
                  <a:pt x="143030" y="6849"/>
                  <a:pt x="143160" y="6816"/>
                </a:cubicBezTo>
                <a:cubicBezTo>
                  <a:pt x="143370" y="7545"/>
                  <a:pt x="143257" y="7512"/>
                  <a:pt x="143823" y="6638"/>
                </a:cubicBezTo>
                <a:cubicBezTo>
                  <a:pt x="144228" y="6687"/>
                  <a:pt x="143516" y="7334"/>
                  <a:pt x="144390" y="7172"/>
                </a:cubicBezTo>
                <a:cubicBezTo>
                  <a:pt x="144228" y="6768"/>
                  <a:pt x="144779" y="6590"/>
                  <a:pt x="145021" y="6735"/>
                </a:cubicBezTo>
                <a:cubicBezTo>
                  <a:pt x="144422" y="7043"/>
                  <a:pt x="145151" y="6946"/>
                  <a:pt x="145102" y="7448"/>
                </a:cubicBezTo>
                <a:cubicBezTo>
                  <a:pt x="145653" y="7496"/>
                  <a:pt x="145426" y="7108"/>
                  <a:pt x="145734" y="7027"/>
                </a:cubicBezTo>
                <a:cubicBezTo>
                  <a:pt x="145685" y="6897"/>
                  <a:pt x="145394" y="6978"/>
                  <a:pt x="145378" y="6816"/>
                </a:cubicBezTo>
                <a:cubicBezTo>
                  <a:pt x="145426" y="6687"/>
                  <a:pt x="145539" y="6590"/>
                  <a:pt x="145685" y="6541"/>
                </a:cubicBezTo>
                <a:cubicBezTo>
                  <a:pt x="146009" y="6525"/>
                  <a:pt x="145831" y="6930"/>
                  <a:pt x="146074" y="6978"/>
                </a:cubicBezTo>
                <a:cubicBezTo>
                  <a:pt x="146138" y="7318"/>
                  <a:pt x="145442" y="7351"/>
                  <a:pt x="146122" y="7448"/>
                </a:cubicBezTo>
                <a:cubicBezTo>
                  <a:pt x="146074" y="7496"/>
                  <a:pt x="145442" y="7690"/>
                  <a:pt x="145280" y="7545"/>
                </a:cubicBezTo>
                <a:cubicBezTo>
                  <a:pt x="145361" y="7950"/>
                  <a:pt x="144892" y="8225"/>
                  <a:pt x="145054" y="8516"/>
                </a:cubicBezTo>
                <a:cubicBezTo>
                  <a:pt x="145572" y="8484"/>
                  <a:pt x="145329" y="8014"/>
                  <a:pt x="145653" y="7852"/>
                </a:cubicBezTo>
                <a:cubicBezTo>
                  <a:pt x="145977" y="7998"/>
                  <a:pt x="146608" y="7885"/>
                  <a:pt x="146867" y="8095"/>
                </a:cubicBezTo>
                <a:cubicBezTo>
                  <a:pt x="146543" y="8370"/>
                  <a:pt x="145701" y="8030"/>
                  <a:pt x="145734" y="8678"/>
                </a:cubicBezTo>
                <a:cubicBezTo>
                  <a:pt x="146430" y="8322"/>
                  <a:pt x="146236" y="8921"/>
                  <a:pt x="146122" y="9115"/>
                </a:cubicBezTo>
                <a:cubicBezTo>
                  <a:pt x="146155" y="9212"/>
                  <a:pt x="146284" y="9196"/>
                  <a:pt x="146300" y="9099"/>
                </a:cubicBezTo>
                <a:cubicBezTo>
                  <a:pt x="146430" y="9067"/>
                  <a:pt x="146462" y="9131"/>
                  <a:pt x="146478" y="9196"/>
                </a:cubicBezTo>
                <a:cubicBezTo>
                  <a:pt x="146754" y="8937"/>
                  <a:pt x="145847" y="8597"/>
                  <a:pt x="146899" y="8435"/>
                </a:cubicBezTo>
                <a:cubicBezTo>
                  <a:pt x="147175" y="9018"/>
                  <a:pt x="148033" y="9649"/>
                  <a:pt x="147256" y="10070"/>
                </a:cubicBezTo>
                <a:cubicBezTo>
                  <a:pt x="147450" y="10022"/>
                  <a:pt x="147547" y="10070"/>
                  <a:pt x="147595" y="10151"/>
                </a:cubicBezTo>
                <a:cubicBezTo>
                  <a:pt x="148114" y="10086"/>
                  <a:pt x="147903" y="9342"/>
                  <a:pt x="147660" y="9196"/>
                </a:cubicBezTo>
                <a:cubicBezTo>
                  <a:pt x="148114" y="8484"/>
                  <a:pt x="149457" y="9245"/>
                  <a:pt x="149781" y="8370"/>
                </a:cubicBezTo>
                <a:cubicBezTo>
                  <a:pt x="149668" y="8694"/>
                  <a:pt x="150364" y="8727"/>
                  <a:pt x="150542" y="9131"/>
                </a:cubicBezTo>
                <a:cubicBezTo>
                  <a:pt x="150024" y="9342"/>
                  <a:pt x="149457" y="9471"/>
                  <a:pt x="148891" y="9536"/>
                </a:cubicBezTo>
                <a:lnTo>
                  <a:pt x="148858" y="9293"/>
                </a:lnTo>
                <a:cubicBezTo>
                  <a:pt x="148454" y="9455"/>
                  <a:pt x="149150" y="9714"/>
                  <a:pt x="148955" y="10119"/>
                </a:cubicBezTo>
                <a:cubicBezTo>
                  <a:pt x="148923" y="9245"/>
                  <a:pt x="150218" y="10070"/>
                  <a:pt x="150072" y="9407"/>
                </a:cubicBezTo>
                <a:cubicBezTo>
                  <a:pt x="150785" y="9245"/>
                  <a:pt x="151011" y="9520"/>
                  <a:pt x="151287" y="9746"/>
                </a:cubicBezTo>
                <a:cubicBezTo>
                  <a:pt x="150866" y="10232"/>
                  <a:pt x="150493" y="9730"/>
                  <a:pt x="150121" y="9989"/>
                </a:cubicBezTo>
                <a:cubicBezTo>
                  <a:pt x="150315" y="10443"/>
                  <a:pt x="150121" y="10604"/>
                  <a:pt x="150380" y="10799"/>
                </a:cubicBezTo>
                <a:cubicBezTo>
                  <a:pt x="150364" y="10977"/>
                  <a:pt x="149894" y="10896"/>
                  <a:pt x="149911" y="11090"/>
                </a:cubicBezTo>
                <a:cubicBezTo>
                  <a:pt x="149700" y="11090"/>
                  <a:pt x="149732" y="10880"/>
                  <a:pt x="149700" y="10750"/>
                </a:cubicBezTo>
                <a:cubicBezTo>
                  <a:pt x="149295" y="10864"/>
                  <a:pt x="149166" y="11123"/>
                  <a:pt x="148729" y="11220"/>
                </a:cubicBezTo>
                <a:cubicBezTo>
                  <a:pt x="148130" y="10588"/>
                  <a:pt x="147515" y="11543"/>
                  <a:pt x="146657" y="10961"/>
                </a:cubicBezTo>
                <a:cubicBezTo>
                  <a:pt x="145718" y="11900"/>
                  <a:pt x="144941" y="10621"/>
                  <a:pt x="144860" y="11624"/>
                </a:cubicBezTo>
                <a:cubicBezTo>
                  <a:pt x="143791" y="11252"/>
                  <a:pt x="143127" y="11754"/>
                  <a:pt x="142010" y="11932"/>
                </a:cubicBezTo>
                <a:cubicBezTo>
                  <a:pt x="141525" y="11867"/>
                  <a:pt x="142205" y="11592"/>
                  <a:pt x="141784" y="11479"/>
                </a:cubicBezTo>
                <a:cubicBezTo>
                  <a:pt x="141411" y="11592"/>
                  <a:pt x="141379" y="11916"/>
                  <a:pt x="140990" y="12029"/>
                </a:cubicBezTo>
                <a:cubicBezTo>
                  <a:pt x="142140" y="12822"/>
                  <a:pt x="143030" y="11997"/>
                  <a:pt x="144568" y="12126"/>
                </a:cubicBezTo>
                <a:cubicBezTo>
                  <a:pt x="144293" y="12968"/>
                  <a:pt x="140764" y="12061"/>
                  <a:pt x="140084" y="13081"/>
                </a:cubicBezTo>
                <a:cubicBezTo>
                  <a:pt x="139987" y="13227"/>
                  <a:pt x="140909" y="13357"/>
                  <a:pt x="140132" y="13551"/>
                </a:cubicBezTo>
                <a:cubicBezTo>
                  <a:pt x="140375" y="13939"/>
                  <a:pt x="141687" y="13389"/>
                  <a:pt x="141719" y="13972"/>
                </a:cubicBezTo>
                <a:cubicBezTo>
                  <a:pt x="142609" y="13389"/>
                  <a:pt x="142965" y="13826"/>
                  <a:pt x="143872" y="13519"/>
                </a:cubicBezTo>
                <a:cubicBezTo>
                  <a:pt x="144034" y="13502"/>
                  <a:pt x="144018" y="13648"/>
                  <a:pt x="144066" y="13729"/>
                </a:cubicBezTo>
                <a:cubicBezTo>
                  <a:pt x="143386" y="13858"/>
                  <a:pt x="142723" y="14053"/>
                  <a:pt x="142091" y="14296"/>
                </a:cubicBezTo>
                <a:cubicBezTo>
                  <a:pt x="142415" y="14506"/>
                  <a:pt x="142496" y="14603"/>
                  <a:pt x="142334" y="14976"/>
                </a:cubicBezTo>
                <a:cubicBezTo>
                  <a:pt x="142998" y="14490"/>
                  <a:pt x="143095" y="14668"/>
                  <a:pt x="144163" y="14668"/>
                </a:cubicBezTo>
                <a:lnTo>
                  <a:pt x="144099" y="14085"/>
                </a:lnTo>
                <a:cubicBezTo>
                  <a:pt x="144811" y="14247"/>
                  <a:pt x="145588" y="14409"/>
                  <a:pt x="146478" y="14069"/>
                </a:cubicBezTo>
                <a:cubicBezTo>
                  <a:pt x="146495" y="14781"/>
                  <a:pt x="145102" y="14425"/>
                  <a:pt x="144649" y="14377"/>
                </a:cubicBezTo>
                <a:cubicBezTo>
                  <a:pt x="144617" y="14490"/>
                  <a:pt x="144730" y="14490"/>
                  <a:pt x="144827" y="14474"/>
                </a:cubicBezTo>
                <a:cubicBezTo>
                  <a:pt x="145297" y="14538"/>
                  <a:pt x="144471" y="14781"/>
                  <a:pt x="144536" y="14992"/>
                </a:cubicBezTo>
                <a:cubicBezTo>
                  <a:pt x="144018" y="14603"/>
                  <a:pt x="143500" y="14992"/>
                  <a:pt x="142690" y="15186"/>
                </a:cubicBezTo>
                <a:cubicBezTo>
                  <a:pt x="142771" y="15332"/>
                  <a:pt x="142998" y="15348"/>
                  <a:pt x="143063" y="15510"/>
                </a:cubicBezTo>
                <a:cubicBezTo>
                  <a:pt x="142545" y="15494"/>
                  <a:pt x="141233" y="14927"/>
                  <a:pt x="140861" y="15623"/>
                </a:cubicBezTo>
                <a:cubicBezTo>
                  <a:pt x="140408" y="15461"/>
                  <a:pt x="139517" y="15672"/>
                  <a:pt x="139145" y="15445"/>
                </a:cubicBezTo>
                <a:cubicBezTo>
                  <a:pt x="138886" y="15785"/>
                  <a:pt x="137834" y="15834"/>
                  <a:pt x="136976" y="15801"/>
                </a:cubicBezTo>
                <a:cubicBezTo>
                  <a:pt x="137040" y="15947"/>
                  <a:pt x="137283" y="15947"/>
                  <a:pt x="137348" y="16109"/>
                </a:cubicBezTo>
                <a:cubicBezTo>
                  <a:pt x="135972" y="15575"/>
                  <a:pt x="134968" y="16190"/>
                  <a:pt x="133252" y="16076"/>
                </a:cubicBezTo>
                <a:cubicBezTo>
                  <a:pt x="133641" y="16076"/>
                  <a:pt x="133705" y="16611"/>
                  <a:pt x="133284" y="16303"/>
                </a:cubicBezTo>
                <a:cubicBezTo>
                  <a:pt x="132750" y="16546"/>
                  <a:pt x="133673" y="16562"/>
                  <a:pt x="133511" y="16870"/>
                </a:cubicBezTo>
                <a:cubicBezTo>
                  <a:pt x="134142" y="16740"/>
                  <a:pt x="134450" y="16433"/>
                  <a:pt x="134984" y="16238"/>
                </a:cubicBezTo>
                <a:cubicBezTo>
                  <a:pt x="135486" y="16287"/>
                  <a:pt x="134790" y="16562"/>
                  <a:pt x="135049" y="16837"/>
                </a:cubicBezTo>
                <a:cubicBezTo>
                  <a:pt x="136069" y="16708"/>
                  <a:pt x="136555" y="16513"/>
                  <a:pt x="137089" y="16967"/>
                </a:cubicBezTo>
                <a:cubicBezTo>
                  <a:pt x="137526" y="16530"/>
                  <a:pt x="138109" y="16853"/>
                  <a:pt x="138578" y="16465"/>
                </a:cubicBezTo>
                <a:cubicBezTo>
                  <a:pt x="138773" y="16465"/>
                  <a:pt x="138740" y="16659"/>
                  <a:pt x="138773" y="16789"/>
                </a:cubicBezTo>
                <a:cubicBezTo>
                  <a:pt x="139388" y="16254"/>
                  <a:pt x="139954" y="16740"/>
                  <a:pt x="140958" y="16562"/>
                </a:cubicBezTo>
                <a:lnTo>
                  <a:pt x="140926" y="16206"/>
                </a:lnTo>
                <a:cubicBezTo>
                  <a:pt x="141168" y="16190"/>
                  <a:pt x="141395" y="16173"/>
                  <a:pt x="141411" y="16044"/>
                </a:cubicBezTo>
                <a:cubicBezTo>
                  <a:pt x="141476" y="16530"/>
                  <a:pt x="143257" y="16303"/>
                  <a:pt x="144520" y="16416"/>
                </a:cubicBezTo>
                <a:lnTo>
                  <a:pt x="144487" y="16076"/>
                </a:lnTo>
                <a:cubicBezTo>
                  <a:pt x="145734" y="15898"/>
                  <a:pt x="145459" y="16675"/>
                  <a:pt x="146916" y="16530"/>
                </a:cubicBezTo>
                <a:cubicBezTo>
                  <a:pt x="146721" y="16837"/>
                  <a:pt x="147029" y="16886"/>
                  <a:pt x="146786" y="17015"/>
                </a:cubicBezTo>
                <a:cubicBezTo>
                  <a:pt x="147158" y="17080"/>
                  <a:pt x="148275" y="17048"/>
                  <a:pt x="148292" y="16740"/>
                </a:cubicBezTo>
                <a:cubicBezTo>
                  <a:pt x="148534" y="16821"/>
                  <a:pt x="148551" y="17112"/>
                  <a:pt x="148842" y="17145"/>
                </a:cubicBezTo>
                <a:cubicBezTo>
                  <a:pt x="149150" y="16562"/>
                  <a:pt x="148696" y="16222"/>
                  <a:pt x="148534" y="15753"/>
                </a:cubicBezTo>
                <a:cubicBezTo>
                  <a:pt x="149150" y="15607"/>
                  <a:pt x="148713" y="16368"/>
                  <a:pt x="149425" y="16141"/>
                </a:cubicBezTo>
                <a:cubicBezTo>
                  <a:pt x="149457" y="16416"/>
                  <a:pt x="149166" y="16513"/>
                  <a:pt x="149328" y="16870"/>
                </a:cubicBezTo>
                <a:cubicBezTo>
                  <a:pt x="150089" y="16594"/>
                  <a:pt x="150072" y="16870"/>
                  <a:pt x="150542" y="17096"/>
                </a:cubicBezTo>
                <a:cubicBezTo>
                  <a:pt x="150849" y="16659"/>
                  <a:pt x="151173" y="17080"/>
                  <a:pt x="151368" y="16886"/>
                </a:cubicBezTo>
                <a:cubicBezTo>
                  <a:pt x="151254" y="16934"/>
                  <a:pt x="151319" y="16562"/>
                  <a:pt x="151983" y="16238"/>
                </a:cubicBezTo>
                <a:cubicBezTo>
                  <a:pt x="152485" y="16287"/>
                  <a:pt x="151481" y="16384"/>
                  <a:pt x="151853" y="16724"/>
                </a:cubicBezTo>
                <a:cubicBezTo>
                  <a:pt x="152209" y="16756"/>
                  <a:pt x="152760" y="16400"/>
                  <a:pt x="152355" y="16659"/>
                </a:cubicBezTo>
                <a:cubicBezTo>
                  <a:pt x="152468" y="16983"/>
                  <a:pt x="152889" y="16611"/>
                  <a:pt x="152679" y="16400"/>
                </a:cubicBezTo>
                <a:cubicBezTo>
                  <a:pt x="153245" y="16659"/>
                  <a:pt x="153602" y="17129"/>
                  <a:pt x="154298" y="17291"/>
                </a:cubicBezTo>
                <a:cubicBezTo>
                  <a:pt x="153229" y="17469"/>
                  <a:pt x="152193" y="17825"/>
                  <a:pt x="150914" y="17533"/>
                </a:cubicBezTo>
                <a:cubicBezTo>
                  <a:pt x="150704" y="17906"/>
                  <a:pt x="151157" y="17954"/>
                  <a:pt x="150639" y="18165"/>
                </a:cubicBezTo>
                <a:cubicBezTo>
                  <a:pt x="150121" y="18262"/>
                  <a:pt x="150137" y="17906"/>
                  <a:pt x="149911" y="17760"/>
                </a:cubicBezTo>
                <a:cubicBezTo>
                  <a:pt x="149360" y="17890"/>
                  <a:pt x="149797" y="18165"/>
                  <a:pt x="150137" y="18213"/>
                </a:cubicBezTo>
                <a:cubicBezTo>
                  <a:pt x="149927" y="18537"/>
                  <a:pt x="149409" y="18505"/>
                  <a:pt x="148972" y="18456"/>
                </a:cubicBezTo>
                <a:cubicBezTo>
                  <a:pt x="149360" y="17533"/>
                  <a:pt x="147887" y="18051"/>
                  <a:pt x="147547" y="18003"/>
                </a:cubicBezTo>
                <a:cubicBezTo>
                  <a:pt x="147013" y="18359"/>
                  <a:pt x="148081" y="18391"/>
                  <a:pt x="148599" y="18246"/>
                </a:cubicBezTo>
                <a:cubicBezTo>
                  <a:pt x="148340" y="18731"/>
                  <a:pt x="149085" y="18877"/>
                  <a:pt x="149231" y="19379"/>
                </a:cubicBezTo>
                <a:cubicBezTo>
                  <a:pt x="149571" y="19136"/>
                  <a:pt x="150720" y="19023"/>
                  <a:pt x="150930" y="19314"/>
                </a:cubicBezTo>
                <a:cubicBezTo>
                  <a:pt x="151368" y="19152"/>
                  <a:pt x="151756" y="18958"/>
                  <a:pt x="152226" y="18812"/>
                </a:cubicBezTo>
                <a:cubicBezTo>
                  <a:pt x="152468" y="18828"/>
                  <a:pt x="152274" y="19023"/>
                  <a:pt x="152080" y="19071"/>
                </a:cubicBezTo>
                <a:cubicBezTo>
                  <a:pt x="152679" y="19492"/>
                  <a:pt x="152727" y="18683"/>
                  <a:pt x="153067" y="18602"/>
                </a:cubicBezTo>
                <a:cubicBezTo>
                  <a:pt x="153569" y="18634"/>
                  <a:pt x="152922" y="18877"/>
                  <a:pt x="153116" y="19071"/>
                </a:cubicBezTo>
                <a:cubicBezTo>
                  <a:pt x="153618" y="18942"/>
                  <a:pt x="153424" y="18958"/>
                  <a:pt x="153942" y="18990"/>
                </a:cubicBezTo>
                <a:cubicBezTo>
                  <a:pt x="153925" y="18537"/>
                  <a:pt x="153747" y="17825"/>
                  <a:pt x="153197" y="18246"/>
                </a:cubicBezTo>
                <a:cubicBezTo>
                  <a:pt x="153116" y="18051"/>
                  <a:pt x="153326" y="18019"/>
                  <a:pt x="153326" y="17873"/>
                </a:cubicBezTo>
                <a:cubicBezTo>
                  <a:pt x="154136" y="17987"/>
                  <a:pt x="154702" y="18391"/>
                  <a:pt x="154621" y="18926"/>
                </a:cubicBezTo>
                <a:cubicBezTo>
                  <a:pt x="155253" y="18942"/>
                  <a:pt x="154864" y="18391"/>
                  <a:pt x="155237" y="18262"/>
                </a:cubicBezTo>
                <a:cubicBezTo>
                  <a:pt x="155350" y="18359"/>
                  <a:pt x="155269" y="18958"/>
                  <a:pt x="156127" y="18764"/>
                </a:cubicBezTo>
                <a:cubicBezTo>
                  <a:pt x="155917" y="18618"/>
                  <a:pt x="156046" y="18586"/>
                  <a:pt x="156095" y="18408"/>
                </a:cubicBezTo>
                <a:cubicBezTo>
                  <a:pt x="156305" y="18521"/>
                  <a:pt x="156483" y="18650"/>
                  <a:pt x="156645" y="18828"/>
                </a:cubicBezTo>
                <a:cubicBezTo>
                  <a:pt x="157600" y="18602"/>
                  <a:pt x="158523" y="18569"/>
                  <a:pt x="159511" y="18521"/>
                </a:cubicBezTo>
                <a:cubicBezTo>
                  <a:pt x="159608" y="18424"/>
                  <a:pt x="159656" y="18278"/>
                  <a:pt x="159640" y="18149"/>
                </a:cubicBezTo>
                <a:cubicBezTo>
                  <a:pt x="160142" y="18003"/>
                  <a:pt x="159996" y="18440"/>
                  <a:pt x="160498" y="18294"/>
                </a:cubicBezTo>
                <a:cubicBezTo>
                  <a:pt x="160757" y="17809"/>
                  <a:pt x="161453" y="17614"/>
                  <a:pt x="161777" y="17452"/>
                </a:cubicBezTo>
                <a:cubicBezTo>
                  <a:pt x="161583" y="17307"/>
                  <a:pt x="161567" y="17032"/>
                  <a:pt x="161372" y="16902"/>
                </a:cubicBezTo>
                <a:cubicBezTo>
                  <a:pt x="160530" y="17485"/>
                  <a:pt x="158895" y="16465"/>
                  <a:pt x="158183" y="17355"/>
                </a:cubicBezTo>
                <a:cubicBezTo>
                  <a:pt x="157001" y="16918"/>
                  <a:pt x="155787" y="17015"/>
                  <a:pt x="154961" y="17452"/>
                </a:cubicBezTo>
                <a:cubicBezTo>
                  <a:pt x="154686" y="17485"/>
                  <a:pt x="154524" y="17404"/>
                  <a:pt x="154443" y="17274"/>
                </a:cubicBezTo>
                <a:cubicBezTo>
                  <a:pt x="154476" y="16886"/>
                  <a:pt x="155528" y="17064"/>
                  <a:pt x="155204" y="16481"/>
                </a:cubicBezTo>
                <a:cubicBezTo>
                  <a:pt x="155042" y="16497"/>
                  <a:pt x="155091" y="16643"/>
                  <a:pt x="155059" y="16724"/>
                </a:cubicBezTo>
                <a:cubicBezTo>
                  <a:pt x="154670" y="16772"/>
                  <a:pt x="154541" y="16578"/>
                  <a:pt x="154055" y="16724"/>
                </a:cubicBezTo>
                <a:cubicBezTo>
                  <a:pt x="156079" y="15704"/>
                  <a:pt x="156613" y="16271"/>
                  <a:pt x="158394" y="16028"/>
                </a:cubicBezTo>
                <a:cubicBezTo>
                  <a:pt x="158264" y="15575"/>
                  <a:pt x="157212" y="15931"/>
                  <a:pt x="156839" y="15704"/>
                </a:cubicBezTo>
                <a:cubicBezTo>
                  <a:pt x="157341" y="15445"/>
                  <a:pt x="156726" y="15251"/>
                  <a:pt x="157098" y="14976"/>
                </a:cubicBezTo>
                <a:cubicBezTo>
                  <a:pt x="157017" y="14700"/>
                  <a:pt x="156548" y="14765"/>
                  <a:pt x="156370" y="14571"/>
                </a:cubicBezTo>
                <a:cubicBezTo>
                  <a:pt x="155998" y="14700"/>
                  <a:pt x="156289" y="15315"/>
                  <a:pt x="156775" y="15121"/>
                </a:cubicBezTo>
                <a:cubicBezTo>
                  <a:pt x="156710" y="15380"/>
                  <a:pt x="155819" y="15380"/>
                  <a:pt x="156321" y="15639"/>
                </a:cubicBezTo>
                <a:cubicBezTo>
                  <a:pt x="155528" y="15947"/>
                  <a:pt x="155560" y="15477"/>
                  <a:pt x="154816" y="15801"/>
                </a:cubicBezTo>
                <a:cubicBezTo>
                  <a:pt x="154071" y="15154"/>
                  <a:pt x="154201" y="14085"/>
                  <a:pt x="155625" y="13923"/>
                </a:cubicBezTo>
                <a:cubicBezTo>
                  <a:pt x="157228" y="14538"/>
                  <a:pt x="159252" y="13049"/>
                  <a:pt x="161243" y="13923"/>
                </a:cubicBezTo>
                <a:cubicBezTo>
                  <a:pt x="162246" y="13049"/>
                  <a:pt x="163315" y="13599"/>
                  <a:pt x="164222" y="13259"/>
                </a:cubicBezTo>
                <a:cubicBezTo>
                  <a:pt x="164351" y="13616"/>
                  <a:pt x="163914" y="13664"/>
                  <a:pt x="163412" y="13697"/>
                </a:cubicBezTo>
                <a:cubicBezTo>
                  <a:pt x="163865" y="14182"/>
                  <a:pt x="164092" y="13405"/>
                  <a:pt x="164626" y="13810"/>
                </a:cubicBezTo>
                <a:cubicBezTo>
                  <a:pt x="164464" y="13130"/>
                  <a:pt x="164189" y="12499"/>
                  <a:pt x="165128" y="12207"/>
                </a:cubicBezTo>
                <a:cubicBezTo>
                  <a:pt x="165290" y="12191"/>
                  <a:pt x="165274" y="12337"/>
                  <a:pt x="165339" y="12434"/>
                </a:cubicBezTo>
                <a:cubicBezTo>
                  <a:pt x="165436" y="12110"/>
                  <a:pt x="166358" y="12256"/>
                  <a:pt x="166294" y="11851"/>
                </a:cubicBezTo>
                <a:cubicBezTo>
                  <a:pt x="165403" y="11997"/>
                  <a:pt x="164853" y="11673"/>
                  <a:pt x="164481" y="12272"/>
                </a:cubicBezTo>
                <a:cubicBezTo>
                  <a:pt x="164254" y="12175"/>
                  <a:pt x="164141" y="11981"/>
                  <a:pt x="163606" y="12126"/>
                </a:cubicBezTo>
                <a:cubicBezTo>
                  <a:pt x="164270" y="11414"/>
                  <a:pt x="165857" y="11705"/>
                  <a:pt x="166747" y="11317"/>
                </a:cubicBezTo>
                <a:cubicBezTo>
                  <a:pt x="166957" y="11430"/>
                  <a:pt x="167006" y="11867"/>
                  <a:pt x="167961" y="11543"/>
                </a:cubicBezTo>
                <a:cubicBezTo>
                  <a:pt x="167977" y="11883"/>
                  <a:pt x="167281" y="11835"/>
                  <a:pt x="167362" y="12207"/>
                </a:cubicBezTo>
                <a:cubicBezTo>
                  <a:pt x="168091" y="12142"/>
                  <a:pt x="167783" y="12223"/>
                  <a:pt x="168528" y="11964"/>
                </a:cubicBezTo>
                <a:cubicBezTo>
                  <a:pt x="168771" y="12061"/>
                  <a:pt x="168479" y="12175"/>
                  <a:pt x="168900" y="12288"/>
                </a:cubicBezTo>
                <a:cubicBezTo>
                  <a:pt x="169321" y="11786"/>
                  <a:pt x="170082" y="10977"/>
                  <a:pt x="171167" y="11220"/>
                </a:cubicBezTo>
                <a:cubicBezTo>
                  <a:pt x="170794" y="11398"/>
                  <a:pt x="170422" y="11560"/>
                  <a:pt x="170033" y="11689"/>
                </a:cubicBezTo>
                <a:cubicBezTo>
                  <a:pt x="170406" y="11786"/>
                  <a:pt x="170827" y="11851"/>
                  <a:pt x="171248" y="11916"/>
                </a:cubicBezTo>
                <a:cubicBezTo>
                  <a:pt x="171183" y="11624"/>
                  <a:pt x="171150" y="11349"/>
                  <a:pt x="171507" y="11301"/>
                </a:cubicBezTo>
                <a:cubicBezTo>
                  <a:pt x="172089" y="11333"/>
                  <a:pt x="171620" y="11495"/>
                  <a:pt x="171749" y="11867"/>
                </a:cubicBezTo>
                <a:cubicBezTo>
                  <a:pt x="172073" y="11624"/>
                  <a:pt x="172381" y="11042"/>
                  <a:pt x="172899" y="11511"/>
                </a:cubicBezTo>
                <a:cubicBezTo>
                  <a:pt x="173028" y="11203"/>
                  <a:pt x="173724" y="11220"/>
                  <a:pt x="173854" y="10928"/>
                </a:cubicBezTo>
                <a:cubicBezTo>
                  <a:pt x="174323" y="10977"/>
                  <a:pt x="173368" y="11236"/>
                  <a:pt x="173903" y="11398"/>
                </a:cubicBezTo>
                <a:cubicBezTo>
                  <a:pt x="174307" y="10750"/>
                  <a:pt x="174307" y="10491"/>
                  <a:pt x="175327" y="10297"/>
                </a:cubicBezTo>
                <a:cubicBezTo>
                  <a:pt x="175538" y="10297"/>
                  <a:pt x="175586" y="10621"/>
                  <a:pt x="175360" y="10653"/>
                </a:cubicBezTo>
                <a:cubicBezTo>
                  <a:pt x="175975" y="10362"/>
                  <a:pt x="177221" y="10653"/>
                  <a:pt x="178079" y="10604"/>
                </a:cubicBezTo>
                <a:cubicBezTo>
                  <a:pt x="178095" y="10394"/>
                  <a:pt x="177901" y="10410"/>
                  <a:pt x="177869" y="10265"/>
                </a:cubicBezTo>
                <a:cubicBezTo>
                  <a:pt x="178079" y="10265"/>
                  <a:pt x="178176" y="10200"/>
                  <a:pt x="178193" y="10119"/>
                </a:cubicBezTo>
                <a:cubicBezTo>
                  <a:pt x="178387" y="10119"/>
                  <a:pt x="178306" y="10216"/>
                  <a:pt x="178209" y="10232"/>
                </a:cubicBezTo>
                <a:cubicBezTo>
                  <a:pt x="179957" y="10232"/>
                  <a:pt x="181916" y="10394"/>
                  <a:pt x="183956" y="9860"/>
                </a:cubicBezTo>
                <a:cubicBezTo>
                  <a:pt x="184231" y="9795"/>
                  <a:pt x="184409" y="10006"/>
                  <a:pt x="184458" y="9811"/>
                </a:cubicBezTo>
                <a:cubicBezTo>
                  <a:pt x="184879" y="9876"/>
                  <a:pt x="184183" y="10362"/>
                  <a:pt x="185008" y="10216"/>
                </a:cubicBezTo>
                <a:cubicBezTo>
                  <a:pt x="185267" y="9957"/>
                  <a:pt x="184976" y="10070"/>
                  <a:pt x="184960" y="9746"/>
                </a:cubicBezTo>
                <a:cubicBezTo>
                  <a:pt x="185364" y="9552"/>
                  <a:pt x="185704" y="10022"/>
                  <a:pt x="185801" y="9666"/>
                </a:cubicBezTo>
                <a:cubicBezTo>
                  <a:pt x="185801" y="9277"/>
                  <a:pt x="184749" y="9827"/>
                  <a:pt x="184425" y="9455"/>
                </a:cubicBezTo>
                <a:cubicBezTo>
                  <a:pt x="184344" y="9261"/>
                  <a:pt x="184522" y="9228"/>
                  <a:pt x="184733" y="9196"/>
                </a:cubicBezTo>
                <a:cubicBezTo>
                  <a:pt x="184603" y="8791"/>
                  <a:pt x="183729" y="9099"/>
                  <a:pt x="183373" y="9212"/>
                </a:cubicBezTo>
                <a:cubicBezTo>
                  <a:pt x="183422" y="9423"/>
                  <a:pt x="183956" y="9228"/>
                  <a:pt x="184069" y="9374"/>
                </a:cubicBezTo>
                <a:cubicBezTo>
                  <a:pt x="183648" y="9601"/>
                  <a:pt x="183276" y="9876"/>
                  <a:pt x="182758" y="9763"/>
                </a:cubicBezTo>
                <a:cubicBezTo>
                  <a:pt x="182839" y="9617"/>
                  <a:pt x="183130" y="9585"/>
                  <a:pt x="183049" y="9374"/>
                </a:cubicBezTo>
                <a:cubicBezTo>
                  <a:pt x="182515" y="9067"/>
                  <a:pt x="182386" y="9568"/>
                  <a:pt x="182062" y="9714"/>
                </a:cubicBezTo>
                <a:cubicBezTo>
                  <a:pt x="181592" y="9649"/>
                  <a:pt x="182191" y="9277"/>
                  <a:pt x="182175" y="9099"/>
                </a:cubicBezTo>
                <a:cubicBezTo>
                  <a:pt x="182418" y="9147"/>
                  <a:pt x="183033" y="8872"/>
                  <a:pt x="183017" y="9131"/>
                </a:cubicBezTo>
                <a:cubicBezTo>
                  <a:pt x="183195" y="8662"/>
                  <a:pt x="181123" y="9147"/>
                  <a:pt x="180831" y="9245"/>
                </a:cubicBezTo>
                <a:cubicBezTo>
                  <a:pt x="180880" y="9552"/>
                  <a:pt x="181479" y="9374"/>
                  <a:pt x="181706" y="9504"/>
                </a:cubicBezTo>
                <a:cubicBezTo>
                  <a:pt x="181528" y="9892"/>
                  <a:pt x="180880" y="9342"/>
                  <a:pt x="180896" y="9827"/>
                </a:cubicBezTo>
                <a:cubicBezTo>
                  <a:pt x="180605" y="9746"/>
                  <a:pt x="180653" y="9358"/>
                  <a:pt x="180491" y="9164"/>
                </a:cubicBezTo>
                <a:cubicBezTo>
                  <a:pt x="179196" y="9212"/>
                  <a:pt x="177140" y="9245"/>
                  <a:pt x="176088" y="9277"/>
                </a:cubicBezTo>
                <a:cubicBezTo>
                  <a:pt x="176315" y="9617"/>
                  <a:pt x="176120" y="9536"/>
                  <a:pt x="176153" y="9973"/>
                </a:cubicBezTo>
                <a:cubicBezTo>
                  <a:pt x="175780" y="10006"/>
                  <a:pt x="175764" y="9714"/>
                  <a:pt x="175748" y="9423"/>
                </a:cubicBezTo>
                <a:cubicBezTo>
                  <a:pt x="175327" y="9795"/>
                  <a:pt x="175295" y="9164"/>
                  <a:pt x="174712" y="9293"/>
                </a:cubicBezTo>
                <a:cubicBezTo>
                  <a:pt x="174680" y="9585"/>
                  <a:pt x="175052" y="9520"/>
                  <a:pt x="174955" y="9860"/>
                </a:cubicBezTo>
                <a:cubicBezTo>
                  <a:pt x="174340" y="9892"/>
                  <a:pt x="174485" y="9601"/>
                  <a:pt x="174550" y="9309"/>
                </a:cubicBezTo>
                <a:cubicBezTo>
                  <a:pt x="171830" y="9649"/>
                  <a:pt x="168075" y="9730"/>
                  <a:pt x="164238" y="9925"/>
                </a:cubicBezTo>
                <a:lnTo>
                  <a:pt x="164270" y="10281"/>
                </a:lnTo>
                <a:cubicBezTo>
                  <a:pt x="164141" y="9925"/>
                  <a:pt x="163412" y="10086"/>
                  <a:pt x="163040" y="9941"/>
                </a:cubicBezTo>
                <a:cubicBezTo>
                  <a:pt x="163153" y="9585"/>
                  <a:pt x="163493" y="10054"/>
                  <a:pt x="163882" y="9844"/>
                </a:cubicBezTo>
                <a:cubicBezTo>
                  <a:pt x="163752" y="9682"/>
                  <a:pt x="163558" y="9568"/>
                  <a:pt x="163347" y="9552"/>
                </a:cubicBezTo>
                <a:cubicBezTo>
                  <a:pt x="163364" y="9342"/>
                  <a:pt x="163606" y="9245"/>
                  <a:pt x="163995" y="9245"/>
                </a:cubicBezTo>
                <a:cubicBezTo>
                  <a:pt x="164124" y="8581"/>
                  <a:pt x="162506" y="8629"/>
                  <a:pt x="162279" y="9067"/>
                </a:cubicBezTo>
                <a:cubicBezTo>
                  <a:pt x="162344" y="9309"/>
                  <a:pt x="162716" y="8840"/>
                  <a:pt x="162797" y="9245"/>
                </a:cubicBezTo>
                <a:cubicBezTo>
                  <a:pt x="162781" y="9504"/>
                  <a:pt x="162344" y="9131"/>
                  <a:pt x="162149" y="9439"/>
                </a:cubicBezTo>
                <a:cubicBezTo>
                  <a:pt x="162311" y="9601"/>
                  <a:pt x="162700" y="9552"/>
                  <a:pt x="163007" y="9585"/>
                </a:cubicBezTo>
                <a:cubicBezTo>
                  <a:pt x="162829" y="9860"/>
                  <a:pt x="162392" y="9973"/>
                  <a:pt x="162230" y="10265"/>
                </a:cubicBezTo>
                <a:cubicBezTo>
                  <a:pt x="161874" y="9601"/>
                  <a:pt x="160530" y="10556"/>
                  <a:pt x="160320" y="9876"/>
                </a:cubicBezTo>
                <a:cubicBezTo>
                  <a:pt x="159786" y="10184"/>
                  <a:pt x="160385" y="10167"/>
                  <a:pt x="159689" y="10297"/>
                </a:cubicBezTo>
                <a:cubicBezTo>
                  <a:pt x="158798" y="9666"/>
                  <a:pt x="157325" y="10329"/>
                  <a:pt x="155933" y="10216"/>
                </a:cubicBezTo>
                <a:cubicBezTo>
                  <a:pt x="156856" y="10734"/>
                  <a:pt x="155140" y="10507"/>
                  <a:pt x="154605" y="10475"/>
                </a:cubicBezTo>
                <a:cubicBezTo>
                  <a:pt x="154638" y="10572"/>
                  <a:pt x="154783" y="10572"/>
                  <a:pt x="154800" y="10702"/>
                </a:cubicBezTo>
                <a:cubicBezTo>
                  <a:pt x="154443" y="10507"/>
                  <a:pt x="154492" y="10799"/>
                  <a:pt x="153958" y="10783"/>
                </a:cubicBezTo>
                <a:cubicBezTo>
                  <a:pt x="154168" y="10184"/>
                  <a:pt x="152873" y="10831"/>
                  <a:pt x="153229" y="10378"/>
                </a:cubicBezTo>
                <a:cubicBezTo>
                  <a:pt x="152938" y="10038"/>
                  <a:pt x="152663" y="10653"/>
                  <a:pt x="152598" y="10799"/>
                </a:cubicBezTo>
                <a:cubicBezTo>
                  <a:pt x="152387" y="10799"/>
                  <a:pt x="152436" y="10604"/>
                  <a:pt x="152387" y="10475"/>
                </a:cubicBezTo>
                <a:cubicBezTo>
                  <a:pt x="152161" y="10880"/>
                  <a:pt x="151886" y="10588"/>
                  <a:pt x="151238" y="10702"/>
                </a:cubicBezTo>
                <a:cubicBezTo>
                  <a:pt x="151432" y="10864"/>
                  <a:pt x="151448" y="10977"/>
                  <a:pt x="151092" y="11074"/>
                </a:cubicBezTo>
                <a:cubicBezTo>
                  <a:pt x="150105" y="11187"/>
                  <a:pt x="151028" y="10394"/>
                  <a:pt x="150348" y="10329"/>
                </a:cubicBezTo>
                <a:cubicBezTo>
                  <a:pt x="150364" y="10086"/>
                  <a:pt x="151076" y="10216"/>
                  <a:pt x="151157" y="10006"/>
                </a:cubicBezTo>
                <a:cubicBezTo>
                  <a:pt x="151368" y="10038"/>
                  <a:pt x="151513" y="10119"/>
                  <a:pt x="151529" y="10329"/>
                </a:cubicBezTo>
                <a:cubicBezTo>
                  <a:pt x="152436" y="9617"/>
                  <a:pt x="153051" y="9860"/>
                  <a:pt x="154362" y="9892"/>
                </a:cubicBezTo>
                <a:cubicBezTo>
                  <a:pt x="154492" y="9682"/>
                  <a:pt x="154864" y="9487"/>
                  <a:pt x="154476" y="9293"/>
                </a:cubicBezTo>
                <a:cubicBezTo>
                  <a:pt x="154735" y="9131"/>
                  <a:pt x="155042" y="9212"/>
                  <a:pt x="155658" y="9164"/>
                </a:cubicBezTo>
                <a:cubicBezTo>
                  <a:pt x="154621" y="8986"/>
                  <a:pt x="152825" y="8727"/>
                  <a:pt x="152290" y="9520"/>
                </a:cubicBezTo>
                <a:cubicBezTo>
                  <a:pt x="151999" y="9439"/>
                  <a:pt x="152047" y="9050"/>
                  <a:pt x="151886" y="8856"/>
                </a:cubicBezTo>
                <a:cubicBezTo>
                  <a:pt x="152387" y="8710"/>
                  <a:pt x="152242" y="9147"/>
                  <a:pt x="152744" y="9002"/>
                </a:cubicBezTo>
                <a:cubicBezTo>
                  <a:pt x="151707" y="8678"/>
                  <a:pt x="152873" y="8111"/>
                  <a:pt x="152420" y="7496"/>
                </a:cubicBezTo>
                <a:lnTo>
                  <a:pt x="152760" y="7448"/>
                </a:lnTo>
                <a:cubicBezTo>
                  <a:pt x="153067" y="7593"/>
                  <a:pt x="152630" y="7982"/>
                  <a:pt x="153164" y="8128"/>
                </a:cubicBezTo>
                <a:lnTo>
                  <a:pt x="152825" y="8160"/>
                </a:lnTo>
                <a:cubicBezTo>
                  <a:pt x="153634" y="8111"/>
                  <a:pt x="155172" y="7982"/>
                  <a:pt x="156192" y="7804"/>
                </a:cubicBezTo>
                <a:cubicBezTo>
                  <a:pt x="156386" y="7642"/>
                  <a:pt x="156354" y="7334"/>
                  <a:pt x="156127" y="7221"/>
                </a:cubicBezTo>
                <a:lnTo>
                  <a:pt x="156629" y="7156"/>
                </a:lnTo>
                <a:cubicBezTo>
                  <a:pt x="156807" y="7529"/>
                  <a:pt x="156402" y="7561"/>
                  <a:pt x="156354" y="7788"/>
                </a:cubicBezTo>
                <a:cubicBezTo>
                  <a:pt x="156483" y="8063"/>
                  <a:pt x="156677" y="7464"/>
                  <a:pt x="156823" y="7383"/>
                </a:cubicBezTo>
                <a:cubicBezTo>
                  <a:pt x="157309" y="7399"/>
                  <a:pt x="157714" y="7464"/>
                  <a:pt x="158199" y="7480"/>
                </a:cubicBezTo>
                <a:cubicBezTo>
                  <a:pt x="157697" y="6800"/>
                  <a:pt x="158928" y="7172"/>
                  <a:pt x="159494" y="6865"/>
                </a:cubicBezTo>
                <a:cubicBezTo>
                  <a:pt x="159187" y="6476"/>
                  <a:pt x="158507" y="7075"/>
                  <a:pt x="158264" y="6525"/>
                </a:cubicBezTo>
                <a:cubicBezTo>
                  <a:pt x="157374" y="6800"/>
                  <a:pt x="156985" y="6865"/>
                  <a:pt x="156240" y="6622"/>
                </a:cubicBezTo>
                <a:cubicBezTo>
                  <a:pt x="156402" y="6233"/>
                  <a:pt x="156904" y="6719"/>
                  <a:pt x="157066" y="6412"/>
                </a:cubicBezTo>
                <a:cubicBezTo>
                  <a:pt x="156629" y="5375"/>
                  <a:pt x="157341" y="5634"/>
                  <a:pt x="158394" y="6153"/>
                </a:cubicBezTo>
                <a:cubicBezTo>
                  <a:pt x="157746" y="5796"/>
                  <a:pt x="158086" y="5246"/>
                  <a:pt x="158426" y="4841"/>
                </a:cubicBezTo>
                <a:cubicBezTo>
                  <a:pt x="157778" y="4809"/>
                  <a:pt x="157811" y="5165"/>
                  <a:pt x="157633" y="5408"/>
                </a:cubicBezTo>
                <a:cubicBezTo>
                  <a:pt x="157357" y="5214"/>
                  <a:pt x="157163" y="4955"/>
                  <a:pt x="156742" y="4906"/>
                </a:cubicBezTo>
                <a:cubicBezTo>
                  <a:pt x="156386" y="4971"/>
                  <a:pt x="156758" y="5424"/>
                  <a:pt x="156289" y="5424"/>
                </a:cubicBezTo>
                <a:cubicBezTo>
                  <a:pt x="155852" y="5262"/>
                  <a:pt x="155819" y="4404"/>
                  <a:pt x="155010" y="4728"/>
                </a:cubicBezTo>
                <a:cubicBezTo>
                  <a:pt x="155075" y="4890"/>
                  <a:pt x="155528" y="4712"/>
                  <a:pt x="155544" y="4906"/>
                </a:cubicBezTo>
                <a:cubicBezTo>
                  <a:pt x="154832" y="5262"/>
                  <a:pt x="154816" y="4906"/>
                  <a:pt x="154816" y="4501"/>
                </a:cubicBezTo>
                <a:cubicBezTo>
                  <a:pt x="154201" y="4582"/>
                  <a:pt x="154411" y="4712"/>
                  <a:pt x="154541" y="5003"/>
                </a:cubicBezTo>
                <a:cubicBezTo>
                  <a:pt x="154379" y="4679"/>
                  <a:pt x="153683" y="4809"/>
                  <a:pt x="153472" y="4534"/>
                </a:cubicBezTo>
                <a:cubicBezTo>
                  <a:pt x="153504" y="4356"/>
                  <a:pt x="153877" y="4388"/>
                  <a:pt x="154120" y="4339"/>
                </a:cubicBezTo>
                <a:cubicBezTo>
                  <a:pt x="153958" y="4177"/>
                  <a:pt x="153828" y="3999"/>
                  <a:pt x="153424" y="4064"/>
                </a:cubicBezTo>
                <a:cubicBezTo>
                  <a:pt x="153861" y="3676"/>
                  <a:pt x="153909" y="3498"/>
                  <a:pt x="153488" y="3093"/>
                </a:cubicBezTo>
                <a:cubicBezTo>
                  <a:pt x="153504" y="2996"/>
                  <a:pt x="153634" y="2963"/>
                  <a:pt x="153634" y="2850"/>
                </a:cubicBezTo>
                <a:cubicBezTo>
                  <a:pt x="153942" y="2834"/>
                  <a:pt x="154201" y="2866"/>
                  <a:pt x="154330" y="3012"/>
                </a:cubicBezTo>
                <a:cubicBezTo>
                  <a:pt x="154638" y="2931"/>
                  <a:pt x="154282" y="2478"/>
                  <a:pt x="154961" y="2591"/>
                </a:cubicBezTo>
                <a:cubicBezTo>
                  <a:pt x="154508" y="2251"/>
                  <a:pt x="154881" y="1976"/>
                  <a:pt x="154508" y="1571"/>
                </a:cubicBezTo>
                <a:cubicBezTo>
                  <a:pt x="153990" y="2105"/>
                  <a:pt x="154314" y="1603"/>
                  <a:pt x="154168" y="1474"/>
                </a:cubicBezTo>
                <a:cubicBezTo>
                  <a:pt x="153731" y="1134"/>
                  <a:pt x="152954" y="1522"/>
                  <a:pt x="152582" y="1053"/>
                </a:cubicBezTo>
                <a:cubicBezTo>
                  <a:pt x="152258" y="1296"/>
                  <a:pt x="152064" y="1668"/>
                  <a:pt x="152015" y="2057"/>
                </a:cubicBezTo>
                <a:cubicBezTo>
                  <a:pt x="151740" y="2121"/>
                  <a:pt x="151707" y="1976"/>
                  <a:pt x="151497" y="1992"/>
                </a:cubicBezTo>
                <a:cubicBezTo>
                  <a:pt x="151610" y="1733"/>
                  <a:pt x="151886" y="1555"/>
                  <a:pt x="151740" y="1134"/>
                </a:cubicBezTo>
                <a:cubicBezTo>
                  <a:pt x="150947" y="1069"/>
                  <a:pt x="150429" y="1603"/>
                  <a:pt x="149862" y="988"/>
                </a:cubicBezTo>
                <a:cubicBezTo>
                  <a:pt x="149732" y="1085"/>
                  <a:pt x="149619" y="1215"/>
                  <a:pt x="149554" y="1377"/>
                </a:cubicBezTo>
                <a:cubicBezTo>
                  <a:pt x="146025" y="1474"/>
                  <a:pt x="144503" y="1231"/>
                  <a:pt x="141088" y="1668"/>
                </a:cubicBezTo>
                <a:cubicBezTo>
                  <a:pt x="141120" y="1879"/>
                  <a:pt x="140990" y="2089"/>
                  <a:pt x="140812" y="2186"/>
                </a:cubicBezTo>
                <a:cubicBezTo>
                  <a:pt x="140294" y="2073"/>
                  <a:pt x="141055" y="1749"/>
                  <a:pt x="140893" y="1458"/>
                </a:cubicBezTo>
                <a:cubicBezTo>
                  <a:pt x="138076" y="2008"/>
                  <a:pt x="135972" y="1846"/>
                  <a:pt x="133139" y="2041"/>
                </a:cubicBezTo>
                <a:cubicBezTo>
                  <a:pt x="133106" y="1846"/>
                  <a:pt x="133236" y="1717"/>
                  <a:pt x="133430" y="1652"/>
                </a:cubicBezTo>
                <a:cubicBezTo>
                  <a:pt x="133268" y="1539"/>
                  <a:pt x="133123" y="1652"/>
                  <a:pt x="132588" y="1620"/>
                </a:cubicBezTo>
                <a:cubicBezTo>
                  <a:pt x="132815" y="1976"/>
                  <a:pt x="132734" y="1943"/>
                  <a:pt x="132297" y="2138"/>
                </a:cubicBezTo>
                <a:cubicBezTo>
                  <a:pt x="132070" y="2121"/>
                  <a:pt x="132135" y="1846"/>
                  <a:pt x="132086" y="1684"/>
                </a:cubicBezTo>
                <a:cubicBezTo>
                  <a:pt x="131779" y="1733"/>
                  <a:pt x="131714" y="1927"/>
                  <a:pt x="131795" y="2186"/>
                </a:cubicBezTo>
                <a:lnTo>
                  <a:pt x="129431" y="2429"/>
                </a:lnTo>
                <a:cubicBezTo>
                  <a:pt x="129626" y="1960"/>
                  <a:pt x="129998" y="2235"/>
                  <a:pt x="130225" y="1879"/>
                </a:cubicBezTo>
                <a:cubicBezTo>
                  <a:pt x="129108" y="1166"/>
                  <a:pt x="129593" y="3012"/>
                  <a:pt x="127942" y="2704"/>
                </a:cubicBezTo>
                <a:cubicBezTo>
                  <a:pt x="127845" y="2283"/>
                  <a:pt x="128638" y="2364"/>
                  <a:pt x="128897" y="2138"/>
                </a:cubicBezTo>
                <a:cubicBezTo>
                  <a:pt x="128314" y="1798"/>
                  <a:pt x="128897" y="1684"/>
                  <a:pt x="128800" y="1199"/>
                </a:cubicBezTo>
                <a:cubicBezTo>
                  <a:pt x="128946" y="1280"/>
                  <a:pt x="129253" y="1215"/>
                  <a:pt x="129318" y="1377"/>
                </a:cubicBezTo>
                <a:cubicBezTo>
                  <a:pt x="129496" y="1004"/>
                  <a:pt x="128865" y="1069"/>
                  <a:pt x="129966" y="1069"/>
                </a:cubicBezTo>
                <a:cubicBezTo>
                  <a:pt x="129723" y="648"/>
                  <a:pt x="128541" y="1021"/>
                  <a:pt x="128072" y="794"/>
                </a:cubicBezTo>
                <a:cubicBezTo>
                  <a:pt x="127829" y="843"/>
                  <a:pt x="128055" y="1150"/>
                  <a:pt x="127780" y="1183"/>
                </a:cubicBezTo>
                <a:cubicBezTo>
                  <a:pt x="126356" y="907"/>
                  <a:pt x="124138" y="988"/>
                  <a:pt x="122713" y="1603"/>
                </a:cubicBezTo>
                <a:cubicBezTo>
                  <a:pt x="122648" y="2105"/>
                  <a:pt x="123296" y="1409"/>
                  <a:pt x="123587" y="1749"/>
                </a:cubicBezTo>
                <a:cubicBezTo>
                  <a:pt x="123442" y="1976"/>
                  <a:pt x="122972" y="2008"/>
                  <a:pt x="122956" y="2283"/>
                </a:cubicBezTo>
                <a:cubicBezTo>
                  <a:pt x="122325" y="2089"/>
                  <a:pt x="122098" y="2283"/>
                  <a:pt x="121094" y="2364"/>
                </a:cubicBezTo>
                <a:cubicBezTo>
                  <a:pt x="121337" y="2251"/>
                  <a:pt x="122292" y="1895"/>
                  <a:pt x="121224" y="1992"/>
                </a:cubicBezTo>
                <a:cubicBezTo>
                  <a:pt x="121272" y="1765"/>
                  <a:pt x="121677" y="1733"/>
                  <a:pt x="121499" y="1377"/>
                </a:cubicBezTo>
                <a:cubicBezTo>
                  <a:pt x="121224" y="1539"/>
                  <a:pt x="120965" y="1733"/>
                  <a:pt x="120706" y="1927"/>
                </a:cubicBezTo>
                <a:cubicBezTo>
                  <a:pt x="120382" y="1911"/>
                  <a:pt x="120528" y="1490"/>
                  <a:pt x="119993" y="1652"/>
                </a:cubicBezTo>
                <a:lnTo>
                  <a:pt x="120042" y="2121"/>
                </a:lnTo>
                <a:cubicBezTo>
                  <a:pt x="119168" y="2057"/>
                  <a:pt x="118747" y="2251"/>
                  <a:pt x="118326" y="1943"/>
                </a:cubicBezTo>
                <a:cubicBezTo>
                  <a:pt x="117015" y="1960"/>
                  <a:pt x="117257" y="2640"/>
                  <a:pt x="115995" y="2429"/>
                </a:cubicBezTo>
                <a:cubicBezTo>
                  <a:pt x="115752" y="2688"/>
                  <a:pt x="116027" y="2575"/>
                  <a:pt x="116043" y="2899"/>
                </a:cubicBezTo>
                <a:cubicBezTo>
                  <a:pt x="115444" y="2947"/>
                  <a:pt x="114975" y="2899"/>
                  <a:pt x="114829" y="2559"/>
                </a:cubicBezTo>
                <a:cubicBezTo>
                  <a:pt x="114376" y="3481"/>
                  <a:pt x="113000" y="2753"/>
                  <a:pt x="111834" y="3222"/>
                </a:cubicBezTo>
                <a:lnTo>
                  <a:pt x="111802" y="2996"/>
                </a:lnTo>
                <a:cubicBezTo>
                  <a:pt x="111753" y="2737"/>
                  <a:pt x="112401" y="2882"/>
                  <a:pt x="112644" y="2785"/>
                </a:cubicBezTo>
                <a:cubicBezTo>
                  <a:pt x="112190" y="2623"/>
                  <a:pt x="112498" y="2607"/>
                  <a:pt x="112255" y="2364"/>
                </a:cubicBezTo>
                <a:lnTo>
                  <a:pt x="111575" y="2429"/>
                </a:lnTo>
                <a:cubicBezTo>
                  <a:pt x="111591" y="2186"/>
                  <a:pt x="112320" y="2316"/>
                  <a:pt x="112385" y="2105"/>
                </a:cubicBezTo>
                <a:cubicBezTo>
                  <a:pt x="111786" y="1830"/>
                  <a:pt x="111559" y="1943"/>
                  <a:pt x="110830" y="1911"/>
                </a:cubicBezTo>
                <a:cubicBezTo>
                  <a:pt x="110863" y="2154"/>
                  <a:pt x="110393" y="2121"/>
                  <a:pt x="110555" y="2413"/>
                </a:cubicBezTo>
                <a:cubicBezTo>
                  <a:pt x="110183" y="2526"/>
                  <a:pt x="109989" y="2138"/>
                  <a:pt x="110053" y="2591"/>
                </a:cubicBezTo>
                <a:cubicBezTo>
                  <a:pt x="108710" y="2656"/>
                  <a:pt x="108661" y="2672"/>
                  <a:pt x="107528" y="2737"/>
                </a:cubicBezTo>
                <a:cubicBezTo>
                  <a:pt x="107010" y="2672"/>
                  <a:pt x="106880" y="2267"/>
                  <a:pt x="106589" y="2008"/>
                </a:cubicBezTo>
                <a:cubicBezTo>
                  <a:pt x="106071" y="2008"/>
                  <a:pt x="106152" y="2348"/>
                  <a:pt x="105974" y="2542"/>
                </a:cubicBezTo>
                <a:cubicBezTo>
                  <a:pt x="105537" y="2542"/>
                  <a:pt x="105634" y="2073"/>
                  <a:pt x="105229" y="2024"/>
                </a:cubicBezTo>
                <a:cubicBezTo>
                  <a:pt x="104905" y="2219"/>
                  <a:pt x="104403" y="2316"/>
                  <a:pt x="104468" y="2704"/>
                </a:cubicBezTo>
                <a:cubicBezTo>
                  <a:pt x="104630" y="2688"/>
                  <a:pt x="104581" y="2542"/>
                  <a:pt x="104598" y="2461"/>
                </a:cubicBezTo>
                <a:cubicBezTo>
                  <a:pt x="104760" y="2494"/>
                  <a:pt x="104921" y="2526"/>
                  <a:pt x="104970" y="2656"/>
                </a:cubicBezTo>
                <a:cubicBezTo>
                  <a:pt x="104970" y="3141"/>
                  <a:pt x="104047" y="2575"/>
                  <a:pt x="103999" y="3109"/>
                </a:cubicBezTo>
                <a:cubicBezTo>
                  <a:pt x="103578" y="3044"/>
                  <a:pt x="104630" y="2575"/>
                  <a:pt x="104080" y="2397"/>
                </a:cubicBezTo>
                <a:cubicBezTo>
                  <a:pt x="103723" y="2380"/>
                  <a:pt x="103788" y="2591"/>
                  <a:pt x="103788" y="2785"/>
                </a:cubicBezTo>
                <a:cubicBezTo>
                  <a:pt x="103335" y="2915"/>
                  <a:pt x="103416" y="2575"/>
                  <a:pt x="103092" y="2623"/>
                </a:cubicBezTo>
                <a:cubicBezTo>
                  <a:pt x="103011" y="2316"/>
                  <a:pt x="104047" y="2623"/>
                  <a:pt x="103723" y="2186"/>
                </a:cubicBezTo>
                <a:lnTo>
                  <a:pt x="102704" y="2300"/>
                </a:lnTo>
                <a:cubicBezTo>
                  <a:pt x="102623" y="2073"/>
                  <a:pt x="102704" y="1927"/>
                  <a:pt x="103011" y="1911"/>
                </a:cubicBezTo>
                <a:cubicBezTo>
                  <a:pt x="102202" y="1474"/>
                  <a:pt x="102234" y="2510"/>
                  <a:pt x="101586" y="2899"/>
                </a:cubicBezTo>
                <a:cubicBezTo>
                  <a:pt x="101068" y="2996"/>
                  <a:pt x="100745" y="2704"/>
                  <a:pt x="100405" y="3012"/>
                </a:cubicBezTo>
                <a:cubicBezTo>
                  <a:pt x="100146" y="3012"/>
                  <a:pt x="100534" y="2801"/>
                  <a:pt x="100210" y="2801"/>
                </a:cubicBezTo>
                <a:cubicBezTo>
                  <a:pt x="100356" y="2672"/>
                  <a:pt x="100518" y="2575"/>
                  <a:pt x="100696" y="2510"/>
                </a:cubicBezTo>
                <a:cubicBezTo>
                  <a:pt x="101279" y="2170"/>
                  <a:pt x="99757" y="2769"/>
                  <a:pt x="100340" y="2429"/>
                </a:cubicBezTo>
                <a:cubicBezTo>
                  <a:pt x="100081" y="2121"/>
                  <a:pt x="99935" y="2785"/>
                  <a:pt x="99530" y="2753"/>
                </a:cubicBezTo>
                <a:cubicBezTo>
                  <a:pt x="99061" y="2704"/>
                  <a:pt x="99968" y="2494"/>
                  <a:pt x="99644" y="2154"/>
                </a:cubicBezTo>
                <a:cubicBezTo>
                  <a:pt x="99433" y="2186"/>
                  <a:pt x="99336" y="2154"/>
                  <a:pt x="99288" y="2073"/>
                </a:cubicBezTo>
                <a:cubicBezTo>
                  <a:pt x="99061" y="2267"/>
                  <a:pt x="98996" y="2559"/>
                  <a:pt x="99045" y="2931"/>
                </a:cubicBezTo>
                <a:cubicBezTo>
                  <a:pt x="99029" y="3174"/>
                  <a:pt x="98430" y="3109"/>
                  <a:pt x="98413" y="3352"/>
                </a:cubicBezTo>
                <a:cubicBezTo>
                  <a:pt x="97831" y="3303"/>
                  <a:pt x="98365" y="3093"/>
                  <a:pt x="98025" y="2915"/>
                </a:cubicBezTo>
                <a:cubicBezTo>
                  <a:pt x="98057" y="2720"/>
                  <a:pt x="98333" y="2979"/>
                  <a:pt x="98349" y="2753"/>
                </a:cubicBezTo>
                <a:cubicBezTo>
                  <a:pt x="98154" y="2202"/>
                  <a:pt x="96843" y="4210"/>
                  <a:pt x="96503" y="2963"/>
                </a:cubicBezTo>
                <a:cubicBezTo>
                  <a:pt x="95937" y="3125"/>
                  <a:pt x="95548" y="3400"/>
                  <a:pt x="94674" y="3400"/>
                </a:cubicBezTo>
                <a:cubicBezTo>
                  <a:pt x="94771" y="3271"/>
                  <a:pt x="94852" y="3158"/>
                  <a:pt x="94658" y="3158"/>
                </a:cubicBezTo>
                <a:cubicBezTo>
                  <a:pt x="95208" y="2834"/>
                  <a:pt x="94836" y="2834"/>
                  <a:pt x="95402" y="2251"/>
                </a:cubicBezTo>
                <a:cubicBezTo>
                  <a:pt x="95111" y="2316"/>
                  <a:pt x="94803" y="2931"/>
                  <a:pt x="94415" y="2591"/>
                </a:cubicBezTo>
                <a:cubicBezTo>
                  <a:pt x="94399" y="2801"/>
                  <a:pt x="94334" y="3093"/>
                  <a:pt x="93962" y="3109"/>
                </a:cubicBezTo>
                <a:cubicBezTo>
                  <a:pt x="93735" y="3093"/>
                  <a:pt x="93800" y="2834"/>
                  <a:pt x="93751" y="2656"/>
                </a:cubicBezTo>
                <a:cubicBezTo>
                  <a:pt x="93573" y="2850"/>
                  <a:pt x="92990" y="3028"/>
                  <a:pt x="93411" y="2688"/>
                </a:cubicBezTo>
                <a:cubicBezTo>
                  <a:pt x="92634" y="2559"/>
                  <a:pt x="92602" y="3433"/>
                  <a:pt x="92650" y="3611"/>
                </a:cubicBezTo>
                <a:cubicBezTo>
                  <a:pt x="91371" y="3287"/>
                  <a:pt x="92747" y="2542"/>
                  <a:pt x="92634" y="1830"/>
                </a:cubicBezTo>
                <a:cubicBezTo>
                  <a:pt x="92456" y="2073"/>
                  <a:pt x="92051" y="1862"/>
                  <a:pt x="92456" y="1733"/>
                </a:cubicBezTo>
                <a:cubicBezTo>
                  <a:pt x="91485" y="1361"/>
                  <a:pt x="92359" y="2267"/>
                  <a:pt x="91501" y="2300"/>
                </a:cubicBezTo>
                <a:cubicBezTo>
                  <a:pt x="90659" y="1733"/>
                  <a:pt x="91630" y="1231"/>
                  <a:pt x="90869" y="1183"/>
                </a:cubicBezTo>
                <a:cubicBezTo>
                  <a:pt x="91193" y="778"/>
                  <a:pt x="92618" y="1069"/>
                  <a:pt x="92828" y="373"/>
                </a:cubicBezTo>
                <a:cubicBezTo>
                  <a:pt x="92585" y="146"/>
                  <a:pt x="91825" y="551"/>
                  <a:pt x="91857" y="826"/>
                </a:cubicBezTo>
                <a:cubicBezTo>
                  <a:pt x="91290" y="810"/>
                  <a:pt x="91242" y="341"/>
                  <a:pt x="90465" y="503"/>
                </a:cubicBezTo>
                <a:cubicBezTo>
                  <a:pt x="90627" y="826"/>
                  <a:pt x="90254" y="826"/>
                  <a:pt x="90351" y="1118"/>
                </a:cubicBezTo>
                <a:cubicBezTo>
                  <a:pt x="89817" y="891"/>
                  <a:pt x="89801" y="211"/>
                  <a:pt x="89072" y="179"/>
                </a:cubicBezTo>
                <a:cubicBezTo>
                  <a:pt x="89396" y="486"/>
                  <a:pt x="89590" y="664"/>
                  <a:pt x="88781" y="810"/>
                </a:cubicBezTo>
                <a:cubicBezTo>
                  <a:pt x="88846" y="907"/>
                  <a:pt x="89574" y="1037"/>
                  <a:pt x="89477" y="843"/>
                </a:cubicBezTo>
                <a:cubicBezTo>
                  <a:pt x="89655" y="859"/>
                  <a:pt x="89607" y="1069"/>
                  <a:pt x="89833" y="1053"/>
                </a:cubicBezTo>
                <a:cubicBezTo>
                  <a:pt x="89995" y="1361"/>
                  <a:pt x="89526" y="1328"/>
                  <a:pt x="89542" y="1555"/>
                </a:cubicBezTo>
                <a:cubicBezTo>
                  <a:pt x="89234" y="1636"/>
                  <a:pt x="89251" y="1053"/>
                  <a:pt x="89688" y="1183"/>
                </a:cubicBezTo>
                <a:cubicBezTo>
                  <a:pt x="89412" y="875"/>
                  <a:pt x="88846" y="1312"/>
                  <a:pt x="88684" y="1409"/>
                </a:cubicBezTo>
                <a:cubicBezTo>
                  <a:pt x="89412" y="1798"/>
                  <a:pt x="87680" y="1976"/>
                  <a:pt x="88263" y="2283"/>
                </a:cubicBezTo>
                <a:cubicBezTo>
                  <a:pt x="87745" y="2251"/>
                  <a:pt x="87794" y="2542"/>
                  <a:pt x="87275" y="2510"/>
                </a:cubicBezTo>
                <a:cubicBezTo>
                  <a:pt x="87939" y="2121"/>
                  <a:pt x="87648" y="1895"/>
                  <a:pt x="88004" y="1361"/>
                </a:cubicBezTo>
                <a:cubicBezTo>
                  <a:pt x="87729" y="1263"/>
                  <a:pt x="87421" y="1263"/>
                  <a:pt x="87146" y="1328"/>
                </a:cubicBezTo>
                <a:cubicBezTo>
                  <a:pt x="87680" y="1425"/>
                  <a:pt x="87146" y="1636"/>
                  <a:pt x="87534" y="1765"/>
                </a:cubicBezTo>
                <a:cubicBezTo>
                  <a:pt x="87324" y="1960"/>
                  <a:pt x="86725" y="2105"/>
                  <a:pt x="86531" y="1992"/>
                </a:cubicBezTo>
                <a:cubicBezTo>
                  <a:pt x="86385" y="1684"/>
                  <a:pt x="86855" y="1733"/>
                  <a:pt x="87000" y="1587"/>
                </a:cubicBezTo>
                <a:cubicBezTo>
                  <a:pt x="86644" y="1199"/>
                  <a:pt x="85689" y="1992"/>
                  <a:pt x="85640" y="1490"/>
                </a:cubicBezTo>
                <a:cubicBezTo>
                  <a:pt x="84912" y="1976"/>
                  <a:pt x="84248" y="1765"/>
                  <a:pt x="82807" y="2041"/>
                </a:cubicBezTo>
                <a:cubicBezTo>
                  <a:pt x="82824" y="2154"/>
                  <a:pt x="83018" y="2105"/>
                  <a:pt x="83147" y="2121"/>
                </a:cubicBezTo>
                <a:cubicBezTo>
                  <a:pt x="83147" y="2235"/>
                  <a:pt x="82953" y="2235"/>
                  <a:pt x="82824" y="2267"/>
                </a:cubicBezTo>
                <a:cubicBezTo>
                  <a:pt x="83099" y="2591"/>
                  <a:pt x="83471" y="2041"/>
                  <a:pt x="84005" y="2154"/>
                </a:cubicBezTo>
                <a:lnTo>
                  <a:pt x="84021" y="2380"/>
                </a:lnTo>
                <a:cubicBezTo>
                  <a:pt x="83779" y="2656"/>
                  <a:pt x="82937" y="2591"/>
                  <a:pt x="82904" y="2979"/>
                </a:cubicBezTo>
                <a:cubicBezTo>
                  <a:pt x="82710" y="2623"/>
                  <a:pt x="82289" y="1911"/>
                  <a:pt x="82904" y="1425"/>
                </a:cubicBezTo>
                <a:cubicBezTo>
                  <a:pt x="82678" y="1474"/>
                  <a:pt x="81998" y="1749"/>
                  <a:pt x="82403" y="1490"/>
                </a:cubicBezTo>
                <a:cubicBezTo>
                  <a:pt x="82160" y="1215"/>
                  <a:pt x="81949" y="1895"/>
                  <a:pt x="81593" y="1927"/>
                </a:cubicBezTo>
                <a:cubicBezTo>
                  <a:pt x="81561" y="1717"/>
                  <a:pt x="81674" y="1506"/>
                  <a:pt x="81868" y="1425"/>
                </a:cubicBezTo>
                <a:cubicBezTo>
                  <a:pt x="81447" y="1231"/>
                  <a:pt x="80541" y="1474"/>
                  <a:pt x="80460" y="972"/>
                </a:cubicBezTo>
                <a:cubicBezTo>
                  <a:pt x="80249" y="1021"/>
                  <a:pt x="80314" y="1231"/>
                  <a:pt x="80476" y="1215"/>
                </a:cubicBezTo>
                <a:cubicBezTo>
                  <a:pt x="80444" y="1442"/>
                  <a:pt x="79715" y="1296"/>
                  <a:pt x="80023" y="1733"/>
                </a:cubicBezTo>
                <a:cubicBezTo>
                  <a:pt x="80363" y="1927"/>
                  <a:pt x="80330" y="1636"/>
                  <a:pt x="80865" y="1652"/>
                </a:cubicBezTo>
                <a:cubicBezTo>
                  <a:pt x="80929" y="1830"/>
                  <a:pt x="80735" y="1862"/>
                  <a:pt x="80735" y="2008"/>
                </a:cubicBezTo>
                <a:cubicBezTo>
                  <a:pt x="80104" y="2219"/>
                  <a:pt x="80088" y="1668"/>
                  <a:pt x="79715" y="2008"/>
                </a:cubicBezTo>
                <a:cubicBezTo>
                  <a:pt x="79537" y="1425"/>
                  <a:pt x="79068" y="1183"/>
                  <a:pt x="78291" y="1442"/>
                </a:cubicBezTo>
                <a:cubicBezTo>
                  <a:pt x="78436" y="1846"/>
                  <a:pt x="78922" y="1927"/>
                  <a:pt x="79375" y="2041"/>
                </a:cubicBezTo>
                <a:cubicBezTo>
                  <a:pt x="79294" y="2138"/>
                  <a:pt x="79246" y="2283"/>
                  <a:pt x="79246" y="2413"/>
                </a:cubicBezTo>
                <a:cubicBezTo>
                  <a:pt x="79068" y="2186"/>
                  <a:pt x="78744" y="2089"/>
                  <a:pt x="78517" y="1895"/>
                </a:cubicBezTo>
                <a:cubicBezTo>
                  <a:pt x="78161" y="1960"/>
                  <a:pt x="78193" y="2235"/>
                  <a:pt x="78242" y="2526"/>
                </a:cubicBezTo>
                <a:cubicBezTo>
                  <a:pt x="78032" y="2332"/>
                  <a:pt x="77611" y="2057"/>
                  <a:pt x="77206" y="2397"/>
                </a:cubicBezTo>
                <a:cubicBezTo>
                  <a:pt x="77206" y="2202"/>
                  <a:pt x="77076" y="1960"/>
                  <a:pt x="77319" y="1911"/>
                </a:cubicBezTo>
                <a:cubicBezTo>
                  <a:pt x="77222" y="1587"/>
                  <a:pt x="76801" y="1960"/>
                  <a:pt x="77012" y="2186"/>
                </a:cubicBezTo>
                <a:cubicBezTo>
                  <a:pt x="76850" y="2219"/>
                  <a:pt x="76623" y="1701"/>
                  <a:pt x="76494" y="2121"/>
                </a:cubicBezTo>
                <a:cubicBezTo>
                  <a:pt x="76413" y="2057"/>
                  <a:pt x="76753" y="1231"/>
                  <a:pt x="75895" y="1231"/>
                </a:cubicBezTo>
                <a:cubicBezTo>
                  <a:pt x="75846" y="843"/>
                  <a:pt x="76834" y="1004"/>
                  <a:pt x="77028" y="745"/>
                </a:cubicBezTo>
                <a:cubicBezTo>
                  <a:pt x="77335" y="745"/>
                  <a:pt x="77433" y="907"/>
                  <a:pt x="77416" y="1183"/>
                </a:cubicBezTo>
                <a:cubicBezTo>
                  <a:pt x="77724" y="940"/>
                  <a:pt x="77530" y="956"/>
                  <a:pt x="78080" y="1004"/>
                </a:cubicBezTo>
                <a:cubicBezTo>
                  <a:pt x="78048" y="551"/>
                  <a:pt x="77319" y="713"/>
                  <a:pt x="77465" y="114"/>
                </a:cubicBezTo>
                <a:cubicBezTo>
                  <a:pt x="76866" y="65"/>
                  <a:pt x="77222" y="519"/>
                  <a:pt x="77352" y="600"/>
                </a:cubicBezTo>
                <a:cubicBezTo>
                  <a:pt x="76882" y="600"/>
                  <a:pt x="76413" y="535"/>
                  <a:pt x="75976" y="389"/>
                </a:cubicBezTo>
                <a:cubicBezTo>
                  <a:pt x="76073" y="260"/>
                  <a:pt x="76348" y="227"/>
                  <a:pt x="76267" y="1"/>
                </a:cubicBezTo>
                <a:cubicBezTo>
                  <a:pt x="75636" y="146"/>
                  <a:pt x="75199" y="454"/>
                  <a:pt x="74600" y="308"/>
                </a:cubicBezTo>
                <a:cubicBezTo>
                  <a:pt x="74939" y="503"/>
                  <a:pt x="74923" y="357"/>
                  <a:pt x="74810" y="762"/>
                </a:cubicBezTo>
                <a:cubicBezTo>
                  <a:pt x="74648" y="519"/>
                  <a:pt x="74081" y="632"/>
                  <a:pt x="74081" y="244"/>
                </a:cubicBezTo>
                <a:cubicBezTo>
                  <a:pt x="73839" y="357"/>
                  <a:pt x="73887" y="648"/>
                  <a:pt x="73806" y="859"/>
                </a:cubicBezTo>
                <a:cubicBezTo>
                  <a:pt x="72964" y="762"/>
                  <a:pt x="72074" y="1004"/>
                  <a:pt x="71653" y="1442"/>
                </a:cubicBezTo>
                <a:cubicBezTo>
                  <a:pt x="71297" y="1377"/>
                  <a:pt x="71637" y="778"/>
                  <a:pt x="72106" y="810"/>
                </a:cubicBezTo>
                <a:cubicBezTo>
                  <a:pt x="71928" y="389"/>
                  <a:pt x="70973" y="745"/>
                  <a:pt x="71297" y="1247"/>
                </a:cubicBezTo>
                <a:cubicBezTo>
                  <a:pt x="70844" y="1296"/>
                  <a:pt x="70342" y="1393"/>
                  <a:pt x="70099" y="1247"/>
                </a:cubicBezTo>
                <a:cubicBezTo>
                  <a:pt x="70326" y="972"/>
                  <a:pt x="70585" y="1328"/>
                  <a:pt x="70747" y="940"/>
                </a:cubicBezTo>
                <a:cubicBezTo>
                  <a:pt x="70083" y="729"/>
                  <a:pt x="68852" y="810"/>
                  <a:pt x="67719" y="1134"/>
                </a:cubicBezTo>
                <a:cubicBezTo>
                  <a:pt x="68464" y="762"/>
                  <a:pt x="66877" y="956"/>
                  <a:pt x="66796" y="519"/>
                </a:cubicBezTo>
                <a:cubicBezTo>
                  <a:pt x="66456" y="600"/>
                  <a:pt x="66683" y="972"/>
                  <a:pt x="66343" y="1053"/>
                </a:cubicBezTo>
                <a:cubicBezTo>
                  <a:pt x="66505" y="1215"/>
                  <a:pt x="66602" y="988"/>
                  <a:pt x="67023" y="1102"/>
                </a:cubicBezTo>
                <a:cubicBezTo>
                  <a:pt x="66991" y="1506"/>
                  <a:pt x="65777" y="1328"/>
                  <a:pt x="65356" y="1280"/>
                </a:cubicBezTo>
                <a:cubicBezTo>
                  <a:pt x="65356" y="1004"/>
                  <a:pt x="65793" y="1377"/>
                  <a:pt x="66197" y="1183"/>
                </a:cubicBezTo>
                <a:cubicBezTo>
                  <a:pt x="65647" y="664"/>
                  <a:pt x="64999" y="826"/>
                  <a:pt x="64109" y="810"/>
                </a:cubicBezTo>
                <a:cubicBezTo>
                  <a:pt x="64109" y="1004"/>
                  <a:pt x="64239" y="1247"/>
                  <a:pt x="63996" y="1296"/>
                </a:cubicBezTo>
                <a:cubicBezTo>
                  <a:pt x="64061" y="1506"/>
                  <a:pt x="64562" y="1085"/>
                  <a:pt x="64530" y="1603"/>
                </a:cubicBezTo>
                <a:cubicBezTo>
                  <a:pt x="64352" y="1652"/>
                  <a:pt x="63963" y="1620"/>
                  <a:pt x="63866" y="1668"/>
                </a:cubicBezTo>
                <a:cubicBezTo>
                  <a:pt x="63413" y="1830"/>
                  <a:pt x="64336" y="1846"/>
                  <a:pt x="64093" y="2235"/>
                </a:cubicBezTo>
                <a:cubicBezTo>
                  <a:pt x="63397" y="1733"/>
                  <a:pt x="63283" y="1992"/>
                  <a:pt x="62814" y="1425"/>
                </a:cubicBezTo>
                <a:cubicBezTo>
                  <a:pt x="61956" y="1539"/>
                  <a:pt x="60548" y="1247"/>
                  <a:pt x="60499" y="2041"/>
                </a:cubicBezTo>
                <a:cubicBezTo>
                  <a:pt x="60127" y="2057"/>
                  <a:pt x="60369" y="1539"/>
                  <a:pt x="60256" y="1344"/>
                </a:cubicBezTo>
                <a:cubicBezTo>
                  <a:pt x="59981" y="1522"/>
                  <a:pt x="59430" y="1782"/>
                  <a:pt x="59819" y="1992"/>
                </a:cubicBezTo>
                <a:cubicBezTo>
                  <a:pt x="59398" y="2024"/>
                  <a:pt x="59269" y="1830"/>
                  <a:pt x="58977" y="2073"/>
                </a:cubicBezTo>
                <a:cubicBezTo>
                  <a:pt x="58864" y="2429"/>
                  <a:pt x="59236" y="2364"/>
                  <a:pt x="59204" y="2656"/>
                </a:cubicBezTo>
                <a:cubicBezTo>
                  <a:pt x="58686" y="2704"/>
                  <a:pt x="58734" y="2283"/>
                  <a:pt x="58621" y="1992"/>
                </a:cubicBezTo>
                <a:cubicBezTo>
                  <a:pt x="58605" y="1571"/>
                  <a:pt x="59204" y="2186"/>
                  <a:pt x="59123" y="1830"/>
                </a:cubicBezTo>
                <a:cubicBezTo>
                  <a:pt x="59220" y="1539"/>
                  <a:pt x="58281" y="1620"/>
                  <a:pt x="58443" y="1895"/>
                </a:cubicBezTo>
                <a:cubicBezTo>
                  <a:pt x="58200" y="1798"/>
                  <a:pt x="58087" y="1620"/>
                  <a:pt x="57731" y="1620"/>
                </a:cubicBezTo>
                <a:cubicBezTo>
                  <a:pt x="57083" y="1668"/>
                  <a:pt x="57132" y="2089"/>
                  <a:pt x="56597" y="2219"/>
                </a:cubicBezTo>
                <a:cubicBezTo>
                  <a:pt x="56954" y="1927"/>
                  <a:pt x="56937" y="1474"/>
                  <a:pt x="57051" y="1571"/>
                </a:cubicBezTo>
                <a:cubicBezTo>
                  <a:pt x="57374" y="1150"/>
                  <a:pt x="55837" y="1312"/>
                  <a:pt x="55529" y="1620"/>
                </a:cubicBezTo>
                <a:cubicBezTo>
                  <a:pt x="55561" y="1830"/>
                  <a:pt x="56128" y="1361"/>
                  <a:pt x="56371" y="1636"/>
                </a:cubicBezTo>
                <a:cubicBezTo>
                  <a:pt x="55820" y="2024"/>
                  <a:pt x="55027" y="1425"/>
                  <a:pt x="54719" y="2057"/>
                </a:cubicBezTo>
                <a:cubicBezTo>
                  <a:pt x="54185" y="1960"/>
                  <a:pt x="54914" y="1587"/>
                  <a:pt x="54493" y="1490"/>
                </a:cubicBezTo>
                <a:cubicBezTo>
                  <a:pt x="54250" y="1701"/>
                  <a:pt x="53991" y="1895"/>
                  <a:pt x="53700" y="2041"/>
                </a:cubicBezTo>
                <a:cubicBezTo>
                  <a:pt x="53602" y="1782"/>
                  <a:pt x="52955" y="2008"/>
                  <a:pt x="52971" y="1636"/>
                </a:cubicBezTo>
                <a:cubicBezTo>
                  <a:pt x="51741" y="1943"/>
                  <a:pt x="51223" y="2202"/>
                  <a:pt x="50122" y="2057"/>
                </a:cubicBezTo>
                <a:cubicBezTo>
                  <a:pt x="50268" y="2170"/>
                  <a:pt x="50365" y="2332"/>
                  <a:pt x="50348" y="2510"/>
                </a:cubicBezTo>
                <a:cubicBezTo>
                  <a:pt x="49377" y="1830"/>
                  <a:pt x="47111" y="2510"/>
                  <a:pt x="45767" y="2640"/>
                </a:cubicBezTo>
                <a:cubicBezTo>
                  <a:pt x="45443" y="2672"/>
                  <a:pt x="45605" y="2235"/>
                  <a:pt x="45265" y="2688"/>
                </a:cubicBezTo>
                <a:cubicBezTo>
                  <a:pt x="45119" y="2688"/>
                  <a:pt x="45087" y="2591"/>
                  <a:pt x="44909" y="2607"/>
                </a:cubicBezTo>
                <a:cubicBezTo>
                  <a:pt x="45055" y="2478"/>
                  <a:pt x="45217" y="2380"/>
                  <a:pt x="45395" y="2316"/>
                </a:cubicBezTo>
                <a:cubicBezTo>
                  <a:pt x="44812" y="2316"/>
                  <a:pt x="43533" y="2834"/>
                  <a:pt x="42999" y="2219"/>
                </a:cubicBezTo>
                <a:cubicBezTo>
                  <a:pt x="42545" y="2510"/>
                  <a:pt x="41785" y="2931"/>
                  <a:pt x="41169" y="2526"/>
                </a:cubicBezTo>
                <a:cubicBezTo>
                  <a:pt x="40392" y="3060"/>
                  <a:pt x="38110" y="3141"/>
                  <a:pt x="36815" y="3109"/>
                </a:cubicBezTo>
                <a:cubicBezTo>
                  <a:pt x="36879" y="3255"/>
                  <a:pt x="37122" y="3271"/>
                  <a:pt x="37187" y="3433"/>
                </a:cubicBezTo>
                <a:cubicBezTo>
                  <a:pt x="36636" y="3417"/>
                  <a:pt x="36410" y="3595"/>
                  <a:pt x="36021" y="3676"/>
                </a:cubicBezTo>
                <a:cubicBezTo>
                  <a:pt x="35762" y="3643"/>
                  <a:pt x="36070" y="3514"/>
                  <a:pt x="35973" y="3319"/>
                </a:cubicBezTo>
                <a:cubicBezTo>
                  <a:pt x="35034" y="2963"/>
                  <a:pt x="33755" y="3870"/>
                  <a:pt x="32460" y="3805"/>
                </a:cubicBezTo>
                <a:cubicBezTo>
                  <a:pt x="32541" y="4016"/>
                  <a:pt x="32508" y="4258"/>
                  <a:pt x="32363" y="4420"/>
                </a:cubicBezTo>
                <a:cubicBezTo>
                  <a:pt x="31780" y="4242"/>
                  <a:pt x="31488" y="4712"/>
                  <a:pt x="31326" y="4291"/>
                </a:cubicBezTo>
                <a:cubicBezTo>
                  <a:pt x="30938" y="4291"/>
                  <a:pt x="31165" y="4647"/>
                  <a:pt x="30857" y="4696"/>
                </a:cubicBezTo>
                <a:cubicBezTo>
                  <a:pt x="30436" y="4631"/>
                  <a:pt x="31197" y="4307"/>
                  <a:pt x="30954" y="3967"/>
                </a:cubicBezTo>
                <a:cubicBezTo>
                  <a:pt x="30549" y="4226"/>
                  <a:pt x="30436" y="3967"/>
                  <a:pt x="29950" y="4194"/>
                </a:cubicBezTo>
                <a:cubicBezTo>
                  <a:pt x="30808" y="4987"/>
                  <a:pt x="28429" y="4712"/>
                  <a:pt x="27652" y="5035"/>
                </a:cubicBezTo>
                <a:cubicBezTo>
                  <a:pt x="28040" y="4906"/>
                  <a:pt x="27846" y="4469"/>
                  <a:pt x="28267" y="4372"/>
                </a:cubicBezTo>
                <a:cubicBezTo>
                  <a:pt x="28186" y="4210"/>
                  <a:pt x="27975" y="4388"/>
                  <a:pt x="27943" y="4534"/>
                </a:cubicBezTo>
                <a:cubicBezTo>
                  <a:pt x="26713" y="4760"/>
                  <a:pt x="26842" y="4226"/>
                  <a:pt x="26275" y="4825"/>
                </a:cubicBezTo>
                <a:cubicBezTo>
                  <a:pt x="26016" y="4793"/>
                  <a:pt x="26324" y="4663"/>
                  <a:pt x="26227" y="4469"/>
                </a:cubicBezTo>
                <a:cubicBezTo>
                  <a:pt x="25498" y="4420"/>
                  <a:pt x="25482" y="4793"/>
                  <a:pt x="25094" y="4955"/>
                </a:cubicBezTo>
                <a:cubicBezTo>
                  <a:pt x="24932" y="4744"/>
                  <a:pt x="24252" y="4356"/>
                  <a:pt x="24090" y="5052"/>
                </a:cubicBezTo>
                <a:cubicBezTo>
                  <a:pt x="23944" y="4987"/>
                  <a:pt x="23232" y="4857"/>
                  <a:pt x="23426" y="5246"/>
                </a:cubicBezTo>
                <a:cubicBezTo>
                  <a:pt x="23070" y="5246"/>
                  <a:pt x="23054" y="4955"/>
                  <a:pt x="22714" y="4955"/>
                </a:cubicBezTo>
                <a:cubicBezTo>
                  <a:pt x="22665" y="4712"/>
                  <a:pt x="23297" y="4841"/>
                  <a:pt x="23540" y="4760"/>
                </a:cubicBezTo>
                <a:cubicBezTo>
                  <a:pt x="23183" y="3999"/>
                  <a:pt x="23718" y="3708"/>
                  <a:pt x="23540" y="3093"/>
                </a:cubicBezTo>
                <a:cubicBezTo>
                  <a:pt x="22390" y="4032"/>
                  <a:pt x="21678" y="5278"/>
                  <a:pt x="20512" y="6250"/>
                </a:cubicBezTo>
                <a:cubicBezTo>
                  <a:pt x="19929" y="6185"/>
                  <a:pt x="21273" y="5489"/>
                  <a:pt x="20108" y="5699"/>
                </a:cubicBezTo>
                <a:cubicBezTo>
                  <a:pt x="20156" y="5505"/>
                  <a:pt x="20626" y="5554"/>
                  <a:pt x="20383" y="5197"/>
                </a:cubicBezTo>
                <a:cubicBezTo>
                  <a:pt x="20917" y="5068"/>
                  <a:pt x="20933" y="5359"/>
                  <a:pt x="21225" y="5100"/>
                </a:cubicBezTo>
                <a:cubicBezTo>
                  <a:pt x="21176" y="4857"/>
                  <a:pt x="20771" y="4906"/>
                  <a:pt x="20367" y="4955"/>
                </a:cubicBezTo>
                <a:cubicBezTo>
                  <a:pt x="20528" y="4825"/>
                  <a:pt x="20933" y="4258"/>
                  <a:pt x="20447" y="4129"/>
                </a:cubicBezTo>
                <a:cubicBezTo>
                  <a:pt x="20690" y="3821"/>
                  <a:pt x="21419" y="3417"/>
                  <a:pt x="21014" y="3109"/>
                </a:cubicBezTo>
                <a:cubicBezTo>
                  <a:pt x="20642" y="3239"/>
                  <a:pt x="20172" y="3319"/>
                  <a:pt x="19865" y="3465"/>
                </a:cubicBezTo>
                <a:cubicBezTo>
                  <a:pt x="19865" y="4307"/>
                  <a:pt x="18877" y="4517"/>
                  <a:pt x="19363" y="5181"/>
                </a:cubicBezTo>
                <a:cubicBezTo>
                  <a:pt x="18812" y="5456"/>
                  <a:pt x="18780" y="5748"/>
                  <a:pt x="18780" y="6088"/>
                </a:cubicBezTo>
                <a:cubicBezTo>
                  <a:pt x="18181" y="5958"/>
                  <a:pt x="17404" y="6395"/>
                  <a:pt x="17080" y="6023"/>
                </a:cubicBezTo>
                <a:cubicBezTo>
                  <a:pt x="17274" y="5764"/>
                  <a:pt x="17663" y="6088"/>
                  <a:pt x="18068" y="5796"/>
                </a:cubicBezTo>
                <a:cubicBezTo>
                  <a:pt x="18278" y="5327"/>
                  <a:pt x="17080" y="4744"/>
                  <a:pt x="17938" y="4501"/>
                </a:cubicBezTo>
                <a:cubicBezTo>
                  <a:pt x="17744" y="4097"/>
                  <a:pt x="17533" y="4534"/>
                  <a:pt x="16918" y="4501"/>
                </a:cubicBezTo>
                <a:cubicBezTo>
                  <a:pt x="16854" y="5116"/>
                  <a:pt x="17210" y="5440"/>
                  <a:pt x="16384" y="5748"/>
                </a:cubicBezTo>
                <a:cubicBezTo>
                  <a:pt x="16562" y="5894"/>
                  <a:pt x="16643" y="5667"/>
                  <a:pt x="16902" y="5926"/>
                </a:cubicBezTo>
                <a:cubicBezTo>
                  <a:pt x="16368" y="6185"/>
                  <a:pt x="16222" y="6654"/>
                  <a:pt x="15656" y="6897"/>
                </a:cubicBezTo>
                <a:cubicBezTo>
                  <a:pt x="15461" y="6832"/>
                  <a:pt x="15591" y="6541"/>
                  <a:pt x="15251" y="6347"/>
                </a:cubicBezTo>
                <a:cubicBezTo>
                  <a:pt x="14846" y="6476"/>
                  <a:pt x="14296" y="6638"/>
                  <a:pt x="14215" y="6217"/>
                </a:cubicBezTo>
                <a:cubicBezTo>
                  <a:pt x="14215" y="5942"/>
                  <a:pt x="14911" y="6088"/>
                  <a:pt x="15202" y="5991"/>
                </a:cubicBezTo>
                <a:cubicBezTo>
                  <a:pt x="16012" y="5473"/>
                  <a:pt x="14603" y="4971"/>
                  <a:pt x="15591" y="4760"/>
                </a:cubicBezTo>
                <a:cubicBezTo>
                  <a:pt x="15089" y="4679"/>
                  <a:pt x="14943" y="4501"/>
                  <a:pt x="15186" y="4080"/>
                </a:cubicBezTo>
                <a:cubicBezTo>
                  <a:pt x="14943" y="4129"/>
                  <a:pt x="14700" y="4161"/>
                  <a:pt x="14668" y="4016"/>
                </a:cubicBezTo>
                <a:cubicBezTo>
                  <a:pt x="13956" y="4647"/>
                  <a:pt x="13745" y="7221"/>
                  <a:pt x="12337" y="6039"/>
                </a:cubicBezTo>
                <a:cubicBezTo>
                  <a:pt x="12612" y="5618"/>
                  <a:pt x="12466" y="5327"/>
                  <a:pt x="12029" y="4890"/>
                </a:cubicBezTo>
                <a:cubicBezTo>
                  <a:pt x="12337" y="4598"/>
                  <a:pt x="12952" y="4064"/>
                  <a:pt x="12418" y="3659"/>
                </a:cubicBezTo>
                <a:cubicBezTo>
                  <a:pt x="10459" y="4696"/>
                  <a:pt x="11803" y="7318"/>
                  <a:pt x="9471" y="7901"/>
                </a:cubicBezTo>
                <a:cubicBezTo>
                  <a:pt x="9067" y="7901"/>
                  <a:pt x="9245" y="7399"/>
                  <a:pt x="8889" y="7367"/>
                </a:cubicBezTo>
                <a:cubicBezTo>
                  <a:pt x="9569" y="6638"/>
                  <a:pt x="9131" y="5035"/>
                  <a:pt x="9585" y="4194"/>
                </a:cubicBezTo>
                <a:cubicBezTo>
                  <a:pt x="8273" y="4469"/>
                  <a:pt x="9520" y="5489"/>
                  <a:pt x="8209" y="5764"/>
                </a:cubicBezTo>
                <a:cubicBezTo>
                  <a:pt x="8387" y="6671"/>
                  <a:pt x="7610" y="7059"/>
                  <a:pt x="7772" y="7950"/>
                </a:cubicBezTo>
                <a:cubicBezTo>
                  <a:pt x="7464" y="7998"/>
                  <a:pt x="7399" y="7852"/>
                  <a:pt x="7092" y="7917"/>
                </a:cubicBezTo>
                <a:cubicBezTo>
                  <a:pt x="7205" y="8014"/>
                  <a:pt x="7496" y="7998"/>
                  <a:pt x="7464" y="8225"/>
                </a:cubicBezTo>
                <a:cubicBezTo>
                  <a:pt x="7011" y="8468"/>
                  <a:pt x="6752" y="8791"/>
                  <a:pt x="5991" y="8856"/>
                </a:cubicBezTo>
                <a:cubicBezTo>
                  <a:pt x="5667" y="8030"/>
                  <a:pt x="6638" y="7610"/>
                  <a:pt x="5958" y="6962"/>
                </a:cubicBezTo>
                <a:cubicBezTo>
                  <a:pt x="6638" y="6444"/>
                  <a:pt x="6460" y="5974"/>
                  <a:pt x="6120" y="5278"/>
                </a:cubicBezTo>
                <a:cubicBezTo>
                  <a:pt x="4858" y="5780"/>
                  <a:pt x="4534" y="7723"/>
                  <a:pt x="4890" y="8144"/>
                </a:cubicBezTo>
                <a:cubicBezTo>
                  <a:pt x="4874" y="8387"/>
                  <a:pt x="4469" y="8419"/>
                  <a:pt x="4259" y="8565"/>
                </a:cubicBezTo>
                <a:cubicBezTo>
                  <a:pt x="5003" y="9115"/>
                  <a:pt x="3660" y="10345"/>
                  <a:pt x="4663" y="10669"/>
                </a:cubicBezTo>
                <a:cubicBezTo>
                  <a:pt x="4080" y="10928"/>
                  <a:pt x="4226" y="10912"/>
                  <a:pt x="4550" y="11268"/>
                </a:cubicBezTo>
                <a:cubicBezTo>
                  <a:pt x="3740" y="11657"/>
                  <a:pt x="3449" y="12353"/>
                  <a:pt x="2251" y="11997"/>
                </a:cubicBezTo>
                <a:cubicBezTo>
                  <a:pt x="2462" y="11673"/>
                  <a:pt x="2753" y="11333"/>
                  <a:pt x="2008" y="11301"/>
                </a:cubicBezTo>
                <a:cubicBezTo>
                  <a:pt x="2089" y="11139"/>
                  <a:pt x="2332" y="11042"/>
                  <a:pt x="2656" y="10993"/>
                </a:cubicBezTo>
                <a:cubicBezTo>
                  <a:pt x="2753" y="10604"/>
                  <a:pt x="2186" y="10799"/>
                  <a:pt x="2089" y="10588"/>
                </a:cubicBezTo>
                <a:cubicBezTo>
                  <a:pt x="2170" y="10313"/>
                  <a:pt x="2364" y="10702"/>
                  <a:pt x="2591" y="10410"/>
                </a:cubicBezTo>
                <a:cubicBezTo>
                  <a:pt x="2607" y="10135"/>
                  <a:pt x="2089" y="10329"/>
                  <a:pt x="2041" y="10119"/>
                </a:cubicBezTo>
                <a:cubicBezTo>
                  <a:pt x="1361" y="10524"/>
                  <a:pt x="1636" y="10961"/>
                  <a:pt x="1166" y="11398"/>
                </a:cubicBezTo>
                <a:cubicBezTo>
                  <a:pt x="1684" y="11511"/>
                  <a:pt x="1296" y="11738"/>
                  <a:pt x="1571" y="11948"/>
                </a:cubicBezTo>
                <a:cubicBezTo>
                  <a:pt x="1361" y="11835"/>
                  <a:pt x="956" y="11883"/>
                  <a:pt x="551" y="11932"/>
                </a:cubicBezTo>
                <a:cubicBezTo>
                  <a:pt x="1069" y="12353"/>
                  <a:pt x="697" y="12644"/>
                  <a:pt x="1005" y="12952"/>
                </a:cubicBezTo>
                <a:cubicBezTo>
                  <a:pt x="859" y="13081"/>
                  <a:pt x="697" y="13179"/>
                  <a:pt x="519" y="13243"/>
                </a:cubicBezTo>
                <a:cubicBezTo>
                  <a:pt x="826" y="14117"/>
                  <a:pt x="503" y="15461"/>
                  <a:pt x="1490" y="15995"/>
                </a:cubicBezTo>
                <a:cubicBezTo>
                  <a:pt x="1264" y="16206"/>
                  <a:pt x="843" y="16303"/>
                  <a:pt x="1069" y="16756"/>
                </a:cubicBezTo>
                <a:cubicBezTo>
                  <a:pt x="2008" y="16627"/>
                  <a:pt x="1927" y="17388"/>
                  <a:pt x="2203" y="17825"/>
                </a:cubicBezTo>
                <a:cubicBezTo>
                  <a:pt x="1409" y="17825"/>
                  <a:pt x="891" y="17598"/>
                  <a:pt x="130" y="17566"/>
                </a:cubicBezTo>
                <a:cubicBezTo>
                  <a:pt x="924" y="17906"/>
                  <a:pt x="1" y="18149"/>
                  <a:pt x="891" y="18327"/>
                </a:cubicBezTo>
                <a:cubicBezTo>
                  <a:pt x="276" y="19541"/>
                  <a:pt x="389" y="20723"/>
                  <a:pt x="1085" y="21872"/>
                </a:cubicBezTo>
                <a:cubicBezTo>
                  <a:pt x="1620" y="21791"/>
                  <a:pt x="2332" y="21823"/>
                  <a:pt x="2591" y="21597"/>
                </a:cubicBezTo>
                <a:cubicBezTo>
                  <a:pt x="2737" y="21597"/>
                  <a:pt x="2769" y="21694"/>
                  <a:pt x="2947" y="21678"/>
                </a:cubicBezTo>
                <a:cubicBezTo>
                  <a:pt x="2947" y="21791"/>
                  <a:pt x="2737" y="21791"/>
                  <a:pt x="2623" y="21823"/>
                </a:cubicBezTo>
                <a:cubicBezTo>
                  <a:pt x="2850" y="22131"/>
                  <a:pt x="3255" y="21613"/>
                  <a:pt x="3417" y="215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9" name="Google Shape;4379;p38"/>
          <p:cNvSpPr txBox="1">
            <a:spLocks noGrp="1"/>
          </p:cNvSpPr>
          <p:nvPr>
            <p:ph type="subTitle" idx="1"/>
          </p:nvPr>
        </p:nvSpPr>
        <p:spPr>
          <a:xfrm>
            <a:off x="1362288" y="1779687"/>
            <a:ext cx="2930578" cy="992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/>
              <a:buChar char="•"/>
            </a:pPr>
            <a:r>
              <a:rPr lang="en"/>
              <a:t>Implement dynamic pricing based on elasticity trends.</a:t>
            </a:r>
            <a:endParaRPr lang="en-US"/>
          </a:p>
          <a:p>
            <a:pPr>
              <a:buFont typeface="Arial"/>
              <a:buChar char="•"/>
            </a:pPr>
            <a:r>
              <a:rPr lang="en"/>
              <a:t>Use promotional bundles to enhance value perception.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380" name="Google Shape;4380;p38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Strategic Recommendations</a:t>
            </a:r>
            <a:endParaRPr lang="en-US"/>
          </a:p>
        </p:txBody>
      </p:sp>
      <p:sp>
        <p:nvSpPr>
          <p:cNvPr id="4381" name="Google Shape;4381;p38"/>
          <p:cNvSpPr txBox="1">
            <a:spLocks noGrp="1"/>
          </p:cNvSpPr>
          <p:nvPr>
            <p:ph type="title" idx="2"/>
          </p:nvPr>
        </p:nvSpPr>
        <p:spPr>
          <a:xfrm>
            <a:off x="1817943" y="1381194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Optimize Pricing</a:t>
            </a:r>
            <a:endParaRPr lang="en-US"/>
          </a:p>
        </p:txBody>
      </p:sp>
      <p:sp>
        <p:nvSpPr>
          <p:cNvPr id="4382" name="Google Shape;4382;p38"/>
          <p:cNvSpPr txBox="1">
            <a:spLocks noGrp="1"/>
          </p:cNvSpPr>
          <p:nvPr>
            <p:ph type="subTitle" idx="3"/>
          </p:nvPr>
        </p:nvSpPr>
        <p:spPr>
          <a:xfrm>
            <a:off x="3054462" y="3770094"/>
            <a:ext cx="3007808" cy="1015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/>
              <a:buChar char="•"/>
            </a:pPr>
            <a:r>
              <a:rPr lang="en"/>
              <a:t>Prioritize regions with low ACV and high growth potential.</a:t>
            </a:r>
            <a:endParaRPr lang="en-US"/>
          </a:p>
          <a:p>
            <a:pPr>
              <a:buFont typeface="Arial"/>
              <a:buChar char="•"/>
            </a:pPr>
            <a:r>
              <a:rPr lang="en"/>
              <a:t>Improve shelf placement in high-traffic stores.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383" name="Google Shape;4383;p38"/>
          <p:cNvSpPr txBox="1">
            <a:spLocks noGrp="1"/>
          </p:cNvSpPr>
          <p:nvPr>
            <p:ph type="title" idx="4"/>
          </p:nvPr>
        </p:nvSpPr>
        <p:spPr>
          <a:xfrm>
            <a:off x="3440610" y="3294371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Expand Distribution</a:t>
            </a:r>
            <a:endParaRPr lang="en-US"/>
          </a:p>
        </p:txBody>
      </p:sp>
      <p:sp>
        <p:nvSpPr>
          <p:cNvPr id="4386" name="Google Shape;4386;p38"/>
          <p:cNvSpPr txBox="1">
            <a:spLocks noGrp="1"/>
          </p:cNvSpPr>
          <p:nvPr>
            <p:ph type="subTitle" idx="7"/>
          </p:nvPr>
        </p:nvSpPr>
        <p:spPr>
          <a:xfrm>
            <a:off x="4405804" y="1852438"/>
            <a:ext cx="3000084" cy="930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 algn="l">
              <a:buFont typeface="Arial"/>
              <a:buChar char="•"/>
            </a:pPr>
            <a:r>
              <a:rPr lang="en"/>
              <a:t>Target digital campaigns on health and sustainability benefits.</a:t>
            </a:r>
            <a:endParaRPr lang="en-US"/>
          </a:p>
          <a:p>
            <a:pPr marL="400050" indent="-285750" algn="l">
              <a:buFont typeface="Arial"/>
              <a:buChar char="•"/>
            </a:pPr>
            <a:r>
              <a:rPr lang="en"/>
              <a:t>Collaborate with influencers to strengthen brand awareness.</a:t>
            </a: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387" name="Google Shape;4387;p38"/>
          <p:cNvSpPr txBox="1">
            <a:spLocks noGrp="1"/>
          </p:cNvSpPr>
          <p:nvPr>
            <p:ph type="title" idx="8"/>
          </p:nvPr>
        </p:nvSpPr>
        <p:spPr>
          <a:xfrm>
            <a:off x="4676107" y="1384438"/>
            <a:ext cx="24672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Enhance Marketing</a:t>
            </a:r>
            <a:endParaRPr lang="en-US"/>
          </a:p>
        </p:txBody>
      </p:sp>
      <p:sp>
        <p:nvSpPr>
          <p:cNvPr id="4388" name="Google Shape;4388;p38"/>
          <p:cNvSpPr/>
          <p:nvPr/>
        </p:nvSpPr>
        <p:spPr>
          <a:xfrm>
            <a:off x="711237" y="1682476"/>
            <a:ext cx="812698" cy="100526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89" name="Google Shape;4389;p38"/>
          <p:cNvSpPr/>
          <p:nvPr/>
        </p:nvSpPr>
        <p:spPr>
          <a:xfrm>
            <a:off x="2289786" y="3522615"/>
            <a:ext cx="812698" cy="100526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90" name="Google Shape;4390;p38"/>
          <p:cNvSpPr/>
          <p:nvPr/>
        </p:nvSpPr>
        <p:spPr>
          <a:xfrm>
            <a:off x="7454818" y="1760826"/>
            <a:ext cx="812698" cy="1005263"/>
          </a:xfrm>
          <a:custGeom>
            <a:avLst/>
            <a:gdLst/>
            <a:ahLst/>
            <a:cxnLst/>
            <a:rect l="l" t="t" r="r" b="b"/>
            <a:pathLst>
              <a:path w="23649" h="22038" extrusionOk="0">
                <a:moveTo>
                  <a:pt x="23649" y="19"/>
                </a:moveTo>
                <a:lnTo>
                  <a:pt x="23649" y="22019"/>
                </a:lnTo>
                <a:lnTo>
                  <a:pt x="11821" y="18502"/>
                </a:lnTo>
                <a:lnTo>
                  <a:pt x="164" y="22038"/>
                </a:lnTo>
                <a:lnTo>
                  <a:pt x="0" y="0"/>
                </a:lnTo>
                <a:lnTo>
                  <a:pt x="11821" y="32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Google Shape;7096;p78">
            <a:extLst>
              <a:ext uri="{FF2B5EF4-FFF2-40B4-BE49-F238E27FC236}">
                <a16:creationId xmlns:a16="http://schemas.microsoft.com/office/drawing/2014/main" id="{57CCBFF2-3DAF-73A3-3156-50CCE29724AC}"/>
              </a:ext>
            </a:extLst>
          </p:cNvPr>
          <p:cNvSpPr/>
          <p:nvPr/>
        </p:nvSpPr>
        <p:spPr>
          <a:xfrm>
            <a:off x="887890" y="1944775"/>
            <a:ext cx="474398" cy="428591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9231;p82">
            <a:extLst>
              <a:ext uri="{FF2B5EF4-FFF2-40B4-BE49-F238E27FC236}">
                <a16:creationId xmlns:a16="http://schemas.microsoft.com/office/drawing/2014/main" id="{8EECE51C-82DA-B8E8-AE7F-5654CE683942}"/>
              </a:ext>
            </a:extLst>
          </p:cNvPr>
          <p:cNvGrpSpPr/>
          <p:nvPr/>
        </p:nvGrpSpPr>
        <p:grpSpPr>
          <a:xfrm>
            <a:off x="7647936" y="2054275"/>
            <a:ext cx="426462" cy="418363"/>
            <a:chOff x="-1183550" y="3586525"/>
            <a:chExt cx="296175" cy="290550"/>
          </a:xfrm>
        </p:grpSpPr>
        <p:sp>
          <p:nvSpPr>
            <p:cNvPr id="5" name="Google Shape;9232;p82">
              <a:extLst>
                <a:ext uri="{FF2B5EF4-FFF2-40B4-BE49-F238E27FC236}">
                  <a16:creationId xmlns:a16="http://schemas.microsoft.com/office/drawing/2014/main" id="{4F557337-BCC3-9550-2C3F-5A94B1F25CFB}"/>
                </a:ext>
              </a:extLst>
            </p:cNvPr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233;p82">
              <a:extLst>
                <a:ext uri="{FF2B5EF4-FFF2-40B4-BE49-F238E27FC236}">
                  <a16:creationId xmlns:a16="http://schemas.microsoft.com/office/drawing/2014/main" id="{EE6F7CD2-44BD-22FC-E31F-A59696324E54}"/>
                </a:ext>
              </a:extLst>
            </p:cNvPr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234;p82">
              <a:extLst>
                <a:ext uri="{FF2B5EF4-FFF2-40B4-BE49-F238E27FC236}">
                  <a16:creationId xmlns:a16="http://schemas.microsoft.com/office/drawing/2014/main" id="{2EBC41EC-64BF-8565-A440-18FE6CB4B3B1}"/>
                </a:ext>
              </a:extLst>
            </p:cNvPr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235;p82">
              <a:extLst>
                <a:ext uri="{FF2B5EF4-FFF2-40B4-BE49-F238E27FC236}">
                  <a16:creationId xmlns:a16="http://schemas.microsoft.com/office/drawing/2014/main" id="{266B3654-5535-DAB0-78B7-0A36C813A54E}"/>
                </a:ext>
              </a:extLst>
            </p:cNvPr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236;p82">
              <a:extLst>
                <a:ext uri="{FF2B5EF4-FFF2-40B4-BE49-F238E27FC236}">
                  <a16:creationId xmlns:a16="http://schemas.microsoft.com/office/drawing/2014/main" id="{E9AB6B70-5212-71E7-C34C-B0ECBA6E8DDF}"/>
                </a:ext>
              </a:extLst>
            </p:cNvPr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237;p82">
              <a:extLst>
                <a:ext uri="{FF2B5EF4-FFF2-40B4-BE49-F238E27FC236}">
                  <a16:creationId xmlns:a16="http://schemas.microsoft.com/office/drawing/2014/main" id="{B74C0364-81AB-92A9-B3F9-081DDF783095}"/>
                </a:ext>
              </a:extLst>
            </p:cNvPr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238;p82">
              <a:extLst>
                <a:ext uri="{FF2B5EF4-FFF2-40B4-BE49-F238E27FC236}">
                  <a16:creationId xmlns:a16="http://schemas.microsoft.com/office/drawing/2014/main" id="{97ADA4EE-64CF-8E8D-6876-3BE7885F4021}"/>
                </a:ext>
              </a:extLst>
            </p:cNvPr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239;p82">
              <a:extLst>
                <a:ext uri="{FF2B5EF4-FFF2-40B4-BE49-F238E27FC236}">
                  <a16:creationId xmlns:a16="http://schemas.microsoft.com/office/drawing/2014/main" id="{A5CE8F59-36EB-F299-D9C1-88EA126FED4C}"/>
                </a:ext>
              </a:extLst>
            </p:cNvPr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240;p82">
              <a:extLst>
                <a:ext uri="{FF2B5EF4-FFF2-40B4-BE49-F238E27FC236}">
                  <a16:creationId xmlns:a16="http://schemas.microsoft.com/office/drawing/2014/main" id="{332FBF8E-2D97-3D88-79CC-D143BC294AEC}"/>
                </a:ext>
              </a:extLst>
            </p:cNvPr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6724;p76">
            <a:extLst>
              <a:ext uri="{FF2B5EF4-FFF2-40B4-BE49-F238E27FC236}">
                <a16:creationId xmlns:a16="http://schemas.microsoft.com/office/drawing/2014/main" id="{72BCC66E-83AA-15E0-8182-1E728A15B633}"/>
              </a:ext>
            </a:extLst>
          </p:cNvPr>
          <p:cNvGrpSpPr/>
          <p:nvPr/>
        </p:nvGrpSpPr>
        <p:grpSpPr>
          <a:xfrm>
            <a:off x="2473449" y="3770094"/>
            <a:ext cx="445371" cy="431480"/>
            <a:chOff x="5049575" y="4993600"/>
            <a:chExt cx="482050" cy="478925"/>
          </a:xfrm>
        </p:grpSpPr>
        <p:sp>
          <p:nvSpPr>
            <p:cNvPr id="16" name="Google Shape;6725;p76">
              <a:extLst>
                <a:ext uri="{FF2B5EF4-FFF2-40B4-BE49-F238E27FC236}">
                  <a16:creationId xmlns:a16="http://schemas.microsoft.com/office/drawing/2014/main" id="{FDD8EDB2-25D8-7A5E-8B8F-7B48A4BBD60C}"/>
                </a:ext>
              </a:extLst>
            </p:cNvPr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6726;p76">
              <a:extLst>
                <a:ext uri="{FF2B5EF4-FFF2-40B4-BE49-F238E27FC236}">
                  <a16:creationId xmlns:a16="http://schemas.microsoft.com/office/drawing/2014/main" id="{545EBF89-030F-E49F-2A90-36DA79ACC1EB}"/>
                </a:ext>
              </a:extLst>
            </p:cNvPr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6727;p76">
              <a:extLst>
                <a:ext uri="{FF2B5EF4-FFF2-40B4-BE49-F238E27FC236}">
                  <a16:creationId xmlns:a16="http://schemas.microsoft.com/office/drawing/2014/main" id="{9DA991D0-45AA-1A70-C6F2-9BA12E406D80}"/>
                </a:ext>
              </a:extLst>
            </p:cNvPr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6728;p76">
              <a:extLst>
                <a:ext uri="{FF2B5EF4-FFF2-40B4-BE49-F238E27FC236}">
                  <a16:creationId xmlns:a16="http://schemas.microsoft.com/office/drawing/2014/main" id="{2E9B07EF-64BD-7A85-B91E-B34D461B110F}"/>
                </a:ext>
              </a:extLst>
            </p:cNvPr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79" grpId="0" build="p"/>
      <p:bldP spid="4380" grpId="0"/>
      <p:bldP spid="4381" grpId="0"/>
      <p:bldP spid="4382" grpId="0" build="p"/>
      <p:bldP spid="4383" grpId="0"/>
      <p:bldP spid="4386" grpId="0" build="p"/>
      <p:bldP spid="4387" grpId="0"/>
      <p:bldP spid="4388" grpId="0" animBg="1"/>
      <p:bldP spid="4389" grpId="0" animBg="1"/>
      <p:bldP spid="4390" grpId="0" animBg="1"/>
      <p:bldP spid="2" grpId="0" animBg="1"/>
    </p:bldLst>
  </p:timing>
</p:sld>
</file>

<file path=ppt/theme/theme1.xml><?xml version="1.0" encoding="utf-8"?>
<a:theme xmlns:a="http://schemas.openxmlformats.org/drawingml/2006/main" name=" Roast Chicken Restaurant MK Plan by Slidesgo">
  <a:themeElements>
    <a:clrScheme name="Simple Light">
      <a:dk1>
        <a:srgbClr val="361B09"/>
      </a:dk1>
      <a:lt1>
        <a:srgbClr val="521D09"/>
      </a:lt1>
      <a:dk2>
        <a:srgbClr val="231204"/>
      </a:dk2>
      <a:lt2>
        <a:srgbClr val="FFAB0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 Roast Chicken Restaurant MK Plan by Slidesgo</vt:lpstr>
      <vt:lpstr>Unlocking New Revenue Streams: Maximizing the Impact of Conagra’s Plant-Based Products</vt:lpstr>
      <vt:lpstr>Table of Content </vt:lpstr>
      <vt:lpstr>Introduction</vt:lpstr>
      <vt:lpstr>Data Overview</vt:lpstr>
      <vt:lpstr>Exploratory Data Analysis (EDA)</vt:lpstr>
      <vt:lpstr>Regression Analysis Insights</vt:lpstr>
      <vt:lpstr>Key Sales Drivers</vt:lpstr>
      <vt:lpstr>Market Trends</vt:lpstr>
      <vt:lpstr>Strategic Recommendations</vt:lpstr>
      <vt:lpstr>Challenges and Limitations</vt:lpstr>
      <vt:lpstr>Conclusion</vt:lpstr>
      <vt:lpstr>Regression 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terms:modified xsi:type="dcterms:W3CDTF">2024-12-06T05:44:30Z</dcterms:modified>
</cp:coreProperties>
</file>

<file path=docProps/thumbnail.jpeg>
</file>